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notesSlides/notesSlide2.xml" ContentType="application/vnd.openxmlformats-officedocument.presentationml.notesSlide+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56" r:id="rId2"/>
    <p:sldId id="322" r:id="rId3"/>
    <p:sldId id="325" r:id="rId4"/>
    <p:sldId id="305" r:id="rId5"/>
    <p:sldId id="306" r:id="rId6"/>
    <p:sldId id="307" r:id="rId7"/>
    <p:sldId id="326" r:id="rId8"/>
    <p:sldId id="308" r:id="rId9"/>
    <p:sldId id="309" r:id="rId10"/>
    <p:sldId id="310" r:id="rId11"/>
    <p:sldId id="311" r:id="rId12"/>
    <p:sldId id="312" r:id="rId13"/>
    <p:sldId id="327" r:id="rId14"/>
    <p:sldId id="313" r:id="rId15"/>
    <p:sldId id="314" r:id="rId16"/>
    <p:sldId id="315" r:id="rId17"/>
    <p:sldId id="317" r:id="rId18"/>
    <p:sldId id="338" r:id="rId19"/>
    <p:sldId id="328" r:id="rId20"/>
    <p:sldId id="329" r:id="rId21"/>
    <p:sldId id="339" r:id="rId22"/>
    <p:sldId id="330" r:id="rId23"/>
    <p:sldId id="331" r:id="rId24"/>
    <p:sldId id="361" r:id="rId25"/>
    <p:sldId id="340" r:id="rId26"/>
    <p:sldId id="362" r:id="rId27"/>
    <p:sldId id="334" r:id="rId28"/>
    <p:sldId id="332" r:id="rId29"/>
    <p:sldId id="333" r:id="rId30"/>
    <p:sldId id="335" r:id="rId31"/>
    <p:sldId id="363" r:id="rId32"/>
    <p:sldId id="364" r:id="rId33"/>
    <p:sldId id="336" r:id="rId34"/>
    <p:sldId id="337" r:id="rId35"/>
    <p:sldId id="365" r:id="rId36"/>
    <p:sldId id="366" r:id="rId37"/>
    <p:sldId id="341" r:id="rId38"/>
    <p:sldId id="346" r:id="rId39"/>
    <p:sldId id="343" r:id="rId40"/>
    <p:sldId id="344" r:id="rId41"/>
    <p:sldId id="342" r:id="rId42"/>
    <p:sldId id="345" r:id="rId43"/>
    <p:sldId id="367" r:id="rId44"/>
    <p:sldId id="369" r:id="rId45"/>
    <p:sldId id="351" r:id="rId46"/>
    <p:sldId id="348" r:id="rId47"/>
    <p:sldId id="347" r:id="rId48"/>
    <p:sldId id="349" r:id="rId49"/>
    <p:sldId id="350" r:id="rId50"/>
    <p:sldId id="352" r:id="rId51"/>
    <p:sldId id="370" r:id="rId52"/>
    <p:sldId id="353" r:id="rId53"/>
    <p:sldId id="368" r:id="rId54"/>
    <p:sldId id="375" r:id="rId55"/>
    <p:sldId id="371" r:id="rId56"/>
    <p:sldId id="354" r:id="rId57"/>
    <p:sldId id="355" r:id="rId58"/>
    <p:sldId id="373" r:id="rId59"/>
    <p:sldId id="372" r:id="rId60"/>
    <p:sldId id="376" r:id="rId61"/>
    <p:sldId id="356" r:id="rId62"/>
    <p:sldId id="377" r:id="rId63"/>
    <p:sldId id="374" r:id="rId64"/>
    <p:sldId id="357" r:id="rId65"/>
    <p:sldId id="358" r:id="rId66"/>
    <p:sldId id="378" r:id="rId67"/>
    <p:sldId id="402" r:id="rId68"/>
    <p:sldId id="379" r:id="rId69"/>
    <p:sldId id="380" r:id="rId70"/>
    <p:sldId id="381" r:id="rId71"/>
    <p:sldId id="403" r:id="rId72"/>
    <p:sldId id="382" r:id="rId73"/>
    <p:sldId id="383" r:id="rId74"/>
    <p:sldId id="404" r:id="rId75"/>
    <p:sldId id="385" r:id="rId76"/>
    <p:sldId id="384" r:id="rId77"/>
    <p:sldId id="386" r:id="rId78"/>
    <p:sldId id="405" r:id="rId79"/>
    <p:sldId id="388" r:id="rId80"/>
    <p:sldId id="387" r:id="rId81"/>
    <p:sldId id="389" r:id="rId82"/>
    <p:sldId id="406" r:id="rId83"/>
    <p:sldId id="407" r:id="rId84"/>
    <p:sldId id="390" r:id="rId85"/>
    <p:sldId id="391" r:id="rId86"/>
    <p:sldId id="392" r:id="rId87"/>
    <p:sldId id="408" r:id="rId88"/>
    <p:sldId id="393" r:id="rId89"/>
    <p:sldId id="394" r:id="rId90"/>
    <p:sldId id="409" r:id="rId91"/>
    <p:sldId id="397" r:id="rId92"/>
    <p:sldId id="398" r:id="rId93"/>
    <p:sldId id="399" r:id="rId94"/>
    <p:sldId id="400" r:id="rId95"/>
    <p:sldId id="423" r:id="rId96"/>
    <p:sldId id="401" r:id="rId97"/>
    <p:sldId id="410" r:id="rId98"/>
    <p:sldId id="413" r:id="rId99"/>
    <p:sldId id="425" r:id="rId100"/>
    <p:sldId id="416" r:id="rId101"/>
    <p:sldId id="415" r:id="rId102"/>
    <p:sldId id="477" r:id="rId103"/>
    <p:sldId id="478" r:id="rId104"/>
    <p:sldId id="417" r:id="rId105"/>
    <p:sldId id="418" r:id="rId106"/>
    <p:sldId id="471" r:id="rId107"/>
    <p:sldId id="479" r:id="rId108"/>
    <p:sldId id="472" r:id="rId109"/>
    <p:sldId id="480" r:id="rId110"/>
    <p:sldId id="411" r:id="rId111"/>
    <p:sldId id="412" r:id="rId112"/>
    <p:sldId id="481" r:id="rId113"/>
    <p:sldId id="484" r:id="rId114"/>
    <p:sldId id="489" r:id="rId115"/>
    <p:sldId id="485" r:id="rId116"/>
    <p:sldId id="492" r:id="rId117"/>
    <p:sldId id="490" r:id="rId118"/>
    <p:sldId id="487" r:id="rId119"/>
    <p:sldId id="488" r:id="rId120"/>
    <p:sldId id="493" r:id="rId121"/>
    <p:sldId id="486" r:id="rId122"/>
    <p:sldId id="491" r:id="rId123"/>
    <p:sldId id="275" r:id="rId1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753"/>
    <a:srgbClr val="1B4134"/>
    <a:srgbClr val="FFFFFF"/>
    <a:srgbClr val="222222"/>
    <a:srgbClr val="76B8B5"/>
    <a:srgbClr val="90B6DD"/>
    <a:srgbClr val="057CFF"/>
    <a:srgbClr val="464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autoAdjust="0"/>
    <p:restoredTop sz="96236" autoAdjust="0"/>
  </p:normalViewPr>
  <p:slideViewPr>
    <p:cSldViewPr>
      <p:cViewPr varScale="1">
        <p:scale>
          <a:sx n="130" d="100"/>
          <a:sy n="130" d="100"/>
        </p:scale>
        <p:origin x="928" y="300"/>
      </p:cViewPr>
      <p:guideLst>
        <p:guide orient="horz" pos="1620"/>
        <p:guide pos="2880"/>
      </p:guideLst>
    </p:cSldViewPr>
  </p:slideViewPr>
  <p:notesTextViewPr>
    <p:cViewPr>
      <p:scale>
        <a:sx n="100" d="100"/>
        <a:sy n="100" d="100"/>
      </p:scale>
      <p:origin x="0" y="0"/>
    </p:cViewPr>
  </p:notesTextViewPr>
  <p:notesViewPr>
    <p:cSldViewPr>
      <p:cViewPr varScale="1">
        <p:scale>
          <a:sx n="67" d="100"/>
          <a:sy n="67" d="100"/>
        </p:scale>
        <p:origin x="-318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CD1819-8EAB-4094-BBB1-E11C3AABA846}" type="datetimeFigureOut">
              <a:rPr lang="en-US" smtClean="0"/>
              <a:t>7/8/2025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A62D1B-AC76-4092-A22E-9E6DF2EB6902}" type="slidenum">
              <a:rPr lang="en-US" smtClean="0"/>
              <a:t>‹#›</a:t>
            </a:fld>
            <a:endParaRPr lang="en-US"/>
          </a:p>
        </p:txBody>
      </p:sp>
    </p:spTree>
    <p:extLst>
      <p:ext uri="{BB962C8B-B14F-4D97-AF65-F5344CB8AC3E}">
        <p14:creationId xmlns:p14="http://schemas.microsoft.com/office/powerpoint/2010/main" val="8515343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1:58.423"/>
    </inkml:context>
    <inkml:brush xml:id="br0">
      <inkml:brushProperty name="width" value="0.05" units="cm"/>
      <inkml:brushProperty name="height" value="0.05" units="cm"/>
    </inkml:brush>
  </inkml:definitions>
  <inkml:trace contextRef="#ctx0" brushRef="#br0">1216 277 24575,'0'-1'0,"0"1"0,1-1 0,-1 1 0,0-1 0,0 1 0,1-1 0,-1 1 0,0-1 0,1 1 0,-1-1 0,1 1 0,-1 0 0,0-1 0,1 1 0,-1 0 0,1-1 0,-1 1 0,1 0 0,-1 0 0,2-1 0,0 1 0,-6 6 0,-65 55 0,-81 78 0,-12 13 0,-28 29 0,153-140 0,-38 38 0,-93 132 0,156-195 0,-109 171 0,98-147 0,2 1 0,-28 81 0,-60 184 0,102-276 0,0 0 0,2 1 0,-1 35 0,4-37 0,-6 53 0,7-81 0,1 0 0,0 0 0,0 0 0,-1 0 0,1 0 0,0 0 0,0 0 0,0 0 0,0 0 0,0 0 0,0 0 0,1 0 0,-1 0 0,0 0 0,1 0 0,-1 0 0,0 0 0,1 0 0,-1-1 0,1 1 0,-1 0 0,1 0 0,-1 0 0,1-1 0,0 1 0,-1 0 0,1-1 0,0 1 0,0 0 0,0-1 0,-1 1 0,1-1 0,0 1 0,0-1 0,0 0 0,0 1 0,0-1 0,0 0 0,0 0 0,0 1 0,0-1 0,0 0 0,1 0 0,6 0 0,1-1 0,-1 1 0,0-1 0,13-4 0,1 1 0,21 0 0,-7-1 0,1 2 0,0 2 0,0 1 0,58 8 0,4 9 0,0-4 0,130 0 0,-198-14 0,-1 0 0,1-2 0,-1-1 0,33-9 0,-61 12 0,0 0 0,0 0 0,0 0 0,0 0 0,-1 0 0,1 0 0,-1-1 0,1 1 0,-1-1 0,1 1 0,-1-1 0,0 1 0,1-1 0,-1 0 0,0 1 0,0-1 0,0 0 0,-1 0 0,1 0 0,1-3 0,0-5 0,1-1 0,1-19 0,-1 10 0,3-9 0,2-1 0,1 2 0,1-1 0,2 1 0,1 1 0,1 0 0,31-44 0,-38 62 0,-1 1 0,1 0 0,1 1 0,-1 0 0,1 0 0,1 1 0,-1 0 0,1 0 0,0 1 0,0 0 0,1 1 0,0 0 0,-1 0 0,16-3 0,-6 3 0,0 0 0,1 2 0,-1 0 0,0 1 0,1 1 0,38 5 0,-46-2 0,0 0 0,0 0 0,0 1 0,0 0 0,0 1 0,-1 1 0,0 0 0,20 14 0,2 6 0,40 40 0,-5-5 0,-58-53 0,1 1 0,-2 0 0,1 1 0,-1 0 0,-1 0 0,12 18 0,-18-25 0,-1 1 0,1-1 0,-1 0 0,1 1 0,-1-1 0,0 1 0,-1 0 0,1-1 0,0 1 0,-1 0 0,0-1 0,0 1 0,0 0 0,0-1 0,-1 1 0,1 0 0,-1-1 0,0 1 0,0-1 0,-1 1 0,1-1 0,0 1 0,-1-1 0,0 0 0,0 0 0,0 0 0,0 0 0,-4 4 0,3-4 0,-17 24 0,20-27 0,0 0 0,0 1 0,0-1 0,-1 1 0,1-1 0,0 0 0,0 1 0,0-1 0,0 1 0,0-1 0,0 0 0,0 1 0,0-1 0,0 1 0,0-1 0,0 0 0,0 1 0,0-1 0,0 1 0,1-1 0,-1 0 0,0 1 0,0-1 0,0 1 0,1-1 0,0 1 0,0-1 0,-1 1 0,1-1 0,0 1 0,0-1 0,0 0 0,0 0 0,0 1 0,0-1 0,0 0 0,0 0 0,0 0 0,0 0 0,0 0 0,0 0 0,1-1 0,72-3 0,117 8 0,294 16 0,25 1 0,-194 9 0,-189-17 0,-100-8 0,-22-3 0,0-1 0,-1 0 0,1 0 0,0 0 0,0-1 0,0 0 0,0 0 0,0 0 0,-1 0 0,9-3 0,-12 3 0,-1-1 0,1 1 0,0-1 0,-1 1 0,1-1 0,0 0 0,-1 1 0,1-1 0,-1 0 0,1 1 0,-1-1 0,0 0 0,1 0 0,-1 0 0,0 0 0,1 1 0,-1-1 0,0 0 0,0 0 0,0 0 0,0 0 0,0 0 0,0 0 0,0 1 0,0-1 0,0 0 0,-1-1 0,-5-28 0,4 23 0,0-7 0,0 1 0,0-1 0,2 0 0,0 0 0,0 1 0,1-1 0,1 0 0,0 1 0,1-1 0,0 1 0,1 0 0,1 0 0,11-24 0,-5 17 0,0 0 0,1 1 0,1 1 0,1 0 0,1 1 0,0 1 0,32-28 0,-40 39 0,-1 0 0,1 0 0,0 1 0,0 0 0,1 0 0,-1 0 0,1 1 0,0 0 0,0 1 0,0 0 0,0 0 0,0 0 0,0 1 0,1 1 0,-1-1 0,0 1 0,1 1 0,-1-1 0,0 1 0,0 1 0,0 0 0,14 4 0,66 26 0,290 123 0,-360-146 0,-1 1 0,1 0 0,-1 2 0,-1 0 0,0 0 0,-1 2 0,-1-1 0,0 2 0,0 0 0,17 27 0,-23-29 0,0 0 0,0 0 0,-2 1 0,6 15 0,-10-23 0,0-1 0,-1 1 0,0 0 0,0-1 0,-1 1 0,0 0 0,0 0 0,0-1 0,0 1 0,-1 0 0,0 0 0,0-1 0,-4 11 0,8-16 0,-1-1 0,1 0 0,0 0 0,0 1 0,-1-2 0,1 1 0,-1 0 0,1 0 0,2-2 0,-3 1 0,19-7 0,-1 1 0,2 0 0,-1 2 0,1 0 0,0 2 0,34-4 0,140 4 0,-137 5 0,595 32 0,-304-8 0,-117-12 0,708 22 0,-938-35 0,-1 0 0,1 0 0,-1 0 0,1 0 0,-1 0 0,1-1 0,-1 1 0,1-1 0,-1 0 0,0 0 0,1 1 0,-1-1 0,0-1 0,0 1 0,3-2 0,-4 2 0,0-1 0,0 1 0,-1-1 0,1 1 0,0-1 0,-1 1 0,0-1 0,1 1 0,-1-1 0,0 0 0,0 1 0,0-1 0,0 1 0,0-1 0,0 0 0,0 1 0,0-1 0,-1 1 0,1-1 0,0 0 0,-1 1 0,0-1 0,1 1 0,-2-3 0,-25-61 0,-29-81 0,-109-277 0,59 170 0,94 220 0,5 12 0,-1 1 0,-1 0 0,-1 0 0,-17-26 0,21 38 0,-1 1 0,1 1 0,-1-1 0,-1 1 0,1 0 0,-13-6 0,-54-28 0,55 31 0,-32-13 0,-1 3 0,-1 2 0,-80-16 0,117 30 0,-406-61 0,379 59 0,-380-21 0,183 16 0,221 8 0,-8 0 0,-1 1 0,0 1 0,-52 7 0,77-7 0,1 0 0,-1 0 0,1 0 0,-1-1 0,0 1 0,1-1 0,-1 1 0,1-1 0,0 0 0,-1 0 0,1 0 0,0 0 0,-1-1 0,1 1 0,-4-3 0,-33-30 0,27 23 0,-7-8 0,2-1 0,0 0 0,1-1 0,1-1 0,-15-30 0,11 21 0,-40-54 0,5 23 0,-86-78 0,108 113 0,0 1 0,-1 2 0,-2 2 0,-66-34 0,37 32 0,0 3 0,-115-22 0,102 25 0,-114-19 0,-1 7 0,-1 9 0,-248 5 0,375 16 0,-51-1 0,0 5 0,-115 19 0,-405 85 0,600-99 0,-1 1 0,2 2 0,-62 30 0,-17 5 0,60-28 0,-108 21 0,56-24 0,104-15 3,-1 0 1,1 0-1,-1 0 0,1 0 0,-1 0 1,1 1-1,0 0 0,0-1 0,0 1 1,0 0-1,0 1 0,0-1 0,0 0 1,1 1-1,-1 0 0,-2 3 0,-12 12-1423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820"/>
    </inkml:context>
    <inkml:brush xml:id="br0">
      <inkml:brushProperty name="width" value="0.05" units="cm"/>
      <inkml:brushProperty name="height" value="0.05" units="cm"/>
    </inkml:brush>
  </inkml:definitions>
  <inkml:trace contextRef="#ctx0" brushRef="#br0">12 82 24575,'-1'-1'0,"-9"-14"0,10 15 0,0-1 0,0 0 0,1 1 0,-1-1 0,0 1 0,0-1 0,1 0 0,-1 1 0,0-1 0,1 1 0,-1-1 0,1 1 0,-1-1 0,1 1 0,-1-1 0,1 1 0,-1-1 0,1 1 0,-1 0 0,1-1 0,0 1 0,-1 0 0,1 0 0,-1-1 0,1 1 0,0 0 0,0 0 0,17-6 0,0 2 0,0 0 0,0 0 0,0 2 0,24 0 0,9-2 0,51-7 0,-106 12 0,-1 0 0,1 1 0,0 0 0,0 0 0,-1 0 0,1 1 0,1-1 0,-1 1 0,-5 4 0,2-1 0,1 0 0,-1 0 0,1 1 0,-9 12 0,13-16 0,0 0 0,1-1 0,-1 1 0,1 0 0,0 1 0,-1-1 0,2 0 0,-1 0 0,0 0 0,0 1 0,1-1 0,0 0 0,0 0 0,0 1 0,0-1 0,0 0 0,1 1 0,-1-1 0,1 0 0,0 0 0,0 0 0,0 1 0,0-1 0,1 0 0,-1 0 0,1-1 0,0 1 0,0 0 0,0-1 0,0 1 0,5 3 0,-4-3 0,0 0 0,0-1 0,0 0 0,1 0 0,-1 0 0,1 0 0,0-1 0,0 1 0,-1-1 0,1 0 0,0 0 0,0 0 0,0 0 0,0-1 0,0 0 0,0 0 0,0 0 0,0 0 0,0-1 0,0 1 0,0-1 0,0 0 0,0 0 0,0-1 0,-1 1 0,5-3 0,-4 2 0,1-1 0,-1 0 0,0 0 0,0 0 0,0-1 0,-1 1 0,1-1 0,-1 0 0,0 0 0,0 0 0,0 0 0,0-1 0,-1 1 0,1-1 0,-1 0 0,-1 0 0,1 0 0,-1 1 0,1-2 0,-2 1 0,1 0 0,0 0 0,-1-7 0,0 8 0,0 0 0,-1 0 0,1 0 0,-1 1 0,0-1 0,0 0 0,-1 0 0,1 0 0,-1 1 0,1-1 0,-1 1 0,0-1 0,-1 1 0,1 0 0,-1 0 0,1 0 0,-1 0 0,0 0 0,0 1 0,0-1 0,0 1 0,0 0 0,-1 0 0,1 0 0,-1 0 0,0 0 0,1 1 0,-1 0 0,0 0 0,-5-1 0,3 0-170,0 2-1,0-1 0,0 1 1,1-1-1,-1 2 0,0-1 1,-7 2-1,-1 1-6655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583"/>
    </inkml:context>
    <inkml:brush xml:id="br0">
      <inkml:brushProperty name="width" value="0.05" units="cm"/>
      <inkml:brushProperty name="height" value="0.05" units="cm"/>
    </inkml:brush>
  </inkml:definitions>
  <inkml:trace contextRef="#ctx0" brushRef="#br0">11 120 24575,'-2'0'0,"-1"-3"0,0-2 0,1-3 0,2-2 0,5 0 0,2 0 0,5 0 0,8-2 0,4 0 0,4 2 0,3 0 0,3 0 0,-5 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021"/>
    </inkml:context>
    <inkml:brush xml:id="br0">
      <inkml:brushProperty name="width" value="0.05" units="cm"/>
      <inkml:brushProperty name="height" value="0.05" units="cm"/>
    </inkml:brush>
  </inkml:definitions>
  <inkml:trace contextRef="#ctx0" brushRef="#br0">228 15 24575,'-1'-1'0,"1"0"0,0 0 0,-1 1 0,1-1 0,-1 0 0,1 1 0,-1-1 0,1 1 0,-1-1 0,1 0 0,-1 1 0,0-1 0,1 1 0,-1 0 0,0-1 0,1 1 0,-1-1 0,0 1 0,1 0 0,-1 0 0,0-1 0,0 1 0,0 0 0,1 0 0,-1 0 0,0 0 0,-1 0 0,-27-2 0,26 2 0,-9 0 0,1 1 0,-1 0 0,1 0 0,-21 6 0,27-6 0,1 1 0,0-1 0,0 1 0,0-1 0,0 1 0,0 0 0,0 1 0,0-1 0,1 1 0,-1-1 0,1 1 0,0 0 0,0 0 0,0 1 0,-4 5 0,6-8 0,0 1 0,0-1 0,1 1 0,-1-1 0,1 1 0,0 0 0,-1-1 0,1 1 0,0-1 0,0 1 0,0 0 0,0-1 0,0 1 0,0-1 0,0 1 0,0 0 0,1-1 0,-1 1 0,1-1 0,-1 1 0,2 1 0,0 0 0,0 0 0,0 0 0,0-1 0,1 1 0,-1 0 0,1-1 0,-1 0 0,1 0 0,5 3 0,5 3 0,2-1 0,-1 0 0,22 6 0,-31-12 0,23 7 0,-21-6 0,1 0 0,0 0 0,-1 1 0,13 6 0,-19-9 0,-1 0 0,1 1 0,-1-1 0,1 0 0,-1 0 0,0 1 0,1-1 0,-1 0 0,1 0 0,-1 1 0,0-1 0,1 1 0,-1-1 0,0 0 0,0 1 0,1-1 0,-1 1 0,0-1 0,0 0 0,1 1 0,-1-1 0,0 1 0,0-1 0,0 1 0,0-1 0,0 1 0,0-1 0,0 1 0,0-1 0,0 1 0,0-1 0,0 1 0,0-1 0,0 1 0,-1 0 0,0 1 0,0-1 0,0 0 0,1 0 0,-2 0 0,1 0 0,0-1 0,0 1 0,0 0 0,0 0 0,0-1 0,-2 2 0,-38 12 0,41-14 0,-14 4 32,-60 14 268,66-17-543,0 0 1,0 0 0,-1-1-1,1 0 1,0 0-1,-16-3 1,9-2-6584</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419"/>
    </inkml:context>
    <inkml:brush xml:id="br0">
      <inkml:brushProperty name="width" value="0.05" units="cm"/>
      <inkml:brushProperty name="height" value="0.05" units="cm"/>
    </inkml:brush>
  </inkml:definitions>
  <inkml:trace contextRef="#ctx0" brushRef="#br0">0 18 24575,'3'1'0,"0"-1"0,1 0 0,-1 0 0,0 0 0,0-1 0,0 1 0,0-1 0,0 0 0,-1 1 0,1-1 0,0 0 0,0-1 0,0 1 0,-1 0 0,1-1 0,4-3 0,-7 3 0,-5 6 0,-6 8 0,7 0 0,1-1 0,0 0 0,0 1 0,1 0 0,1-1 0,0 23 0,-2 5 0,2-29 49,-1 1-332,1 0 0,1 0 0,0 0 1,2 19-1,0-19-6543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817"/>
    </inkml:context>
    <inkml:brush xml:id="br0">
      <inkml:brushProperty name="width" value="0.05" units="cm"/>
      <inkml:brushProperty name="height" value="0.05" units="cm"/>
    </inkml:brush>
  </inkml:definitions>
  <inkml:trace contextRef="#ctx0" brushRef="#br0">15 156 24575,'0'-42'0,"0"38"0,0 6 0,0 22 0,1 3 0,0-17 0,0 0 0,-1 0 0,-1 1 0,0-1 0,0 0 0,-1 0 0,-3 12 0,-1-64 0,6 18 0,-1 6 0,0 0 0,2 0 0,0 1 0,1-1 0,1 1 0,0-1 0,7-19 0,-9 35 0,-1 1 0,1-1 0,0 1 0,-1-1 0,1 1 0,0-1 0,0 1 0,0 0 0,0-1 0,0 1 0,0 0 0,0 0 0,1 0 0,-1 0 0,0 0 0,1 0 0,-1 0 0,1 0 0,-1 0 0,1 1 0,-1-1 0,1 0 0,-1 1 0,4-1 0,-3 1 0,0 1 0,-1-1 0,1 1 0,0-1 0,0 1 0,-1-1 0,1 1 0,-1 0 0,1 0 0,-1 0 0,1 0 0,-1 0 0,1 1 0,-1-1 0,0 0 0,0 0 0,0 1 0,1-1 0,-1 1 0,-1-1 0,1 1 0,1 2 0,10 22-94,-2-1 0,-1 1-1,7 35 1,-9-36-894,-3-10-5838</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5.502"/>
    </inkml:context>
    <inkml:brush xml:id="br0">
      <inkml:brushProperty name="width" value="0.05" units="cm"/>
      <inkml:brushProperty name="height" value="0.05" units="cm"/>
    </inkml:brush>
  </inkml:definitions>
  <inkml:trace contextRef="#ctx0" brushRef="#br0">1 238 24575,'0'0'0,"0"-1"0,0 1 0,0-1 0,0 0 0,0 0 0,0 1 0,0-1 0,0 0 0,0 1 0,0-1 0,0 0 0,0 0 0,1 1 0,-1-1 0,0 0 0,1 1 0,-1-1 0,0 0 0,1 1 0,-1-1 0,0 1 0,1-1 0,-1 1 0,1-1 0,-1 1 0,1-1 0,0 1 0,-1-1 0,1 1 0,-1-1 0,1 1 0,0 0 0,-1 0 0,1-1 0,0 1 0,-1 0 0,1 0 0,1-1 0,163-59 0,-165 60 0,1 0 0,-1-1 0,1 1 0,-1 0 0,1 0 0,0 0 0,-1 0 0,1 0 0,-1 0 0,1 0 0,-1 0 0,1 0 0,-1 0 0,1 0 0,-1 0 0,1 0 0,-1 0 0,1 0 0,0 0 0,-1 1 0,1-1 0,-1 0 0,0 0 0,1 1 0,-1-1 0,1 0 0,-1 1 0,1-1 0,-1 0 0,0 1 0,1-1 0,-1 1 0,0-1 0,1 1 0,-1-1 0,0 0 0,0 1 0,1-1 0,-1 1 0,0 0 0,0-1 0,0 2 0,5 29 0,-4-19 0,17 91 0,-35-175 0,7 35 0,1 0 0,-3-49 0,11 82 0,1 0 0,0 0 0,0 0 0,0 0 0,1-1 0,0 1 0,-1 0 0,2 0 0,-1 0 0,0 0 0,1 0 0,0 0 0,2-3 0,-3 5 0,0 0 0,1 1 0,0-1 0,-1 1 0,1-1 0,0 1 0,-1 0 0,1 0 0,0 0 0,0 0 0,0 0 0,0 0 0,0 0 0,0 1 0,1-1 0,-1 1 0,0-1 0,0 1 0,0 0 0,0 0 0,1 0 0,-1 0 0,0 0 0,0 1 0,0-1 0,4 2 0,-1-1 0,0 1 0,0-1 0,0 1 0,0 1 0,0-1 0,0 1 0,0 0 0,-1 0 0,0 0 0,1 1 0,-1-1 0,0 1 0,3 4 0,-5-6 0,-1 0 0,1 0 0,-1 1 0,1-1 0,-1 0 0,0 1 0,0-1 0,0 0 0,0 1 0,-1-1 0,1 1 0,0 0 0,-1-1 0,0 1 0,0-1 0,0 1 0,0 0 0,0-1 0,0 1 0,-1 0 0,1-1 0,-1 1 0,0-1 0,1 1 0,-1-1 0,0 0 0,-1 1 0,-1 3 0,-2 0 0,0 0 0,0-1 0,-1 1 0,-12 8 0,13-9 0,-1-1 0,0 1 0,1 0 0,-8 10 0,13-14 0,0-1 0,-1 1 0,1 0 0,0 0 0,0-1 0,0 1 0,0 0 0,0 0 0,0-1 0,0 1 0,0 0 0,0 0 0,0-1 0,0 1 0,0 0 0,1 0 0,-1-1 0,0 1 0,0 0 0,1 0 0,-1-1 0,0 1 0,1 0 0,-1-1 0,1 1 0,-1-1 0,1 1 0,-1-1 0,1 1 0,0-1 0,-1 1 0,1-1 0,0 1 0,-1-1 0,1 0 0,1 1 0,33 17 0,-24-13 0,63 42-1365,-65-44-5461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5.855"/>
    </inkml:context>
    <inkml:brush xml:id="br0">
      <inkml:brushProperty name="width" value="0.05" units="cm"/>
      <inkml:brushProperty name="height" value="0.05" units="cm"/>
    </inkml:brush>
  </inkml:definitions>
  <inkml:trace contextRef="#ctx0" brushRef="#br0">16 104 24575,'-2'-1'0,"1"-1"0,-1 0 0,1 1 0,0-1 0,-1 0 0,1 0 0,0 0 0,0 0 0,-1-3 0,2 4 0,-1 0 0,1 1 0,0-1 0,0 0 0,0 0 0,0 0 0,0 0 0,0 1 0,0-1 0,0 0 0,0 0 0,1 0 0,-1 1 0,0-1 0,0 0 0,1 0 0,-1 1 0,1-2 0,1-1 0,0 1 0,1 0 0,-1 0 0,1 1 0,-1-1 0,1 0 0,-1 1 0,1-1 0,0 1 0,0 0 0,0 0 0,4-1 0,77-20 0,-83 22 0,0 0 0,0-1 0,-1 1 0,1 0 0,0-1 0,0 1 0,0-1 0,-1 1 0,1-1 0,0 1 0,-1-1 0,1 1 0,0-1 0,-1 0 0,1 1 0,-1-1 0,2-1 0,-2 1 0,0 1 0,0 0 0,0-1 0,0 1 0,0 0 0,0-1 0,0 1 0,0 0 0,-1-1 0,1 1 0,0 0 0,0-1 0,0 1 0,0 0 0,0-1 0,-1 1 0,1 0 0,0 0 0,0-1 0,0 1 0,-1 0 0,1 0 0,0-1 0,0 1 0,-1 0 0,1 0 0,0 0 0,-1-1 0,1 1 0,-2-1 0,1 1 0,0-1 0,-1 1 0,1 0 0,0-1 0,-1 1 0,1 0 0,-1 0 0,1 0 0,-1 0 0,1 0 0,0 0 0,-1 0 0,1 0 0,-1 1 0,1-1 0,0 0 0,-1 1 0,1-1 0,0 1 0,0 0 0,-2 0 0,1 2 0,-1-1 0,1 1 0,0-1 0,0 1 0,0 0 0,1 0 0,-1 0 0,1 0 0,-1 0 0,1 0 0,0 0 0,0 0 0,0 1 0,1-1 0,-1 0 0,1 1 0,0 4 0,0 10 0,0-1 0,3 18 0,-2-26 0,19 132-1365,-17-120-5461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1.903"/>
    </inkml:context>
    <inkml:brush xml:id="br0">
      <inkml:brushProperty name="width" value="0.05" units="cm"/>
      <inkml:brushProperty name="height" value="0.05" units="cm"/>
    </inkml:brush>
  </inkml:definitions>
  <inkml:trace contextRef="#ctx0" brushRef="#br0">237 154 24575,'4'-4'0,"0"0"0,0-1 0,-1 0 0,1 0 0,3-7 0,-7 11 0,1 0 0,-1 0 0,1 0 0,-1 0 0,1-1 0,-1 1 0,0 0 0,0-1 0,0 1 0,1 0 0,-1 0 0,0-1 0,-1-1 0,1 3 0,0-1 0,0 0 0,-1 1 0,1-1 0,-1 1 0,1-1 0,0 0 0,-1 1 0,1-1 0,-1 1 0,1 0 0,-1-1 0,1 1 0,-1-1 0,0 1 0,1 0 0,-1-1 0,1 1 0,-1 0 0,0-1 0,1 1 0,-1 0 0,0 0 0,1 0 0,-1 0 0,-1 0 0,-1 0 0,1 0 0,-1 0 0,0 0 0,1 1 0,-1-1 0,1 1 0,-1 0 0,1 0 0,-1 0 0,1 0 0,0 0 0,-4 2 0,-27 21 0,29-21 0,-13 11 0,0 2 0,1 0 0,0 1 0,1 1 0,1 0 0,1 1 0,-17 31 0,24-38 0,0 0 0,1 0 0,0 0 0,1 0 0,0 1 0,1 0 0,1 0 0,0 0 0,1 0 0,0 0 0,1 0 0,0 0 0,1 1 0,4 19 0,-3-26 0,0 1 0,1-1 0,0 0 0,0 0 0,0-1 0,1 1 0,0-1 0,1 0 0,-1 0 0,1 0 0,0 0 0,12 9 0,-9-9 0,1 0 0,0 0 0,1-1 0,-1-1 0,1 1 0,0-1 0,0-1 0,16 4 0,-7-4 0,1 0 0,-1-2 0,1 0 0,0-1 0,0-1 0,0 0 0,-1-2 0,1 0 0,28-10 0,-26 6 0,0-1 0,-1-1 0,0-1 0,-1-1 0,0-1 0,0-1 0,-2 0 0,29-26 0,-40 32 0,0 0 0,-1 0 0,0-1 0,0 0 0,-1 0 0,0 0 0,0 0 0,-1-1 0,0 0 0,0 0 0,-1 0 0,0 0 0,-1-1 0,0 1 0,0-1 0,-1 0 0,-1 1 0,1-1 0,-1 0 0,-1 1 0,0-1 0,0 0 0,-4-9 0,-1 1 0,-1-1 0,-1 1 0,-1 0 0,-1 1 0,0 0 0,-1 0 0,-1 1 0,0 0 0,-1 2 0,-1-1 0,-1 1 0,0 1 0,0 1 0,-1 0 0,-1 1 0,-26-13 0,36 21 29,0 0-1,0 0 1,0 1-1,0 0 0,-1 1 1,1 0-1,-1 0 1,1 0-1,-1 1 1,1 0-1,-13 2 1,15-1-119,0 0 0,0 0 0,1 1 0,-1 0 0,0 0 1,1 0-1,0 0 0,-1 1 0,1 0 0,0 0 1,0 0-1,1 0 0,-1 0 0,1 1 0,0 0 0,-1 0 1,1 0-1,-3 6 0,-6 14-6736</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2.457"/>
    </inkml:context>
    <inkml:brush xml:id="br0">
      <inkml:brushProperty name="width" value="0.05" units="cm"/>
      <inkml:brushProperty name="height" value="0.05" units="cm"/>
    </inkml:brush>
  </inkml:definitions>
  <inkml:trace contextRef="#ctx0" brushRef="#br0">215 16 24575,'0'0'0,"0"0"0,1 0 0,-1 0 0,0 0 0,1 1 0,-1-1 0,0 0 0,1 0 0,-1 0 0,0 1 0,0-1 0,1 0 0,-1 1 0,0-1 0,0 0 0,0 0 0,1 1 0,-1-1 0,0 0 0,0 1 0,0-1 0,0 0 0,1 1 0,-1-1 0,0 0 0,0 1 0,0-1 0,0 1 0,0-1 0,0 0 0,0 1 0,0-1 0,0 0 0,0 1 0,0-1 0,-1 0 0,1 1 0,0-1 0,0 0 0,0 1 0,0-1 0,0 0 0,-1 1 0,1-1 0,-8 20 0,7-19 0,-62 126 0,21-47 0,-43 118 0,84-195 0,-14 52 0,14-51 0,0 0 0,0 0 0,1 0 0,0 0 0,0 1 0,0-1 0,0 0 0,0 0 0,1 0 0,2 8 0,-2-10 0,0-1 0,0 1 0,0-1 0,0 1 0,0-1 0,1 0 0,-1 1 0,0-1 0,1 0 0,-1 0 0,1 0 0,-1 0 0,1 0 0,-1 0 0,1-1 0,0 1 0,3 0 0,34 6 0,-30-5 0,41 3 0,0-3 0,0-1 0,0-3 0,-1-1 0,1-3 0,68-17 0,-105 20 0,-1-1 0,0 0 0,0 0 0,0-1 0,0-1 0,-1 0 0,14-10 0,-19 12 0,-1-1 0,0 1 0,0-1 0,-1 0 0,1-1 0,-1 1 0,0-1 0,-1 0 0,1 0 0,-1 0 0,0 0 0,-1 0 0,1-1 0,-1 1 0,1-10 0,-1-2 0,0 1 0,-1-1 0,-1 0 0,-1 1 0,0-1 0,-2 1 0,0-1 0,-8-26 0,4 23 0,0 0 0,-2 1 0,0 0 0,-1 0 0,-1 1 0,-20-26 0,26 39-80,0 0 0,0 0-1,-1 1 1,1-1 0,-2 1-1,1 1 1,0-1 0,-1 1-1,0 0 1,0 1 0,0 0 0,0 0-1,0 0 1,-1 1 0,1 0-1,-9-1 1,2 2-6746</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206"/>
    </inkml:context>
    <inkml:brush xml:id="br0">
      <inkml:brushProperty name="width" value="0.05" units="cm"/>
      <inkml:brushProperty name="height" value="0.05" units="cm"/>
    </inkml:brush>
  </inkml:definitions>
  <inkml:trace contextRef="#ctx0" brushRef="#br0">192 256 24575,'1'0'0,"-1"0"0,1-1 0,-1 1 0,1-1 0,-1 1 0,1-1 0,-1 1 0,0-1 0,1 1 0,-1-1 0,0 1 0,1-1 0,-1 1 0,0-1 0,0 0 0,0 1 0,0-1 0,1 0 0,-1 1 0,0-1 0,0 0 0,0 1 0,0-1 0,0 1 0,0-1 0,-1 0 0,1 1 0,0-1 0,0 0 0,0 1 0,-1-1 0,1 1 0,0-1 0,-1 1 0,1-1 0,0 0 0,-1 1 0,1-1 0,0 1 0,-1 0 0,0-2 0,0 2 0,-1-1 0,1 0 0,0 0 0,0 1 0,0-1 0,-1 1 0,1-1 0,0 1 0,-1-1 0,1 1 0,-1 0 0,1 0 0,0 0 0,-1 0 0,1 0 0,0 0 0,-1 0 0,-2 0 0,-4 4 0,-1-1 0,1 1 0,-1 1 0,1-1 0,0 1 0,1 1 0,-1-1 0,1 1 0,-9 10 0,5-4 0,1 0 0,0 0 0,0 1 0,-11 23 0,18-32 0,1 0 0,1 0 0,-1 0 0,0 0 0,1 0 0,0 1 0,0-1 0,0 0 0,1 0 0,0 1 0,-1-1 0,1 1 0,1 4 0,0-7 0,-1 1 0,1-1 0,0 0 0,0 0 0,0 0 0,0 1 0,1-1 0,-1 0 0,1 0 0,-1 0 0,1-1 0,-1 1 0,1 0 0,0-1 0,0 1 0,0-1 0,0 1 0,0-1 0,0 0 0,0 0 0,1 0 0,-1 0 0,0 0 0,5 0 0,1 1 0,1 0 0,0 0 0,0-1 0,0-1 0,0 0 0,-1 0 0,1 0 0,0-1 0,0 0 0,0-1 0,-1 0 0,1-1 0,0 1 0,-1-2 0,0 1 0,0-1 0,0 0 0,0-1 0,-1 0 0,0 0 0,0 0 0,9-10 0,-7 6 0,0 0 0,-1-1 0,0-1 0,-1 1 0,0-1 0,0 0 0,-1-1 0,-1 0 0,0 0 0,0 0 0,-1 0 0,-1-1 0,0 1 0,2-24 0,-5 11 0,-1 0 0,-1 1 0,-1-1 0,-1 1 0,-2 0 0,-15-45 0,14 56 0,6 25 0,6 30 0,-4-37 0,25 264 0,-21-210-1365,-2-37-5461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607"/>
    </inkml:context>
    <inkml:brush xml:id="br0">
      <inkml:brushProperty name="width" value="0.05" units="cm"/>
      <inkml:brushProperty name="height" value="0.05" units="cm"/>
    </inkml:brush>
  </inkml:definitions>
  <inkml:trace contextRef="#ctx0" brushRef="#br0">1 199 24575,'0'-2'0,"0"1"0,0 0 0,0 0 0,1 0 0,-1 0 0,0 0 0,1 0 0,-1 0 0,1 0 0,-1 0 0,1 0 0,-1 0 0,1 1 0,0-1 0,-1 0 0,1 0 0,0 0 0,0 1 0,-1-1 0,1 0 0,0 1 0,0-1 0,0 1 0,0-1 0,0 1 0,0-1 0,0 1 0,0 0 0,2-1 0,36-4 0,-22 4 0,-7-1 0,-1-1 0,0 1 0,0-2 0,0 1 0,0-1 0,0 0 0,-1-1 0,0 0 0,11-8 0,-16 10 0,0 1 0,-1-1 0,1 1 0,0-1 0,-1 0 0,1 0 0,-1 0 0,0 0 0,0 0 0,0-1 0,-1 1 0,1 0 0,-1-1 0,1 0 0,-1 1 0,0-1 0,-1 0 0,1 1 0,-1-1 0,0 0 0,1 0 0,-2 0 0,1 1 0,0-1 0,-1 0 0,-1-5 0,2 7 0,-1 1 0,1-1 0,-1 1 0,0-1 0,1 1 0,-1 0 0,0-1 0,0 1 0,0 0 0,0 0 0,0-1 0,0 1 0,0 0 0,0 0 0,0 0 0,-1 0 0,1 1 0,0-1 0,-1 0 0,1 0 0,-1 1 0,1-1 0,-1 1 0,1-1 0,-1 1 0,1 0 0,-1-1 0,1 1 0,-1 0 0,1 0 0,-1 0 0,1 0 0,-1 0 0,0 1 0,1-1 0,-3 1 0,-1 1 0,0-1 0,1 1 0,0 0 0,-1 0 0,1 1 0,0-1 0,0 1 0,0 0 0,0 0 0,-5 6 0,2-1 0,1 0 0,0 1 0,1-1 0,0 1 0,1 0 0,-1 0 0,2 1 0,-1 0 0,1-1 0,1 1 0,-2 17 0,3-23 0,0 1 0,1 0 0,0-1 0,0 1 0,0 0 0,1-1 0,-1 1 0,1 0 0,0-1 0,1 1 0,-1-1 0,1 1 0,0-1 0,0 0 0,0 0 0,1 0 0,-1 0 0,1 0 0,0 0 0,0-1 0,0 1 0,1-1 0,-1 0 0,1 0 0,0 0 0,7 4 0,16 4-1365,0-5-5461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932"/>
    </inkml:context>
    <inkml:brush xml:id="br0">
      <inkml:brushProperty name="width" value="0.05" units="cm"/>
      <inkml:brushProperty name="height" value="0.05" units="cm"/>
    </inkml:brush>
  </inkml:definitions>
  <inkml:trace contextRef="#ctx0" brushRef="#br0">35 49 24575,'-1'-2'0,"1"1"0,-1 0 0,1-1 0,-1 1 0,0 0 0,0-1 0,1 1 0,-1 0 0,0 0 0,0 0 0,0-1 0,0 1 0,0 0 0,-1 0 0,1 1 0,0-1 0,-2-1 0,2 2 0,1-1 0,0 1 0,0 0 0,-1 0 0,1-1 0,-1 1 0,1 0 0,0 0 0,-1 0 0,1-1 0,0 1 0,-1 0 0,1 0 0,-1 0 0,1 0 0,0 0 0,-1 0 0,1 0 0,-1 0 0,1 0 0,-1 0 0,1 0 0,0 0 0,-1 0 0,1 1 0,-1-1 0,1 0 0,0 0 0,-1 0 0,1 0 0,0 1 0,-1-1 0,1 0 0,0 0 0,-1 1 0,1-1 0,0 0 0,-1 1 0,1-1 0,0 0 0,0 1 0,0-1 0,-1 0 0,1 1 0,0-1 0,0 0 0,0 1 0,0-1 0,0 1 0,-1-1 0,1 1 0,0-1 0,0 0 0,0 1 0,0-1 0,0 1 0,0-1 0,1 0 0,-1 1 0,0-1 0,0 1 0,0-1 0,0 0 0,0 1 0,1 0 0,2 11 0,0 0 0,1-1 0,1 1 0,0-1 0,0 0 0,1 0 0,9 12 0,7 14 0,-21-34 0,3 5 0,0-1 0,1 1 0,0-1 0,10 12 0,-14-18 0,-1 0 0,1 0 0,0 0 0,0-1 0,0 1 0,0 0 0,0 0 0,0-1 0,0 1 0,0-1 0,0 1 0,0-1 0,0 1 0,1-1 0,-1 0 0,0 1 0,0-1 0,0 0 0,1 0 0,-1 0 0,0 0 0,0 0 0,0 0 0,1 0 0,-1-1 0,0 1 0,0 0 0,0-1 0,0 1 0,0 0 0,1-1 0,-1 0 0,0 1 0,0-1 0,0 0 0,0 1 0,0-1 0,-1 0 0,1 0 0,0 0 0,0 0 0,0 0 0,0-1 0,7-9 54,0-1 0,-1 1-1,-1-2 1,0 1 0,5-14-1,19-69-798,-21 64-197,-4 14-5884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737"/>
    </inkml:context>
    <inkml:brush xml:id="br0">
      <inkml:brushProperty name="width" value="0.05" units="cm"/>
      <inkml:brushProperty name="height" value="0.05" units="cm"/>
    </inkml:brush>
  </inkml:definitions>
  <inkml:trace contextRef="#ctx0" brushRef="#br0">88 184 24575,'-5'-3'0,"-5"-4"0,-4-6 0,-1-6 0,-1-3 0,3-1 0,3 2 0,6 2 0,5 2 0,6 2 0,3 3 0,4 4 0,1 3-8191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4.122"/>
    </inkml:context>
    <inkml:brush xml:id="br0">
      <inkml:brushProperty name="width" value="0.05" units="cm"/>
      <inkml:brushProperty name="height" value="0.05" units="cm"/>
    </inkml:brush>
  </inkml:definitions>
  <inkml:trace contextRef="#ctx0" brushRef="#br0">14 3 24575,'-3'0'0,"-2"0"0,-1-2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082"/>
    </inkml:context>
    <inkml:brush xml:id="br0">
      <inkml:brushProperty name="width" value="0.05" units="cm"/>
      <inkml:brushProperty name="height" value="0.05" units="cm"/>
    </inkml:brush>
  </inkml:definitions>
  <inkml:trace contextRef="#ctx0" brushRef="#br0">0 0 24575,'47'11'0,"220"-6"0,-161-7 0,384 2-1365,-459 0-5461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327"/>
    </inkml:context>
    <inkml:brush xml:id="br0">
      <inkml:brushProperty name="width" value="0.05" units="cm"/>
      <inkml:brushProperty name="height" value="0.05" units="cm"/>
    </inkml:brush>
  </inkml:definitions>
  <inkml:trace contextRef="#ctx0" brushRef="#br0">27 16 24575,'-1'0'0,"-1"-1"0,0 1 0,1-1 0,-1 1 0,0-1 0,1 1 0,-1-1 0,1 0 0,-1 0 0,1 0 0,-1 0 0,1 0 0,0 0 0,-1 0 0,1 0 0,-1-2 0,5 3 0,1 0 0,0 0 0,0 0 0,0 1 0,0 0 0,5 1 0,32 10 0,60 24 0,-88-30 0,-1 0 0,0 1 0,0 0 0,0 1 0,-1 0 0,0 1 0,0 0 0,15 18 0,-23-24 17,0 1 0,-1 0 0,1-1 1,-1 1-1,0 0 0,0 0 0,-1 1 0,1-1 0,-1 0 0,0 1 0,0-1 0,0 0 0,0 1 0,-1-1 0,0 1 0,0-1 0,0 1 0,-1-1 1,-1 8-1,0-4-188,-1 0 0,0 0 1,-1-1-1,1 1 0,-2-1 1,1 0-1,-1 0 0,0 0 1,-10 9-1,-9 9-6655</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890"/>
    </inkml:context>
    <inkml:brush xml:id="br0">
      <inkml:brushProperty name="width" value="0.05" units="cm"/>
      <inkml:brushProperty name="height" value="0.05" units="cm"/>
    </inkml:brush>
  </inkml:definitions>
  <inkml:trace contextRef="#ctx0" brushRef="#br0">18 11 24575,'-4'-10'0,"4"10"0,-1 0 0,1 0 0,0 0 0,0 0 0,0 0 0,-1 0 0,1 0 0,0 0 0,0 0 0,0 0 0,-1 0 0,1 0 0,0 0 0,0 0 0,0 0 0,-1 0 0,1 0 0,0 0 0,0 0 0,0 0 0,-1 1 0,1-1 0,0 0 0,0 0 0,0 0 0,0 0 0,-1 0 0,1 1 0,0-1 0,0 0 0,0 0 0,0 0 0,0 0 0,0 1 0,0-1 0,0 0 0,-1 0 0,1 0 0,0 1 0,0-1 0,0 0 0,0 0 0,0 0 0,0 1 0,0-1 0,0 0 0,0 0 0,0 0 0,0 1 0,1-1 0,-5 36 0,1 0 0,3-1 0,3 43 0,0-34 0,5 145 0,9 346 0,-17-229-1365,0-257-5461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6.212"/>
    </inkml:context>
    <inkml:brush xml:id="br0">
      <inkml:brushProperty name="width" value="0.05" units="cm"/>
      <inkml:brushProperty name="height" value="0.05" units="cm"/>
    </inkml:brush>
  </inkml:definitions>
  <inkml:trace contextRef="#ctx0" brushRef="#br0">24 3 24575,'-1'0'0,"0"0"0,-1 0 0,1 0 0,0 1 0,0-1 0,-1 0 0,1 1 0,0-1 0,0 1 0,0-1 0,0 1 0,0-1 0,-1 1 0,1 0 0,0 0 0,0 0 0,-1 1 0,2-2 0,0 0 0,0 1 0,-1-1 0,1 0 0,0 1 0,0-1 0,0 0 0,0 0 0,0 1 0,0-1 0,0 0 0,-1 1 0,1-1 0,0 0 0,0 1 0,0-1 0,0 0 0,0 1 0,0-1 0,1 0 0,-1 1 0,0-1 0,0 0 0,0 1 0,0-1 0,12 8 0,16-3 0,-1-1 0,1-1 0,0-1 0,33-3 0,-10 1 0,1017-5-3680,-464-1 1581,984-9 86,-1545 14 2300,196-9 1733,-199 5-4726</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7.218"/>
    </inkml:context>
    <inkml:brush xml:id="br0">
      <inkml:brushProperty name="width" value="0.05" units="cm"/>
      <inkml:brushProperty name="height" value="0.05" units="cm"/>
    </inkml:brush>
  </inkml:definitions>
  <inkml:trace contextRef="#ctx0" brushRef="#br0">2 117 24575,'-1'-10'0,"1"1"0,16 2 0,14 1 0,1 1 0,59-2 0,-35 4 0,677-30-1567,3 23-193,-670 9 1742,364-2-143,669-8-516,-1081 11 687,178-11 1301,-195 11-1182,-29 0 1550,28 0-1640,-1 0 0,1 0 1,-1 1-1,1-1 0,-1 1 0,1-1 0,-1 1 0,1 0 0,0-1 0,-1 1 0,1 0 0,0 0 0,-1 0 0,1 0 0,0 0 0,0 0 0,0 0 0,0 1 0,0-1 0,0 0 0,0 1 0,1-1 0,-1 0 0,0 1 0,1-1 0,-1 2 0,-1 8-39,1 0 0,1-1 0,0 1 0,0 0 0,1-1 0,4 19 0,-1 2 0,115 760 0,-98-684 0,3 7 0,14 179 0,-38-278 0,1-6 0,0 1 0,-1-1 0,0 0 0,-3 13 0,3-21 0,-1-1 0,1 1 0,0-1 0,-1 0 0,1 1 0,-1-1 0,1 1 0,-1-1 0,1 0 0,-1 1 0,1-1 0,-1 0 0,1 0 0,-1 1 0,0-1 0,1 0 0,-1 0 0,1 0 0,-1 0 0,1 0 0,-1 0 0,0 0 0,0 0 0,-22 0 0,13 0 0,-10 2-1365,0 0-5461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335"/>
    </inkml:context>
    <inkml:brush xml:id="br0">
      <inkml:brushProperty name="width" value="0.05" units="cm"/>
      <inkml:brushProperty name="height" value="0.05" units="cm"/>
    </inkml:brush>
  </inkml:definitions>
  <inkml:trace contextRef="#ctx0" brushRef="#br0">15 13 24575,'-2'-12'0,"-1"11"0,2 3 0,0-1 0,0 0 0,0 1 0,1-1 0,-1 1 0,1-1 0,-1 1 0,1-1 0,0 1 0,-1-1 0,1 3 0,-2 77 109,16 155-1,-1-72-1690,-12-151-5244</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582"/>
    </inkml:context>
    <inkml:brush xml:id="br0">
      <inkml:brushProperty name="width" value="0.05" units="cm"/>
      <inkml:brushProperty name="height" value="0.05" units="cm"/>
    </inkml:brush>
  </inkml:definitions>
  <inkml:trace contextRef="#ctx0" brushRef="#br0">15 243 24575,'-7'-85'0,"4"68"0,0-1 0,2 0 0,0 1 0,2-1 0,2-24 0,-3 41 0,1-1 0,-1 1 0,1-1 0,-1 1 0,1 0 0,-1 0 0,1-1 0,0 1 0,-1 0 0,1 0 0,0 0 0,0 0 0,0 0 0,0 0 0,0 0 0,0 0 0,0 0 0,0 0 0,0 0 0,1 1 0,-1-1 0,0 1 0,0-1 0,1 1 0,-1-1 0,0 1 0,1 0 0,-1-1 0,1 1 0,-1 0 0,0 0 0,1 0 0,-1 0 0,1 0 0,-1 0 0,0 1 0,1-1 0,-1 0 0,3 2 0,4 0 0,0 1 0,0 0 0,0 0 0,15 9 0,-10-4 0,1 1 0,-1 0 0,-1 1 0,0 0 0,0 1 0,-1 1 0,19 24 0,-26-30 0,0 0 0,0 1 0,-1-1 0,1 1 0,-2 0 0,1-1 0,-1 1 0,0 1 0,0-1 0,-1 0 0,0 0 0,0 1 0,-1-1 0,0 0 0,0 1 0,-1-1 0,0 0 0,0 1 0,-3 8 0,-1-3 38,-1 0 0,0 0 0,0-1 0,-1-1 0,-1 1 0,0-1 0,-1 0 0,-18 18 0,1-5-607,0-2 0,-39 25 0,28-23-6257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980"/>
    </inkml:context>
    <inkml:brush xml:id="br0">
      <inkml:brushProperty name="width" value="0.05" units="cm"/>
      <inkml:brushProperty name="height" value="0.05" units="cm"/>
    </inkml:brush>
  </inkml:definitions>
  <inkml:trace contextRef="#ctx0" brushRef="#br0">118 53 24575,'0'-1'0,"0"0"0,-1 0 0,1 0 0,-1 1 0,1-1 0,-1 0 0,1 1 0,-1-1 0,0 0 0,1 1 0,-1-1 0,0 1 0,1-1 0,-1 1 0,0-1 0,0 1 0,0 0 0,1-1 0,-1 1 0,0 0 0,0 0 0,0-1 0,0 1 0,0 0 0,1 0 0,-1 0 0,0 0 0,-2 1 0,-25 0 0,25 0 0,-1 1 0,1-1 0,0 1 0,0 0 0,0 0 0,0 1 0,0-1 0,0 0 0,1 1 0,-1 0 0,1 0 0,0 0 0,0 0 0,0 0 0,0 0 0,0 0 0,1 0 0,0 1 0,-1-1 0,0 5 0,-2 6 0,0 2 0,1-1 0,-2 20 0,5-28 0,0 1 0,0 0 0,0-1 0,1 1 0,0-1 0,1 1 0,-1-1 0,2 1 0,-1-1 0,1 0 0,5 10 0,-7-15 0,0 0 0,0 1 0,1-1 0,-1 0 0,1 0 0,-1-1 0,1 1 0,0 0 0,0 0 0,0-1 0,0 1 0,0-1 0,0 0 0,0 0 0,1 0 0,-1 0 0,0 0 0,1 0 0,-1 0 0,1-1 0,-1 1 0,1-1 0,-1 0 0,1 0 0,-1 0 0,1 0 0,-1 0 0,0 0 0,1-1 0,-1 1 0,1-1 0,-1 0 0,1 1 0,-1-1 0,0 0 0,0 0 0,1-1 0,1-1 0,3-1 0,0-1 0,-1-1 0,1 1 0,-1-1 0,-1-1 0,1 1 0,-1-1 0,0 0 0,0 0 0,-1 0 0,0 0 0,0-1 0,-1 0 0,0 0 0,0 0 0,-1 0 0,2-15 0,-2 15 0,-1 0 0,-1 0 0,1 0 0,-2 0 0,1-1 0,-1 1 0,0 0 0,-3-11 0,2 14 0,0 0 0,1 1 0,-2-1 0,1 0 0,-1 1 0,1-1 0,-1 1 0,0 0 0,-1 0 0,1 0 0,-1 0 0,1 1 0,-8-6 0,8 7-124,0 0 0,0 1 0,0-1 0,-1 1 0,1 0 0,0-1-1,-1 2 1,1-1 0,-1 0 0,-4 0 0,-12 1-6702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9.349"/>
    </inkml:context>
    <inkml:brush xml:id="br0">
      <inkml:brushProperty name="width" value="0.05" units="cm"/>
      <inkml:brushProperty name="height" value="0.05" units="cm"/>
    </inkml:brush>
  </inkml:definitions>
  <inkml:trace contextRef="#ctx0" brushRef="#br0">136 54 24575,'1'0'0,"0"-1"0,0 0 0,-1 1 0,1-1 0,0 0 0,0 1 0,-1-1 0,1 0 0,-1 0 0,1 0 0,-1 0 0,1 0 0,-1 1 0,0-1 0,1 0 0,-1 0 0,0 0 0,0 0 0,0 0 0,1 0 0,-1 0 0,0 0 0,0 0 0,-1 0 0,1 0 0,0 0 0,0 0 0,0 0 0,-1 0 0,1 0 0,0 0 0,-1 0 0,1 0 0,-1 0 0,1 1 0,-1-1 0,1 0 0,-1 0 0,0 0 0,1 1 0,-1-1 0,0 0 0,0 1 0,-1-2 0,0 1 0,-1-1 0,-1 0 0,1 0 0,0 1 0,0 0 0,-1 0 0,1 0 0,0 0 0,-1 0 0,1 0 0,-5 1 0,5 0 0,0-1 0,0 1 0,0 1 0,1-1 0,-1 0 0,0 1 0,0-1 0,1 1 0,-1 0 0,0 0 0,1 0 0,-1 0 0,1 1 0,-1-1 0,1 1 0,0-1 0,-1 1 0,1 0 0,0 0 0,0 0 0,0 0 0,0 0 0,1 0 0,-1 1 0,1-1 0,-1 0 0,1 1 0,0 0 0,0-1 0,0 1 0,0-1 0,-1 7 0,2-4 0,-1-1 0,1 1 0,0 0 0,0 0 0,1 0 0,0 0 0,0-1 0,0 1 0,0 0 0,1-1 0,-1 1 0,1-1 0,0 1 0,1-1 0,-1 0 0,1 0 0,0 0 0,5 6 0,2-1 0,1 0 0,1 0 0,0-1 0,0-1 0,24 12 0,-22-13 0,-1 1 0,1 1 0,-1 1 0,15 12 0,-27-21 0,-1 1 0,1-1 0,-1 0 0,1 1 0,-1-1 0,1 1 0,-1-1 0,1 1 0,-1 0 0,0-1 0,1 1 0,-1-1 0,0 1 0,1-1 0,-1 1 0,0 0 0,0-1 0,0 1 0,0 0 0,1-1 0,-1 1 0,0 0 0,0-1 0,0 1 0,0 0 0,-1-1 0,1 1 0,0 0 0,0-1 0,0 2 0,-1-1 0,0 1 0,0-1 0,-1 0 0,1 0 0,0 0 0,0 0 0,0 0 0,-1 0 0,1 0 0,-1 0 0,1-1 0,-3 2 0,-5 1 0,-1 1 0,-19 2 0,28-5 0,-14 2-170,0-1-1,-1 0 0,1-1 1,-1-1-1,1 0 0,-1-1 1,-19-4-1,14 0-6655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4.122"/>
    </inkml:context>
    <inkml:brush xml:id="br0">
      <inkml:brushProperty name="width" value="0.05" units="cm"/>
      <inkml:brushProperty name="height" value="0.05" units="cm"/>
    </inkml:brush>
  </inkml:definitions>
  <inkml:trace contextRef="#ctx0" brushRef="#br0">17 32 24575,'1'14'0,"-1"0"0,2 1 0,0-1 0,1 0 0,0 0 0,1 0 0,0 0 0,2-1 0,7 17 0,7 9 0,-11-25 0,-1 1 0,-1 0 0,-1 0 0,8 30 0,-13-44 0,-1 0 0,0-1 0,0 1 0,0 0 0,1 0 0,-1 0 0,0 0 0,0 0 0,0-1 0,0 1 0,-1 0 0,1 0 0,0 0 0,0 0 0,0-1 0,-1 1 0,1 0 0,0 0 0,-1 1 0,0-2 0,1 0 0,-1 0 0,1 0 0,0 1 0,-1-1 0,1 0 0,-1 0 0,1 0 0,-1 0 0,1 0 0,-1 0 0,1 0 0,-1 0 0,1 0 0,-1 0 0,1 0 0,-1 0 0,1 0 0,0 0 0,-1-1 0,1 1 0,-1 0 0,1 0 0,-1-1 0,-3-1 0,0-1 0,0 1 0,1-1 0,-1 0 0,-5-6 0,0-2 0,0-2 0,1 1 0,1-1 0,0 0 0,0 0 0,1-1 0,1 0 0,0 0 0,1-1 0,1 1 0,0-1 0,1 1 0,1-1 0,0 0 0,1 0 0,3-26 0,-2 36 0,0 1 0,0-1 0,1 1 0,-1 0 0,1 0 0,0 0 0,0 0 0,1 0 0,-1 0 0,7-6 0,-8 8 0,0 1 0,0 1 0,0-1 0,0 0 0,0 0 0,0 0 0,0 0 0,0 1 0,0-1 0,0 1 0,0-1 0,1 0 0,-1 1 0,0 0 0,0-1 0,1 1 0,-1 0 0,0 0 0,1 0 0,-1 0 0,0 0 0,1 0 0,-1 0 0,0 0 0,1 0 0,-1 1 0,0-1 0,0 1 0,1-1 0,-1 1 0,0-1 0,0 1 0,0-1 0,0 1 0,0 0 0,0 0 0,0 0 0,0 0 0,0 0 0,0 0 0,1 1 0,1 2 0,-1 0 0,1 0 0,-1 0 0,0 0 0,-1 0 0,1 1 0,-1-1 0,0 0 0,0 1 0,0-1 0,0 1 0,-1-1 0,0 1 0,0-1 0,0 1 0,-1 0 0,0 5 0,-2 6 0,-1-1 0,0 0 0,-10 25 0,8-27-341,0-1 0,0-1-1,-15 22 1,8-18-6485</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9.722"/>
    </inkml:context>
    <inkml:brush xml:id="br0">
      <inkml:brushProperty name="width" value="0.05" units="cm"/>
      <inkml:brushProperty name="height" value="0.05" units="cm"/>
    </inkml:brush>
  </inkml:definitions>
  <inkml:trace contextRef="#ctx0" brushRef="#br0">0 24 24575,'1'0'0,"-1"-1"0,0 0 0,0 1 0,1-1 0,-1 1 0,1-1 0,-1 0 0,0 1 0,1-1 0,-1 1 0,1 0 0,-1-1 0,1 1 0,-1-1 0,1 1 0,0 0 0,-1-1 0,1 1 0,-1 0 0,1 0 0,0-1 0,-1 1 0,1 0 0,0 0 0,-1 0 0,1 0 0,1 0 0,22-2 0,-20 2 0,46 0 0,-35 1 0,0 0 0,0-2 0,25-3 0,-32 0 0,-17 1 0,-19 2 0,25 1 0,1 1 0,-1 1 0,0-1 0,1 0 0,0 0 0,-1 1 0,1 0 0,0-1 0,-1 1 0,1 0 0,0 0 0,1 0 0,-1 0 0,0 1 0,0-1 0,1 0 0,0 1 0,-1-1 0,1 1 0,0-1 0,0 1 0,0 0 0,0-1 0,1 1 0,-1 4 0,-1 7 0,1 1 0,1 0 0,1 25 0,0-23 0,2 16-682,9 37-1,-7-41-6143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345"/>
    </inkml:context>
    <inkml:brush xml:id="br0">
      <inkml:brushProperty name="width" value="0.05" units="cm"/>
      <inkml:brushProperty name="height" value="0.05" units="cm"/>
    </inkml:brush>
  </inkml:definitions>
  <inkml:trace contextRef="#ctx0" brushRef="#br0">12 111 24575,'-1'0'0,"1"1"0,-1-1 0,0 0 0,1 0 0,-1 1 0,1-1 0,-1 0 0,1 1 0,-1-1 0,1 0 0,-1 1 0,1-1 0,-1 1 0,1-1 0,0 1 0,-1-1 0,1 1 0,0-1 0,-1 1 0,1-1 0,0 1 0,0 0 0,-1-1 0,1 1 0,0-1 0,0 1 0,0 0 0,0-1 0,0 1 0,0 0 0,0-1 0,0 1 0,0-1 0,0 1 0,1 0 0,2 29 0,-2-25 0,3 42 0,-2 70 0,-2-102 0,4-60 0,2-1 0,2 1 0,1 0 0,23-62 0,-30 100 0,1 1 0,0 0 0,0-1 0,0 1 0,6-8 0,-8 13 0,-1 1 0,1-1 0,-1 1 0,1-1 0,-1 1 0,1-1 0,0 1 0,-1-1 0,1 1 0,0-1 0,-1 1 0,1-1 0,0 1 0,-1 0 0,1 0 0,0-1 0,0 1 0,-1 0 0,1 0 0,0 0 0,0 0 0,1 0 0,-1 0 0,0 1 0,0 0 0,0-1 0,0 1 0,0 0 0,0 0 0,0-1 0,0 1 0,0 0 0,-1 0 0,1 0 0,0 0 0,0 0 0,-1 0 0,1 0 0,-1 1 0,1-1 0,-1 0 0,1 2 0,4 15 0,0 0 0,-1 0 0,-1 1 0,1 33 0,0-6 0,-3-33 0,0 7 0,0-20 0,1-11 0,-1-2 0,1 1 0,1-1 0,0 1 0,1 0 0,7-16 0,-8 20 0,1 0 0,0 1 0,0-1 0,1 1 0,0 0 0,0 1 0,1-1 0,-1 1 0,9-6 0,-13 10 0,1 1 0,0 0 0,-1-1 0,1 1 0,0 0 0,0 0 0,0 0 0,0 1 0,0-1 0,0 0 0,0 1 0,1-1 0,-1 1 0,0-1 0,0 1 0,0 0 0,1 0 0,-1 0 0,0 1 0,0-1 0,0 0 0,0 1 0,0-1 0,1 1 0,-1 0 0,0 0 0,0 0 0,0 0 0,-1 0 0,1 0 0,0 0 0,0 1 0,-1-1 0,1 0 0,0 1 0,-1 0 0,0-1 0,1 1 0,-1 0 0,1 2 0,3 4 0,0 0 0,0 1 0,-2-1 0,1 1 0,-1 0 0,0 0 0,0 0 0,0 11 0,0 6-682,0 31-1,-3-35-6143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751"/>
    </inkml:context>
    <inkml:brush xml:id="br0">
      <inkml:brushProperty name="width" value="0.05" units="cm"/>
      <inkml:brushProperty name="height" value="0.05" units="cm"/>
    </inkml:brush>
  </inkml:definitions>
  <inkml:trace contextRef="#ctx0" brushRef="#br0">68 109 24575,'0'-15'0,"1"0"0,-5 27 0,-9 95 0,9-67 0,-11 52 0,15-91 0,0 0 0,0 0 0,-1-1 0,1 1 0,0 0 0,0 0 0,0 0 0,-1-1 0,1 1 0,0 0 0,-1 0 0,1-1 0,0 1 0,-1 0 0,1-1 0,-1 1 0,0 0 0,1-1 0,-1 1 0,1-1 0,-2 1 0,2-1 0,-1 0 0,0 0 0,1-1 0,0 1 0,-1 0 0,1-1 0,-1 1 0,1-1 0,-1 1 0,1-1 0,0 1 0,-1-1 0,1 1 0,0-1 0,-1 1 0,1-1 0,0 1 0,0-1 0,0 0 0,-1 0 0,-8-39 0,5 5 0,1-64 0,4 84 0,0 0 0,1 0 0,0 0 0,2 0 0,0 1 0,10-26 0,-13 38 0,-1 0 0,1 0 0,0 0 0,1 0 0,-1 0 0,0 0 0,0 0 0,1 1 0,-1-1 0,1 0 0,-1 1 0,1 0 0,0-1 0,0 1 0,0 0 0,-1 0 0,1 0 0,4-2 0,-4 3 0,0 0 0,0 0 0,-1 0 0,1 0 0,0 0 0,0 1 0,0-1 0,0 1 0,-1-1 0,1 1 0,0 0 0,0-1 0,-1 1 0,1 0 0,0 0 0,-1 0 0,1 0 0,-1 1 0,0-1 0,1 0 0,-1 1 0,2 1 0,7 10-136,-1 0-1,1 0 1,-2 1-1,0 0 1,-1 1-1,0 0 1,-2 0-1,1 1 0,4 25 1,-4-13-6690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920"/>
    </inkml:context>
    <inkml:brush xml:id="br0">
      <inkml:brushProperty name="width" value="0.05" units="cm"/>
      <inkml:brushProperty name="height" value="0.05" units="cm"/>
    </inkml:brush>
  </inkml:definitions>
  <inkml:trace contextRef="#ctx0" brushRef="#br0">6 69 24575,'-2'-2'0,"-1"-3"0,3-1 0,2-1 0,5 0 0,2-1 0,5 2 0,4-2 0,3 2 0,3-2 0,-3 2-8191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1.156"/>
    </inkml:context>
    <inkml:brush xml:id="br0">
      <inkml:brushProperty name="width" value="0.05" units="cm"/>
      <inkml:brushProperty name="height" value="0.05" units="cm"/>
    </inkml:brush>
  </inkml:definitions>
  <inkml:trace contextRef="#ctx0" brushRef="#br0">19 19 24575,'0'-2'0,"0"1"0,0 0 0,-1-1 0,1 1 0,0 0 0,-1-1 0,1 1 0,-1 0 0,1 0 0,-1-1 0,-1-1 0,-2 2 0,1 11 0,3 110 0,-1 3 0,-1-109-1365,-1-4-5461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1.465"/>
    </inkml:context>
    <inkml:brush xml:id="br0">
      <inkml:brushProperty name="width" value="0.05" units="cm"/>
      <inkml:brushProperty name="height" value="0.05" units="cm"/>
    </inkml:brush>
  </inkml:definitions>
  <inkml:trace contextRef="#ctx0" brushRef="#br0">0 23 24575,'10'74'0,"-7"-37"0,-1 1 0,1-1 0,11 49 0,-14-84 0,1-1 0,-1 1 0,1 0 0,-1-1 0,1 1 0,-1-1 0,1 1 0,0-1 0,0 1 0,0-1 0,0 1 0,0-1 0,0 0 0,0 0 0,0 1 0,0-1 0,1 0 0,2 2 0,-3-3 0,0 0 0,0 0 0,1 1 0,-1-1 0,0 0 0,1 0 0,-1 0 0,0 0 0,0 0 0,1-1 0,-1 1 0,0 0 0,0 0 0,1-1 0,-1 1 0,0-1 0,0 1 0,0-1 0,1 0 0,4-3 0,0-1 0,-1 1 0,0-1 0,1 0 0,-2 0 0,1-1 0,4-7 0,-1 1 0,-1-1 0,-1 0 0,0 0 0,-1-1 0,0 1 0,-1-1 0,0 0 0,-2-1 0,1 1 0,-2 0 0,0-1 0,-1 1 0,0-1 0,-3-21 0,2 32 57,0 0 0,0 0 0,0 0 0,-1 1 0,-3-8 0,5 10-114,0 0 0,-1 0 0,1 1 0,-1-1 0,1 0 0,-1 0 0,0 1 0,1-1 1,-1 0-1,0 1 0,1-1 0,-1 0 0,0 1 0,0 0 0,0-1 0,0 1 0,1-1 1,-1 1-1,0 0 0,0-1 0,0 1 0,0 0 0,0 0 0,0 0 0,0 0 1,0 0-1,0 0 0,0 0 0,-1 0 0,-6 4-6769</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29.178"/>
    </inkml:context>
    <inkml:brush xml:id="br0">
      <inkml:brushProperty name="width" value="0.05" units="cm"/>
      <inkml:brushProperty name="height" value="0.05" units="cm"/>
    </inkml:brush>
  </inkml:definitions>
  <inkml:trace contextRef="#ctx0" brushRef="#br0">80 41 24575,'1'-2'0,"-1"0"0,0 1 0,0-1 0,0 0 0,0 0 0,-1 1 0,1-1 0,0 0 0,-1 1 0,1-1 0,-1 0 0,1 1 0,-1-1 0,0 1 0,0-1 0,0 1 0,0-1 0,0 1 0,0-1 0,0 1 0,0 0 0,-1 0 0,1 0 0,-3-2 0,4 3 0,0 0 0,-1 0 0,1 0 0,0 0 0,-1 0 0,1 1 0,-1-1 0,1 0 0,0 0 0,-1 0 0,1 1 0,0-1 0,0 0 0,-1 0 0,1 1 0,0-1 0,0 0 0,-1 0 0,1 1 0,0-1 0,0 0 0,-1 1 0,1-1 0,0 1 0,0-1 0,0 0 0,0 1 0,0-1 0,0 0 0,0 1 0,0-1 0,0 1 0,0-1 0,0 0 0,0 1 0,0 0 0,-1 18 0,1-17 0,-30 391 0,30-389 0,-5 50 0,-13 168 0,18-220 0,0 1 0,0 0 0,0 0 0,0 0 0,0 0 0,0-1 0,1 1 0,0 0 0,-1 0 0,1 0 0,0-1 0,0 1 0,1-1 0,-1 1 0,0-1 0,1 1 0,0-1 0,2 3 0,-2-3 0,1 0 0,0-1 0,0 1 0,0-1 0,0 0 0,0 0 0,0 0 0,0 0 0,0-1 0,0 1 0,0-1 0,1 0 0,-1 0 0,0 0 0,0 0 0,5-1 0,38-5 0,51-14 0,-23 4 0,712-93-408,6 66 0,-599 40 382,369-19 136,-684 21 622,107-3-732,15 4 0,0 0 0,0 0 0,-1 0 0,1 0 0,0 0 0,0 0 0,-1 0 0,1 0 0,0-1 0,0 1 0,0 0 0,-1 0 0,1 0 0,0-1 0,0 1 0,0 0 0,0 0 0,-1 0 0,1-1 0,0 1 0,0 0 0,0 0 0,0-1 0,0 1 0,0 0 0,0 0 0,0-1 0,0 1 0,0 0 0,0 0 0,0-1 0,0 1 0,0 0 0,0 0 0,0-1 0,0 1 0,0 0 0,0 0 0,0-1 0,0 1 0,0 0 0,0 0 0,1-1 0,-1 1 0,0 0 0,0 0 0,0 0 0,0-1 0,1 1 0,-1 0 0,0 0 0,1-1 0,-1 1 0,1 0 0,-1 0 0,0 0 0,1 0 0,-1-1 0,1 1 0,-1 0 0,1 0 0,-1 0 0,0 0 0,1 0 0,-1 0 0,1 0 0,-1 0 0,1 0 0,-1 1 0,0-1 0,1 0 0,-1 0 0,1 0 0,-1 0 0,0 1 0,1-1 0,-1 0 0,1 0 0,-1 1 0,0-1 0,1 0 0,-1 1 0,0-1 0,0 0 0,1 1 0,-1-1 0,0 0 0,0 1 0,1-1 0,-1 0 0,0 1 0,0-1 0,0 1 0,0-1 0,0 1 0,10 20 0,29 216 0,-32-121-1365,-7-96-5461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29.534"/>
    </inkml:context>
    <inkml:brush xml:id="br0">
      <inkml:brushProperty name="width" value="0.05" units="cm"/>
      <inkml:brushProperty name="height" value="0.05" units="cm"/>
    </inkml:brush>
  </inkml:definitions>
  <inkml:trace contextRef="#ctx0" brushRef="#br0">22 1 24575,'-1'0'0,"0"0"0,0 0 0,1 0 0,-1 0 0,0 0 0,0 0 0,0 0 0,0 0 0,0 0 0,1 1 0,-1-1 0,0 0 0,0 1 0,0-1 0,1 0 0,-1 1 0,0-1 0,0 1 0,1-1 0,-1 1 0,0-1 0,1 1 0,-1 0 0,1-1 0,-2 2 0,2-1 0,0 0 0,0 0 0,0 1 0,0-1 0,0 0 0,0 0 0,0 0 0,0 0 0,0 0 0,0 1 0,0-1 0,1 0 0,-1 0 0,1 0 0,-1 0 0,1 2 0,2 2 0,0 0 0,0-1 0,1 1 0,-1 0 0,1-1 0,8 8 0,-4-7 0,0 1 0,0-1 0,1 0 0,-1-1 0,1 0 0,0 0 0,0-1 0,1 0 0,-1-1 0,1 0 0,-1 0 0,1-1 0,17 0 0,-21-1 0,-1 0 0,1-1 0,0 0 0,0 0 0,0 0 0,0-1 0,-1 0 0,1 0 0,-1 0 0,0-1 0,1 0 0,-1 0 0,0 0 0,-1-1 0,1 1 0,0-1 0,-1 0 0,0-1 0,0 1 0,0-1 0,-1 1 0,0-1 0,5-10 0,-7 14 29,0 0-1,-1-1 1,1 1-1,-1-1 0,1 1 1,-1 0-1,0-1 1,1 1-1,-1-1 1,0 1-1,0-4 1,-5 3-371,-4 9-1023,2 1-5461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233"/>
    </inkml:context>
    <inkml:brush xml:id="br0">
      <inkml:brushProperty name="width" value="0.05" units="cm"/>
      <inkml:brushProperty name="height" value="0.05" units="cm"/>
    </inkml:brush>
  </inkml:definitions>
  <inkml:trace contextRef="#ctx0" brushRef="#br0">40 111 24575,'0'-1'0,"0"1"0,-1-1 0,1 1 0,0 0 0,-1-1 0,1 1 0,0-1 0,-1 1 0,1 0 0,-1-1 0,1 1 0,-1 0 0,1 0 0,-1-1 0,1 1 0,-1 0 0,1 0 0,-1 0 0,1 0 0,-1 0 0,1-1 0,-1 1 0,1 0 0,-1 0 0,1 0 0,-1 0 0,0 1 0,0-1 0,0 0 0,1 1 0,-1 0 0,1-1 0,-1 1 0,1 0 0,0-1 0,-1 1 0,1 0 0,0 0 0,-1-1 0,1 1 0,0 0 0,0 0 0,0 0 0,0-1 0,0 2 0,1 34 0,2-13 0,-1 1 0,-1 0 0,-1-1 0,-1 1 0,-1 0 0,-7 35 0,-1-92 0,6 7 0,2-1 0,2-52 0,1 65 0,1 1 0,0 0 0,0 0 0,2 0 0,-1 0 0,2 1 0,10-24 0,-12 31 0,1 1 0,-1-1 0,1 1 0,0 0 0,0 0 0,0 0 0,1 0 0,-1 1 0,1 0 0,0 0 0,0 0 0,0 0 0,0 1 0,1 0 0,-1 0 0,1 0 0,-1 1 0,12-2 0,-12 3 0,0-1 0,0 1 0,0 0 0,0 0 0,0 0 0,0 1 0,0 0 0,-1 0 0,1 0 0,0 1 0,0-1 0,-1 1 0,1 0 0,-1 0 0,1 1 0,-1-1 0,0 1 0,0 0 0,0 0 0,0 1 0,6 7 0,-9-9 0,1 0 0,-1 0 0,1 0 0,-1 0 0,0 0 0,0 1 0,0-1 0,0 0 0,-1 1 0,1-1 0,0 1 0,-1-1 0,0 1 0,0-1 0,1 1 0,-2-1 0,1 1 0,0-1 0,-1 4 0,0-2 0,-1 0 0,1-1 0,-1 1 0,0-1 0,0 1 0,0-1 0,0 0 0,-1 0 0,1 1 0,-1-2 0,-3 5 0,-1-2 0,0 1 0,0-1 0,0-1 0,0 1 0,-1-1 0,0-1 0,0 1 0,0-1 0,0 0 0,-14 2 0,31-6 0,12-2 0,-1 1 0,33 1 0,-48 1 0,0 1 0,1-1 0,-1 1 0,0 0 0,1 0 0,-1 1 0,0-1 0,0 1 0,0 0 0,0 1 0,-1-1 0,1 1 0,0 0 0,-1 0 0,0 0 0,6 6 0,-9-8 0,0 0 0,0 0 0,0 0 0,0 0 0,-1 1 0,1-1 0,0 0 0,-1 0 0,1 0 0,-1 1 0,1-1 0,-1 0 0,0 1 0,0-1 0,1 0 0,-1 1 0,0-1 0,0 0 0,0 1 0,0-1 0,0 1 0,-1-1 0,1 0 0,-1 3 0,0-2 0,-1 0 0,1 0 0,-1 0 0,1 0 0,-1 0 0,0 0 0,0 0 0,0-1 0,0 1 0,0-1 0,0 1 0,-4 1 0,-5 2 0,0 0 0,0-1 0,-1 0 0,-17 2 0,-87 11-1365,81-13-5461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632"/>
    </inkml:context>
    <inkml:brush xml:id="br0">
      <inkml:brushProperty name="width" value="0.05" units="cm"/>
      <inkml:brushProperty name="height" value="0.05" units="cm"/>
    </inkml:brush>
  </inkml:definitions>
  <inkml:trace contextRef="#ctx0" brushRef="#br0">67 6 24575,'-2'0'0,"-1"0"0,1 0 0,-1 0 0,1 1 0,0-1 0,-1 1 0,1 0 0,0 0 0,0-1 0,0 1 0,-1 1 0,1-1 0,0 0 0,0 0 0,0 1 0,1-1 0,-1 1 0,-3 3 0,2-1 0,1-1 0,0 1 0,0 0 0,0 0 0,0 0 0,0 0 0,1 0 0,0 1 0,0-1 0,-1 5 0,1-2 0,0 1 0,1-1 0,0 1 0,0-1 0,1 1 0,0-1 0,0 1 0,0-1 0,1 0 0,0 0 0,1 1 0,4 8 0,-4-11 0,0-1 0,1 0 0,-1 0 0,1 0 0,0 0 0,0 0 0,0-1 0,1 0 0,-1 0 0,1 0 0,0 0 0,-1-1 0,1 0 0,1 0 0,-1 0 0,0 0 0,0-1 0,0 0 0,1 0 0,-1-1 0,1 1 0,-1-1 0,0 0 0,1-1 0,-1 1 0,1-1 0,-1 0 0,0 0 0,0-1 0,8-2 0,-7 2 0,0-1 0,0 1 0,0-1 0,0 0 0,0-1 0,-1 1 0,0-1 0,0 0 0,0 0 0,0-1 0,0 1 0,-1-1 0,0 0 0,0 0 0,0-1 0,-1 1 0,0-1 0,0 0 0,0 0 0,-1 0 0,1 0 0,-1 0 0,-1 0 0,1-1 0,0-7 0,-2 6 0,-1 0 0,0 0 0,0 0 0,-4-15 0,5 21 0,-1-1 0,0 0 0,0 1 0,0-1 0,0 1 0,0 0 0,0-1 0,-1 1 0,1 0 0,-1 0 0,0 0 0,0 0 0,1 0 0,-1 0 0,0 0 0,-1 1 0,1-1 0,-3-1 0,-2 3-1365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4.434"/>
    </inkml:context>
    <inkml:brush xml:id="br0">
      <inkml:brushProperty name="width" value="0.05" units="cm"/>
      <inkml:brushProperty name="height" value="0.05" units="cm"/>
    </inkml:brush>
  </inkml:definitions>
  <inkml:trace contextRef="#ctx0" brushRef="#br0">82 16 24575,'12'-14'0,"-16"12"0,-9 7 0,8-3 0,0 0 0,0 1 0,0-1 0,0 1 0,0 1 0,1-1 0,-1 1 0,1-1 0,0 1 0,0 0 0,1 1 0,-1-1 0,1 1 0,-3 4 0,4-6 0,1 0 0,0 0 0,0 0 0,0 0 0,0 0 0,0 0 0,0 0 0,1 0 0,0 0 0,0 0 0,0 1 0,0-1 0,0 0 0,0 0 0,1 0 0,-1 0 0,1 0 0,0 0 0,0 0 0,0 0 0,1 0 0,-1 0 0,1-1 0,-1 1 0,1 0 0,4 4 0,-3-3 0,1 1 0,1-1 0,-1 0 0,1 0 0,-1-1 0,1 1 0,0-1 0,0 0 0,1 0 0,-1-1 0,11 4 0,-13-5 0,0-1 0,-1 1 0,1-1 0,0 0 0,0 0 0,0 0 0,0 0 0,-1 0 0,1-1 0,0 1 0,0-1 0,-1 0 0,1 0 0,0 0 0,-1 0 0,1 0 0,-1-1 0,1 1 0,-1-1 0,0 1 0,1-1 0,-1 0 0,0 0 0,0 0 0,0 0 0,-1 0 0,3-3 0,-2 1 17,0 0 0,0 1 0,0-1 1,0 0-1,-1 0 0,0 0 0,1-1 0,-1 1 0,-1 0 0,1 0 0,-1-1 0,0 1 0,0 0 0,0-1 0,0 1 0,-1 0 0,1 0 0,-1-1 1,-3-6-1,3 7-112,-1-1 0,0 1 0,0 0 0,0-1 1,-1 1-1,1 0 0,-1 0 0,0 0 0,0 1 0,-1-1 1,1 1-1,-1 0 0,1 0 0,-1 0 0,0 0 1,0 0-1,-6-2 0,-2 1-6731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834"/>
    </inkml:context>
    <inkml:brush xml:id="br0">
      <inkml:brushProperty name="width" value="0.05" units="cm"/>
      <inkml:brushProperty name="height" value="0.05" units="cm"/>
    </inkml:brush>
  </inkml:definitions>
  <inkml:trace contextRef="#ctx0" brushRef="#br0">0 1 24575,'0'2'0,"0"3"0,0 3 0,0 3 0,0 3 0,0 1 0,0 2 0,0 1 0,0 0 0,0 2 0,0-1 0,0-1 0,0-4-8191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1.208"/>
    </inkml:context>
    <inkml:brush xml:id="br0">
      <inkml:brushProperty name="width" value="0.05" units="cm"/>
      <inkml:brushProperty name="height" value="0.05" units="cm"/>
    </inkml:brush>
  </inkml:definitions>
  <inkml:trace contextRef="#ctx0" brushRef="#br0">1 1 24575,'0'2'0,"0"3"0,0 3 0,2 5 0,1 2 0,-1 3 0,1 3 0,-2 2 0,2 4 0,1 2 0,-1 1 0,-1-4 0,0-5-8191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1.686"/>
    </inkml:context>
    <inkml:brush xml:id="br0">
      <inkml:brushProperty name="width" value="0.05" units="cm"/>
      <inkml:brushProperty name="height" value="0.05" units="cm"/>
    </inkml:brush>
  </inkml:definitions>
  <inkml:trace contextRef="#ctx0" brushRef="#br0">122 329 24575,'0'-4'0,"-1"0"0,1 0 0,-1 0 0,0 1 0,0-1 0,-1 0 0,1 0 0,-1 1 0,0-1 0,0 1 0,0-1 0,0 1 0,-1 0 0,1 0 0,-1 0 0,-5-4 0,7 5 0,-1 1 0,1 0 0,-1-1 0,0 1 0,1 0 0,-1 0 0,0 0 0,0 1 0,1-1 0,-1 0 0,0 1 0,0-1 0,0 1 0,0-1 0,0 1 0,0 0 0,0 0 0,0 0 0,0 0 0,0 0 0,0 0 0,0 1 0,0-1 0,0 1 0,0-1 0,0 1 0,1 0 0,-1 0 0,0 0 0,0 0 0,1 0 0,-1 0 0,0 0 0,-2 3 0,2-1 0,-1 1 0,1 0 0,-1 0 0,1 0 0,0 0 0,1 0 0,-1 0 0,1 0 0,0 1 0,0-1 0,0 0 0,0 1 0,1-1 0,-1 1 0,1-1 0,1 1 0,-1-1 0,1 1 0,1 7 0,-1-9 0,-1-1 0,0 0 0,1 0 0,0 1 0,-1-1 0,1 0 0,0 0 0,0 0 0,0 0 0,1 0 0,-1 0 0,0 0 0,1-1 0,-1 1 0,1 0 0,0-1 0,-1 1 0,1-1 0,0 1 0,0-1 0,0 0 0,0 0 0,0 0 0,0 0 0,0 0 0,0-1 0,1 1 0,-1 0 0,0-1 0,0 0 0,1 1 0,-1-1 0,0 0 0,1 0 0,-1-1 0,0 1 0,0 0 0,1-1 0,2 0 0,5-3 0,-1 0 0,0 0 0,0 0 0,0-1 0,0-1 0,-1 0 0,0 0 0,0 0 0,-1-1 0,1 0 0,-1 0 0,-1-1 0,0 0 0,0 0 0,0-1 0,-1 0 0,-1 0 0,1 0 0,-1 0 0,4-15 0,-5 12 0,1-1 0,-2 0 0,0 0 0,0 0 0,-1-1 0,-1 1 0,0 0 0,-1 0 0,-1 0 0,0-1 0,0 1 0,-1 1 0,-1-1 0,0 0 0,-7-13 0,10 24 0,0 0 0,0 0 0,0 1 0,0-1 0,-1 0 0,1 1 0,0-1 0,-1 0 0,1 1 0,-4-3 0,5 4 0,-1 0 0,1 0 0,0 0 0,-1 0 0,1-1 0,0 1 0,-1 0 0,1 0 0,0 0 0,0 0 0,-1 0 0,1 0 0,0 0 0,-1 0 0,1 0 0,0 0 0,-1 0 0,1 0 0,0 1 0,-1-1 0,1 0 0,0 0 0,-1 0 0,1 0 0,0 0 0,-1 1 0,-5 13 0,4 4 0,1 0 0,0 1 0,2-1 0,0 1 0,7 33 0,-3-21 0,11 59-1365,-8-51-5461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2.133"/>
    </inkml:context>
    <inkml:brush xml:id="br0">
      <inkml:brushProperty name="width" value="0.05" units="cm"/>
      <inkml:brushProperty name="height" value="0.05" units="cm"/>
    </inkml:brush>
  </inkml:definitions>
  <inkml:trace contextRef="#ctx0" brushRef="#br0">0 18 24575,'0'-18'0,"0"34"0,0 14 0,7 158 341,0-6-2047,-7-152-5120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2.488"/>
    </inkml:context>
    <inkml:brush xml:id="br0">
      <inkml:brushProperty name="width" value="0.05" units="cm"/>
      <inkml:brushProperty name="height" value="0.05" units="cm"/>
    </inkml:brush>
  </inkml:definitions>
  <inkml:trace contextRef="#ctx0" brushRef="#br0">0 51 24575,'2'2'0,"-1"0"0,0 0 0,1-1 0,-1 1 0,1 0 0,0 0 0,-1-1 0,1 1 0,0-1 0,0 1 0,0-1 0,0 0 0,0 0 0,0 0 0,4 1 0,0 1 0,4 3 0,0-1 0,1-1 0,0 0 0,0 0 0,0-1 0,0 0 0,0-1 0,1 0 0,19 0 0,-27-2 0,0 0 0,1-1 0,-1 1 0,0-1 0,0 0 0,0 0 0,0-1 0,0 1 0,0-1 0,0 1 0,-1-1 0,1 0 0,0-1 0,-1 1 0,0-1 0,1 0 0,-1 1 0,0-1 0,0 0 0,-1-1 0,1 1 0,-1-1 0,0 1 0,1-1 0,-2 0 0,1 1 0,0-1 0,-1 0 0,2-5 0,8-30 0,-25 57 0,2 0-1365,-1 1-5461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3.877"/>
    </inkml:context>
    <inkml:brush xml:id="br0">
      <inkml:brushProperty name="width" value="0.05" units="cm"/>
      <inkml:brushProperty name="height" value="0.05" units="cm"/>
    </inkml:brush>
  </inkml:definitions>
  <inkml:trace contextRef="#ctx0" brushRef="#br0">84 54 24575,'-1'-1'0,"-5"6"0,-10 11 0,8-4 0,1 1 0,0 0 0,0 1 0,1 0 0,1 0 0,0 0 0,1 0 0,1 1 0,0 0 0,-1 26 0,3-27 0,1 1 0,0-1 0,1 0 0,1 1 0,0-1 0,1 0 0,1 0 0,0-1 0,0 1 0,2-1 0,9 18 0,-13-27 0,0-1 0,0 0 0,1 1 0,-1-1 0,1 0 0,0 0 0,0-1 0,0 1 0,0-1 0,0 1 0,1-1 0,-1 0 0,1 0 0,-1 0 0,6 1 0,-6-2 0,0-1 0,0 0 0,-1 1 0,1-1 0,0 0 0,0 0 0,0 0 0,0-1 0,0 1 0,0-1 0,-1 0 0,1 1 0,0-1 0,0-1 0,-1 1 0,1 0 0,-1 0 0,1-1 0,-1 0 0,0 1 0,5-5 0,2-3 0,-1-1 0,0 0 0,0 0 0,-1-1 0,-1 0 0,0 0 0,0 0 0,-1-1 0,0 0 0,-1 0 0,0 0 0,1-13 0,1-6 0,-2 0 0,-1 0 0,-2-55 0,-1 84 0,-5-59 0,4 56 0,0 0 0,0 0 0,0-1 0,-1 1 0,0 0 0,0 0 0,0 0 0,-6-8 0,-2 5-1365,3 4-5461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243"/>
    </inkml:context>
    <inkml:brush xml:id="br0">
      <inkml:brushProperty name="width" value="0.05" units="cm"/>
      <inkml:brushProperty name="height" value="0.05" units="cm"/>
    </inkml:brush>
  </inkml:definitions>
  <inkml:trace contextRef="#ctx0" brushRef="#br0">168 81 24575,'0'0'0,"1"0"0,0-1 0,-1 1 0,1 0 0,0-1 0,-1 1 0,1-1 0,-1 1 0,1-1 0,0 1 0,-1-1 0,1 1 0,-1-1 0,0 1 0,1-1 0,-1 0 0,1 1 0,-1-1 0,0 0 0,0 1 0,1-1 0,-1 0 0,0 1 0,0-1 0,0 0 0,0 0 0,0 1 0,0-1 0,0 0 0,0 0 0,0 1 0,0-1 0,0 0 0,-1-1 0,-4-26 0,4 26 0,0 0 0,-1 0 0,1 0 0,0 0 0,-1 0 0,1 1 0,-1-1 0,0 0 0,1 1 0,-1-1 0,0 1 0,0 0 0,0-1 0,0 1 0,0 0 0,0 0 0,-1 1 0,1-1 0,0 0 0,0 1 0,-1-1 0,1 1 0,0 0 0,-1-1 0,1 1 0,0 0 0,-1 1 0,1-1 0,0 0 0,-1 1 0,-1 0 0,0 0 0,0 0 0,0 1 0,0-1 0,1 1 0,-1 0 0,1 0 0,-1 1 0,1-1 0,0 0 0,0 1 0,0 0 0,0 0 0,0 0 0,1 0 0,-1 0 0,1 1 0,-2 3 0,1-1 0,1 0 0,1-1 0,-1 1 0,1 0 0,0 0 0,0 0 0,0 0 0,1 0 0,0 0 0,0 0 0,1 0 0,0 0 0,0 0 0,0 0 0,1 0 0,-1-1 0,2 1 0,-1 0 0,0-1 0,6 8 0,5 7 0,0 0 0,2-1 0,29 30 0,-39-44 0,-2-2 0,-1-1 0,1 1 0,-1 0 0,0 0 0,0 0 0,0 0 0,0 0 0,0 0 0,-1 0 0,0 1 0,2 5 0,-3-7 0,0 0 0,0-1 0,0 1 0,-1-1 0,1 1 0,0 0 0,-1-1 0,0 1 0,1-1 0,-1 1 0,0-1 0,0 0 0,0 1 0,1-1 0,-2 0 0,1 0 0,0 1 0,0-1 0,0 0 0,0 0 0,-1 0 0,1 0 0,0-1 0,-1 1 0,1 0 0,-1-1 0,1 1 0,-3 0 0,-3 3-97,-1-1-1,0 0 1,0 0-1,0 0 1,-1-1-1,1-1 1,-1 1-1,1-1 1,-1-1-1,1 1 1,-1-2-1,1 1 0,-15-3 1,7-3-6729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646"/>
    </inkml:context>
    <inkml:brush xml:id="br0">
      <inkml:brushProperty name="width" value="0.05" units="cm"/>
      <inkml:brushProperty name="height" value="0.05" units="cm"/>
    </inkml:brush>
  </inkml:definitions>
  <inkml:trace contextRef="#ctx0" brushRef="#br0">76 145 24575,'-1'0'0,"1"1"0,-1-1 0,1 0 0,0 0 0,-1 1 0,1-1 0,-1 0 0,1 1 0,0-1 0,-1 0 0,1 1 0,0-1 0,0 1 0,-1-1 0,1 0 0,0 1 0,0-1 0,0 1 0,-1-1 0,1 1 0,0-1 0,0 1 0,0-1 0,0 1 0,0-1 0,0 0 0,0 1 0,0-1 0,0 1 0,0-1 0,0 1 0,0-1 0,0 1 0,1-1 0,-1 1 0,0-1 0,0 1 0,0-1 0,1 0 0,-1 1 0,0-1 0,1 0 0,-1 1 0,0-1 0,1 1 0,-1-1 0,0 0 0,1 0 0,-1 1 0,0-1 0,1 0 0,-1 0 0,1 1 0,-1-1 0,1 0 0,-1 0 0,1 0 0,-1 0 0,1 0 0,-1 0 0,1 0 0,-1 0 0,0 0 0,2 0 0,2 1 0,0-1 0,1 1 0,-1-1 0,0 0 0,8-2 0,-4 0 0,-1-1 0,1 0 0,-1 0 0,0-1 0,0 0 0,0 0 0,-1-1 0,1 0 0,-1 0 0,10-11 0,-14 14 0,0-1 0,1 0 0,-1 0 0,0 0 0,-1 0 0,1-1 0,0 1 0,-1 0 0,0-1 0,0 1 0,1-6 0,-1 6 0,-1 1 0,0 0 0,-1 0 0,1 0 0,0-1 0,-1 1 0,1 0 0,-1 0 0,1 0 0,-1 0 0,0 0 0,0 0 0,0 0 0,0 0 0,0 0 0,-1 0 0,1 0 0,-1 1 0,1-1 0,-3-1 0,1 0 0,1 1 0,-1-1 0,0 1 0,0 0 0,0 0 0,-1 1 0,1-1 0,0 1 0,-1-1 0,1 1 0,-1 0 0,1 0 0,-1 1 0,0-1 0,1 1 0,-1 0 0,0 0 0,1 0 0,-1 0 0,1 0 0,-1 1 0,0 0 0,1 0 0,-1 0 0,-5 2 0,3 0 0,0 1 0,0-1 0,0 1 0,1 0 0,-1 0 0,1 0 0,0 1 0,0 0 0,1 0 0,0 0 0,-1 0 0,2 1 0,-5 6 0,2 0 0,1 0 0,0 1 0,0-1 0,2 1 0,-1 0 0,2 0 0,-1 1 0,2-1 0,0 0 0,1 15 0,0-23 0,0 0 0,0 0 0,1 1 0,0-1 0,0 0 0,1 0 0,-1 0 0,1 0 0,0 0 0,0-1 0,1 1 0,-1 0 0,1-1 0,0 0 0,0 1 0,1-1 0,-1-1 0,1 1 0,0 0 0,0-1 0,0 0 0,0 0 0,1 0 0,-1 0 0,1-1 0,0 0 0,0 0 0,5 2 0,15 1-1365,-3-2-5461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971"/>
    </inkml:context>
    <inkml:brush xml:id="br0">
      <inkml:brushProperty name="width" value="0.05" units="cm"/>
      <inkml:brushProperty name="height" value="0.05" units="cm"/>
    </inkml:brush>
  </inkml:definitions>
  <inkml:trace contextRef="#ctx0" brushRef="#br0">20 216 24575,'0'-8'0,"-1"0"0,-1-1 0,1 1 0,-5-12 0,4 13 0,0 1 0,0-1 0,1 0 0,0 0 0,0 0 0,0-8 0,1 14 0,0 0 0,0 1 0,0-1 0,0 0 0,0 1 0,0-1 0,1 0 0,-1 1 0,0-1 0,0 1 0,0-1 0,1 0 0,-1 1 0,0-1 0,1 1 0,-1-1 0,0 1 0,1-1 0,-1 1 0,1-1 0,-1 1 0,1-1 0,-1 1 0,1-1 0,-1 1 0,1 0 0,-1-1 0,1 1 0,-1 0 0,1 0 0,0 0 0,-1-1 0,1 1 0,0 0 0,-1 0 0,1 0 0,0 0 0,-1 0 0,1 0 0,-1 0 0,1 0 0,0 0 0,-1 0 0,1 0 0,0 1 0,-1-1 0,1 0 0,-1 0 0,1 1 0,0-1 0,-1 0 0,1 1 0,-1-1 0,1 1 0,33 23 0,-33-24 0,24 22 0,0 1 0,26 32 0,-42-43 0,0-1 0,0 2 0,-2-1 0,1 1 0,-1 0 0,-1 0 0,7 24 0,-12-33 0,0 1 0,0 0 0,0-1 0,-1 1 0,0 0 0,0 0 0,0 0 0,0 0 0,-2 6 0,2-10 0,-1 0 0,1 0 0,-1 0 0,1 0 0,0 0 0,-1 0 0,0 0 0,1 0 0,-1 0 0,1 0 0,-1-1 0,0 1 0,0 0 0,1-1 0,-1 1 0,0 0 0,0-1 0,0 1 0,-1 0 0,0-1 0,1 1 0,-1-1 0,1 0 0,-1 0 0,0 0 0,1 0 0,-1 0 0,1 0 0,-1 0 0,0-1 0,1 1 0,-1-1 0,1 1 0,-1-1 0,1 1 0,-3-2 0,0-1 0,1 1 0,-1-1 0,1 0 0,-1 0 0,1 0 0,0 0 0,0-1 0,1 1 0,-1-1 0,1 0 0,-1 1 0,1-1 0,0 0 0,1-1 0,-1 1 0,1 0 0,0 0 0,0-1 0,0 1 0,0-1 0,1-6 0,-2-4 0,2 0 0,0 0 0,1 0 0,1-1 0,3-15 0,-1 16 43,0-1 0,1 1-1,1 0 1,0 1 0,1-1-1,0 1 1,15-21 0,-18 29-133,1 0 0,0 1 0,0-1 0,1 1 0,-1 0 1,1 0-1,0 1 0,0-1 0,1 1 0,-1 1 1,1-1-1,0 1 0,0 0 0,0 1 0,0-1 0,0 2 1,1-1-1,7 0 0,0 1-6736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7.501"/>
    </inkml:context>
    <inkml:brush xml:id="br0">
      <inkml:brushProperty name="width" value="0.05" units="cm"/>
      <inkml:brushProperty name="height" value="0.05" units="cm"/>
    </inkml:brush>
  </inkml:definitions>
  <inkml:trace contextRef="#ctx0" brushRef="#br0">12 0 24575,'-7'176'0,"2"66"0,80 302 0,-47-385 0,-15-83 0,59 379 0,-38 5 0,-49 36 0,-23 0 0,16-233 0,14-182 275,-3 63-1915,11-133-5186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468"/>
    </inkml:context>
    <inkml:brush xml:id="br0">
      <inkml:brushProperty name="width" value="0.05" units="cm"/>
      <inkml:brushProperty name="height" value="0.05" units="cm"/>
    </inkml:brush>
  </inkml:definitions>
  <inkml:trace contextRef="#ctx0" brushRef="#br0">39 123 24575,'-1'-17'0,"1"12"0,-1-1 0,1 1 0,1-1 0,-1 0 0,3-10 0,0 12 0,0 11 0,1 9 0,-4 7 0,-1 0 0,-1 0 0,0-1 0,-2 1 0,-1-1 0,0 1 0,-12 27 0,6-97 0,9 25 0,1-1 0,1 1 0,2-24 0,0 35 0,0 0 0,0 0 0,1 0 0,0 0 0,1 0 0,0 1 0,11-20 0,-14 29 0,0-1 0,0 0 0,0 1 0,0-1 0,0 1 0,0-1 0,0 1 0,1 0 0,-1-1 0,1 1 0,-1 0 0,1 0 0,-1 0 0,1 0 0,0 0 0,-1 1 0,1-1 0,0 0 0,3 0 0,-3 1 0,-1 0 0,1 0 0,0 1 0,0-1 0,0 1 0,-1-1 0,1 1 0,0-1 0,-1 1 0,1 0 0,0 0 0,-1 0 0,1 0 0,-1 0 0,1 0 0,1 2 0,4 4 0,-1 1 0,0-1 0,0 2 0,-1-1 0,0 0 0,5 11 0,38 103-1365,-40-97-5461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8.110"/>
    </inkml:context>
    <inkml:brush xml:id="br0">
      <inkml:brushProperty name="width" value="0.05" units="cm"/>
      <inkml:brushProperty name="height" value="0.05" units="cm"/>
    </inkml:brush>
  </inkml:definitions>
  <inkml:trace contextRef="#ctx0" brushRef="#br0">0 149 24575,'40'-3'0,"54"-2"0,50-3 0,41-2 0,29 1-3715,14-1 3715,4-1 0,-5 2 0,-9 0 0,-15-1 0,-20-1 0,-21 2 0,-22 0 381,-24 1-381,-23 0 0,-21 2 779,-19-1-779,-20 1-5636</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8.980"/>
    </inkml:context>
    <inkml:brush xml:id="br0">
      <inkml:brushProperty name="width" value="0.05" units="cm"/>
      <inkml:brushProperty name="height" value="0.05" units="cm"/>
    </inkml:brush>
  </inkml:definitions>
  <inkml:trace contextRef="#ctx0" brushRef="#br0">0 132 24575,'3'0'0,"2"-2"0,7-1 0,9-2 0,9-2 0,11-3 0,12-1 0,12-2 0,11 0 0,8 0 0,5 1 0,1 2 0,-1 1 0,-8 1 0,-7 2 0,-14 1 0,-13 2 0,-15 2-8191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0.280"/>
    </inkml:context>
    <inkml:brush xml:id="br0">
      <inkml:brushProperty name="width" value="0.05" units="cm"/>
      <inkml:brushProperty name="height" value="0.05" units="cm"/>
    </inkml:brush>
  </inkml:definitions>
  <inkml:trace contextRef="#ctx0" brushRef="#br0">0 199 24575,'478'-23'-364,"-4"-27"-198,-239 24 455,573-68-45,-780 91 48,30 1 1,-49 2-6696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1.960"/>
    </inkml:context>
    <inkml:brush xml:id="br0">
      <inkml:brushProperty name="width" value="0.05" units="cm"/>
      <inkml:brushProperty name="height" value="0.05" units="cm"/>
    </inkml:brush>
  </inkml:definitions>
  <inkml:trace contextRef="#ctx0" brushRef="#br0">3 213 24575,'0'0'0,"1"0"0,-1 0 0,0 0 0,1 0 0,-1 0 0,0 0 0,1 1 0,-1-1 0,0 0 0,0 0 0,1 1 0,-1-1 0,0 0 0,0 0 0,1 1 0,-1-1 0,0 0 0,0 0 0,0 1 0,0-1 0,1 0 0,-1 1 0,0-1 0,0 0 0,0 1 0,0-1 0,0 0 0,0 1 0,0-1 0,0 0 0,0 1 0,0-1 0,0 1 0,0-1 0,0 0 0,0 1 0,0-1 0,0 0 0,-1 1 0,1-1 0,0 0 0,0 0 0,0 1 0,0-1 0,-1 0 0,1 1 0,0-1 0,0 0 0,-1 0 0,1 1 0,0-1 0,0 0 0,-1 0 0,1 0 0,0 0 0,-1 1 0,1-1 0,0 0 0,-1 0 0,1 0 0,0 0 0,-1 0 0,1 0 0,0 0 0,-1 0 0,1 0 0,-1 0 0,12 3 0,0 0 0,0-1 0,0 0 0,0 0 0,0-2 0,0 1 0,18-2 0,-7 0 0,387-22 0,-276 13 0,542-51-357,44-3-33,432 23 390,-647 30 623,-493 10-601,1 0 1,-1-1-1,0 0 0,1 0 1,10-5-1,-3 1-32,24-2 10,-47 22 0,2-1 0,0 1 0,0 0 0,2 0 0,0 19 0,0 15 0,-6 66 0,4 0 0,6 0 0,28 172 0,2-105 0,0-9 0,12 203 0,-41 401 0,-6-745 0,-5 189 0,12 448 0,-1-611 0,16 228 0,-22-256 0,-1-1 0,-1 1 0,-11 45 0,6-37 0,-3 45 0,11-70 0,0-1 0,1 1 0,1-1 0,2 13 0,-3-20 0,-1-3 0,0-1 0,0 1 0,0-1 0,0 1 0,0-1 0,0 1 0,0-1 0,0 0 0,0 1 0,-1-1 0,1 1 0,0-1 0,0 1 0,0-1 0,0 0 0,-1 1 0,1-1 0,0 0 0,0 1 0,-1-1 0,1 0 0,0 1 0,-1-1 0,1 0 0,0 1 0,-1-1 0,1 0 0,-1 0 0,1 0 0,0 1 0,-1-1 0,1 0 0,-1 0 0,1 0 0,0 0 0,-1 0 0,1 0 0,-1 0 0,1 0 0,-1 0 0,-23 0 0,16 0 0,-968 23 0,708-10 0,-421 38 0,664-49-1365,8-1-5461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7.414"/>
    </inkml:context>
    <inkml:brush xml:id="br0">
      <inkml:brushProperty name="width" value="0.05" units="cm"/>
      <inkml:brushProperty name="height" value="0.05" units="cm"/>
    </inkml:brush>
  </inkml:definitions>
  <inkml:trace contextRef="#ctx0" brushRef="#br0">1225 1772 24575,'3'-4'0,"1"0"0,0 1 0,0 0 0,0-1 0,0 2 0,0-1 0,1 0 0,5-2 0,-8 5 0,-1 0 0,0-1 0,0 1 0,1 0 0,-1 0 0,0 0 0,0 0 0,1 0 0,-1 0 0,0 0 0,1 1 0,-1-1 0,0 0 0,0 1 0,0-1 0,1 1 0,-1-1 0,0 1 0,0 0 0,0-1 0,0 1 0,0 0 0,0 0 0,0 0 0,0 0 0,0-1 0,0 1 0,-1 1 0,1-1 0,0 0 0,-1 0 0,1 0 0,-1 0 0,1 0 0,-1 1 0,1-1 0,-1 2 0,5 12 0,-2 0 0,0 0 0,0 0 0,-2 1 0,0 28 0,4 29 0,-3-55 0,1 0 0,1-1 0,1 0 0,1 0 0,0 0 0,1 0 0,1-1 0,0 0 0,1-1 0,1 0 0,0 0 0,1-1 0,1-1 0,0 1 0,1-2 0,0 0 0,1-1 0,20 13 0,-9-9 0,0-2 0,1-1 0,0-1 0,1-2 0,1 0 0,-1-2 0,1-1 0,0-1 0,1-1 0,-1-2 0,1 0 0,-1-2 0,1-2 0,-1 0 0,0-2 0,1-1 0,-2-1 0,1-2 0,38-15 0,-50 15 0,-1 0 0,1-1 0,-2-1 0,1 0 0,17-18 0,-2-1 0,28-38 0,-55 64 0,-1 0 0,1-1 0,0 1 0,0 1 0,0-1 0,1 0 0,-1 1 0,1-1 0,-1 1 0,1 0 0,0 0 0,0 0 0,0 1 0,0 0 0,5-2 0,-5 3 0,0 0 0,0 0 0,0 1 0,0-1 0,-1 1 0,1 0 0,0 0 0,0 0 0,-1 0 0,1 1 0,0-1 0,-1 1 0,0 0 0,1 0 0,-1 1 0,5 3 0,110 101 0,-72-64 0,57 43 0,-61-58 0,1-2 0,2-2 0,0-2 0,1-1 0,1-3 0,1-2 0,1-2 0,0-2 0,0-3 0,100 7 0,-85-13 0,-1-4 0,0-2 0,1-3 0,-2-3 0,1-2 0,-2-4 0,1-1 0,79-35 0,-96 31 0,-1-1 0,-1-3 0,-1-1 0,-2-2 0,61-53 0,-81 63 0,-2-1 0,0-1 0,-1-1 0,-1-1 0,0 0 0,-2-1 0,-1 0 0,0-1 0,-2-1 0,0 0 0,-2 0 0,7-30 0,-13 42 0,-1 0 0,-1 0 0,0-1 0,0 1 0,-1 0 0,-1-1 0,0 1 0,-1 0 0,0-1 0,-1 1 0,0 0 0,-1 1 0,0-1 0,-7-13 0,5 15 0,0 1 0,0 0 0,-1 0 0,0 0 0,0 1 0,-1 0 0,0 1 0,0-1 0,-1 1 0,0 1 0,-1 0 0,1 0 0,-1 1 0,0 0 0,-21-6 0,14 6 0,0 0 0,-1 2 0,-24-3 0,34 5 0,0 1 0,0 0 0,-1 0 0,1 1 0,0 0 0,0 0 0,0 1 0,1 0 0,-14 5 0,21-7 0,0 0 0,0 0 0,0 0 0,0 0 0,0 0 0,1 0 0,-1 0 0,0 0 0,0 0 0,0 0 0,0 0 0,0 0 0,0 0 0,0 0 0,0 0 0,0 0 0,0 0 0,0 0 0,0 0 0,0 0 0,0 0 0,1 0 0,-1 1 0,0-1 0,0 0 0,0 0 0,0 0 0,0 0 0,0 0 0,0 0 0,0 0 0,0 0 0,0 0 0,0 0 0,0 0 0,0 0 0,0 0 0,0 0 0,0 0 0,0 0 0,0 1 0,0-1 0,0 0 0,0 0 0,0 0 0,0 0 0,0 0 0,0 0 0,0 0 0,0 0 0,0 0 0,0 0 0,0 0 0,0 0 0,0 0 0,0 1 0,0-1 0,0 0 0,0 0 0,0 0 0,0 0 0,0 0 0,0 0 0,0 0 0,0 0 0,0 0 0,-1 0 0,13 3 0,13-1 0,-8-4 0,0 0 0,0 0 0,0-2 0,0 0 0,0-1 0,-1-1 0,0 0 0,23-13 0,-19 8 0,0-1 0,-1-1 0,-1 0 0,0-2 0,-1 0 0,15-18 0,-22 21 0,0 0 0,-2 0 0,1-1 0,-2 0 0,0 0 0,0-1 0,-1 0 0,-1 0 0,0-1 0,3-17 0,-5 11 0,0 1 0,-2-1 0,0 1 0,-1-1 0,-2 0 0,-6-39 0,0 27 0,-1 1 0,-2 0 0,-1 0 0,-1 1 0,-2 1 0,-1 0 0,-1 1 0,-2 1 0,-23-28 0,25 35 0,-1 2 0,0-1 0,-2 2 0,0 1 0,-1 0 0,-1 2 0,-1 0 0,0 1 0,0 2 0,-1 0 0,-1 2 0,0 0 0,-1 2 0,1 1 0,-1 1 0,-1 1 0,1 1 0,-48 0 0,61 4 0,3 0 0,0 0 0,0 0 0,-19-4 0,25 3 0,1 0 0,-1-1 0,1 1 0,-1-1 0,1 0 0,-1 1 0,1-1 0,0-1 0,0 1 0,0 0 0,0-1 0,0 0 0,-4-5 0,-11-16 0,-4-5 0,-2 0 0,-50-47 0,32 43 0,-2 2 0,-1 2 0,-2 1 0,0 3 0,-2 2 0,-1 2 0,-58-16 0,-8 4 0,-1 6 0,-133-13 0,-185 12 0,338 29 0,0 5 0,-141 27 0,211-27 0,1 2 0,-33 12 0,54-19 0,-1-1 0,1 1 0,0-1 0,0 0 0,-1 0 0,1-1 0,0 0 0,0 0 0,-1 0 0,-8-4 0,-11-1 0,-20 0 0,0 2 0,1 2 0,-1 1 0,0 3 0,0 2 0,0 1 0,-80 22 0,72-12 0,1 3 0,1 2 0,1 2 0,1 2 0,1 2 0,-48 35 0,62-37 0,2 2 0,-49 49 0,70-62 0,-1-1 0,2 2 0,0 0 0,0 0 0,1 1 0,1 0 0,1 0 0,0 1 0,-5 18 0,10-23 0,0-1 0,1 1 0,0-1 0,1 1 0,1 10 0,-1-18 0,0-2 0,0 0 0,0-1 0,0 1 0,0-1 0,0 1 0,0 0 0,0-1 0,-1 1 0,1-1 0,0 1 0,0-1 0,-1 1 0,1-1 0,0 1 0,0 0 0,-1-1 0,1 0 0,-1 1 0,1-1 0,0 1 0,-1-1 0,1 1 0,-1-1 0,1 0 0,-2 1 0,-17 3 0,-30-11 0,35 4 0,-1 1 0,0 1 0,1 0 0,-1 1 0,0 0 0,0 2 0,1 0 0,-1 0 0,1 1 0,-1 1 0,1 0 0,0 2 0,-17 7 0,17-5 0,0 1 0,0 0 0,1 1 0,0 0 0,1 1 0,0 1 0,0 0 0,2 0 0,-1 1 0,-15 27 0,10-11 0,1 1 0,1 0 0,2 1 0,1 1 0,2-1 0,1 2 0,1-1 0,2 1 0,1 0 0,1 1 0,5 62 0,0-70 0,2 1 0,1-1 0,1 0 0,1 0 0,1-1 0,19 39 0,-17-45 0,0 0 0,2-1 0,0 0 0,1-1 0,1-1 0,0 0 0,1-1 0,30 24 0,-20-22 0,0 0 0,1-2 0,1-1 0,1-1 0,54 18 0,-16-13 0,102 15 0,-165-33 0,28 8 0,-31-8 0,1 1 0,-1-1 0,1 0 0,-1 0 0,0 1 0,1-1 0,-1 0 0,1 1 0,-1-1 0,0 1 0,1-1 0,-1 1 0,0-1 0,1 0 0,-1 1 0,0-1 0,0 1 0,0-1 0,1 1 0,-1-1 0,0 1 0,0-1 0,0 1 0,0-1 0,0 1 0,0 0 0,0-1 0,0 1 0,0-1 0,0 1 0,0-1 0,0 1 0,0-1 0,-1 1 0,1-1 0,0 1 0,0-1 0,-1 1 0,1-1 0,0 1 0,0-1 0,-1 0 0,1 1 0,-1-1 0,1 0 0,0 1 0,-1-1 0,1 0 0,-1 1 0,0-1 0,-44 40 0,30-28 0,0 0 0,-18 21 0,30-30 0,0 1 0,1-1 0,-1 1 0,1 0 0,-1 0 0,1 0 0,0 0 0,1 0 0,-1 0 0,1 0 0,0 1 0,0-1 0,0 1 0,1-1 0,-1 7 0,1-7 0,1 0 0,0-1 0,0 1 0,0-1 0,0 1 0,1-1 0,-1 0 0,1 1 0,0-1 0,0 0 0,0 0 0,1 0 0,-1 0 0,0-1 0,1 1 0,0-1 0,0 1 0,0-1 0,0 0 0,0 0 0,5 2 0,5 3 0,0-2 0,0 1 0,1-2 0,17 5 0,14-1 0,0-1 0,63 2 0,94-9 0,-125-1 0,-15 1 201,-33 2-592,1-2-1,0-2 1,41-6-1,-61 5-6434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8.205"/>
    </inkml:context>
    <inkml:brush xml:id="br0">
      <inkml:brushProperty name="width" value="0.05" units="cm"/>
      <inkml:brushProperty name="height" value="0.05" units="cm"/>
    </inkml:brush>
  </inkml:definitions>
  <inkml:trace contextRef="#ctx0" brushRef="#br0">12 57 24575,'-8'-44'0,"4"32"0,8 31 0,5 39 0,-3-1 0,-1 68 0,7 70 0,-12-194 0,0 1 0,0-1 0,0 0 0,1 0 0,-1 0 0,0 0 0,1 0 0,-1 1 0,0-1 0,1 0 0,-1 0 0,1 0 0,0 0 0,-1 0 0,2 1 0,-1-2 0,-1 0 0,0 0 0,1 0 0,-1 0 0,1 1 0,-1-1 0,0 0 0,1 0 0,-1-1 0,1 1 0,-1 0 0,0 0 0,1 0 0,-1 0 0,1 0 0,-1 0 0,0 0 0,1-1 0,-1 1 0,0 0 0,1 0 0,-1 0 0,0-1 0,1 1 0,-1 0 0,0 0 0,0-1 0,1 1 0,-1-1 0,5-5 0,-1 0 0,1-1 0,4-10 0,-3 6 0,23-40 0,-9 16 0,39-53 0,-58 86 0,0 0 0,1 1 0,-1-1 0,1 0 0,0 1 0,-1-1 0,1 1 0,0 0 0,0-1 0,0 1 0,0 0 0,0 0 0,0 0 0,0 1 0,0-1 0,3 0 0,-3 1 0,-1 0 0,0 0 0,1 1 0,-1-1 0,0 0 0,0 1 0,1-1 0,-1 1 0,0-1 0,0 1 0,0 0 0,0 0 0,0-1 0,0 1 0,0 0 0,0 0 0,0 0 0,0 0 0,0 0 0,-1 0 0,1 0 0,0 1 0,-1-1 0,1 0 0,-1 0 0,1 0 0,-1 1 0,1-1 0,-1 2 0,6 18 169,6 41 0,-9-43-737,1 0 1,12 36-1,-9-37-6258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8.424"/>
    </inkml:context>
    <inkml:brush xml:id="br0">
      <inkml:brushProperty name="width" value="0.05" units="cm"/>
      <inkml:brushProperty name="height" value="0.05" units="cm"/>
    </inkml:brush>
  </inkml:definitions>
  <inkml:trace contextRef="#ctx0" brushRef="#br0">6 173 24575,'-6'-169'0,"7"165"0,0 5 0,4 9 0,3 20 0,9 67-455,-3 0 0,0 122 0,-14-199-6371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118"/>
    </inkml:context>
    <inkml:brush xml:id="br0">
      <inkml:brushProperty name="width" value="0.05" units="cm"/>
      <inkml:brushProperty name="height" value="0.05" units="cm"/>
    </inkml:brush>
  </inkml:definitions>
  <inkml:trace contextRef="#ctx0" brushRef="#br0">28 245 24575,'-3'-3'0,"0"0"0,1 0 0,-1 0 0,1 0 0,-1-1 0,1 1 0,0-1 0,1 1 0,-1-1 0,-2-6 0,4 8 0,0 1 0,0-1 0,0 1 0,0-1 0,0 1 0,0-1 0,0 1 0,0-1 0,0 1 0,1-1 0,-1 1 0,0-1 0,1 1 0,0-1 0,-1 1 0,1 0 0,0-1 0,-1 1 0,1 0 0,0 0 0,0 0 0,0 0 0,0-1 0,0 1 0,1 0 0,-1 1 0,0-1 0,0 0 0,1 0 0,1 0 0,22-11 0,1 1 0,38-10 0,23-9 0,-68 22 0,-1-1 0,0 0 0,20-15 0,-38 24 0,1 0 0,-1 1 0,0-1 0,1 0 0,-1 0 0,1 1 0,-1-1 0,0 0 0,1 1 0,-1-1 0,0 0 0,1 1 0,-1-1 0,0 1 0,0-1 0,1 0 0,-1 1 0,0-1 0,0 1 0,0-1 0,0 1 0,0-1 0,1 1 0,-1-1 0,0 1 0,0-1 0,0 1 0,0-1 0,0 1 0,-1 0 0,5 24 0,-4-22 0,5 34 0,-2-2 0,2-1 0,10 35 0,-15-69 0,0 0 0,0 0 0,0 0 0,0 1 0,0-1 0,0 0 0,0 0 0,0 0 0,0 0 0,0 0 0,0 0 0,0 0 0,1 0 0,-1 0 0,0 0 0,0 0 0,0 1 0,0-1 0,0 0 0,0 0 0,0 0 0,0 0 0,0 0 0,0 0 0,0 0 0,0 0 0,1 0 0,-1 0 0,0 0 0,0 0 0,0 0 0,0 0 0,0 0 0,0 0 0,0 0 0,0 0 0,0 0 0,0 0 0,1 0 0,-1 0 0,0 0 0,0 0 0,0 0 0,0 0 0,0 0 0,0 0 0,0 0 0,0 0 0,0 0 0,0-1 0,0 1 0,0 0 0,1 0 0,-1 0 0,0 0 0,0 0 0,0 0 0,0 0 0,0 0 0,0 0 0,0 0 0,0 0 0,0 0 0,0-1 0,6-8 0,3-14 0,11-46 0,-14 44 0,2 0 0,0 0 0,15-28 0,-23 52 0,1 0 0,-1-1 0,1 1 0,0-1 0,0 1 0,0 0 0,0 0 0,0 0 0,0-1 0,0 1 0,0 0 0,0 0 0,0 0 0,1 1 0,-1-1 0,0 0 0,1 0 0,-1 1 0,3-2 0,-3 3 0,0-1 0,0 0 0,0 0 0,1 1 0,-1-1 0,0 1 0,0-1 0,0 1 0,-1-1 0,1 1 0,0 0 0,0-1 0,0 1 0,0 0 0,0 0 0,-1 0 0,1-1 0,0 1 0,-1 0 0,1 0 0,-1 0 0,1 0 0,-1 0 0,1 0 0,-1 0 0,0 1 0,1 0 0,5 16 0,-1 0 0,3 23 0,-5-23 0,1-1 0,10 29 0,-14-45 0,0-1 0,1 1 0,-1 0 0,0 0 0,0 0 0,0-1 0,1 1 0,-1 0 0,1-1 0,-1 1 0,0 0 0,1-1 0,-1 1 0,1 0 0,-1-1 0,1 1 0,0-1 0,-1 1 0,1-1 0,0 1 0,-1-1 0,1 1 0,0-1 0,-1 0 0,1 1 0,0-1 0,0 0 0,0 0 0,-1 0 0,1 1 0,0-1 0,0 0 0,0 0 0,-1 0 0,1 0 0,0 0 0,0 0 0,0-1 0,-1 1 0,1 0 0,0 0 0,0-1 0,-1 1 0,1 0 0,0-1 0,-1 1 0,1-1 0,0 1 0,-1-1 0,1 1 0,0-1 0,-1 1 0,1-1 0,5-6 0,0 1 0,-1-1 0,1 0 0,4-9 0,-4 6 0,23-36 0,-17 26 0,0 0 0,21-22 0,-33 41 0,1 0 0,-1 0 0,1 1 0,-1-1 0,1 0 0,0 0 0,0 1 0,-1-1 0,1 1 0,0-1 0,0 1 0,0-1 0,0 1 0,0-1 0,-1 1 0,1 0 0,0-1 0,0 1 0,0 0 0,0 0 0,0 0 0,0 0 0,0 0 0,0 0 0,1 0 0,0 1 0,-1-1 0,0 1 0,0 0 0,0 0 0,0 0 0,0-1 0,0 1 0,0 0 0,0 1 0,0-1 0,-1 0 0,1 0 0,0 0 0,-1 0 0,1 0 0,0 2 0,3 9 0,-1-1 0,0 1 0,1 16 0,-2-20 0,26 127-1365,-23-118-5461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333"/>
    </inkml:context>
    <inkml:brush xml:id="br0">
      <inkml:brushProperty name="width" value="0.05" units="cm"/>
      <inkml:brushProperty name="height" value="0.05" units="cm"/>
    </inkml:brush>
  </inkml:definitions>
  <inkml:trace contextRef="#ctx0" brushRef="#br0">26 80 24575,'-1'-1'0,"-3"-7"0,0 0 0,1 0 0,-1 0 0,2-1 0,-1 1 0,1-1 0,-1-12 0,17 57 0,0 28-455,-3 0 0,2 74 0,-12-108-6371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700"/>
    </inkml:context>
    <inkml:brush xml:id="br0">
      <inkml:brushProperty name="width" value="0.05" units="cm"/>
      <inkml:brushProperty name="height" value="0.05" units="cm"/>
    </inkml:brush>
  </inkml:definitions>
  <inkml:trace contextRef="#ctx0" brushRef="#br0">9 67 24575,'0'-67'0,"-5"96"0,4-25 0,1 0 0,-1 0 0,0 0 0,1 0 0,0 0 0,0 0 0,0 6 0,1-9 0,-1 1 0,1-1 0,-1 0 0,1 0 0,0 1 0,0-1 0,-1 0 0,1 0 0,0 0 0,0 0 0,0 0 0,0 0 0,0 0 0,0 0 0,1 0 0,-1-1 0,0 1 0,0 0 0,0-1 0,1 1 0,-1-1 0,0 1 0,1-1 0,-1 1 0,1-1 0,1 0 0,48 8 0,-38-7 0,1 1 0,-1 0 0,1 1 0,-1 0 0,16 7 0,-26-8 0,1 0 0,-1 0 0,1 0 0,-1 0 0,0 1 0,0-1 0,0 1 0,0 0 0,0 0 0,-1 0 0,0 0 0,1 1 0,-1-1 0,0 0 0,0 1 0,-1 0 0,1-1 0,-1 1 0,0 0 0,0 0 0,0 0 0,0 6 0,0-5-105,-1 0 0,0-1 0,0 1 0,0 0 0,-1-1 0,0 1 0,0 0 0,0-1 0,0 1 0,-1-1 0,1 1 0,-6 7 0,-4 6-6721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608"/>
    </inkml:context>
    <inkml:brush xml:id="br0">
      <inkml:brushProperty name="width" value="0.05" units="cm"/>
      <inkml:brushProperty name="height" value="0.05" units="cm"/>
    </inkml:brush>
  </inkml:definitions>
  <inkml:trace contextRef="#ctx0" brushRef="#br0">13 158 24575,'0'-4'0,"-2"-4"0,-1-5 0,0-5 0,0-2 0,2-1 0,4 3 0,5 1 0,5 3 0,4 2 0,5 4 0,-2 4-8191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0.074"/>
    </inkml:context>
    <inkml:brush xml:id="br0">
      <inkml:brushProperty name="width" value="0.05" units="cm"/>
      <inkml:brushProperty name="height" value="0.05" units="cm"/>
    </inkml:brush>
  </inkml:definitions>
  <inkml:trace contextRef="#ctx0" brushRef="#br0">1 1 24575,'4'0'0,"6"0"0,9 0 0,2 0 0,-2 0-8191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0.940"/>
    </inkml:context>
    <inkml:brush xml:id="br0">
      <inkml:brushProperty name="width" value="0.05" units="cm"/>
      <inkml:brushProperty name="height" value="0.05" units="cm"/>
    </inkml:brush>
  </inkml:definitions>
  <inkml:trace contextRef="#ctx0" brushRef="#br0">12 60 24575,'-3'0'0,"-2"0"0,2 0 0,3 0 0,6 0 0,7-3 0,12-2 0,8 0 0,6-3 0,0 2 0,1-2 0,-5 1 0,-6 2 0,-5 1 0,-5 2 0,-6-1 0,-2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1.577"/>
    </inkml:context>
    <inkml:brush xml:id="br0">
      <inkml:brushProperty name="width" value="0.05" units="cm"/>
      <inkml:brushProperty name="height" value="0.05" units="cm"/>
    </inkml:brush>
  </inkml:definitions>
  <inkml:trace contextRef="#ctx0" brushRef="#br0">1 33 24575,'28'0'0,"53"1"0,88-2 0,-169 0 0,3 2 0,0-1 0,-1 0 0,1 0 0,-1-1 0,1 1 0,-1 0 0,1-1 0,-1 0 0,1 0 0,-1 1 0,0-1 0,1-1 0,-1 1 0,0 0 0,4-3 0,-6 4 0,0-1 0,0 1 0,0-1 0,0 1 0,0 0 0,0-1 0,0 1 0,0 0 0,0-1 0,0 1 0,0 0 0,0-1 0,0 1 0,-1-1 0,1 1 0,0 0 0,0 0 0,0-1 0,-1 1 0,1 0 0,0-1 0,0 1 0,0 0 0,-1 0 0,1-1 0,0 1 0,-1 0 0,1 0 0,0-1 0,-1 1 0,1 0 0,0 0 0,-1 0 0,1 0 0,0 0 0,-1 0 0,1-1 0,0 1 0,-1 0 0,1 0 0,0 0 0,-1 0 0,1 0 0,-1 0 0,1 1 0,-20-4 0,-14-1-1365,19 2-5461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204"/>
    </inkml:context>
    <inkml:brush xml:id="br0">
      <inkml:brushProperty name="width" value="0.05" units="cm"/>
      <inkml:brushProperty name="height" value="0.05" units="cm"/>
    </inkml:brush>
  </inkml:definitions>
  <inkml:trace contextRef="#ctx0" brushRef="#br0">10 210 24575,'17'59'0,"2"82"0,-17-122 0,-2 0 0,0 0 0,-1 0 0,-1 0 0,-6 27 0,8-44 0,-1 0 0,1 0 0,-1 0 0,0 0 0,0 0 0,0 0 0,0 0 0,0 0 0,0 0 0,0-1 0,-1 1 0,-2 2 0,4-4 0,0 1 0,0-1 0,0 0 0,-1 0 0,1 0 0,0 0 0,0 0 0,0 0 0,-1 0 0,1 0 0,0 0 0,0 0 0,-1 0 0,1 0 0,0 0 0,0 0 0,0 0 0,-1 0 0,1 0 0,0 0 0,0 0 0,0 0 0,-1 0 0,1-1 0,0 1 0,0 0 0,0 0 0,-1 0 0,1 0 0,0 0 0,0-1 0,0 1 0,0 0 0,0 0 0,-1 0 0,1 0 0,0-1 0,0 1 0,-5-20 0,-5-214 0,11 198 0,2 0 0,2 1 0,1-1 0,16-53 0,-20 82 0,1-1 0,0 1 0,1 0 0,0 0 0,0 0 0,0 0 0,1 1 0,0-1 0,6-5 0,-10 11 0,1-1 0,-1 1 0,1 0 0,-1 0 0,1 0 0,0 0 0,-1 0 0,1 0 0,0 0 0,0 0 0,0 1 0,0-1 0,0 1 0,0-1 0,-1 1 0,1 0 0,0 0 0,0 0 0,0 0 0,0 0 0,0 0 0,0 0 0,0 1 0,0-1 0,0 1 0,0-1 0,0 1 0,-1 0 0,1 0 0,0 0 0,0 0 0,-1 0 0,1 0 0,-1 0 0,1 1 0,-1-1 0,1 1 0,-1-1 0,0 1 0,0-1 0,1 3 0,1-1 0,0 1 0,0 0 0,0 0 0,-1 0 0,0 0 0,0 1 0,0-1 0,-1 1 0,1-1 0,-1 1 0,0-1 0,0 1 0,-1 0 0,1 0 0,-1-1 0,0 1 0,0 0 0,-1 0 0,1-1 0,-1 1 0,0 0 0,-1-1 0,1 1 0,-1-1 0,0 1 0,-4 7 0,-5 5 0,0 0 0,-1-1 0,-1 0 0,-26 26 0,37-41 0,1 1 0,0 0 0,-1 0 0,1 0 0,0 0 0,0 0 0,0 0 0,0 0 0,1 1 0,-1-1 0,0 0 0,1 0 0,0 1 0,-1-1 0,1 0 0,0 1 0,0-1 0,0 0 0,1 0 0,-1 1 0,1-1 0,-1 0 0,1 0 0,0 1 0,-1-1 0,1 0 0,0 0 0,1 0 0,1 3 0,5 7 0,0 0 0,2 0 0,15 17 0,-11-15 0,112 142-1365,-116-145-5461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562"/>
    </inkml:context>
    <inkml:brush xml:id="br0">
      <inkml:brushProperty name="width" value="0.05" units="cm"/>
      <inkml:brushProperty name="height" value="0.05" units="cm"/>
    </inkml:brush>
  </inkml:definitions>
  <inkml:trace contextRef="#ctx0" brushRef="#br0">57 143 24575,'-2'-1'0,"0"1"0,-1-1 0,1 0 0,-1 0 0,1 0 0,0 0 0,0 0 0,0 0 0,-1 0 0,-1-3 0,4 4 0,-1 0 0,1 0 0,0-1 0,-1 1 0,1 0 0,0 0 0,-1-1 0,1 1 0,0 0 0,0-1 0,-1 1 0,1-1 0,0 1 0,0 0 0,0-1 0,0 1 0,-1 0 0,1-1 0,0 1 0,0-1 0,0 1 0,0-1 0,0 0 0,0 1 0,1-1 0,-1 1 0,1-1 0,-1 1 0,1 0 0,0-1 0,-1 1 0,1-1 0,-1 1 0,1 0 0,0 0 0,-1-1 0,1 1 0,-1 0 0,1 0 0,0 0 0,-1 0 0,1 0 0,0 0 0,-1 0 0,2 0 0,13-1 0,52-7 0,-60 7 0,0-1 0,1 0 0,-1 0 0,0 0 0,-1-1 0,13-7 0,-18 10 0,0-1 0,0 1 0,0-1 0,0 1 0,0-1 0,0 0 0,0 0 0,0 1 0,0-1 0,0 0 0,0 0 0,-1 0 0,1 0 0,0 0 0,-1 0 0,1 0 0,0 0 0,-1 0 0,0 0 0,1 0 0,-1 0 0,1-1 0,-1 1 0,0 0 0,0 0 0,0 0 0,0-1 0,0 1 0,0 0 0,0 0 0,0 0 0,0 0 0,-1-1 0,1 1 0,0 0 0,-1 0 0,1 0 0,-1 0 0,1 0 0,-1 0 0,0 0 0,1 0 0,-1 0 0,0 0 0,0 0 0,0 0 0,0 0 0,1 1 0,-1-1 0,0 0 0,-2 0 0,-4-4 0,1 1 0,-1 0 0,0 0 0,0 1 0,0 0 0,-13-4 0,16 6 0,0 0 0,1 0 0,-1 0 0,0 1 0,0-1 0,1 1 0,-1 0 0,0 0 0,0 1 0,1-1 0,-1 1 0,0 0 0,0 0 0,1 0 0,-1 0 0,1 1 0,-1-1 0,1 1 0,-6 4 0,5-3 0,1 1 0,-1-1 0,1 1 0,0 0 0,1 0 0,-1 0 0,1 1 0,-1-1 0,1 0 0,0 1 0,1 0 0,-1-1 0,1 1 0,0 0 0,-1 5 0,-1 10 69,1 1-1,1-1 0,1 0 0,2 25 1,-1-39-170,-1 1 1,1-1-1,1 1 1,0-1 0,-1 0-1,2 0 1,-1 0-1,1 0 1,0 0 0,0 0-1,1-1 1,-1 1 0,1-1-1,0 0 1,1 0-1,8 8 1,6-1-6726</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994"/>
    </inkml:context>
    <inkml:brush xml:id="br0">
      <inkml:brushProperty name="width" value="0.05" units="cm"/>
      <inkml:brushProperty name="height" value="0.05" units="cm"/>
    </inkml:brush>
  </inkml:definitions>
  <inkml:trace contextRef="#ctx0" brushRef="#br0">53 68 24575,'-7'-17'0,"5"12"0,0 1 0,1 0 0,-1 0 0,0 0 0,-1 0 0,1 0 0,-1 1 0,0-1 0,0 1 0,0-1 0,-4-2 0,7 5 0,0 1 0,-1 0 0,1 0 0,0 0 0,0 0 0,0 0 0,-1 0 0,1 0 0,0 0 0,0 0 0,0 0 0,-1 0 0,1 0 0,0 0 0,0 0 0,0 0 0,-1 0 0,1 0 0,0 0 0,0 0 0,0 0 0,-1 0 0,1 0 0,0 0 0,0 0 0,0 0 0,-1 1 0,1-1 0,0 0 0,0 0 0,0 0 0,0 0 0,-1 0 0,1 1 0,0-1 0,0 0 0,0 0 0,0 1 0,-4 11 0,3 13 0,16 190 0,-3-73 0,-12-134 0,0-5 0,0 0 0,0 1 0,0-1 0,1 1 0,-1-1 0,1 0 0,0 1 0,0-1 0,0 0 0,2 5 0,1-45 0,-4 34 0,1-59 0,2 0 0,3 1 0,16-72 0,-20 126 0,0 0 0,0 1 0,0-1 0,1 1 0,0 0 0,1 0 0,0 0 0,7-9 0,-10 13 0,1 0 0,0 0 0,0 1 0,0-1 0,0 1 0,0-1 0,0 1 0,0 0 0,0 0 0,0 0 0,0 0 0,1 0 0,-1 0 0,0 1 0,1-1 0,-1 1 0,1 0 0,-1 0 0,1-1 0,-1 2 0,1-1 0,-1 0 0,0 0 0,1 1 0,-1-1 0,0 1 0,4 1 0,1 1 0,1 1 0,-1 0 0,-1 0 0,1 1 0,-1-1 0,1 1 0,-1 1 0,-1-1 0,1 1 0,-1 0 0,0 1 0,0-1 0,-1 1 0,4 7 0,-6-12 0,-1 1 0,0 0 0,0 0 0,0-1 0,0 1 0,0 0 0,0 0 0,-1 0 0,1 0 0,-1 0 0,0 0 0,0 0 0,0 0 0,0 0 0,-1 0 0,1 0 0,-1 0 0,0 0 0,0 0 0,0 0 0,0 0 0,0-1 0,0 1 0,-1 0 0,0-1 0,1 1 0,-1-1 0,0 0 0,0 1 0,0-1 0,0 0 0,-1 0 0,1 0 0,-1-1 0,1 1 0,-1 0 0,0-1 0,-5 2 0,-6 3-341,0 0 0,-1-2-1,-18 4 1,9-3-6485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3.331"/>
    </inkml:context>
    <inkml:brush xml:id="br0">
      <inkml:brushProperty name="width" value="0.05" units="cm"/>
      <inkml:brushProperty name="height" value="0.05" units="cm"/>
    </inkml:brush>
  </inkml:definitions>
  <inkml:trace contextRef="#ctx0" brushRef="#br0">0 43 24575,'6'0'0,"-5"0"0,-1-1 0,1 1 0,0 0 0,-1 0 0,1 0 0,-1 0 0,1 0 0,0 0 0,-1 0 0,1 0 0,-1 0 0,1 0 0,0 1 0,-1-1 0,1 0 0,-1 0 0,1 1 0,-1-1 0,1 0 0,0 0 0,-1 1 0,0-1 0,1 1 0,-1-1 0,1 0 0,-1 1 0,1-1 0,-1 1 0,0-1 0,1 1 0,-1-1 0,0 1 0,0 0 0,1-1 0,-1 1 0,0-1 0,0 1 0,0-1 0,0 1 0,1 0 0,-1-1 0,0 1 0,0 0 0,3 14 0,1 6 0,1 0 0,9 24 0,-13-41 0,1 0 0,-1 1 0,1-1 0,1 0 0,-1 0 0,0-1 0,1 1 0,0 0 0,0-1 0,0 0 0,0 0 0,1 0 0,-1 0 0,1 0 0,-1 0 0,8 3 0,-9-6 0,1 1 0,-1-1 0,1 0 0,-1 1 0,0-1 0,1 0 0,-1 0 0,1-1 0,-1 1 0,0 0 0,1-1 0,-1 1 0,1-1 0,-1 0 0,0 0 0,0 0 0,0 0 0,1 0 0,-1-1 0,0 1 0,-1 0 0,1-1 0,0 0 0,3-3 0,0 0 0,-1 0 0,0 0 0,0 0 0,0-1 0,0 0 0,-1 0 0,5-11 0,-7 12 0,1 1 0,-1 0 0,0-1 0,0 0 0,-1 1 0,1-1 0,-1 1 0,0-1 0,0 0 0,0 1 0,-1-1 0,0 0 0,0 1 0,0-1 0,-2-4 0,1 5 0,0 0 0,0 1 0,0-1 0,-1 1 0,1 0 0,-1 0 0,0 0 0,0 0 0,0 0 0,0 1 0,0-1 0,-1 1 0,1 0 0,-1 0 0,0 0 0,1 1 0,-7-3 0,-6 0-341,0 0 0,0 1-1,-19-1 1,-8 1-6485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5.175"/>
    </inkml:context>
    <inkml:brush xml:id="br0">
      <inkml:brushProperty name="width" value="0.05" units="cm"/>
      <inkml:brushProperty name="height" value="0.05" units="cm"/>
    </inkml:brush>
  </inkml:definitions>
  <inkml:trace contextRef="#ctx0" brushRef="#br0">66 3 24575,'0'0'0,"0"0"0,0 0 0,1 0 0,-1 1 0,0-1 0,0 0 0,0 0 0,0 0 0,0 0 0,0 0 0,0 0 0,0 0 0,0 0 0,1 0 0,-1 0 0,0 0 0,0 0 0,0 0 0,0 0 0,0 0 0,0 0 0,0 0 0,0 0 0,1 0 0,-1 0 0,0 0 0,0 0 0,0 0 0,0 0 0,0 0 0,0-1 0,0 1 0,0 0 0,0 0 0,0 0 0,1 0 0,-1 0 0,0 0 0,0 0 0,0 0 0,0 0 0,0 0 0,0 0 0,0-1 0,0 1 0,0 0 0,0 0 0,0 0 0,0 0 0,0 0 0,0 0 0,0 0 0,0 0 0,0-1 0,0 1 0,0 0 0,0 0 0,0 0 0,0 0 0,0 0 0,0 0 0,0 0 0,0-1 0,4 11 0,0 26 0,-2-1 0,-1 1 0,-8 64 0,2-44 0,-36 1309-665,44-1227 675,2 313-30,-34-2 141,23-403 433,5-43-1919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6.172"/>
    </inkml:context>
    <inkml:brush xml:id="br0">
      <inkml:brushProperty name="width" value="0.05" units="cm"/>
      <inkml:brushProperty name="height" value="0.05" units="cm"/>
    </inkml:brush>
  </inkml:definitions>
  <inkml:trace contextRef="#ctx0" brushRef="#br0">259 512 24575,'-10'-33'0,"-18"-38"0,15 39 0,-10-37 0,19 56 0,1-1 0,0 0 0,1 0 0,1 0 0,0 0 0,2-21 0,-1 29 0,1 0 0,1 0 0,-1 1 0,1-1 0,0 1 0,0-1 0,0 1 0,1 0 0,0 0 0,0 0 0,0 0 0,0 1 0,1-1 0,0 1 0,0 0 0,0 0 0,1 0 0,6-5 0,5 0 0,-1 1 0,1 0 0,0 1 0,1 1 0,0 0 0,22-4 0,105-12 0,20 9 0,251 13 0,-407 0 0,-1 0 0,1 1 0,-1 0 0,0 0 0,0 1 0,11 3 0,-16-4 0,0 0 0,1 1 0,-1-1 0,0 1 0,0-1 0,0 1 0,0 0 0,0 0 0,0 0 0,-1 0 0,1 0 0,-1 0 0,1 0 0,-1 0 0,0 1 0,1-1 0,-1 1 0,-1-1 0,1 1 0,0-1 0,0 4 0,6 42 0,2 71 0,-3-22 0,21 180 0,30 338 0,-29 2 0,-50 197 0,21-792 0,-5 143 0,8 0 0,41 297 0,-40-447 0,-1-4 0,-1-1 0,1 0 0,-1 15 0,-1-25 0,0 1 0,0-1 0,0 1 0,-1-1 0,1 1 0,0-1 0,0 1 0,0-1 0,0 0 0,-1 1 0,1-1 0,0 1 0,0-1 0,-1 1 0,1-1 0,0 0 0,-1 1 0,1-1 0,0 0 0,-1 1 0,1-1 0,-1 0 0,1 1 0,0-1 0,-1 0 0,1 0 0,-1 0 0,1 1 0,-1-1 0,1 0 0,-1 0 0,1 0 0,-1 0 0,1 0 0,-1 0 0,1 0 0,-1 0 0,1 0 0,-1 0 0,1 0 0,-1 0 0,-25-8 0,18 5 0,-45-12 0,-1 2 0,-60-7 0,-113-2 0,173 17 0,-332-15 0,0 37 0,368-17 0,18 0 0,0 0 0,0 0 0,0 0 0,-1 0 0,1-1 0,0 1 0,0 0 0,0 0 0,-1 0 0,1 0 0,0 0 0,0 0 0,0 0 0,0 0 0,-1-1 0,1 1 0,0 0 0,0 0 0,0 0 0,0 0 0,0 0 0,0-1 0,-1 1 0,1 0 0,0 0 0,0 0 0,0-1 0,0 1 0,0 0 0,0 0 0,0 0 0,0-1 0,0 1 0,0 0 0,1-3 0,0 1 0,0 0 0,1 0 0,-1 0 0,0 0 0,1 0 0,0 0 0,2-2 0,-2 1 0,10-11 0,-1 0 0,0-1 0,-1 0 0,-1-1 0,-1 0 0,0-1 0,-1 0 0,0 0 0,-2 0 0,7-32 0,-9 28 0,-1-1 0,-1 0 0,-1 0 0,-1 1 0,-1-1 0,0 0 0,-2 1 0,-11-37 0,5 20 0,-9-65 0,17 84-1365,-1 3-5461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032"/>
    </inkml:context>
    <inkml:brush xml:id="br0">
      <inkml:brushProperty name="width" value="0.05" units="cm"/>
      <inkml:brushProperty name="height" value="0.05" units="cm"/>
    </inkml:brush>
  </inkml:definitions>
  <inkml:trace contextRef="#ctx0" brushRef="#br0">63 128 24575,'0'-5'0,"0"0"0,0 0 0,1 0 0,0 1 0,0-1 0,0 0 0,3-6 0,-12 33 0,2 1 0,0 0 0,-4 37 0,4-25 0,-10 39 0,15-72 0,1-1 0,0 0 0,-1 0 0,1 1 0,-1-1 0,1 0 0,-1 0 0,1 0 0,-1 0 0,0 0 0,0 0 0,1 0 0,-1 0 0,0 0 0,0 0 0,0 0 0,-1 0 0,-3-5 0,5-11 0,4-6 0,0 0 0,2 0 0,0 0 0,13-25 0,-1 8 0,29-45 0,-43 76 0,0 0 0,1 1 0,0-1 0,1 1 0,-1 0 0,1 1 0,13-10 0,-17 14 0,0-1 0,0 1 0,0 0 0,1 0 0,-1 0 0,1 0 0,-1 0 0,1 1 0,-1-1 0,1 1 0,-1 0 0,1-1 0,-1 1 0,1 0 0,-1 1 0,1-1 0,0 0 0,-1 1 0,1-1 0,-1 1 0,1 0 0,-1 0 0,0 0 0,1 0 0,-1 0 0,0 0 0,0 1 0,3 1 0,2 4 0,0 0 0,0 0 0,-1 0 0,0 1 0,0 0 0,-1 0 0,0 0 0,0 1 0,6 16 0,2 10 0,9 43 0,-18-63 0,9 47-1365,-9-37-5461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853"/>
    </inkml:context>
    <inkml:brush xml:id="br0">
      <inkml:brushProperty name="width" value="0.05" units="cm"/>
      <inkml:brushProperty name="height" value="0.05" units="cm"/>
    </inkml:brush>
  </inkml:definitions>
  <inkml:trace contextRef="#ctx0" brushRef="#br0">27 23 24575,'-1'-1'0,"1"-1"0,0 1 0,-1 0 0,1-1 0,0 1 0,-1 0 0,0 0 0,1-1 0,-1 1 0,0 0 0,0 0 0,1 0 0,-1 0 0,0 0 0,0 0 0,-1-1 0,-7 0 0,8 3 0,1-1 0,-1 0 0,1 1 0,0-1 0,-1 1 0,1-1 0,0 1 0,-1-1 0,1 1 0,0 0 0,-1-1 0,1 1 0,0-1 0,0 1 0,0 0 0,0-1 0,0 1 0,0 0 0,0 0 0,-1 11 0,1-1 0,1 1 0,0-1 0,1 1 0,0-1 0,3 12 0,4 6 0,14 30 0,-22-56 31,0-1 0,1 1 0,-1 0 0,1-1 0,-1 1 0,1-1 0,0 1 0,0-1 1,0 0-1,4 3 0,-5-4-117,0 0 1,1 0 0,0-1-1,-1 1 1,1 0 0,-1-1-1,1 1 1,0-1 0,-1 1-1,1-1 1,0 0 0,-1 0-1,1 0 1,0 0 0,-1 0-1,1 0 1,0 0 0,0-1-1,2 0 1,9-4-6741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172"/>
    </inkml:context>
    <inkml:brush xml:id="br0">
      <inkml:brushProperty name="width" value="0.05" units="cm"/>
      <inkml:brushProperty name="height" value="0.05" units="cm"/>
    </inkml:brush>
  </inkml:definitions>
  <inkml:trace contextRef="#ctx0" brushRef="#br0">26 186 24575,'-2'-3'0,"-1"-4"0,-2-4 0,0-4 0,0-5 0,2 0 0,1-2 0,3 1 0,6 4 0,6 2 0,5 3 0,5 2 0,4 3 0,5 3 0,-4 2-8191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716"/>
    </inkml:context>
    <inkml:brush xml:id="br0">
      <inkml:brushProperty name="width" value="0.05" units="cm"/>
      <inkml:brushProperty name="height" value="0.05" units="cm"/>
    </inkml:brush>
  </inkml:definitions>
  <inkml:trace contextRef="#ctx0" brushRef="#br0">5 134 24575,'0'0'0,"0"0"0,0 0 0,0 0 0,0 0 0,0-1 0,0 1 0,0 0 0,1 0 0,-1 0 0,0 0 0,0 0 0,0 0 0,0 0 0,0 0 0,0-1 0,0 1 0,0 0 0,0 0 0,0 0 0,0 0 0,0 0 0,0 0 0,0 0 0,0-1 0,0 1 0,0 0 0,0 0 0,0 0 0,0 0 0,-1 0 0,1 0 0,0 0 0,0 0 0,0 0 0,0-1 0,0 1 0,0 0 0,0 0 0,0 0 0,0 0 0,0 0 0,0 0 0,0 0 0,-1 0 0,1 0 0,0 0 0,0 0 0,0 0 0,0 0 0,0 0 0,0 0 0,0 0 0,0 0 0,-1 0 0,1 0 0,0 0 0,0 0 0,0 0 0,0 0 0,0 0 0,0 0 0,0 0 0,-1 0 0,1 0 0,0 0 0,0 0 0,0 0 0,0 0 0,-2 10 0,18 60 0,-7-32 0,-1 0 0,4 65 0,-12-79 0,0-22 0,0-15 0,-2-56 0,0 17 0,2 1 0,11-85 0,-10 128 0,1 1 0,0-1 0,0 0 0,1 1 0,0 0 0,0-1 0,1 1 0,5-7 0,-8 13 0,0-1 0,0 1 0,0-1 0,0 1 0,1 0 0,-1 0 0,0-1 0,1 1 0,-1 0 0,1 0 0,-1 1 0,1-1 0,-1 0 0,1 0 0,0 1 0,0-1 0,-1 1 0,1-1 0,0 1 0,0 0 0,-1 0 0,1 0 0,0 0 0,0 0 0,-1 0 0,1 0 0,0 1 0,0-1 0,-1 1 0,1-1 0,0 1 0,-1-1 0,1 1 0,0 0 0,-1 0 0,1 0 0,-1 0 0,0 0 0,1 0 0,2 3 0,-2-2 0,1 1 0,-1-1 0,1 1 0,-1-1 0,0 1 0,0 0 0,0 0 0,0 0 0,-1 0 0,1 0 0,-1 0 0,2 4 0,-3-6 0,0 0 0,0 1 0,1-1 0,-1 0 0,0 0 0,0 1 0,0-1 0,-1 0 0,1 0 0,0 1 0,0-1 0,-1 0 0,1 0 0,-1 0 0,1 0 0,-1 0 0,1 1 0,-1-1 0,0 0 0,1 0 0,-1 0 0,0-1 0,0 1 0,0 0 0,0 0 0,1 0 0,-1-1 0,-1 1 0,1 0 0,0-1 0,0 1 0,0-1 0,0 1 0,0-1 0,0 1 0,-3-1 0,-10 3-1365,0-1-5461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8.278"/>
    </inkml:context>
    <inkml:brush xml:id="br0">
      <inkml:brushProperty name="width" value="0.05" units="cm"/>
      <inkml:brushProperty name="height" value="0.05" units="cm"/>
    </inkml:brush>
  </inkml:definitions>
  <inkml:trace contextRef="#ctx0" brushRef="#br0">39 98 24575,'-1'1'0,"0"0"0,1 1 0,0-1 0,-1 0 0,1 1 0,0-1 0,-1 0 0,1 1 0,0-1 0,0 1 0,0-1 0,0 1 0,0-1 0,1 0 0,0 3 0,-1 0 0,8 88 0,-4-62 0,-2-1 0,0 1 0,-2 0 0,-1 0 0,-7 38 0,8-65 0,-1-1 0,0 1 0,0-1 0,0 1 0,0-1 0,0 1 0,0-1 0,0 0 0,-4 4 0,5-6 0,0 1 0,0-1 0,0 0 0,0 0 0,-1 0 0,1 0 0,0 0 0,0 1 0,0-1 0,-1 0 0,1 0 0,0 0 0,0 0 0,0 0 0,-1 0 0,1 0 0,0 0 0,0 0 0,0 0 0,-1 0 0,1 0 0,0 0 0,0 0 0,-1 0 0,1 0 0,0 0 0,0 0 0,0 0 0,-1 0 0,1 0 0,0 0 0,0-1 0,0 1 0,-1 0 0,1 0 0,0 0 0,0 0 0,0-1 0,-7-16 0,-1-40 0,3 0 0,1-66 0,4 119 0,4-84 0,-3 79 0,0 0 0,1 1 0,0-1 0,0 1 0,1 0 0,0-1 0,8-13 0,-10 19 0,1 1 0,-1 0 0,1-1 0,0 1 0,0 0 0,0 0 0,0 0 0,0 0 0,0 0 0,1 1 0,-1-1 0,0 1 0,1 0 0,-1-1 0,1 1 0,0 0 0,-1 0 0,1 1 0,0-1 0,4 0 0,-3 1 0,0 0 0,0 0 0,1 1 0,-1 0 0,0 0 0,0 0 0,0 0 0,0 0 0,0 1 0,-1 0 0,1 0 0,6 4 0,-4-2 0,-1-1 0,0 1 0,0 0 0,-1 1 0,1-1 0,-1 1 0,0 0 0,0 0 0,0 1 0,-1-1 0,0 1 0,0-1 0,0 1 0,-1 0 0,0 0 0,0 0 0,-1 0 0,2 9 0,-3-12-105,-1 1 0,1 0 0,-1 0 0,0-1 0,0 1 0,0-1 0,0 1 0,-1-1 0,1 1 0,-1-1 0,0 0 0,-5 7 0,-3 2-6721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9.213"/>
    </inkml:context>
    <inkml:brush xml:id="br0">
      <inkml:brushProperty name="width" value="0.05" units="cm"/>
      <inkml:brushProperty name="height" value="0.05" units="cm"/>
    </inkml:brush>
  </inkml:definitions>
  <inkml:trace contextRef="#ctx0" brushRef="#br0">12 144 24575,'0'-17'0,"0"14"0,0 11 0,0 264 0,-10-356 0,8-50 0,4 116 0,0-1 0,1 0 0,0 0 0,2 1 0,6-19 0,-9 33 0,-1 0 0,1 1 0,0-1 0,0 0 0,0 1 0,1 0 0,-1-1 0,1 1 0,0 0 0,0 0 0,0 0 0,7-4 0,-8 6 0,0 0 0,0 0 0,0 0 0,0 0 0,0 1 0,0-1 0,0 1 0,1-1 0,-1 1 0,0 0 0,0 0 0,0 0 0,1 0 0,-1 0 0,0 1 0,0-1 0,0 1 0,0-1 0,0 1 0,1 0 0,-1 0 0,0 0 0,-1 0 0,1 0 0,3 2 0,0 1 0,-1-1 0,1 1 0,-1 0 0,0 0 0,0 0 0,-1 0 0,1 1 0,-1 0 0,0-1 0,0 1 0,0 1 0,-1-1 0,1 0 0,-2 0 0,1 1 0,0-1 0,-1 1 0,0 0 0,0-1 0,-1 1 0,0 0 0,0 0 0,0-1 0,0 1 0,-1 0 0,0-1 0,0 1 0,-1 0 0,1-1 0,-1 0 0,-1 1 0,1-1 0,-1 0 0,0 0 0,0 0 0,0 0 0,0-1 0,-1 1 0,0-1 0,0 0 0,0 0 0,-1-1 0,-6 5 0,2-2 0,6-4 0,0 0 0,0 0 0,0 1 0,0-1 0,0 1 0,-4 4 0,6-6 0,1 1 0,-1-1 0,0 0 0,1 0 0,0 0 0,-1 0 0,1 1 0,0-1 0,0 0 0,-1 0 0,1 1 0,0-1 0,0 0 0,0 0 0,0 1 0,1-1 0,-1 0 0,0 0 0,1 0 0,-1 1 0,0-1 0,1 0 0,-1 0 0,1 0 0,0 2 0,12 16 0,1 0 0,1-1 0,0-1 0,1 0 0,36 28 0,-17-14 0,-8-7-1365,-3-4-5461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9.989"/>
    </inkml:context>
    <inkml:brush xml:id="br0">
      <inkml:brushProperty name="width" value="0.05" units="cm"/>
      <inkml:brushProperty name="height" value="0.05" units="cm"/>
    </inkml:brush>
  </inkml:definitions>
  <inkml:trace contextRef="#ctx0" brushRef="#br0">60 53 24575,'-1'-2'0,"-1"0"0,1-1 0,0 1 0,-1 0 0,0 0 0,0 0 0,1 0 0,-1 0 0,0 1 0,-1-1 0,1 0 0,0 1 0,-3-2 0,-2-2 0,-1 0 0,-8-5 0,15 7 0,9 1 0,128 15 0,-13-2 0,-123-10 0,200 2 0,-197-3-151,1 0-1,-1-1 0,0 1 0,1-1 1,-1 0-1,0 0 0,0 0 1,5-2-1,0-3-6674</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0.279"/>
    </inkml:context>
    <inkml:brush xml:id="br0">
      <inkml:brushProperty name="width" value="0.05" units="cm"/>
      <inkml:brushProperty name="height" value="0.05" units="cm"/>
    </inkml:brush>
  </inkml:definitions>
  <inkml:trace contextRef="#ctx0" brushRef="#br0">14 23 24575,'-7'-11'0,"0"1"0,7 9 0,6 3 0,78 60 0,-74-54 0,1 2 0,-1-1 0,-1 1 0,0 1 0,12 16 0,-20-24 14,1 0 0,-1 0-1,1 0 1,-1 0 0,0 0-1,0 1 1,0-1-1,0 0 1,-1 1 0,0-1-1,1 0 1,-1 1 0,0-1-1,-1 0 1,1 1 0,0-1-1,-1 0 1,0 1 0,0-1-1,0 0 1,0 0 0,0 0-1,-1 0 1,-3 6 0,-1 0-299,-1 0 1,-1-1-1,1 0 1,-1 0-1,-18 13 1,-15 10-6542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2.866"/>
    </inkml:context>
    <inkml:brush xml:id="br0">
      <inkml:brushProperty name="width" value="0.05" units="cm"/>
      <inkml:brushProperty name="height" value="0.05" units="cm"/>
    </inkml:brush>
  </inkml:definitions>
  <inkml:trace contextRef="#ctx0" brushRef="#br0">39 158 24575,'2'-17'0,"1"25"0,3 28 0,-5 78 0,-21 157 0,6-128 0,7-80 0,2-33 0,0 35 0,6-64 0,-1 0 0,0 0 0,0 0 0,0 0 0,0 0 0,1 0 0,-1 0 0,1 0 0,-1 0 0,0 0 0,1 0 0,0 0 0,-1 0 0,1 0 0,0 0 0,-1-1 0,1 1 0,0 0 0,0 0 0,-1-1 0,1 1 0,0-1 0,0 1 0,0 0 0,0-1 0,0 0 0,0 1 0,0-1 0,0 0 0,0 1 0,0-1 0,0 0 0,2 0 0,5 1 0,-1 0 0,1-1 0,14-1 0,-8 0 0,541 13 0,-277-1 0,-276-11 0,1 0 0,-1 0 0,0 0 0,1 0 0,-1 0 0,1 0 0,-1-1 0,1 1 0,-1-1 0,0 0 0,1 1 0,2-3 0,-4 2 0,-1 0 0,1 0 0,0 0 0,-1 0 0,1 0 0,-1 0 0,1 0 0,-1 0 0,0 0 0,1 0 0,-1 0 0,0-1 0,0 1 0,0 0 0,0 0 0,0 0 0,0 0 0,0-1 0,0 1 0,-1 0 0,1 0 0,0 0 0,-1 0 0,1 0 0,0 0 0,-1 0 0,-1-2 0,-4-16 0,1 0 0,1-1 0,0 0 0,2 1 0,0-1 0,1 0 0,2-27 0,25-143 0,-13 118 0,-12 67 0,38-336 0,-39 339 0,0-1 0,0 1 0,0 0 0,-1 0 0,1 0 0,-1 0 0,0 0 0,1 0 0,-1 0 0,0 0 0,0 0 0,0 0 0,0 1 0,-1-1 0,1 0 0,0 1 0,-1-1 0,1 0 0,-1 1 0,0 0 0,1-1 0,-1 1 0,0 0 0,0 0 0,0 0 0,0 0 0,1 0 0,-2 1 0,1-1 0,-3 0 0,-9-2 0,1 1 0,-1 0 0,-24 0 0,22 2 0,-741-27 0,750 26 0,5 1 0,0-1 0,0 1 0,0 0 0,-1-1 0,1 1 0,0 0 0,0 1 0,0-1 0,0 0 0,0 1 0,-1-1 0,1 1 0,0-1 0,0 1 0,0 0 0,0 0 0,-2 1 0,4-1-39,0-1 0,0 1 0,0-1 0,0 0 0,0 1 0,0-1 0,0 0 0,0 1 0,0-1 0,0 0 0,0 1 0,0-1 0,0 1 0,1-1 0,-1 0 0,0 1 0,0-1 0,0 0 0,0 1 0,1-1 0,-1 0 0,0 0 0,0 1 0,1-1 0,-1 0 0,0 0 0,0 1 0,1-1 0,-1 0 0,0 0 0,1 0 0,-1 1 0,0-1 0,1 0 0,7 4-6787</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3.934"/>
    </inkml:context>
    <inkml:brush xml:id="br0">
      <inkml:brushProperty name="width" value="0.05" units="cm"/>
      <inkml:brushProperty name="height" value="0.05" units="cm"/>
    </inkml:brush>
  </inkml:definitions>
  <inkml:trace contextRef="#ctx0" brushRef="#br0">67 133 24575,'0'-1'0,"0"-13"0,0 18 0,2 24 0,2 15 0,-2 1 0,-1 0 0,-10 76 0,-36 128 0,34-198 0,8-37 0,1-6 0,0 1 0,1-1 0,0 1 0,0 9 0,1-16 0,0 0 0,0 0 0,0 1 0,0-1 0,0 0 0,0 0 0,1 0 0,-1 1 0,0-1 0,1 0 0,-1 0 0,1 0 0,0 0 0,-1 0 0,1 1 0,0-1 0,-1 0 0,1-1 0,0 1 0,0 0 0,0 0 0,0 0 0,0 0 0,0-1 0,0 1 0,0 0 0,0-1 0,0 1 0,1-1 0,-1 0 0,2 1 0,15 1 0,1-1 0,0 0 0,-1-2 0,1 0 0,0-1 0,18-5 0,19-1 0,688-17 0,-704 25 0,-38 0 0,0 0 0,0 0 0,0 0 0,0 0 0,0 0 0,0 0 0,0-1 0,0 1 0,-1-1 0,1 1 0,0-1 0,0 1 0,0-1 0,-1 0 0,4-2 0,-4 2 0,-1-1 0,1 0 0,0 1 0,0-1 0,-1 0 0,1 0 0,-1 1 0,1-1 0,-1 0 0,0 0 0,0 0 0,0 0 0,0 1 0,0-1 0,0 0 0,-1-2 0,-1-96 0,15-142 0,1-27 0,-13 249 0,-1 15 0,1 0 0,-1-1 0,-1 1 0,1-1 0,-2-8 0,1 13 0,1 0 0,-1-1 0,1 1 0,-1 0 0,1 0 0,-1 0 0,0-1 0,0 1 0,0 0 0,0 0 0,0 0 0,0 0 0,0 0 0,0 0 0,0 1 0,0-1 0,0 0 0,0 0 0,-1 1 0,1-1 0,0 1 0,-1-1 0,1 1 0,0 0 0,-1-1 0,-1 1 0,-76-9 0,-1 4 0,-95 6 0,68 0 0,31-1 0,-25-1 0,-165 20 0,259-18 0,3-1 0,0 0 0,0 1 0,0-1 0,0 1 0,0 0 0,0 1 0,1-1 0,-1 1 0,0-1 0,1 1 0,-1 0 0,-6 5 0,10-7 9,0 1 0,-1-1 0,1 0 0,0 1 0,0-1 0,0 0 0,-1 1 0,1-1 0,0 0 0,0 1 0,0-1 0,0 1 0,0-1 0,0 0 0,0 1 0,0-1 0,0 0 0,0 1 0,0-1 0,0 1 0,0-1 0,0 0 0,0 1 0,0-1 0,0 0 0,0 1 0,0-1 0,1 1 0,-1-1 0,0 0 0,0 0 0,0 1 0,1-1 0,-1 0 0,0 1 0,0-1 0,1 1 0,13 6-1716,-1-3-5119</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4.276"/>
    </inkml:context>
    <inkml:brush xml:id="br0">
      <inkml:brushProperty name="width" value="0.05" units="cm"/>
      <inkml:brushProperty name="height" value="0.05" units="cm"/>
    </inkml:brush>
  </inkml:definitions>
  <inkml:trace contextRef="#ctx0" brushRef="#br0">476 23 24575,'0'-1'0,"1"0"0,-1 0 0,0 0 0,-1 1 0,1-1 0,0 0 0,0 0 0,0 0 0,0 0 0,-1 0 0,1 1 0,0-1 0,-1 0 0,1 0 0,-1 0 0,1 1 0,-1-1 0,1 0 0,-1 1 0,1-1 0,-1 0 0,0 1 0,1-1 0,-1 1 0,-1-1 0,1 0 0,-1 1 0,1-1 0,-1 1 0,1 0 0,-1 0 0,0-1 0,1 1 0,-1 0 0,0 1 0,1-1 0,-1 0 0,-2 1 0,-6 2 0,0 0 0,0 1 0,-13 8 0,17-9 0,-70 35 0,2 3 0,-123 90 0,176-113-1365,6-4-5461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4.709"/>
    </inkml:context>
    <inkml:brush xml:id="br0">
      <inkml:brushProperty name="width" value="0.05" units="cm"/>
      <inkml:brushProperty name="height" value="0.05" units="cm"/>
    </inkml:brush>
  </inkml:definitions>
  <inkml:trace contextRef="#ctx0" brushRef="#br0">535 0 24575,'-6'5'0,"-1"0"0,1-1 0,-1 0 0,0 0 0,0-1 0,-10 4 0,-1 0 0,16-6 0,-222 108 0,180-84 0,0 1 0,-74 61 0,102-72-1365,4-2-5461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6.054"/>
    </inkml:context>
    <inkml:brush xml:id="br0">
      <inkml:brushProperty name="width" value="0.05" units="cm"/>
      <inkml:brushProperty name="height" value="0.05" units="cm"/>
    </inkml:brush>
  </inkml:definitions>
  <inkml:trace contextRef="#ctx0" brushRef="#br0">95 12 24575,'-39'-11'0,"37"10"0,-1 1 0,1 0 0,0 0 0,0 1 0,-1-1 0,1 0 0,0 1 0,0-1 0,0 1 0,0 0 0,0 0 0,0 0 0,0 0 0,0 0 0,0 0 0,0 0 0,0 0 0,1 1 0,-1-1 0,-2 4 0,3-3 0,-1 1 0,1-1 0,-1 1 0,1 0 0,0 0 0,0 0 0,1 0 0,-1 0 0,1 0 0,-1 0 0,1 0 0,0 0 0,0 4 0,2 4 0,-1 0 0,1 1 0,1-1 0,0 0 0,1 0 0,9 19 0,-5-15-341,0-1 0,1 0-1,13 16 1,-13-20-6485</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5.144"/>
    </inkml:context>
    <inkml:brush xml:id="br0">
      <inkml:brushProperty name="width" value="0.05" units="cm"/>
      <inkml:brushProperty name="height" value="0.05" units="cm"/>
    </inkml:brush>
  </inkml:definitions>
  <inkml:trace contextRef="#ctx0" brushRef="#br0">471 1 24575,'-14'12'0,"0"0"0,-26 16 0,-9 7 0,-158 158 0,115-103 0,53-55-1365,24-25-5461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5.578"/>
    </inkml:context>
    <inkml:brush xml:id="br0">
      <inkml:brushProperty name="width" value="0.05" units="cm"/>
      <inkml:brushProperty name="height" value="0.05" units="cm"/>
    </inkml:brush>
  </inkml:definitions>
  <inkml:trace contextRef="#ctx0" brushRef="#br0">564 33 24575,'1'-2'0,"-1"-1"0,0 1 0,0-1 0,-1 0 0,1 1 0,0-1 0,-1 1 0,0-1 0,-1-3 0,2 6 0,0-1 0,-1 1 0,1 0 0,0 0 0,0 0 0,0-1 0,-1 1 0,1 0 0,0 0 0,-1 0 0,1-1 0,0 1 0,-1 0 0,1 0 0,0 0 0,0 0 0,-1 0 0,1 0 0,0 0 0,-1 0 0,1 0 0,0 0 0,-1 0 0,1 0 0,0 0 0,-1 0 0,0 0 0,-14 10 0,-125 98 0,-224 134 0,359-239 107,3-1-271,0 0 1,-1-1-1,1 1 1,0-1-1,-1 0 1,0 1-1,1-1 0,-6 1 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0.215"/>
    </inkml:context>
    <inkml:brush xml:id="br0">
      <inkml:brushProperty name="width" value="0.05" units="cm"/>
      <inkml:brushProperty name="height" value="0.05" units="cm"/>
    </inkml:brush>
  </inkml:definitions>
  <inkml:trace contextRef="#ctx0" brushRef="#br0">7007 221 24575,'0'-1'0,"0"0"0,-1 0 0,1 1 0,-1-1 0,1 0 0,-1 1 0,1-1 0,-1 1 0,1-1 0,-1 1 0,1-1 0,-1 1 0,0-1 0,1 1 0,-1-1 0,0 1 0,1 0 0,-1-1 0,0 1 0,0 0 0,-1-1 0,-21-5 0,20 5 0,-21-3 0,0 1 0,0 1 0,-42 1 0,-5 0 0,-609-38-194,-556-28-283,-59 31 477,1002 35-6,-647 3-35,594 5 290,-182 0 220,-151-22-469,77-8 0,564 20-455,1-2 0,-37-10 0,64 12-6371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0.692"/>
    </inkml:context>
    <inkml:brush xml:id="br0">
      <inkml:brushProperty name="width" value="0.05" units="cm"/>
      <inkml:brushProperty name="height" value="0.05" units="cm"/>
    </inkml:brush>
  </inkml:definitions>
  <inkml:trace contextRef="#ctx0" brushRef="#br0">343 33 24575,'1'-2'0,"-1"-1"0,1 1 0,-1 0 0,1-1 0,0 1 0,-1 0 0,1 0 0,0-1 0,1 1 0,-1 0 0,0 0 0,3-2 0,-3 3 0,-22 27 0,0 0 0,-42 38 0,-58 39 0,99-85 0,-27 17 0,31-23 0,-22 18 0,40-29 0,-1-1 0,1 1 0,0-1 0,0 1 0,-1 0 0,1-1 0,0 1 0,0 0 0,0-1 0,0 1 0,0 0 0,-1-1 0,1 1 0,0 0 0,1-1 0,-1 1 0,0 0 0,0-1 0,0 1 0,0 0 0,0-1 0,1 1 0,-1-1 0,0 1 0,1 0 0,-1-1 0,0 1 0,1-1 0,-1 1 0,1-1 0,-1 1 0,1-1 0,-1 1 0,1-1 0,0 1 0,26 22 0,-18-16 0,303 236 0,-287-223-1365,-17-12-5461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7.560"/>
    </inkml:context>
    <inkml:brush xml:id="br0">
      <inkml:brushProperty name="width" value="0.05" units="cm"/>
      <inkml:brushProperty name="height" value="0.05" units="cm"/>
    </inkml:brush>
  </inkml:definitions>
  <inkml:trace contextRef="#ctx0" brushRef="#br0">25 252 24575,'2'-10'0,"2"16"0,2 15 0,-2 0 0,10 92 0,-14-102 0,0 1 0,0 0 0,-1 0 0,0 0 0,-1-1 0,0 1 0,-6 14 0,5-61 0,0-7 0,-14-78 0,11 87 0,0 1 0,3-1 0,0 0 0,4-43 0,-1 71 0,0 0 0,1 1 0,0-1 0,0 0 0,0 1 0,1-1 0,-1 1 0,1-1 0,0 1 0,0 0 0,1 0 0,-1 0 0,1 0 0,0 0 0,0 0 0,0 1 0,1-1 0,-1 1 0,1 0 0,0 0 0,0 1 0,0-1 0,0 1 0,0-1 0,0 1 0,1 1 0,-1-1 0,1 1 0,0-1 0,-1 1 0,1 1 0,0-1 0,-1 1 0,1-1 0,0 1 0,0 1 0,-1-1 0,1 1 0,0 0 0,0 0 0,7 3 0,-4-2 0,-1 1 0,1 0 0,-1 0 0,0 1 0,0 0 0,-1 0 0,1 1 0,-1-1 0,0 1 0,0 1 0,10 11 0,-14-14 0,0-1 0,0 1 0,0 0 0,0 0 0,-1 0 0,1 1 0,-1-1 0,0 0 0,0 0 0,0 1 0,0-1 0,-1 1 0,1-1 0,-1 0 0,0 1 0,0-1 0,0 1 0,0-1 0,-1 1 0,1-1 0,-1 1 0,0-1 0,0 0 0,0 1 0,-1-1 0,1 0 0,-1 0 0,0 0 0,-2 4 0,-3 2 0,-1 0 0,0-1 0,0 0 0,0 0 0,-1-1 0,-17 11 0,-62 29 0,87-47 0,0 1 0,0-1 0,0 1 0,0-1 0,0 1 0,0-1 0,0 1 0,0 0 0,0-1 0,0 1 0,1 0 0,-1 0 0,0-1 0,0 1 0,1 0 0,-1 0 0,1 0 0,-1 0 0,0 2 0,1-3 0,0 1 0,0-1 0,0 1 0,0 0 0,1-1 0,-1 1 0,0 0 0,0-1 0,1 1 0,-1-1 0,0 1 0,1 0 0,-1-1 0,0 1 0,1-1 0,-1 1 0,1-1 0,-1 0 0,1 1 0,-1-1 0,1 1 0,0-1 0,0 1 0,5 2 0,0 0 0,0 0 0,1-1 0,10 3 0,39 8 0,40 12 0,-83-21 0,-1 0 0,0 2 0,0-1 0,-1 2 0,17 10 0,-27-16 0,0 0 0,1 0 0,-1 0 0,0 0 0,1 0 0,-1 0 0,0 0 0,0 1 0,0-1 0,0 0 0,0 1 0,0-1 0,0 1 0,-1-1 0,1 1 0,0 0 0,-1-1 0,1 1 0,-1 0 0,0-1 0,1 1 0,-1 3 0,-1-3 0,1 0 0,-1 0 0,0 0 0,0 0 0,0 0 0,0 0 0,0 0 0,0 0 0,0-1 0,-1 1 0,1 0 0,-1-1 0,1 1 0,-1-1 0,-2 2 0,-7 5 0,0-1 0,0 0 0,-1-1 0,-19 7 0,13-6 0,-1-1 0,-22 5 0,35-10 0,1 0 0,-1 0 0,0 0 0,1-1 0,-1 0 0,0 0 0,0 0 0,1-1 0,-1 0 0,0 0 0,1-1 0,-6-1 0,9 2-59,1 0 0,-1 0-1,1 0 1,0 0-1,-1 0 1,1 0 0,0 0-1,0 0 1,0-1 0,0 1-1,0-1 1,0 1 0,0 0-1,0-1 1,1 0-1,-1 1 1,1-1 0,-1 1-1,1-1 1,-1 0 0,1 1-1,0-3 1,-1-11-6767</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7.941"/>
    </inkml:context>
    <inkml:brush xml:id="br0">
      <inkml:brushProperty name="width" value="0.05" units="cm"/>
      <inkml:brushProperty name="height" value="0.05" units="cm"/>
    </inkml:brush>
  </inkml:definitions>
  <inkml:trace contextRef="#ctx0" brushRef="#br0">1 85 24575,'0'-1'0,"0"1"0,0 0 0,0 0 0,0 0 0,0-1 0,0 1 0,0 0 0,0 0 0,0 0 0,0-1 0,0 1 0,0 0 0,0 0 0,0 0 0,0-1 0,0 1 0,0 0 0,0 0 0,0 0 0,0-1 0,1 1 0,-1 0 0,0 0 0,0 0 0,0 0 0,0-1 0,0 1 0,1 0 0,-1 0 0,0 0 0,0 0 0,0 0 0,0 0 0,1 0 0,-1-1 0,0 1 0,0 0 0,1 0 0,7 5 0,5 11 0,-6-2 0,-2 1 0,6 19 0,-6-17 0,0-1 0,1 0 0,10 18 0,-15-30 0,1-1 0,0 0 0,0 0 0,1 1 0,-1-2 0,1 1 0,-1 0 0,1 0 0,0-1 0,0 0 0,0 0 0,0 1 0,1-2 0,-1 1 0,0 0 0,1-1 0,-1 1 0,1-1 0,5 1 0,-5-2 0,0 0 0,1 0 0,-1 0 0,0 0 0,1-1 0,-1 0 0,0 0 0,1 0 0,-1 0 0,0-1 0,0 1 0,0-1 0,0 0 0,-1-1 0,1 1 0,0 0 0,-1-1 0,0 0 0,1 0 0,-1 0 0,3-4 0,-1 1 0,-1 0 0,1 0 0,-1 0 0,0 0 0,-1-1 0,1 0 0,-1 0 0,-1 0 0,1 0 0,-1 0 0,2-11 0,-4 10 0,0 0 0,0 0 0,0 0 0,-1 0 0,0 0 0,-1 0 0,1 0 0,-2 0 0,1 0 0,-1 1 0,0-1 0,-1 1 0,1 0 0,-2 0 0,1 0 0,-1 0 0,0 1 0,0 0 0,0 0 0,-8-5 0,13 10-62,-1 1 0,1-1 0,-1 1 0,0-1 0,1 1 0,-1-1 0,0 1 0,1 0 0,-1-1 0,0 1 0,1 0 0,-1 0-1,0-1 1,1 1 0,-1 0 0,0 0 0,0 0 0,1 0 0,-1 0 0,0 0 0,-1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158"/>
    </inkml:context>
    <inkml:brush xml:id="br0">
      <inkml:brushProperty name="width" value="0.05" units="cm"/>
      <inkml:brushProperty name="height" value="0.05" units="cm"/>
    </inkml:brush>
  </inkml:definitions>
  <inkml:trace contextRef="#ctx0" brushRef="#br0">20 1 24575,'-2'0'0,"-3"0"0,-1 2 0,1 3 0,4 4 0,1 3 0,4 3 0,0 3 0,0 3 0,2 2 0,-1 2 0,2 1 0,-1-2 0,-1-2 0,0-3 0,0-5-8191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342"/>
    </inkml:context>
    <inkml:brush xml:id="br0">
      <inkml:brushProperty name="width" value="0.05" units="cm"/>
      <inkml:brushProperty name="height" value="0.05" units="cm"/>
    </inkml:brush>
  </inkml:definitions>
  <inkml:trace contextRef="#ctx0" brushRef="#br0">67 20 24575,'-2'-2'0,"-3"-3"0,-3-1 0,-2 1 0,0 3 0,0 5 0,2 3 0,1 4 0,3 1 0,2 2 0,1-1-8191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562"/>
    </inkml:context>
    <inkml:brush xml:id="br0">
      <inkml:brushProperty name="width" value="0.05" units="cm"/>
      <inkml:brushProperty name="height" value="0.05" units="cm"/>
    </inkml:brush>
  </inkml:definitions>
  <inkml:trace contextRef="#ctx0" brushRef="#br0">0 0 24575,'1'3'0,"0"0"0,0-1 0,0 1 0,0 0 0,1-1 0,-1 1 0,1-1 0,2 4 0,5 8 0,7 29 21,-2 0 0,14 70 0,-10-38-1449,-15-62-5398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9.025"/>
    </inkml:context>
    <inkml:brush xml:id="br0">
      <inkml:brushProperty name="width" value="0.05" units="cm"/>
      <inkml:brushProperty name="height" value="0.05" units="cm"/>
    </inkml:brush>
  </inkml:definitions>
  <inkml:trace contextRef="#ctx0" brushRef="#br0">172 366 24575,'0'-1'0,"0"-1"0,0 1 0,0-1 0,0 1 0,0-1 0,0 1 0,-1-1 0,1 1 0,-1-1 0,1 1 0,-1-1 0,1 1 0,-1 0 0,0-1 0,1 1 0,-1 0 0,0-1 0,0 1 0,0 0 0,0 0 0,0 0 0,-1 0 0,-1-2 0,1 2 0,-1 1 0,1-1 0,-1 0 0,1 1 0,0-1 0,-1 1 0,1 0 0,-1 0 0,1 0 0,-1 0 0,1 0 0,-1 0 0,-3 2 0,-2 0 0,0 0 0,0 1 0,0 0 0,1 1 0,-1-1 0,1 1 0,0 1 0,-7 5 0,10-7 0,0 1 0,0 0 0,1 1 0,-1-1 0,1 0 0,0 1 0,0 0 0,1 0 0,-1 0 0,1 0 0,0 0 0,1 0 0,-3 10 0,4-13 0,-1 1 0,1-1 0,0 1 0,0-1 0,0 0 0,1 1 0,-1-1 0,0 1 0,1-1 0,0 0 0,-1 0 0,1 1 0,0-1 0,0 0 0,0 0 0,1 0 0,-1 0 0,0 0 0,1 0 0,0 0 0,-1 0 0,1-1 0,0 1 0,0-1 0,0 1 0,0-1 0,0 1 0,0-1 0,0 0 0,0 0 0,0 0 0,1-1 0,2 2 0,3 0 0,0 0 0,-1 0 0,1-1 0,0 0 0,0 0 0,0 0 0,1-2 0,-1 1 0,0-1 0,0 0 0,0 0 0,-1-1 0,1 0 0,0 0 0,0-1 0,8-5 0,-10 5 0,-1 0 0,1-1 0,-1 0 0,0 0 0,-1 0 0,1-1 0,-1 0 0,0 1 0,0-2 0,0 1 0,-1 0 0,0-1 0,0 1 0,0-1 0,-1 0 0,0 0 0,0 0 0,0 0 0,-1 0 0,1-1 0,-1-6 0,0-3 0,-1 0 0,-1-1 0,-1 1 0,0 0 0,-1 0 0,-7-25 0,-39-91 0,42 115 0,2 6 0,2 1 0,-1 0 0,-1 1 0,1-1 0,-2 1 0,-9-14 0,7 19 0,5 10 0,4 14 0,93 456 0,-73-400-1365,-11-49-5461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6.180"/>
    </inkml:context>
    <inkml:brush xml:id="br0">
      <inkml:brushProperty name="width" value="0.05" units="cm"/>
      <inkml:brushProperty name="height" value="0.05" units="cm"/>
    </inkml:brush>
  </inkml:definitions>
  <inkml:trace contextRef="#ctx0" brushRef="#br0">39 103 24575,'-2'-3'0,"-3"-2"0,-3-3 0,0-2 0,-1-2 0,3-1 0,6 2 0,4 0 0,6 2 0,6 3 0,2 0 0,3 1 0,-2 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9.841"/>
    </inkml:context>
    <inkml:brush xml:id="br0">
      <inkml:brushProperty name="width" value="0.05" units="cm"/>
      <inkml:brushProperty name="height" value="0.05" units="cm"/>
    </inkml:brush>
  </inkml:definitions>
  <inkml:trace contextRef="#ctx0" brushRef="#br0">3 210 24575,'-1'-30'0,"0"21"0,1 0 0,-1-1 0,2 1 0,-1 0 0,4-17 0,-4 26 0,0 0 0,0 0 0,0-1 0,0 1 0,0 0 0,0 0 0,0 0 0,1 0 0,-1 0 0,0 0 0,0-1 0,0 1 0,0 0 0,0 0 0,0 0 0,0 0 0,0 0 0,0 0 0,0 0 0,0-1 0,0 1 0,0 0 0,0 0 0,1 0 0,-1 0 0,0 0 0,0 0 0,0 0 0,0 0 0,0 0 0,0 0 0,0 0 0,1 0 0,-1 0 0,0 0 0,0 0 0,0 0 0,0 0 0,0 0 0,0 0 0,1 0 0,-1 0 0,0 0 0,0 0 0,0 0 0,0 0 0,0 0 0,0 0 0,1 0 0,-1 0 0,0 0 0,5 8 0,3 13 0,-2 22 0,1 53 0,-6-63 0,2 0 0,0 0 0,14 51 0,-17-83 0,0 0 0,1 0 0,-1 0 0,0 0 0,1 0 0,-1 0 0,0 0 0,1 0 0,0 0 0,-1 0 0,1 0 0,0 0 0,-1 0 0,1 0 0,0 0 0,0 0 0,0-1 0,1 2 0,-1-2 0,-1 0 0,1 0 0,0 0 0,-1 0 0,1 0 0,-1 0 0,1-1 0,-1 1 0,1 0 0,-1 0 0,1-1 0,-1 1 0,1 0 0,-1-1 0,1 1 0,-1 0 0,1-1 0,-1 1 0,0-1 0,1 1 0,-1-1 0,0 1 0,1-1 0,-1 1 0,0-1 0,5-8 0,-1 0 0,-1 0 0,3-10 0,-5 16 0,72-269 0,-63 250 0,-3 17 0,-7 5 0,0 0 0,1 0 0,-1 1 0,0-1 0,1 0 0,-1 1 0,0-1 0,1 0 0,-1 1 0,0-1 0,0 0 0,1 1 0,-1-1 0,0 1 0,0-1 0,0 0 0,0 1 0,0-1 0,1 1 0,-1-1 0,0 1 0,0-1 0,0 1 0,2 18 0,0 1 0,-1 0 0,-3 23 0,1-29 0,1 1 0,0 0 0,0-1 0,2 1 0,0 0 0,0-1 0,7 20 0,-8-31 0,0-1 0,1 0 0,-1 0 0,1 0 0,0 0 0,0 0 0,-1 0 0,1 0 0,0 0 0,1-1 0,-1 1 0,0-1 0,0 0 0,1 0 0,-1 0 0,0 0 0,1 0 0,-1 0 0,1 0 0,0-1 0,-1 1 0,1-1 0,-1 0 0,1 0 0,0 0 0,4 0 0,-4-1 0,1 1 0,-1 0 0,1-1 0,-1 1 0,1-1 0,-1 0 0,1 0 0,-1 0 0,0-1 0,1 1 0,-1-1 0,0 0 0,0 0 0,0 0 0,0 0 0,-1 0 0,1-1 0,0 1 0,2-4 0,-3 0 0,1 1 0,-1-1 0,0 0 0,0 0 0,-1 1 0,1-1 0,-1 0 0,0-10 0,-2-53 0,-1 35 0,3-18 0,0 23 0,-2 0 0,-6-49 0,2 65 0,3 26 0,1 26 0,3 0-1365,1-22-5461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20.479"/>
    </inkml:context>
    <inkml:brush xml:id="br0">
      <inkml:brushProperty name="width" value="0.05" units="cm"/>
      <inkml:brushProperty name="height" value="0.05" units="cm"/>
    </inkml:brush>
  </inkml:definitions>
  <inkml:trace contextRef="#ctx0" brushRef="#br0">57 140 24575,'-20'-16'0,"17"14"0,0 0 0,0 0 0,0 0 0,0 0 0,0 0 0,1-1 0,-1 1 0,1-1 0,0 0 0,0 0 0,0 0 0,0 0 0,-1-3 0,3 5 0,0 1 0,0-1 0,0 0 0,0 1 0,0-1 0,0 1 0,0-1 0,0 0 0,1 1 0,-1-1 0,0 1 0,1-1 0,-1 0 0,0 1 0,1-1 0,-1 1 0,0-1 0,1 1 0,-1-1 0,1 1 0,-1 0 0,1-1 0,-1 1 0,1 0 0,0-1 0,-1 1 0,1 0 0,-1-1 0,1 1 0,0 0 0,0 0 0,23-6 0,-23 6 0,69-9 0,-29 5 0,-2-2 0,74-21 0,-95 16 0,-12 5 0,-10 5 0,1 2 0,0 0 0,0 0 0,0 0 0,0 0 0,0 1 0,1-1 0,-1 1 0,1 0 0,-1 0 0,1 0 0,-1 0 0,-2 5 0,-26 32 0,25-30 0,-21 30 0,3 2 0,-24 51 0,-31 91 0,36-77 0,25-57 0,22-60 0,1 1 0,0 0 0,1 0 0,0 0 0,0 1 0,1 0 0,1 0 0,0 1 0,0 0 0,0 0 0,1 1 0,0 0 0,0 0 0,1 1 0,0 0 0,15-6 0,-20 11 0,-1-1 0,1 1 0,0 0 0,-1 0 0,1 1 0,0-1 0,-1 1 0,1 0 0,0 0 0,-1 1 0,1-1 0,0 1 0,-1 0 0,1 0 0,-1 1 0,1 0 0,-1-1 0,1 1 0,4 4 0,3 3 0,0 0 0,-1 0 0,0 2 0,16 19 0,1 0 0,-27-28 19,0-1 0,0 0 0,0 1 0,1-1 0,-1 0 0,1 0 0,-1 0 0,1 0 0,-1 0 0,1 0 0,-1-1 0,1 1 0,0-1 0,-1 1 0,1-1 0,0 1 0,3-1 0,-4 0-78,0 0 0,0-1 0,0 1 0,0-1 0,0 1 0,0-1 1,0 0-1,0 1 0,0-1 0,0 0 0,0 0 0,-1 0 1,1 1-1,0-1 0,0 0 0,-1 0 0,1 0 0,-1 0 0,1 0 1,-1 0-1,1 0 0,-1 0 0,0-1 0,1 1 0,-1 0 0,0 0 1,0 0-1,0-2 0,2-11-6767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20.731"/>
    </inkml:context>
    <inkml:brush xml:id="br0">
      <inkml:brushProperty name="width" value="0.05" units="cm"/>
      <inkml:brushProperty name="height" value="0.05" units="cm"/>
    </inkml:brush>
  </inkml:definitions>
  <inkml:trace contextRef="#ctx0" brushRef="#br0">204 114 24575,'-22'-5'0,"0"0"0,1 2 0,-1 1 0,0 1 0,-36 2 0,23 0 0,35-1 0,0 0 0,0 0 0,0-1 0,0 1 0,0 0 0,0 0 0,0 0 0,1 0 0,-1 0 0,0 0 0,0 0 0,0 0 0,0 0 0,0 0 0,0 0 0,0 0 0,0-1 0,0 1 0,-1 0 0,1 0 0,0 0 0,0 0 0,0 0 0,0 0 0,0 0 0,0 0 0,0 0 0,0 0 0,0 0 0,0 0 0,0 0 0,0 0 0,0-1 0,0 1 0,0 0 0,0 0 0,0 0 0,0 0 0,0 0 0,0 0 0,-1 0 0,1 0 0,0 0 0,0 0 0,0 0 0,0 0 0,0 0 0,0 0 0,0 0 0,12-6 0,17-5 0,31-8 200,-31 10-592,0-1 1,0-1 0,37-20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1.762"/>
    </inkml:context>
    <inkml:brush xml:id="br0">
      <inkml:brushProperty name="width" value="0.05" units="cm"/>
      <inkml:brushProperty name="height" value="0.05" units="cm"/>
    </inkml:brush>
  </inkml:definitions>
  <inkml:trace contextRef="#ctx0" brushRef="#br0">181 100 24575,'1'-14'0,"1"1"0,0-1 0,1 1 0,1 0 0,7-20 0,-26 95 0,6-39 0,-1 0 0,-1 0 0,-1-1 0,-20 27 0,22-35 0,-1-1 0,0 0 0,-1-1 0,-1 0 0,0 0 0,-1-2 0,-17 12 0,79-16 0,-31-3-105,-1 1 0,0 1 0,0 0 0,0 0 0,-1 2 0,0 0 0,0 1 0,0 0 0,-1 1 0,-1 1 0,1 0 0,18 19 0,-20-16-6721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1.999"/>
    </inkml:context>
    <inkml:brush xml:id="br0">
      <inkml:brushProperty name="width" value="0.05" units="cm"/>
      <inkml:brushProperty name="height" value="0.05" units="cm"/>
    </inkml:brush>
  </inkml:definitions>
  <inkml:trace contextRef="#ctx0" brushRef="#br0">0 11 24575,'0'-2'0,"0"-3"0,0 1 0,0 7 0,2 4 0,2 8 0,1 6 0,2 6 0,0 5 0,2 3 0,-2 4 0,1 0 0,-1 2 0,-2-3 0,-2-3 0,-1-3 0,-1-7-8191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2.492"/>
    </inkml:context>
    <inkml:brush xml:id="br0">
      <inkml:brushProperty name="width" value="0.05" units="cm"/>
      <inkml:brushProperty name="height" value="0.05" units="cm"/>
    </inkml:brush>
  </inkml:definitions>
  <inkml:trace contextRef="#ctx0" brushRef="#br0">11 114 24575,'-1'-1'0,"0"1"0,0-1 0,0 0 0,1 0 0,-1 0 0,0 0 0,1 0 0,-1 0 0,0 0 0,1 0 0,-1 0 0,1 0 0,0 0 0,-1 0 0,1 0 0,0-1 0,0 1 0,0 0 0,-1 0 0,1 0 0,0 0 0,1-1 0,-1 1 0,0-1 0,1 0 0,0 0 0,0 0 0,0 0 0,0 1 0,0-1 0,0 0 0,1 1 0,-1-1 0,1 1 0,-1 0 0,1-1 0,3-1 0,3-2 0,0 1 0,0 0 0,1 0 0,16-4 0,-3 2 0,0 2 0,1 0 0,-1 1 0,39 1 0,-49 3 0,0-1 0,1 2 0,-1 0 0,0 0 0,0 1 0,-1 0 0,1 1 0,-1 1 0,0-1 0,14 10 0,-22-13 0,-1 0 0,1 1 0,-1 0 0,0 0 0,0 0 0,0 0 0,0 0 0,0 0 0,0 0 0,-1 0 0,1 1 0,-1-1 0,1 1 0,-1-1 0,0 1 0,0 0 0,0-1 0,0 1 0,-1 0 0,1 0 0,-1-1 0,0 1 0,1 0 0,-1 0 0,0 0 0,-1 0 0,1-1 0,-1 1 0,1 0 0,-1 0 0,0 0 0,0-1 0,0 1 0,0-1 0,0 1 0,-1-1 0,1 1 0,-3 2 0,0 2 0,-1-1 0,-1 1 0,1-1 0,-1 0 0,0 0 0,0-1 0,-1 1 0,0-1 0,0-1 0,0 0 0,-14 7 0,21-11 0,0 0 0,0 0 0,0 0 0,0 0 0,-1 0 0,1 0 0,0 0 0,0 0 0,0 0 0,0 0 0,0 0 0,0 0 0,0 0 0,0 0 0,0 0 0,0 0 0,0 0 0,-1 0 0,1 0 0,0 0 0,0 0 0,0 0 0,0 0 0,0 0 0,0 0 0,0 0 0,0 0 0,0 0 0,0 0 0,0 0 0,0 0 0,0-1 0,0 1 0,0 0 0,0 0 0,-1 0 0,1 0 0,0 0 0,0 0 0,0 0 0,0 0 0,0 0 0,0 0 0,0 0 0,0 0 0,0 0 0,0-1 0,0 1 0,0 0 0,0 0 0,0 0 0,0 0 0,0 0 0,0 0 0,0 0 0,0 0 0,0 0 0,0 0 0,0 0 0,0 0 0,1-1 0,-1 1 0,0 0 0,0 0 0,0 0 0,0 0 0,4-9 0,7-9 0,64-87 0,-65 92 0,1 1 0,1 0 0,0 1 0,1 0 0,23-16 0,-33 26 0,-1 0 0,0-1 0,1 1 0,-1 0 0,1 0 0,-1 1 0,1-1 0,-1 1 0,1-1 0,0 1 0,-1 0 0,1 0 0,0 0 0,-1 0 0,1 0 0,0 1 0,-1-1 0,4 2 0,-1 0 0,0 0 0,-1 0 0,1 0 0,-1 1 0,1 0 0,-1 0 0,0 0 0,7 8 0,2 4 0,-1 1 0,0 0 0,16 32 0,-23-39-227,0-1-1,-1 1 1,0 0-1,0 1 1,1 9-1,-3-7-6598</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2.677"/>
    </inkml:context>
    <inkml:brush xml:id="br0">
      <inkml:brushProperty name="width" value="0.05" units="cm"/>
      <inkml:brushProperty name="height" value="0.05" units="cm"/>
    </inkml:brush>
  </inkml:definitions>
  <inkml:trace contextRef="#ctx0" brushRef="#br0">2 1 24575,'-2'0'0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3.315"/>
    </inkml:context>
    <inkml:brush xml:id="br0">
      <inkml:brushProperty name="width" value="0.05" units="cm"/>
      <inkml:brushProperty name="height" value="0.05" units="cm"/>
    </inkml:brush>
  </inkml:definitions>
  <inkml:trace contextRef="#ctx0" brushRef="#br0">146 175 24575,'0'-7'0,"1"-7"0,-1 0 0,0 0 0,-1-1 0,-1 1 0,0 0 0,-1 0 0,-1 1 0,-8-23 0,12 35 0,0 0 0,-1 0 0,1 0 0,0 0 0,-1 0 0,0 0 0,1 0 0,-1 0 0,0 0 0,1 0 0,-1 0 0,0 1 0,0-1 0,0 0 0,0 0 0,1 1 0,-1-1 0,0 0 0,0 1 0,-1-1 0,1 1 0,0 0 0,0-1 0,0 1 0,0 0 0,0-1 0,0 1 0,0 0 0,-1 0 0,1 0 0,0 0 0,0 0 0,0 0 0,0 1 0,0-1 0,-1 0 0,1 1 0,0-1 0,0 0 0,0 1 0,0-1 0,0 1 0,0 0 0,0-1 0,0 1 0,0 0 0,-1 0 0,-3 4 0,0 0 0,1 0 0,-1 0 0,1 1 0,0-1 0,-5 11 0,1-1 0,1 1 0,1-1 0,-6 23 0,9-29 0,1 0 0,1 0 0,-1 1 0,2-1 0,-1 0 0,1 0 0,2 17 0,-1-24 0,-1 0 0,1 1 0,-1-1 0,1 0 0,0 0 0,-1 1 0,1-1 0,0 0 0,0 0 0,1 0 0,-1 0 0,0 0 0,1 0 0,-1-1 0,1 1 0,0 0 0,-1-1 0,1 1 0,0-1 0,0 0 0,0 1 0,0-1 0,0 0 0,0 0 0,1 0 0,-1-1 0,0 1 0,0-1 0,1 1 0,1 0 0,0-1 0,-1-1 0,0 1 0,0 0 0,0-1 0,0 1 0,0-1 0,0 0 0,0 0 0,0-1 0,0 1 0,0 0 0,0-1 0,-1 0 0,1 1 0,-1-1 0,1 0 0,-1-1 0,0 1 0,0 0 0,1-1 0,2-4 0,0-1 0,-1-1 0,0 1 0,0-1 0,-1 0 0,0 0 0,0 0 0,-1 0 0,0-1 0,0-13 0,-1 34 0,0-1 0,4 20 0,0 0 0,31 170 0,1 11 0,-36-208 0,-1 0 0,0 0 0,0 0 0,0 1 0,0-1 0,0 0 0,-1 0 0,1 0 0,-1 0 0,0 0 0,0 0 0,-2 5 0,2-7 0,0 0 0,0 0 0,0 0 0,0 0 0,1-1 0,-1 1 0,0 0 0,-1 0 0,1-1 0,0 1 0,0-1 0,0 1 0,0-1 0,0 1 0,-1-1 0,1 0 0,0 1 0,0-1 0,0 0 0,-1 0 0,1 0 0,0 0 0,-1 0 0,1 0 0,0-1 0,0 1 0,0 0 0,-1 0 0,1-1 0,0 1 0,0-1 0,0 1 0,0-1 0,-1 0 0,-7-4 0,1 0 0,0 0 0,0 0 0,0-1 0,1 0 0,0-1 0,0 0 0,0 0 0,1 0 0,0-1 0,1 1 0,0-2 0,0 1 0,0 0 0,1-1 0,-3-9 0,2 5 0,1-1 0,0 0 0,1 0 0,1 0 0,0 0 0,1-1 0,0 1 0,1 0 0,0-1 0,4-14 0,-4 25-62,1 1 0,0 0 0,0-1 0,0 1 0,0 0 0,0 0 0,1 0 0,-1 0 0,1 0 0,0 0 0,0 0 0,0 1-1,1-1 1,-1 0 0,0 1 0,1 0 0,0 0 0,-1 0 0,1 0 0,0 0 0,5-2 0,8-2-6764</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3.929"/>
    </inkml:context>
    <inkml:brush xml:id="br0">
      <inkml:brushProperty name="width" value="0.05" units="cm"/>
      <inkml:brushProperty name="height" value="0.05" units="cm"/>
    </inkml:brush>
  </inkml:definitions>
  <inkml:trace contextRef="#ctx0" brushRef="#br0">106 204 24575,'0'-56'0,"0"-62"0,0 116 0,0 1 0,0-1 0,0 0 0,-1 1 0,1-1 0,0 1 0,0-1 0,-1 1 0,1-1 0,-1 1 0,0-1 0,1 1 0,-1-1 0,0 1 0,0 0 0,-2-3 0,3 4 0,-1-1 0,0 1 0,1 0 0,-1 0 0,0 0 0,1-1 0,-1 1 0,0 0 0,1 0 0,-1 0 0,0 0 0,1 0 0,-1 0 0,0 0 0,1 0 0,-1 1 0,0-1 0,1 0 0,-1 0 0,0 1 0,1-1 0,-1 0 0,0 1 0,1-1 0,-2 1 0,-2 3 0,-1 0 0,1 0 0,-1 0 0,1 1 0,1-1 0,-1 1 0,-3 6 0,0 0 0,1 1 0,1 0 0,0 0 0,0 1 0,1-1 0,-2 14 0,5-21 0,0 0 0,0 0 0,1 0 0,0 0 0,-1 0 0,2 0 0,-1 0 0,1 0 0,-1-1 0,1 1 0,1 0 0,-1 0 0,1-1 0,-1 1 0,1 0 0,1-1 0,-1 0 0,1 1 0,3 3 0,-5-6 0,1 0 0,-1 0 0,1-1 0,0 1 0,-1-1 0,1 1 0,0-1 0,0 0 0,0 0 0,0 1 0,0-1 0,0-1 0,0 1 0,0 0 0,0 0 0,1-1 0,-1 1 0,0-1 0,0 0 0,1 0 0,-1 0 0,0 0 0,1 0 0,-1 0 0,0-1 0,0 1 0,1-1 0,-1 1 0,0-1 0,0 0 0,0 0 0,0 0 0,0 0 0,0 0 0,0-1 0,0 1 0,0 0 0,-1-1 0,3-2 0,2-2 0,0 0 0,-1-1 0,1 0 0,-1-1 0,-1 1 0,1-1 0,-1 0 0,5-15 0,-5 8 0,0-1 0,3-25 0,-9 232 0,4-144 0,1 10 0,3 0 0,3 0 0,20 73 0,-28-130 0,3 30 0,-4-30 0,0 1 0,0-1 0,0 1 0,0-1 0,0 1 0,0-1 0,0 0 0,0 1 0,0-1 0,0 1 0,0-1 0,-1 1 0,1-1 0,0 1 0,0-1 0,-1 1 0,1-1 0,0 0 0,-1 1 0,1-1 0,0 0 0,-1 1 0,1-1 0,0 0 0,-1 1 0,1-1 0,-1 0 0,1 0 0,-1 1 0,1-1 0,-1 0 0,1 0 0,0 0 0,-1 0 0,1 0 0,-1 0 0,1 0 0,-1 0 0,1 0 0,-1 0 0,1 0 0,-1 0 0,1 0 0,-1 0 0,1 0 0,-1 0 0,1 0 0,-1-1 0,1 1 0,-1 0 0,1 0 0,0-1 0,-1 1 0,-6-4 0,0 1 0,1-1 0,-1 0 0,1-1 0,0 0 0,0 0 0,1 0 0,0-1 0,0 1 0,-5-8 0,-5-8 0,-20-37 0,25 38 0,1 0 0,-9-24 0,16 37 0,-1-1 0,1 0 0,1 0 0,0 0 0,0 0 0,0 0 0,1 0 0,0-1 0,2-8 0,-2 14 20,1 0 0,0 1-1,0-1 1,0 1 0,0 0-1,0-1 1,0 1 0,1 0-1,-1 0 1,1 0 0,0 0-1,0 0 1,-1 0 0,1 0-1,0 0 1,4-2 0,2 0-293,0-1 1,0 1 0,12-4-1,-12 5-337,9-4-6216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4.315"/>
    </inkml:context>
    <inkml:brush xml:id="br0">
      <inkml:brushProperty name="width" value="0.05" units="cm"/>
      <inkml:brushProperty name="height" value="0.05" units="cm"/>
    </inkml:brush>
  </inkml:definitions>
  <inkml:trace contextRef="#ctx0" brushRef="#br0">69 156 24575,'-36'0'0,"28"0"0,25 0 0,-10 0 0,0 0 0,0-1 0,0 0 0,0 0 0,0 0 0,0-1 0,0 0 0,12-5 0,-17 6 0,0-1 0,0 1 0,0 0 0,0-1 0,0 1 0,0-1 0,-1 0 0,1 1 0,-1-1 0,1 0 0,-1 0 0,0 0 0,1 0 0,-1 0 0,0 0 0,0-1 0,-1 1 0,1 0 0,0 0 0,-1-1 0,1 1 0,-1 0 0,0-1 0,0 1 0,0 0 0,0-1 0,0 1 0,0-1 0,-1 1 0,0-3 0,0 0 0,-1 1 0,1-1 0,-1 1 0,0 0 0,0-1 0,-1 1 0,1 0 0,-1 0 0,0 1 0,0-1 0,0 1 0,0-1 0,-1 1 0,1 0 0,-1 0 0,-7-4 0,10 6 0,-1 0 0,0 0 0,0 0 0,0 1 0,0-1 0,0 0 0,-1 1 0,1 0 0,0-1 0,0 1 0,0 0 0,0 0 0,0 0 0,0 1 0,-1-1 0,1 0 0,0 1 0,0-1 0,0 1 0,0 0 0,0 0 0,0-1 0,0 1 0,1 1 0,-1-1 0,0 0 0,0 0 0,1 1 0,-1-1 0,1 1 0,-1-1 0,1 1 0,0 0 0,-1-1 0,1 1 0,0 0 0,0 0 0,-1 3 0,-2 4 0,0 0 0,1 0 0,0 1 0,1-1 0,0 1 0,0-1 0,1 1 0,0 0 0,2 18 0,-1-16 0,2 0 0,-1 0 0,1-1 0,1 1 0,0 0 0,1-1 0,9 19 0,-11-26-91,0 0 0,1 0 0,-1 0 0,1-1 0,0 1 0,1-1 0,-1 0 0,0 1 0,1-1 0,0-1 0,-1 1 0,1-1 0,0 1 0,5 1 0,11 3-6735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017"/>
    </inkml:context>
    <inkml:brush xml:id="br0">
      <inkml:brushProperty name="width" value="0.05" units="cm"/>
      <inkml:brushProperty name="height" value="0.05" units="cm"/>
    </inkml:brush>
  </inkml:definitions>
  <inkml:trace contextRef="#ctx0" brushRef="#br0">15 62 24575,'-7'-25'0,"2"22"0,3 16 0,1 11 0,2 0 0,0-1 0,1 1 0,2-1 0,0 0 0,12 34 0,-16-56 0,0 1 0,1-1 0,-1 0 0,1 1 0,0-1 0,-1 0 0,1 0 0,0 1 0,0-1 0,0 0 0,0 0 0,0 0 0,0 0 0,0 0 0,0 0 0,0-1 0,0 1 0,3 1 0,-3-2 0,0 0 0,0 0 0,0 0 0,0 0 0,0 0 0,0 0 0,0 0 0,0 0 0,0-1 0,0 1 0,0 0 0,0 0 0,0-1 0,0 1 0,-1-1 0,1 1 0,0-1 0,0 0 0,1-1 0,4-4 0,0 0 0,0-1 0,-1 0 0,8-13 0,-9 13 0,10-16 0,-4 7 0,0 0 0,17-19 0,-26 34 0,0 0 0,0 0 0,0 1 0,0-1 0,0 0 0,0 0 0,0 1 0,0-1 0,1 0 0,-1 1 0,0-1 0,0 1 0,1 0 0,-1-1 0,0 1 0,1 0 0,-1 0 0,1 0 0,-1 0 0,0 0 0,1 0 0,-1 0 0,0 0 0,1 1 0,-1-1 0,0 0 0,1 1 0,-1-1 0,0 1 0,0 0 0,0-1 0,3 2 0,4 4 0,-1 0 0,1 0 0,12 15 0,3 1 0,-20-20 0,-1 0 0,1-1 0,0 1 0,-1 0 0,1-1 0,0 0 0,0 0 0,0 0 0,0 0 0,0 0 0,1 0 0,-1-1 0,0 0 0,0 1 0,0-1 0,1-1 0,-1 1 0,0 0 0,0-1 0,0 1 0,6-3 0,-7 2 0,1 0 0,-1-1 0,0 1 0,0-1 0,0 1 0,-1-1 0,1 0 0,0 0 0,0 0 0,-1 0 0,0 0 0,1 0 0,-1 0 0,0 0 0,0-1 0,0 1 0,0 0 0,0-1 0,-1 1 0,1-1 0,-1 1 0,1-1 0,-1 1 0,0-1 0,0 1 0,0-1 0,0 1 0,-1-4 0,-1-2 38,0 0 0,0 0 0,0 0 0,-1 0 0,-1 0 0,1 0 0,-1 1 0,-9-13 0,10 16-81,0 0 0,0 1 1,0-1-1,-1 1 0,1 0 1,-1 0-1,-6-4 0,8 5-37,0 1 0,0 0-1,0 1 1,0-1 0,0 0-1,0 1 1,-1-1 0,1 1-1,0 0 1,0-1 0,0 1 0,-1 0-1,1 0 1,0 0 0,0 1-1,-4 0 1,-5 3-6746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4.626"/>
    </inkml:context>
    <inkml:brush xml:id="br0">
      <inkml:brushProperty name="width" value="0.05" units="cm"/>
      <inkml:brushProperty name="height" value="0.05" units="cm"/>
    </inkml:brush>
  </inkml:definitions>
  <inkml:trace contextRef="#ctx0" brushRef="#br0">17 95 24575,'-3'-7'0,"1"4"0,0 0 0,1 0 0,-1 0 0,1-1 0,-1 1 0,1 0 0,0-1 0,1 1 0,-1-1 0,1 1 0,-1-7 0,1 10 0,1 0 0,-1 0 0,0 0 0,1 0 0,-1 0 0,0 0 0,0 0 0,1 0 0,-1 0 0,0 0 0,1 0 0,-1 0 0,0 0 0,1 0 0,-1 0 0,0 0 0,0 0 0,1 0 0,-1 0 0,0 1 0,0-1 0,1 0 0,-1 0 0,0 0 0,0 1 0,1-1 0,-1 0 0,0 0 0,0 0 0,0 1 0,0-1 0,1 0 0,-1 0 0,0 1 0,9 9 0,1 3 0,-1 0 0,0 0 0,-1 1 0,-1 0 0,0 1 0,0-1 0,-2 1 0,0 0 0,5 26 0,-10-39 0,0 0 0,0 1 0,0-1 0,-1 0 0,1 0 0,0 0 0,-1 0 0,0 0 0,1 0 0,-1 0 0,0 0 0,0 0 0,0 0 0,0 0 0,0 0 0,-1 0 0,1-1 0,-1 1 0,1-1 0,-1 1 0,1-1 0,-4 3 0,4-4 0,0 1 0,0-1 0,0 1 0,0-1 0,0 0 0,0 1 0,0-1 0,0 0 0,0 0 0,0 0 0,0 0 0,0 0 0,0 0 0,0 0 0,-1 0 0,1 0 0,0 0 0,0 0 0,0-1 0,0 1 0,0 0 0,0-1 0,0 1 0,0-1 0,1 1 0,-1-1 0,0 0 0,0 1 0,0-1 0,0 0 0,1 0 0,-1 1 0,0-1 0,1 0 0,-1 0 0,1 0 0,-1 0 0,1 0 0,-1 0 0,1 0 0,0 0 0,-1 0 0,1 0 0,0 0 0,-1-2 0,0-5 0,-1-1 0,1 1 0,1-1 0,-1 1 0,1-1 0,1 1 0,0-1 0,0 1 0,0-1 0,1 1 0,0 0 0,7-15 0,-6 14 0,1 0 0,1 0 0,-1 0 0,1 0 0,1 1 0,0 0 0,0 0 0,0 1 0,1-1 0,13-10 0,-14 15-273,-1 0 0,0 0 0,0 0 0,11-3 0,-1 2-6553</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5.090"/>
    </inkml:context>
    <inkml:brush xml:id="br0">
      <inkml:brushProperty name="width" value="0.05" units="cm"/>
      <inkml:brushProperty name="height" value="0.05" units="cm"/>
    </inkml:brush>
  </inkml:definitions>
  <inkml:trace contextRef="#ctx0" brushRef="#br0">17 0 24575,'-16'2'0,"30"3"0,-7-2 0,68 20 0,-25-9 0,63 29 0,-111-43 0,0 1 0,-1 0 0,1-1 0,0 1 0,-1 0 0,1 0 0,-1 0 0,0 0 0,1 0 0,-1 1 0,0-1 0,1 0 0,-1 1 0,0-1 0,0 1 0,0-1 0,0 1 0,0-1 0,-1 1 0,1 0 0,0-1 0,-1 1 0,0 0 0,1-1 0,-1 1 0,0 0 0,1 0 0,-1 0 0,0-1 0,-1 1 0,1 0 0,0 0 0,0 0 0,-1-1 0,1 1 0,-1 0 0,1-1 0,-1 1 0,0 0 0,-1 1 0,-4 7 0,0 1 0,-1-1 0,0-1 0,-17 17 0,15-16 0,-156 169 0,151-168-1365</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7.942"/>
    </inkml:context>
    <inkml:brush xml:id="br0">
      <inkml:brushProperty name="width" value="0.05" units="cm"/>
      <inkml:brushProperty name="height" value="0.05" units="cm"/>
    </inkml:brush>
  </inkml:definitions>
  <inkml:trace contextRef="#ctx0" brushRef="#br0">2 195 24575,'-1'-28'0,"1"-33"0,1 56 0,-1 1 0,1 0 0,0 0 0,0-1 0,0 1 0,0 0 0,1 0 0,0 0 0,0 0 0,0 1 0,3-5 0,-4 6 0,0 1 0,1-1 0,-1 1 0,0 0 0,1 0 0,-1-1 0,1 1 0,-1 0 0,1 0 0,0 0 0,-1 1 0,1-1 0,0 0 0,0 1 0,0-1 0,-1 1 0,1-1 0,0 1 0,0 0 0,0 0 0,0 0 0,0 0 0,0 0 0,0 0 0,0 0 0,-1 1 0,1-1 0,0 1 0,0 0 0,0-1 0,-1 1 0,1 0 0,0 0 0,-1 0 0,1 0 0,2 3 0,2 0 0,-1 1 0,0 0 0,0 0 0,0 0 0,0 1 0,-1-1 0,0 1 0,5 10 0,-3-3 0,-1 1 0,-1-1 0,0 1 0,-1 0 0,0 0 0,-1 0 0,0 25 0,-2-14 0,-1 0 0,-2 0 0,-7 37 0,12-72 0,9-40 0,33-92 0,-39 129 0,0 0 0,1 1 0,1-1 0,0 1 0,0 1 0,1-1 0,1 1 0,0 1 0,0 0 0,1 0 0,0 1 0,21-15 0,-28 22 0,-1 1 0,1-1 0,1 1 0,-1-1 0,0 1 0,0 0 0,0 0 0,1 0 0,-1 0 0,0 1 0,1-1 0,-1 1 0,1 0 0,-1 0 0,0 0 0,1 1 0,-1-1 0,0 1 0,1 0 0,-1 0 0,0 0 0,0 0 0,5 2 0,-4 0 0,-1 0 0,1 0 0,-1 0 0,0 0 0,0 1 0,0-1 0,0 1 0,0 0 0,-1 0 0,1 0 0,-1 0 0,0 0 0,-1 0 0,1 1 0,-1-1 0,2 9 0,2 19 0,-2 0 0,-2 0 0,0 1 0,-9 63 0,2-11 0,6-63-1365,1-5-5461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158"/>
    </inkml:context>
    <inkml:brush xml:id="br0">
      <inkml:brushProperty name="width" value="0.05" units="cm"/>
      <inkml:brushProperty name="height" value="0.05" units="cm"/>
    </inkml:brush>
  </inkml:definitions>
  <inkml:trace contextRef="#ctx0" brushRef="#br0">1 4 24575,'2'-2'0,"3"1"0,1 3 0,-1 4 0,-1 3 0,-2 4 0,0 6 0,-1 8 0,-1 2 0,0 4 0,-3 3 0,0 0 0,0 0 0,0-2 0,2-4 0,-1-5 0,2-6-8191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329"/>
    </inkml:context>
    <inkml:brush xml:id="br0">
      <inkml:brushProperty name="width" value="0.05" units="cm"/>
      <inkml:brushProperty name="height" value="0.05" units="cm"/>
    </inkml:brush>
  </inkml:definitions>
  <inkml:trace contextRef="#ctx0" brushRef="#br0">40 1 24575,'-3'0'0,"-2"0"0,-1 2 0,-1 1 0,0 4 0,2 3 0,1 3 0,2-2-8191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637"/>
    </inkml:context>
    <inkml:brush xml:id="br0">
      <inkml:brushProperty name="width" value="0.05" units="cm"/>
      <inkml:brushProperty name="height" value="0.05" units="cm"/>
    </inkml:brush>
  </inkml:definitions>
  <inkml:trace contextRef="#ctx0" brushRef="#br0">208 28 24575,'2'0'0,"-1"0"0,0 0 0,1 0 0,-1-1 0,0 1 0,1 0 0,-1 0 0,0-1 0,0 1 0,1-1 0,-1 1 0,0-1 0,0 1 0,0-1 0,0 0 0,0 0 0,0 0 0,1 0 0,-1 0 0,-1 1 0,0 0 0,0 0 0,0-1 0,0 1 0,0 0 0,0 0 0,0 0 0,0-1 0,0 1 0,0 0 0,1 0 0,-1-1 0,0 1 0,0 0 0,-1 0 0,1-1 0,0 1 0,0 0 0,0 0 0,0-1 0,0 1 0,0 0 0,0 0 0,0 0 0,0-1 0,0 1 0,-1 0 0,1 0 0,0 0 0,0-1 0,0 1 0,-15-6 0,7 4 0,0 1 0,1 0 0,-1 1 0,0 0 0,0 0 0,1 0 0,-1 1 0,0 0 0,1 1 0,-1 0 0,1 0 0,-1 0 0,1 1 0,0 0 0,0 1 0,0-1 0,1 1 0,-1 1 0,1-1 0,0 1 0,0 0 0,1 1 0,-1-1 0,1 1 0,0 0 0,1 0 0,-1 1 0,1-1 0,1 1 0,-1 0 0,1 0 0,0 0 0,1 1 0,0-1 0,0 1 0,0-1 0,1 1 0,0 0 0,1 10 0,0-6 29,1 0-1,1 0 1,0 0-1,1 0 0,1 0 1,-1 0-1,2 0 1,0-1-1,0 0 1,1 0-1,9 13 1,-11-18-64,1-1 1,-1 1 0,1-1 0,0 0 0,0 0 0,1-1 0,-1 0 0,1 0-1,9 5 1,-11-7-51,0 0 0,0-1-1,1 1 1,-1-1 0,0 0-1,1-1 1,-1 1 0,1-1-1,-1 0 1,1 0 0,-1 0-1,1 0 1,-1-1 0,0 0-1,9-2 1,3-3-6741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134"/>
    </inkml:context>
    <inkml:brush xml:id="br0">
      <inkml:brushProperty name="width" value="0.05" units="cm"/>
      <inkml:brushProperty name="height" value="0.05" units="cm"/>
    </inkml:brush>
  </inkml:definitions>
  <inkml:trace contextRef="#ctx0" brushRef="#br0">17 157 24575,'-4'-1'0,"5"0"0,10 3 0,-8-1 0,0 1 0,0-1 0,-1 0 0,1-1 0,0 1 0,0 0 0,0-1 0,0 1 0,0-1 0,0 0 0,-1 0 0,1 0 0,0-1 0,0 1 0,4-2 0,-2 1 0,0-1 0,1 0 0,-1-1 0,0 1 0,0-1 0,0 0 0,6-6 0,-2 2 0,-1 0 0,0-1 0,-1 0 0,1-1 0,-2 0 0,1 0 0,8-17 0,-14 25 0,0-1 0,0 0 0,-1 1 0,1-1 0,0 0 0,-1 0 0,0 1 0,1-1 0,-1 0 0,0 0 0,0 0 0,0 1 0,0-1 0,0 0 0,0 0 0,0 0 0,-1 0 0,0-1 0,1 2 0,-1-1 0,0 1 0,0 0 0,0 0 0,0 0 0,1 0 0,-1 0 0,0 0 0,-1 0 0,1 1 0,0-1 0,0 0 0,0 1 0,0-1 0,-1 0 0,1 1 0,0-1 0,-3 1 0,0-1 0,0 0 0,0 1 0,0 0 0,-1 0 0,1 0 0,0 0 0,0 1 0,0-1 0,0 1 0,0 0 0,0 1 0,0-1 0,0 1 0,-6 3 0,2 1 0,0 0 0,0 1 0,1-1 0,0 2 0,1-1 0,-1 1 0,1 0 0,1 0 0,0 0 0,0 1 0,0 0 0,1 0 0,0 0 0,-2 13 0,2-8 0,1 0 0,0 0 0,1 0 0,1 0 0,0 0 0,1 0 0,1 0 0,0 0 0,4 22 0,-4-31-50,0 0-1,1 0 1,-1 0-1,1 0 0,0 0 1,0 0-1,1-1 1,-1 1-1,1-1 1,0 0-1,0 0 0,0 0 1,1 0-1,0 0 1,-1-1-1,1 1 1,0-1-1,1 0 0,-1 0 1,0-1-1,1 1 1,0-1-1,0 0 1,-1-1-1,1 1 1,10 1-1,11-1-6775</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692"/>
    </inkml:context>
    <inkml:brush xml:id="br0">
      <inkml:brushProperty name="width" value="0.05" units="cm"/>
      <inkml:brushProperty name="height" value="0.05" units="cm"/>
    </inkml:brush>
  </inkml:definitions>
  <inkml:trace contextRef="#ctx0" brushRef="#br0">198 79 24575,'4'-2'0,"-1"0"0,1 0 0,-1 0 0,1 0 0,-1 0 0,0-1 0,0 1 0,0-1 0,4-5 0,-3 5 0,-3 2 0,0 0 0,0 0 0,0-1 0,0 1 0,0 0 0,0 0 0,0-1 0,0 1 0,0-1 0,-1 1 0,1-1 0,0 1 0,-1-1 0,1-1 0,-1 2 0,0 0 0,0 1 0,0-1 0,0 0 0,0 0 0,0 1 0,-1-1 0,1 0 0,0 0 0,0 1 0,-1-1 0,1 0 0,-1 1 0,1-1 0,0 0 0,-1 1 0,1-1 0,-1 1 0,1-1 0,-1 1 0,-1-2 0,0 1 0,-1-1 0,1 1 0,-1 0 0,0 0 0,1 0 0,-1 0 0,0 1 0,0-1 0,0 1 0,0 0 0,1-1 0,-1 1 0,0 0 0,-4 1 0,-7 1 0,1 1 0,0 1 0,-1 0 0,1 0 0,1 2 0,-1-1 0,-15 11 0,22-13 0,0 0 0,1 1 0,-1 0 0,1 0 0,0 1 0,0 0 0,0 0 0,1 0 0,0 0 0,0 0 0,0 1 0,0 0 0,1 0 0,0 0 0,0 0 0,-3 12 0,6-15 0,-1 1 0,1-1 0,0 1 0,0-1 0,1 1 0,-1-1 0,1 1 0,-1-1 0,1 1 0,0-1 0,0 0 0,1 1 0,-1-1 0,1 0 0,-1 0 0,1 0 0,0 0 0,0 0 0,1 0 0,-1-1 0,6 6 0,4 2 0,1 0 0,0-1 0,25 13 0,6 5 0,-43-27 0,1 1 0,-1 0 0,0 0 0,0 0 0,1 0 0,-1 0 0,0 0 0,0 0 0,0 0 0,0 0 0,0 1 0,0-1 0,-1 0 0,1 1 0,0-1 0,-1 1 0,1-1 0,-1 0 0,1 1 0,-1-1 0,0 1 0,0 0 0,1 2 0,-2-2 0,0-1 0,1 1 0,-1 0 0,0-1 0,0 1 0,0-1 0,0 1 0,0-1 0,0 1 0,-1-1 0,1 0 0,0 0 0,-1 0 0,1 1 0,-1-1 0,-3 1 0,-4 3 0,-1-1 0,1 0 0,-1-1 0,0 0 0,-19 4 0,3-5-1365,3 0-5461</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912"/>
    </inkml:context>
    <inkml:brush xml:id="br0">
      <inkml:brushProperty name="width" value="0.05" units="cm"/>
      <inkml:brushProperty name="height" value="0.05" units="cm"/>
    </inkml:brush>
  </inkml:definitions>
  <inkml:trace contextRef="#ctx0" brushRef="#br0">0 1 24575,'5'0'0,"3"0"0,3 2 0,-1 3 0,-1 3 0,-1 3 0,-2 1 0,-1 3 0,-2 1 0,-1 3 0,-2 0 0,0-1 0,0-1 0,0-2 0,-1-3-8191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0.050"/>
    </inkml:context>
    <inkml:brush xml:id="br0">
      <inkml:brushProperty name="width" value="0.05" units="cm"/>
      <inkml:brushProperty name="height" value="0.05" units="cm"/>
    </inkml:brush>
  </inkml:definitions>
  <inkml:trace contextRef="#ctx0" brushRef="#br0">26 100 24575,'0'-6'0,"0"-5"0,-2-5 0,-1-2 0,0 0 0,-1 3 0,-3 4 0,0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8.721"/>
    </inkml:context>
    <inkml:brush xml:id="br0">
      <inkml:brushProperty name="width" value="0.05" units="cm"/>
      <inkml:brushProperty name="height" value="0.05" units="cm"/>
    </inkml:brush>
  </inkml:definitions>
  <inkml:trace contextRef="#ctx0" brushRef="#br0">29 109 24575,'-5'-5'0,"-17"-17"0,22 22 0,0-1 0,0 1 0,0 0 0,-1 0 0,1-1 0,0 1 0,0 0 0,0 0 0,0 0 0,0-1 0,0 1 0,0 0 0,-1 0 0,1-1 0,0 1 0,0 0 0,0-1 0,0 1 0,0 0 0,0 0 0,0-1 0,0 1 0,1 0 0,-1 0 0,0-1 0,0 1 0,0 0 0,0 0 0,0-1 0,0 1 0,1-1 0,15 1 0,-12 1 0,1 0 0,0 0 0,0 1 0,0-1 0,-1 1 0,1 1 0,-1-1 0,1 1 0,-1-1 0,0 1 0,0 0 0,0 1 0,-1-1 0,1 1 0,-1-1 0,1 1 0,2 5 0,-2-2 0,0-1 0,-1 1 0,0 0 0,0 0 0,0 0 0,-1 0 0,0 1 0,-1-1 0,0 1 0,1 12 0,-2-11 0,1-1 0,0 0 0,-1 0 0,-1 0 0,1-1 0,-1 1 0,-1 0 0,-3 13 0,1-18 0,1-10 0,1-11 0,2 4 27,1 1-1,0 0 0,0-1 0,1 1 1,1 0-1,1 0 0,0 0 0,0 0 1,1 1-1,1-1 0,0 2 0,10-16 1,-12 20-113,2 0 1,-1 0 0,1 0-1,0 0 1,0 1 0,0 0-1,1 1 1,0-1 0,0 1-1,1 1 1,0-1 0,-1 1-1,1 1 1,1-1 0,-1 1-1,0 1 1,1-1 0,-1 2-1,15-2 1,-10 2-6741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281"/>
    </inkml:context>
    <inkml:brush xml:id="br0">
      <inkml:brushProperty name="width" value="0.05" units="cm"/>
      <inkml:brushProperty name="height" value="0.05" units="cm"/>
    </inkml:brush>
  </inkml:definitions>
  <inkml:trace contextRef="#ctx0" brushRef="#br0">118 180 24575,'-1'-12'0,"0"0"0,-1 0 0,-1 0 0,0 0 0,0 0 0,-1 1 0,-1-1 0,0 1 0,0 0 0,-1 1 0,-1-1 0,-12-15 0,19 25 0,-1 0 0,0 0 0,0 0 0,0 0 0,0 0 0,0 0 0,0 0 0,0 0 0,0 0 0,0 0 0,0 1 0,0-1 0,0 0 0,-1 1 0,1-1 0,0 1 0,0 0 0,-1-1 0,1 1 0,0 0 0,-2-1 0,2 2 0,0-1 0,0 1 0,0-1 0,0 1 0,0-1 0,0 1 0,0-1 0,0 1 0,1 0 0,-1-1 0,0 1 0,1 0 0,-1 0 0,0 0 0,1 0 0,-1-1 0,1 1 0,-1 0 0,1 0 0,-1 2 0,-2 5 0,1 1 0,-1 0 0,2 0 0,-2 16 0,2 5 0,1 0 0,2 0 0,8 51 0,29 86 0,-37-161 27,0-1-154,-1 0 1,0-1-1,0 1 1,0 1-1,0-1 1,-1 0-1,0 0 1,0 0-1,0 0 0,-1 5 1,-4 1-6700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0.624"/>
    </inkml:context>
    <inkml:brush xml:id="br0">
      <inkml:brushProperty name="width" value="0.05" units="cm"/>
      <inkml:brushProperty name="height" value="0.05" units="cm"/>
    </inkml:brush>
  </inkml:definitions>
  <inkml:trace contextRef="#ctx0" brushRef="#br0">1 1 24575,'22'14'0,"-20"-13"0,0 0 0,0-1 0,0 1 0,-1 1 0,1-1 0,0 0 0,0 0 0,-1 1 0,1-1 0,-1 1 0,1-1 0,-1 1 0,0 0 0,1-1 0,-1 1 0,0 0 0,1 2 0,1 6 0,1 0 0,-1 1 0,-1-1 0,0 1 0,-1 0 0,0-1 0,0 1 0,-1 0 0,0 0 0,-1-1 0,-1 1 0,-2 12 0,13-65 0,-5 30 0,17-39 0,-19 47 0,0 0 0,1 1 0,-1-1 0,0 1 0,1 0 0,0-1 0,0 1 0,0 1 0,0-1 0,6-4 0,-8 7 0,0-1 0,0 1 0,0-1 0,-1 1 0,1 0 0,0-1 0,0 1 0,0 0 0,0 0 0,0-1 0,0 1 0,-1 0 0,1 0 0,0 0 0,0 0 0,0 0 0,0 0 0,0 1 0,0-1 0,0 0 0,0 0 0,-1 1 0,1-1 0,0 0 0,0 1 0,0 0 0,1 0 0,0 1 0,-1-1 0,1 1 0,-1 0 0,0-1 0,1 1 0,-1 0 0,0 0 0,0 0 0,1 3 0,1 5 0,0-1 0,-1 1 0,2 17 0,-1 9 0,14-63 0,-9 12 0,19-25 0,-25 37 0,0 0 0,0 1 0,0-1 0,0 1 0,1-1 0,-1 1 0,1 0 0,0 0 0,0 0 0,0 0 0,0 1 0,0-1 0,0 1 0,0-1 0,0 1 0,6-1 0,-7 2 0,-1 1 0,1-1 0,0 1 0,0-1 0,0 1 0,-1-1 0,1 1 0,0 0 0,-1 0 0,1 0 0,0 0 0,-1 0 0,0 0 0,1 1 0,-1-1 0,0 0 0,1 1 0,-1-1 0,0 1 0,0-1 0,0 1 0,0-1 0,0 1 0,-1 0 0,2 2 0,1 4 0,0 0 0,-1 0 0,1 0 0,0 10 0,8 54-1365,-9-59-5461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040"/>
    </inkml:context>
    <inkml:brush xml:id="br0">
      <inkml:brushProperty name="width" value="0.05" units="cm"/>
      <inkml:brushProperty name="height" value="0.05" units="cm"/>
    </inkml:brush>
  </inkml:definitions>
  <inkml:trace contextRef="#ctx0" brushRef="#br0">0 85 24575,'1'0'0,"-1"-1"0,0 1 0,1 0 0,-1-1 0,0 1 0,1 0 0,-1-1 0,1 1 0,-1 0 0,0-1 0,1 1 0,-1 0 0,1-1 0,-1 1 0,1 0 0,-1 0 0,1 0 0,-1 0 0,1 0 0,-1 0 0,1-1 0,-1 1 0,1 0 0,-1 0 0,1 0 0,0 1 0,-1-1 0,1 0 0,0 0 0,0 1 0,0 0 0,-1-1 0,1 1 0,0 0 0,-1 0 0,1 0 0,-1-1 0,1 1 0,-1 0 0,1 0 0,-1 0 0,0 0 0,0 0 0,1 1 0,3 36 0,-4-37 0,17 190 0,-13-157 0,-4-18 0,-1-16 0,1 0 0,0 0 0,0 0 0,0 0 0,0 0 0,0 1 0,0-1 0,0 0 0,0 0 0,-1 0 0,1 0 0,0 0 0,0 0 0,0 0 0,0 0 0,0 0 0,0 0 0,0 0 0,-1 0 0,1 0 0,0 0 0,0 0 0,0 0 0,0 0 0,0 0 0,0 0 0,0-1 0,-1 1 0,1 0 0,0 0 0,0 0 0,0 0 0,0 0 0,0 0 0,0 0 0,0 0 0,0 0 0,0 0 0,-1 0 0,1-1 0,0 1 0,0 0 0,0 0 0,0 0 0,0 0 0,0 0 0,0 0 0,0 0 0,0-1 0,0 1 0,0 0 0,0 0 0,-11-28 0,5 0 0,2-1 0,1 0 0,0-46 0,3 59 0,1 1 0,1 0 0,1 0 0,0 0 0,0 0 0,2 0 0,0 1 0,10-22 0,-14 34 0,0 0 0,0 0 0,0 0 0,1 1 0,-1-1 0,0 0 0,1 1 0,-1-1 0,1 1 0,-1 0 0,1 0 0,0-1 0,0 1 0,-1 0 0,1 0 0,0 0 0,3 0 0,-5 1 0,1 0 0,0 0 0,-1 0 0,1 0 0,0 0 0,-1 0 0,1 0 0,0 0 0,-1 0 0,1 0 0,0 0 0,-1 1 0,1-1 0,-1 0 0,1 1 0,0-1 0,-1 0 0,1 1 0,-1-1 0,2 1 0,-1 1 0,0-1 0,0 0 0,0 1 0,-1-1 0,1 1 0,0-1 0,-1 1 0,1 0 0,-1-1 0,1 1 0,-1-1 0,0 3 0,1 0-59,0 1 0,-1 0-1,0 0 1,0-1-1,0 1 1,-1 0 0,1 0-1,-1-1 1,0 1 0,-1-1-1,1 1 1,-1-1 0,0 1-1,0-1 1,0 0-1,0 0 1,-1 0 0,0 0-1,0 0 1,0-1 0,0 1-1,-6 4 1,-2-2-6767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255"/>
    </inkml:context>
    <inkml:brush xml:id="br0">
      <inkml:brushProperty name="width" value="0.05" units="cm"/>
      <inkml:brushProperty name="height" value="0.05" units="cm"/>
    </inkml:brush>
  </inkml:definitions>
  <inkml:trace contextRef="#ctx0" brushRef="#br0">0 0 24575,'0'3'0,"0"2"0,0 3 0,0 2 0,0 2 0,0 3 0,0 3 0,0 4 0,0 4 0,0 3 0,0 0 0,0 2 0,0 1 0,2-2 0,1 0 0,0-6-8191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628"/>
    </inkml:context>
    <inkml:brush xml:id="br0">
      <inkml:brushProperty name="width" value="0.05" units="cm"/>
      <inkml:brushProperty name="height" value="0.05" units="cm"/>
    </inkml:brush>
  </inkml:definitions>
  <inkml:trace contextRef="#ctx0" brushRef="#br0">62 131 24575,'-1'-3'0,"7"-5"0,16-16 0,7-5 0,-26 24 0,-1 1 0,1 0 0,-1-1 0,0 1 0,0-1 0,3-9 0,-5 13 0,0 1 0,1-1 0,-1 0 0,0 0 0,0 1 0,0-1 0,0 0 0,0 0 0,1 0 0,-2 1 0,1-1 0,0 0 0,0 0 0,0 0 0,0 1 0,0-1 0,-1 0 0,1 0 0,0 1 0,-1-1 0,1 0 0,0 1 0,-1-1 0,1 0 0,-1 1 0,1-1 0,-1 1 0,1-1 0,-1 1 0,0-1 0,1 1 0,-1-1 0,0 1 0,1-1 0,-1 1 0,0 0 0,0-1 0,1 1 0,-1 0 0,0 0 0,0 0 0,1 0 0,-1 0 0,0-1 0,0 1 0,0 0 0,1 1 0,-1-1 0,0 0 0,0 0 0,1 0 0,-2 1 0,-4 0 0,1 0 0,0 1 0,0 0 0,-1 0 0,1 0 0,1 1 0,-1 0 0,0 0 0,1 0 0,-1 0 0,1 1 0,0-1 0,-5 6 0,5-4 0,-1 1 0,1-1 0,0 0 0,0 1 0,1 0 0,-1 0 0,1 0 0,1 0 0,-1 1 0,-1 8 0,3-11 15,1 0 0,-1-1 0,1 1 0,0 0-1,1 0 1,-1-1 0,1 1 0,-1 0 0,1 0 0,0-1-1,1 1 1,-1-1 0,0 1 0,1-1 0,0 1 0,0-1 0,0 0-1,0 0 1,1 0 0,-1 0 0,1 0 0,3 2 0,1 1-205,-1-1 0,1 0 1,1-1-1,-1 1 0,1-1 1,-1-1-1,1 0 1,15 5-1,11-1-6636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2.378"/>
    </inkml:context>
    <inkml:brush xml:id="br0">
      <inkml:brushProperty name="width" value="0.05" units="cm"/>
      <inkml:brushProperty name="height" value="0.05" units="cm"/>
    </inkml:brush>
  </inkml:definitions>
  <inkml:trace contextRef="#ctx0" brushRef="#br0">75 234 24575,'34'-56'0,"-25"41"0,1 0 0,-2-1 0,0 0 0,6-17 0,-13 28 0,1 0 0,-1 0 0,0 0 0,0 0 0,-1 0 0,1 0 0,-1 0 0,0 0 0,-2-11 0,2 15 0,-1 0 0,1 0 0,0 0 0,-1-1 0,1 1 0,-1 0 0,0 0 0,1 0 0,-1 0 0,0 0 0,0 0 0,1 0 0,-1 0 0,0 1 0,0-1 0,0 0 0,0 0 0,-2 0 0,1 0 0,0 1 0,0-1 0,0 1 0,1 0 0,-1-1 0,0 1 0,0 0 0,0 0 0,0 0 0,0 1 0,0-1 0,0 0 0,0 1 0,0-1 0,-2 2 0,-4 1 0,0 1 0,1 0 0,-1 0 0,1 1 0,0 0 0,1 1 0,-1-1 0,1 1 0,0 0 0,-7 9 0,10-11 0,0 0 0,0 0 0,0 0 0,0 1 0,1-1 0,-1 0 0,1 1 0,0 0 0,1-1 0,-1 1 0,1 0 0,0 0 0,0 0 0,0 0 0,1 0 0,0 0 0,0 0 0,1 9 0,1-11 0,-1 0 0,1 1 0,-1-1 0,1 0 0,0 0 0,1 0 0,-1 0 0,0 0 0,1-1 0,0 1 0,-1-1 0,1 1 0,0-1 0,0 0 0,0 0 0,1-1 0,-1 1 0,0-1 0,1 1 0,-1-1 0,1 0 0,6 1 0,3 0 0,0 0 0,0 0 0,1-2 0,-1 1 0,14-3 0,-26 2 0,0 0 0,1 0 0,0 0 0,0 0 0,0 0 0,0-1 0,0 1 0,0 0 0,-1-1 0,1 0 0,0 1 0,0-1 0,-1 0 0,1 0 0,2-2 0,-5 3 0,1-1 0,-1 1 0,1 0 0,-1-1 0,1 1 0,-1 0 0,0 0 0,1 0 0,-1-1 0,1 1 0,-1 0 0,0 0 0,1 0 0,-1 0 0,0 0 0,1 0 0,-1 0 0,0 0 0,1 0 0,-1 1 0,1-1 0,-1 0 0,0 0 0,1 0 0,-1 1 0,-20 5 0,11-2 0,1 2 0,-1-1 0,1 1 0,0 1 0,0-1 0,1 1 0,-12 13 0,17-17 0,0 0 0,0 0 0,0 1 0,1 0 0,-1-1 0,1 1 0,0 0 0,0 0 0,0 0 0,1 1 0,-1-1 0,1 0 0,0 1 0,0-1 0,1 0 0,-1 1 0,1-1 0,0 1 0,0-1 0,1 9 0,0-11 14,0 1 1,0-1-1,0 0 0,0 0 0,0 1 1,0-1-1,1 0 0,-1 0 0,1 0 0,0 0 1,-1 0-1,1-1 0,0 1 0,0 0 1,0-1-1,0 0 0,0 1 0,0-1 0,1 0 1,-1 0-1,0 0 0,1 0 0,2 0 1,0 0-186,0 0 0,1 0 1,-1-1-1,0 1 0,1-2 1,-1 1-1,0 0 0,1-1 1,8-2-1,5-3-6655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3.201"/>
    </inkml:context>
    <inkml:brush xml:id="br0">
      <inkml:brushProperty name="width" value="0.05" units="cm"/>
      <inkml:brushProperty name="height" value="0.05" units="cm"/>
    </inkml:brush>
  </inkml:definitions>
  <inkml:trace contextRef="#ctx0" brushRef="#br0">198 225 24575,'0'-4'0,"0"1"0,0 0 0,-1 0 0,1-1 0,-1 1 0,0 0 0,0 0 0,0 0 0,0 0 0,-1 0 0,1 0 0,-1 0 0,0 0 0,1 0 0,-1 1 0,-1-1 0,1 1 0,0 0 0,-1-1 0,1 1 0,-1 0 0,1 0 0,-1 1 0,0-1 0,0 0 0,0 1 0,0 0 0,0 0 0,0 0 0,-1 0 0,1 0 0,0 1 0,0-1 0,-1 1 0,1 0 0,0 0 0,0 0 0,-1 0 0,1 1 0,0-1 0,0 1 0,-1 0 0,1 0 0,0 0 0,0 0 0,0 1 0,-5 3 0,-1 1 0,1 0 0,0 1 0,0 1 0,1-1 0,-10 15 0,14-19 0,1 1 0,-1 0 0,1 0 0,-1 1 0,1-1 0,1 0 0,-1 1 0,1 0 0,0-1 0,0 1 0,0 0 0,0-1 0,1 1 0,0 7 0,0-10 0,0-1 0,0 0 0,0 0 0,1 0 0,-1 0 0,0 0 0,1 0 0,-1 1 0,1-1 0,-1 0 0,1 0 0,-1 0 0,1 0 0,0-1 0,-1 1 0,1 0 0,0 0 0,0 0 0,0-1 0,0 1 0,0 0 0,0-1 0,0 1 0,1 0 0,1 0 0,-1-1 0,0 1 0,1-1 0,-1 1 0,1-1 0,-1 0 0,1 0 0,-1 0 0,0-1 0,1 1 0,2-1 0,3-1 0,-1-1 0,1 1 0,-1-1 0,0-1 0,0 1 0,9-7 0,-7 3 0,0-1 0,0 0 0,0 0 0,-1-1 0,-1 0 0,1 0 0,-2-1 0,7-11 0,-13 21 0,0 0 0,0 0 0,0-1 0,0 1 0,0 0 0,0 0 0,0 0 0,0 0 0,0 0 0,0-1 0,0 1 0,0 0 0,0 0 0,0 0 0,0 0 0,0 0 0,0-1 0,1 1 0,-1 0 0,0 0 0,0 0 0,0 0 0,0 0 0,0 0 0,0-1 0,0 1 0,0 0 0,1 0 0,-1 0 0,0 0 0,0 0 0,0 0 0,0 0 0,0 0 0,1 0 0,-1 0 0,0 0 0,0 0 0,0 0 0,0 0 0,0 0 0,1 0 0,-1 0 0,0 0 0,0 0 0,0 0 0,0 0 0,1 0 0,-1 0 0,0 0 0,0 0 0,0 0 0,1 12 0,-4 31 0,1-28 0,2-10 0,-1 3 0,0 0 0,1 1 0,0-1 0,1 0 0,1 10 0,-1-17 0,-1 0 0,0 1 0,1-1 0,-1 1 0,1-1 0,-1 0 0,1 0 0,0 1 0,-1-1 0,1 0 0,0 0 0,0 0 0,0 0 0,0 0 0,0 0 0,0 0 0,0 0 0,1 0 0,-1 0 0,0 0 0,0-1 0,1 1 0,-1-1 0,0 1 0,1-1 0,-1 1 0,1-1 0,-1 0 0,0 1 0,1-1 0,-1 0 0,1 0 0,-1 0 0,1 0 0,-1-1 0,3 1 0,4-2 0,0-1 0,1 0 0,-1 0 0,-1 0 0,1-1 0,0 0 0,-1 0 0,0-1 0,0 0 0,0-1 0,8-8 0,4-5 0,-1-1 0,21-29 0,-27 32 0,0-1 0,13-28 0,-21 39 0,-1 0 0,-1 0 0,1 0 0,-1 0 0,0-1 0,-1 1 0,0 0 0,0-1 0,-1 1 0,0-12 0,0 17 0,0 1 0,0-1 0,0 0 0,-1 0 0,1 1 0,-1-1 0,1 0 0,-1 1 0,0-1 0,1 1 0,-1-1 0,0 1 0,0-1 0,0 1 0,0 0 0,0-1 0,-1 1 0,1 0 0,0 0 0,-1 0 0,1 0 0,0 0 0,-1 0 0,1 0 0,-1 0 0,0 0 0,1 1 0,-1-1 0,0 1 0,1-1 0,-1 1 0,0 0 0,1 0 0,-1-1 0,0 1 0,0 1 0,1-1 0,-1 0 0,0 0 0,0 0 0,1 1 0,-1-1 0,0 1 0,1 0 0,-3 1 0,2-2 0,0 1 0,0 0 0,0 0 0,1-1 0,-1 1 0,0 0 0,1 1 0,-1-1 0,1 0 0,-1 0 0,1 1 0,0-1 0,0 1 0,-1-1 0,1 1 0,0-1 0,0 1 0,0 0 0,1-1 0,-1 1 0,0 0 0,1 0 0,-1 0 0,1 0 0,0 0 0,-1-1 0,1 1 0,0 0 0,0 0 0,0 0 0,0 0 0,1 0 0,-1 0 0,0 0 0,1 0 0,-1-1 0,1 1 0,0 0 0,0 0 0,1 2 0,5 4 0,0 0 0,0 0 0,1-1 0,9 7 0,-9-8 0,0 0 0,0 1 0,-1 1 0,0-1 0,0 1 0,6 10 0,-12-16 0,0 1 0,0-1 0,0 0 0,0 0 0,0 1 0,-1-1 0,1 0 0,-1 1 0,0-1 0,0 1 0,0-1 0,0 0 0,0 1 0,0-1 0,-1 1 0,1-1 0,-1 0 0,0 1 0,1-1 0,-1 0 0,0 0 0,0 1 0,-1-1 0,1 0 0,0 0 0,-1 0 0,1 0 0,-1-1 0,0 1 0,1 0 0,-3 1 0,-5 5-151,1-1-1,-1 0 0,-1-1 0,1 0 1,-1 0-1,0-1 0,-1 0 1,-19 6-1,10-5-6674</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3.776"/>
    </inkml:context>
    <inkml:brush xml:id="br0">
      <inkml:brushProperty name="width" value="0.05" units="cm"/>
      <inkml:brushProperty name="height" value="0.05" units="cm"/>
    </inkml:brush>
  </inkml:definitions>
  <inkml:trace contextRef="#ctx0" brushRef="#br0">4 75 24575,'6'-10'0,"9"-20"0,-15 29 0,1 0 0,-1-1 0,1 1 0,-1 0 0,0 0 0,1 0 0,-1-1 0,0 1 0,0 0 0,0 0 0,0-1 0,0 1 0,0 0 0,0 0 0,-1-1 0,1 1 0,0 0 0,-1 0 0,1 0 0,-1-2 0,1 3 0,0 0 0,-1 0 0,1-1 0,0 1 0,0 0 0,0 0 0,0 0 0,0 0 0,0 0 0,0 0 0,0 0 0,-1 0 0,1 0 0,0 0 0,0 0 0,0-1 0,0 1 0,0 0 0,-1 0 0,1 0 0,0 0 0,0 0 0,0 0 0,0 0 0,0 0 0,0 0 0,-1 0 0,1 0 0,0 0 0,0 0 0,0 1 0,0-1 0,0 0 0,-1 0 0,1 0 0,0 0 0,0 0 0,0 0 0,0 0 0,0 0 0,0 0 0,0 0 0,-1 1 0,-4 7 0,-1 10 0,3 1 0,-1 32 0,3-44 0,1-1 0,1 1 0,-1 0 0,1 0 0,0-1 0,1 1 0,-1 0 0,4 7 0,-4-12 0,1-1 0,-1 1 0,0 0 0,1-1 0,-1 1 0,1-1 0,-1 1 0,1-1 0,0 0 0,0 1 0,-1-1 0,1 0 0,0 0 0,0 0 0,0-1 0,0 1 0,0 0 0,0-1 0,0 1 0,1-1 0,-1 0 0,0 0 0,0 0 0,0 0 0,0 0 0,0 0 0,0 0 0,1-1 0,2 0 0,5-2 0,0 1 0,-1-2 0,0 1 0,18-10 0,-17 6 0,-1 1 0,0-2 0,0 1 0,-1-1 0,1 0 0,-2-1 0,0 0 0,0 0 0,0-1 0,-1 1 0,0-1 0,-1-1 0,-1 1 0,1-1 0,4-19 0,-9 24 0,-3 9 0,-4 10 0,-3 20 0,1 0 0,1 0 0,2 1 0,-3 50 0,7 141 0,4-154 0,-2-48 0,1-14 0,-1-1 0,0 1 0,0-1 0,-3 17 0,3-25 0,0 0 0,0 1 0,0-1 0,0 1 0,0-1 0,0 0 0,-1 1 0,1-1 0,0 1 0,0-1 0,0 0 0,0 1 0,-1-1 0,1 1 0,0-1 0,0 0 0,-1 1 0,1-1 0,0 0 0,0 0 0,-1 1 0,1-1 0,0 0 0,-1 0 0,1 1 0,-1-1 0,1 0 0,0 0 0,-1 0 0,1 0 0,-1 1 0,1-1 0,0 0 0,-1 0 0,1 0 0,-1 0 0,0 0 0,0-1 0,0 1 0,-1-1 0,1 0 0,0 0 0,0 0 0,0 0 0,-1 1 0,1-2 0,0 1 0,0 0 0,-1-1 0,-20-34 0,17 23 23,0-1 0,1 1 0,0-1-1,2 0 1,-1 0 0,2 0 0,-1-1-1,2 1 1,0 0 0,1 0 0,0-1-1,1 1 1,1 0 0,7-23 0,-8 30-82,1 0 0,0 0 0,0 0 0,0 0 0,1 0 0,0 1 1,1 0-1,-1 0 0,1 0 0,0 0 0,0 1 0,1-1 1,0 1-1,0 1 0,0-1 0,1 1 0,-1 0 0,1 1 0,0-1 1,0 1-1,0 1 0,0-1 0,1 1 0,-1 1 0,1-1 0,-1 1 1,1 1-1,12-1 0,-6 2-6767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5.373"/>
    </inkml:context>
    <inkml:brush xml:id="br0">
      <inkml:brushProperty name="width" value="0.05" units="cm"/>
      <inkml:brushProperty name="height" value="0.05" units="cm"/>
    </inkml:brush>
  </inkml:definitions>
  <inkml:trace contextRef="#ctx0" brushRef="#br0">98 181 24575,'-14'-13'0,"3"2"0,-1-1 0,2 0 0,-1 0 0,2-1 0,0 0 0,-9-17 0,17 29 0,1 0 0,-1 0 0,1-1 0,0 1 0,-1 0 0,1 0 0,0 0 0,0 0 0,0 0 0,0 0 0,0-1 0,0 1 0,0 0 0,0 0 0,0 0 0,0 0 0,1 0 0,-1-1 0,0 1 0,1 0 0,-1 0 0,1 0 0,-1 0 0,1 0 0,0 0 0,-1 0 0,1 0 0,0 1 0,0-1 0,-1 0 0,1 0 0,0 1 0,0-1 0,0 0 0,0 1 0,0-1 0,0 1 0,2-1 0,5-2 0,-1 0 0,0 1 0,1 0 0,12-1 0,-16 3 0,51-7 0,1 2 0,62 4 0,-79 3 0,-1 1 0,0 2 0,-1 2 0,39 12 0,-64-15 0,0 0 0,-1 1 0,0 0 0,1 1 0,-2 0 0,1 0 0,-1 1 0,0 1 0,9 8 0,-13-10 0,0 1 0,-1-1 0,0 1 0,0 0 0,-1 0 0,0 1 0,0-1 0,-1 1 0,0 0 0,0 0 0,-1 0 0,0 0 0,0 0 0,0 11 0,-1 8 0,0-1 0,-2 0 0,-7 46 0,-24 78 0,18-93 0,6-22 0,-28 138 0,31-138 0,1 0 0,2 70 0,3-92 0,1 0 0,0 0 0,0 0 0,1 0 0,1 0 0,0 0 0,1-1 0,1 0 0,0 0 0,0 0 0,1-1 0,13 17 0,-9-15 0,1-1 0,1 0 0,0-1 0,0 0 0,1-1 0,0-1 0,1 0 0,0-1 0,21 8 0,31 6 0,-49-17 0,-1 0 0,0 1 0,18 10 0,-33-16 0,0 1 0,-1 0 0,0 0 0,1 0 0,-1 0 0,1 0 0,-1 0 0,0 0 0,0 0 0,0 1 0,1-1 0,-1 0 0,0 1 0,-1-1 0,1 1 0,0-1 0,0 1 0,-1 0 0,1-1 0,-1 1 0,1 0 0,-1-1 0,0 1 0,0 0 0,1-1 0,-1 1 0,0 0 0,-1 0 0,1-1 0,0 1 0,0 0 0,-1-1 0,1 1 0,-2 2 0,-2 5 0,0-1 0,-1 1 0,0-1 0,0 0 0,-7 8 0,4-6 0,-20 29 0,5-11 0,2 2 0,0 1 0,-22 48 0,39-68 0,-1-1 0,2 1 0,0 0 0,0 0 0,1 1 0,0-1 0,1 1 0,0-1 0,1 1 0,0-1 0,1 1 0,0-1 0,1 1 0,0-1 0,5 15 0,-1-10 0,1 0 0,0-1 0,1 0 0,1-1 0,13 19 0,59 60 0,-59-70 0,-1 1 0,0 1 0,-2 0 0,16 30 0,-32-50 0,-1 0 0,1 0 0,-1 0 0,-1 0 0,1 0 0,-1 0 0,0 1 0,0-1 0,0 1 0,-1-1 0,0 10 0,-1-12 0,1 0 0,-1 0 0,0 0 0,0-1 0,0 1 0,0 0 0,0 0 0,-1-1 0,1 1 0,-1-1 0,0 1 0,0-1 0,0 0 0,0 0 0,0 0 0,0 0 0,0 0 0,-1 0 0,1 0 0,-1-1 0,1 1 0,-6 1 0,1 0-170,0-1-1,-1 0 0,1 0 1,-1 0-1,0-1 0,0 0 1,-15-1-1,-3-1-6655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5.804"/>
    </inkml:context>
    <inkml:brush xml:id="br0">
      <inkml:brushProperty name="width" value="0.05" units="cm"/>
      <inkml:brushProperty name="height" value="0.05" units="cm"/>
    </inkml:brush>
  </inkml:definitions>
  <inkml:trace contextRef="#ctx0" brushRef="#br0">15 108 24575,'-1'-11'0,"1"0"0,-1 0 0,-1 0 0,-5-17 0,4 85 0,3-34 0,0 23 0,7 60 0,-6-94 0,1 0 0,1 0 0,0 0 0,0-1 0,1 0 0,1 1 0,-1-2 0,2 1 0,0 0 0,10 12 0,-13-18 0,1-1 0,-1 0 0,1-1 0,1 1 0,-1-1 0,0 1 0,1-1 0,0 0 0,0-1 0,-1 1 0,1-1 0,1 0 0,-1 0 0,0-1 0,8 2 0,-6-3 0,0 1 0,0-1 0,0 0 0,0-1 0,0 0 0,0 0 0,0 0 0,-1-1 0,1 0 0,12-6 0,-8 3 0,-1-1 0,0 0 0,0 0 0,-1-1 0,0 0 0,0-1 0,-1 0 0,1 0 0,-2-1 0,1 0 0,-1 0 0,-1-1 0,0 0 0,6-13 0,-6 9 0,-2-1 0,1 1 0,-2-1 0,0 0 0,-1 0 0,0 0 0,-1-18 0,-1 21 0,-1 1 0,0 0 0,0 0 0,-1 1 0,-1-1 0,0 0 0,0 1 0,-1-1 0,0 1 0,-10-15 0,13 22-44,-1 1 0,1-1 0,-1 1 0,0-1 0,0 1 0,0 0 0,0 0 0,0 0 0,-1 0 0,1 0 0,-1 0 0,1 1 0,-1-1 0,1 1 0,-1 0 0,0 0 0,0 0 0,0 0-1,0 0 1,1 0 0,-1 1 0,0-1 0,0 1 0,0 0 0,0 0 0,0 0 0,0 1 0,0-1 0,0 1 0,-6 1 0,-4 4-6782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6.053"/>
    </inkml:context>
    <inkml:brush xml:id="br0">
      <inkml:brushProperty name="width" value="0.05" units="cm"/>
      <inkml:brushProperty name="height" value="0.05" units="cm"/>
    </inkml:brush>
  </inkml:definitions>
  <inkml:trace contextRef="#ctx0" brushRef="#br0">18 29 24575,'0'-1'0,"-1"0"0,1-1 0,0 1 0,-1 0 0,1 0 0,-1 0 0,1 0 0,-1 0 0,0 0 0,1 0 0,-1 0 0,0 0 0,-1-1 0,-6-10 0,34 34 0,147 169-168,-131-141-1029,-29-36-5629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401"/>
    </inkml:context>
    <inkml:brush xml:id="br0">
      <inkml:brushProperty name="width" value="0.05" units="cm"/>
      <inkml:brushProperty name="height" value="0.05" units="cm"/>
    </inkml:brush>
  </inkml:definitions>
  <inkml:trace contextRef="#ctx0" brushRef="#br0">1 134 24575,'0'-4'0,"0"-7"0,2-3 0,3-3 0,5-2 0,8 3 0,7 2 0,6 0 0,5 4 0,2 3 0,0 2 0,-2 3 0,-8 1-8191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6.283"/>
    </inkml:context>
    <inkml:brush xml:id="br0">
      <inkml:brushProperty name="width" value="0.05" units="cm"/>
      <inkml:brushProperty name="height" value="0.05" units="cm"/>
    </inkml:brush>
  </inkml:definitions>
  <inkml:trace contextRef="#ctx0" brushRef="#br0">329 0 24575,'-2'1'0,"0"-1"0,0 0 0,0 1 0,0-1 0,0 1 0,0 0 0,1-1 0,-1 1 0,0 0 0,0 0 0,1 0 0,-1 1 0,-2 1 0,-20 23 0,17-18 0,-46 52 0,3 2 0,2 3 0,-56 103 0,95-150-1365,3-3-5461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4.864"/>
    </inkml:context>
    <inkml:brush xml:id="br0">
      <inkml:brushProperty name="width" value="0.05" units="cm"/>
      <inkml:brushProperty name="height" value="0.05" units="cm"/>
    </inkml:brush>
  </inkml:definitions>
  <inkml:trace contextRef="#ctx0" brushRef="#br0">1 0 24575,'2'0'0,"3"0"0,1 2 0,-1 3 0,-1 4 0,-2 1 0,0 4 0,-1 4 0,-1 3 0,0 3 0,-1 2 0,1 0 0,0-1 0,0-1 0,0-2 0,0-3 0,0-2 0,0-4-8191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5.423"/>
    </inkml:context>
    <inkml:brush xml:id="br0">
      <inkml:brushProperty name="width" value="0.05" units="cm"/>
      <inkml:brushProperty name="height" value="0.05" units="cm"/>
    </inkml:brush>
  </inkml:definitions>
  <inkml:trace contextRef="#ctx0" brushRef="#br0">512 11 24575,'0'0'0,"0"-1"0,0 0 0,-1 1 0,1-1 0,0 1 0,-1-1 0,1 1 0,0-1 0,-1 1 0,1 0 0,-1-1 0,1 1 0,0-1 0,-1 1 0,1 0 0,-1-1 0,0 1 0,1 0 0,-1 0 0,1-1 0,-1 1 0,1 0 0,-1 0 0,0 0 0,1 0 0,-1 0 0,1 0 0,-2 0 0,-18-1 0,7 2 0,0 1 0,0 1 0,0 0 0,1 1 0,-1 0 0,1 1 0,-17 9 0,-6 6 0,-37 27 0,48-30 0,1 1 0,0 1 0,1 1 0,1 2 0,1 0 0,1 0 0,-16 28 0,26-36 0,0 2 0,1 0 0,1 0 0,0 0 0,2 0 0,0 1 0,0 0 0,2 1 0,0-1 0,1 0 0,0 1 0,2 0 0,1 20 0,1-19 0,1 0 0,1 0 0,0-1 0,2 1 0,0-1 0,1 0 0,0-1 0,2 1 0,0-2 0,13 20 0,-15-27 0,0 0 0,1 0 0,0-1 0,0 0 0,1 0 0,0-1 0,0 0 0,0 0 0,1-1 0,0-1 0,1 1 0,-1-2 0,1 1 0,0-2 0,0 1 0,0-1 0,23 2 0,-16-5 0,-1 0 0,1-1 0,0-1 0,-1-1 0,0 0 0,1-1 0,-1-1 0,-1-1 0,1 0 0,-1-1 0,0-1 0,-1 0 0,1-1 0,25-21 0,-20 13 0,-1-1 0,0-1 0,-1-1 0,-1 0 0,-1-1 0,-1-1 0,-1-1 0,-1 0 0,11-26 0,-16 29 0,-1 0 0,-2 0 0,0-1 0,-1 0 0,0 0 0,-2-1 0,-1 1 0,-1-1 0,0 1 0,-2-1 0,-4-27 0,3 37 0,0 0 0,-1 0 0,-1 0 0,0 0 0,-1 0 0,0 1 0,0 0 0,-1 0 0,-1 0 0,0 1 0,0 0 0,-1 0 0,-1 1 0,1 0 0,-1 1 0,-1 0 0,0 0 0,0 1 0,0 0 0,-21-10 0,13 9 0,-2 1 0,1 1 0,-1 1 0,0 1 0,0 0 0,0 1 0,-23 1 0,14 1 0,0 2 0,1 1 0,-1 2 0,-41 9 0,67-12 0,-50 16 0,50-16 0,-1 1 0,1-1 0,0 1 0,0 0 0,0 0 0,0 0 0,0 0 0,1 0 0,-1 1 0,0-1 0,1 1 0,0 0 0,-2 3 0,3-5-33,1-1 0,0 1-1,-1 0 1,1 0 0,0 0-1,0 0 1,0 0 0,0 0 0,0 0-1,0-1 1,0 1 0,0 0-1,1 0 1,-1 0 0,0 0-1,0 0 1,1 0 0,-1-1 0,0 1-1,1 0 1,-1 0 0,1-1-1,-1 1 1,1 0 0,0 0-1,-1-1 1,1 1 0,0-1 0,-1 1-1,1-1 1,0 1 0,0-1-1,-1 1 1,1-1 0,0 1-1,0-1 1,0 0 0,0 0 0,-1 1-1,3-1 1,7 3-6793</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7.328"/>
    </inkml:context>
    <inkml:brush xml:id="br0">
      <inkml:brushProperty name="width" value="0.05" units="cm"/>
      <inkml:brushProperty name="height" value="0.05" units="cm"/>
    </inkml:brush>
  </inkml:definitions>
  <inkml:trace contextRef="#ctx0" brushRef="#br0">41 99 24575,'-15'-5'0,"15"4"0,-1 1 0,0-1 0,0 1 0,1-1 0,-1 1 0,0-1 0,0 1 0,0-1 0,0 1 0,0 0 0,0 0 0,1 0 0,-1-1 0,0 1 0,0 0 0,0 0 0,0 0 0,0 0 0,0 0 0,0 1 0,0-1 0,0 0 0,0 0 0,0 1 0,1-1 0,-1 0 0,-1 1 0,3 0 0,0 0 0,-1-1 0,1 1 0,0 0 0,0-1 0,1 0 0,-1 1 0,0-1 0,0 1 0,0-1 0,0 0 0,0 0 0,0 0 0,0 0 0,2 0 0,249 3 0,1-21 0,-154 10 0,434-54 0,-529 61 60,14-2 202,-17 3-325,-1 0 1,1 0-1,-1 0 1,1 0-1,-1 0 1,1 0-1,-1-1 1,0 1-1,1 0 1,-1 0-1,1 0 1,-1-1 0,1 1-1,-1 0 1,0 0-1,1-1 1,-1 1-1,0 0 1,1-1-1,-1 1 1,0 0-1,1-1 1,-1 1-1,0-1 1,0 1-1,1-1 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7.656"/>
    </inkml:context>
    <inkml:brush xml:id="br0">
      <inkml:brushProperty name="width" value="0.05" units="cm"/>
      <inkml:brushProperty name="height" value="0.05" units="cm"/>
    </inkml:brush>
  </inkml:definitions>
  <inkml:trace contextRef="#ctx0" brushRef="#br0">48 0 24575,'-27'3'0,"26"-3"0,0 0 0,0 0 0,0 0 0,0 0 0,0 0 0,0 1 0,0-1 0,0 0 0,0 1 0,0-1 0,0 1 0,0-1 0,1 1 0,-1-1 0,0 1 0,0 0 0,0-1 0,1 1 0,-1 0 0,1 0 0,-1 0 0,0-1 0,0 3 0,2-2 0,0 0 0,-1 0 0,1 0 0,0 0 0,0 0 0,0 0 0,0-1 0,0 1 0,0 0 0,0 0 0,0-1 0,0 1 0,0-1 0,0 1 0,1-1 0,-1 1 0,0-1 0,0 1 0,1-1 0,1 0 0,0 1 0,62 16 0,30 8 0,-85-21 0,1 0 0,-1 1 0,1 0 0,-2 1 0,1 0 0,11 9 0,-18-13 10,-1 0 0,0 0 0,0 0 0,0 0 0,0 0 0,-1 1 1,1-1-1,-1 1 0,1-1 0,-1 1 0,0 0 0,0-1 0,0 1 0,0 0 0,-1 0 0,1 0 0,-1-1 0,1 1 0,-1 0 0,0 0 0,0 0 0,-1 0 0,1 0 0,0 0 0,-1 0 0,0-1 0,0 1 0,0 0 0,0 0 0,0-1 0,0 1 0,-1-1 1,-2 5-1,-4 4-254,1-1 0,-2 0 0,1-1 0,-1 1 1,-1-1-1,-13 9 0,7-5-6582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8.520"/>
    </inkml:context>
    <inkml:brush xml:id="br0">
      <inkml:brushProperty name="width" value="0.05" units="cm"/>
      <inkml:brushProperty name="height" value="0.05" units="cm"/>
    </inkml:brush>
  </inkml:definitions>
  <inkml:trace contextRef="#ctx0" brushRef="#br0">258 278 24575,'0'-2'0,"0"0"0,0-1 0,-1 1 0,1 0 0,-1 0 0,0-1 0,1 1 0,-1 0 0,-2-3 0,3 5 0,0 0 0,0 0 0,0 0 0,0 0 0,0-1 0,0 1 0,0 0 0,0 0 0,0 0 0,0 0 0,0 0 0,0 0 0,0 0 0,0 0 0,0-1 0,-1 1 0,1 0 0,0 0 0,0 0 0,0 0 0,0 0 0,0 0 0,0 0 0,0 0 0,0 0 0,-1 0 0,1 0 0,0 0 0,0 0 0,0 0 0,0 0 0,0 0 0,0 0 0,-1 0 0,1 0 0,0 0 0,0 0 0,0 0 0,0 0 0,0 0 0,0 0 0,0 0 0,-1 0 0,1 0 0,0 0 0,0 0 0,0 0 0,0 0 0,0 0 0,-2 15 0,7 94 0,4 154 0,-18 48 0,5-219 0,4-83 0,-1-1 0,1 1 0,0-1 0,1 0 0,2 16 0,-3-22 0,1 0 0,0 0 0,-1 0 0,1 0 0,0 0 0,0 0 0,0-1 0,1 1 0,-1 0 0,0 0 0,0-1 0,1 1 0,-1-1 0,1 1 0,0-1 0,-1 0 0,1 0 0,0 0 0,0 0 0,0 0 0,0 0 0,0 0 0,0 0 0,2 0 0,15 2 0,0-1 0,1-1 0,-1-1 0,0 0 0,30-5 0,-16 2 0,200-18 0,236-14 0,-9 21 0,-89 3 0,-320 10 0,-26 2 0,0-2 0,0-1 0,0 0 0,49-13 0,-73 15 0,-1 0 0,1 0 0,0 0 0,-1-1 0,1 1 0,-1 0 0,1 0 0,0-1 0,-1 1 0,1 0 0,-1-1 0,1 1 0,-1 0 0,1-1 0,-1 1 0,1-1 0,-1 1 0,0-1 0,1 1 0,-1-1 0,0 1 0,1-1 0,-1 0 0,0 0 0,0 1 0,0-1 0,0 0 0,0 1 0,-1-1 0,1 1 0,0-1 0,-1 1 0,1-1 0,0 1 0,-1 0 0,1-1 0,0 1 0,-1-1 0,1 1 0,-1 0 0,1-1 0,-1 1 0,1 0 0,-1-1 0,-34-13 0,32 13 0,-14-5 0,-3 0 0,-1-2 0,1 0 0,-29-17 0,43 21 0,0 0 0,0-1 0,1 1 0,-1-1 0,1-1 0,0 1 0,1-1 0,-1 0 0,1 0 0,0 0 0,1 0 0,-1-1 0,1 0 0,-3-10 0,0-3 0,1-1 0,1 0 0,-1-39 0,4-66 0,3 70 0,7-200 0,-4 132 0,-4 111 0,-1 0 0,-1 0 0,0-1 0,0 1 0,-6-20 0,6 29 0,0 1 0,-1-1 0,1 0 0,-1 1 0,1-1 0,-1 1 0,0-1 0,-1 1 0,1 0 0,-1 0 0,1 0 0,-1 0 0,0 1 0,0-1 0,0 1 0,0-1 0,0 1 0,-1 0 0,1 0 0,-1 1 0,1-1 0,-1 1 0,-4-2 0,-20-1 0,-1 1 0,1 1 0,-1 1 0,-52 6 0,36-2 0,-1057 51-612,1016-51 612,-338 31 0,390-28-1263,10 1-5053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250"/>
    </inkml:context>
    <inkml:brush xml:id="br0">
      <inkml:brushProperty name="width" value="0.05" units="cm"/>
      <inkml:brushProperty name="height" value="0.05" units="cm"/>
    </inkml:brush>
  </inkml:definitions>
  <inkml:trace contextRef="#ctx0" brushRef="#br0">27 243 24575,'-2'2'0,"1"0"0,-1 1 0,1-1 0,0 0 0,-1 1 0,1-1 0,0 1 0,1-1 0,-1 1 0,0 0 0,1-1 0,-1 1 0,1 0 0,0 0 0,0 2 0,5 44 0,-4-42 0,7 48 0,-3-30 0,0 1 0,-2 0 0,-2 0 0,0 0 0,-5 43 0,4-66 0,0-1 0,-1 0 0,1 0 0,-1 1 0,0-1 0,0 0 0,0 0 0,0 0 0,0 0 0,-3 4 0,4-6 0,0 0 0,0 0 0,-1 0 0,1 1 0,0-1 0,0 0 0,0 0 0,0 0 0,0 0 0,-1 0 0,1 0 0,0 0 0,0 0 0,0 0 0,-1 0 0,1 0 0,0 0 0,0 0 0,0 0 0,0 0 0,-1 0 0,1 0 0,0 0 0,0 0 0,0 0 0,-1 0 0,1 0 0,0 0 0,0 0 0,0 0 0,0 0 0,-1 0 0,1-1 0,0 1 0,0 0 0,0 0 0,0 0 0,0 0 0,-1 0 0,1 0 0,0-1 0,-5-17 0,-3-48 0,3-2 0,3 1 0,3 0 0,3 0 0,20-105 0,-23 164 0,1 0 0,0 1 0,0-1 0,1 0 0,0 1 0,0-1 0,7-10 0,-9 16 0,1 0 0,-1 0 0,1 1 0,0-1 0,0 0 0,0 0 0,0 1 0,0 0 0,0-1 0,0 1 0,1 0 0,-1 0 0,0 0 0,1 0 0,-1 0 0,1 1 0,-1-1 0,1 1 0,-1-1 0,1 1 0,-1 0 0,1 0 0,-1 0 0,1 1 0,-1-1 0,1 0 0,3 2 0,0-1 0,-1 1 0,1 0 0,-1 0 0,1 0 0,-1 1 0,0-1 0,1 1 0,-2 1 0,1-1 0,0 1 0,-1-1 0,1 1 0,7 9 0,-11-10 0,1 0 0,0-1 0,-1 1 0,0 0 0,0 0 0,1 0 0,-2 0 0,1 0 0,0 0 0,0 0 0,-1 0 0,0 0 0,0 0 0,0 0 0,0 0 0,0 0 0,0 0 0,-1 0 0,0 0 0,1 0 0,-1 0 0,0 0 0,-1 0 0,1 0 0,0 0 0,-1-1 0,-3 5 0,-6 7 0,0 0 0,-1-1 0,-1-1 0,0 0 0,-27 17 0,18-12 0,-23 22 0,44-39 0,0 1 0,0 0 0,0-1 0,1 1 0,-1 0 0,0-1 0,1 1 0,-1 0 0,0 0 0,1 0 0,-1-1 0,1 1 0,-1 0 0,1 0 0,0 0 0,-1 0 0,1 0 0,0 0 0,0 0 0,-1 0 0,1 0 0,0 0 0,0 0 0,0 0 0,0 0 0,1 0 0,-1 0 0,0 0 0,0 0 0,0 0 0,1 0 0,-1 0 0,1 0 0,-1 0 0,1 0 0,-1 0 0,1 0 0,-1-1 0,1 1 0,0 0 0,-1 0 0,1-1 0,0 1 0,0 0 0,-1-1 0,1 1 0,0-1 0,0 1 0,2 0 0,6 3 0,0 0 0,0 0 0,0-1 0,14 3 0,-9-2 0,10 3 0,4 1 0,0 0 0,0 3 0,-1 0 0,27 16 0,-52-26 0,0 0 0,-1 0 0,1 0 0,-1 0 0,1 0 0,-1 0 0,1 1 0,-1-1 0,0 0 0,0 1 0,0-1 0,0 1 0,0-1 0,0 1 0,0 0 0,0 0 0,0-1 0,-1 1 0,1 0 0,0 3 0,-1-3 0,-1 0 0,1 0 0,-1-1 0,1 1 0,-1 0 0,0-1 0,1 1 0,-1 0 0,0-1 0,0 1 0,0-1 0,0 1 0,0-1 0,-1 0 0,1 1 0,0-1 0,-1 0 0,1 0 0,-1 0 0,1 0 0,-3 1 0,-7 4 57,0 0 0,0-1 0,-1 0 0,0-1 0,-23 5 0,-63 5-1764,72-12-5119</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692"/>
    </inkml:context>
    <inkml:brush xml:id="br0">
      <inkml:brushProperty name="width" value="0.05" units="cm"/>
      <inkml:brushProperty name="height" value="0.05" units="cm"/>
    </inkml:brush>
  </inkml:definitions>
  <inkml:trace contextRef="#ctx0" brushRef="#br0">14 144 24575,'0'0'0,"1"0"0,0 0 0,-1 1 0,1-1 0,-1 0 0,1 1 0,-1-1 0,1 0 0,-1 1 0,1-1 0,-1 1 0,1-1 0,-1 1 0,0-1 0,1 1 0,-1-1 0,0 1 0,1-1 0,-1 1 0,0 0 0,0-1 0,0 1 0,1 0 0,-1-1 0,0 1 0,0-1 0,0 2 0,2 21 0,-2-20 0,3 39 0,-2 1 0,-2 0 0,-12 77 0,8-105 0,4-15 0,1 0 0,0 0 0,0 0 0,0 0 0,0 0 0,-1 0 0,1 0 0,0 0 0,0 0 0,0 0 0,0 0 0,-1 0 0,1 0 0,0 0 0,0 0 0,0 0 0,0 0 0,0 0 0,-1 0 0,1 0 0,0 0 0,0 0 0,0-1 0,0 1 0,0 0 0,-1 0 0,1 0 0,0 0 0,0 0 0,0 0 0,0 0 0,0-1 0,0 1 0,0 0 0,0 0 0,0 0 0,0 0 0,0-1 0,0 1 0,-1 0 0,1 0 0,0 0 0,-1-4 0,0 1 0,1 0 0,-1-1 0,0 1 0,1-1 0,0-4 0,4-39 0,2 0 0,3 1 0,1 0 0,25-67 0,-12 52 0,-21 57 0,1-1 0,-1 0 0,1 0 0,1 1 0,-1 0 0,0-1 0,1 1 0,0 0 0,7-5 0,-10 8 0,0 1 0,0-1 0,0 0 0,0 1 0,0-1 0,0 1 0,0 0 0,1-1 0,-1 1 0,0 0 0,0-1 0,0 1 0,1 0 0,-1 0 0,0 0 0,0 0 0,1 0 0,-1 0 0,0 1 0,0-1 0,0 0 0,0 1 0,3 0 0,-2 1 0,1-1 0,-1 1 0,0 0 0,1 0 0,-1 0 0,0 0 0,0 0 0,0 0 0,2 5 0,3 5 0,-1 0 0,0 0 0,5 17 0,-11-29 0,47 171 294,-19-57-1953,-21-92-5167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886"/>
    </inkml:context>
    <inkml:brush xml:id="br0">
      <inkml:brushProperty name="width" value="0.05" units="cm"/>
      <inkml:brushProperty name="height" value="0.05" units="cm"/>
    </inkml:brush>
  </inkml:definitions>
  <inkml:trace contextRef="#ctx0" brushRef="#br0">12 32 24575,'-2'0'0,"-3"0"0,1 0 0,4 0 0,4 0 0,4-3 0,7 0 0,5-2 0,6-2 0,6-1 0,-4 2-8191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0.198"/>
    </inkml:context>
    <inkml:brush xml:id="br0">
      <inkml:brushProperty name="width" value="0.05" units="cm"/>
      <inkml:brushProperty name="height" value="0.05" units="cm"/>
    </inkml:brush>
  </inkml:definitions>
  <inkml:trace contextRef="#ctx0" brushRef="#br0">152 109 24575,'2'-2'0,"0"0"0,0 0 0,0 0 0,0 0 0,-1 0 0,1 0 0,0 0 0,-1 0 0,0-1 0,0 1 0,0 0 0,0-1 0,0 1 0,0-1 0,0 1 0,-1-1 0,1 0 0,-1 1 0,0-1 0,0 0 0,0 1 0,0-1 0,0 0 0,-1 1 0,1-1 0,-1 1 0,0-1 0,1 1 0,-1-1 0,0 1 0,-1-1 0,1 1 0,0 0 0,-1-1 0,-2-2 0,2 3 0,0 0 0,0 0 0,0 1 0,-1-1 0,1 0 0,-1 1 0,1 0 0,-1 0 0,1-1 0,-1 1 0,0 1 0,0-1 0,1 0 0,-1 1 0,0-1 0,0 1 0,0 0 0,0 0 0,0 0 0,1 0 0,-1 1 0,0-1 0,-4 2 0,2-1 0,0 1 0,0 0 0,0 0 0,0 0 0,0 0 0,1 1 0,-1 0 0,1 0 0,0 0 0,0 0 0,-7 7 0,8-6 0,0 0 0,0 0 0,0 0 0,0 0 0,1 1 0,-1-1 0,1 0 0,0 1 0,1 0 0,-1 0 0,1-1 0,0 1 0,0 0 0,0 0 0,1 0 0,0 0 0,0 0 0,0 0 0,1 0 0,-1 0 0,1 0 0,0 0 0,1-1 0,-1 1 0,1 0 0,0-1 0,0 1 0,0-1 0,1 1 0,4 5 0,8 10 0,1-1 0,0-1 0,2-1 0,36 29 0,-39-34 0,-12-10 0,0 1 0,0-1 0,-1 1 0,1 0 0,-1 0 0,1 0 0,-1 0 0,3 5 0,-5-7 0,0 0 0,1 0 0,-1 0 0,0 0 0,0 0 0,0 0 0,0 0 0,0 0 0,0 0 0,0 0 0,0 0 0,0 0 0,-1 0 0,1 0 0,0-1 0,0 1 0,-1 0 0,1 0 0,-1 0 0,1 0 0,-1 0 0,1 0 0,-1-1 0,0 1 0,1 0 0,-1 0 0,0-1 0,1 1 0,-1-1 0,0 1 0,0 0 0,0-1 0,0 1 0,1-1 0,-1 0 0,-2 1 0,-9 4-195,1-1 0,-1 0 0,0-1 0,-1 0 0,1-1 0,-14 1 0,-16 1-6631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8.145"/>
    </inkml:context>
    <inkml:brush xml:id="br0">
      <inkml:brushProperty name="width" value="0.05" units="cm"/>
      <inkml:brushProperty name="height" value="0.05" units="cm"/>
    </inkml:brush>
  </inkml:definitions>
  <inkml:trace contextRef="#ctx0" brushRef="#br0">146 260 24575,'3'-4'0,"-1"1"0,0 0 0,0-1 0,0 0 0,0 1 0,0-1 0,-1 0 0,0 0 0,0 0 0,0 0 0,1-6 0,-1 0 0,0-1 0,0 0 0,-2-11 0,0 9 0,-1 0 0,0 0 0,-1 1 0,-9-23 0,10 30 0,1 0 0,-2 0 0,1 1 0,-1-1 0,1 1 0,-1-1 0,-1 1 0,1 0 0,0 0 0,-1 0 0,0 1 0,0-1 0,0 1 0,-8-4 0,11 6 0,0 1 0,0-1 0,0 1 0,-1 0 0,1-1 0,0 1 0,-1 0 0,1 0 0,0 0 0,-1 0 0,1 0 0,0 0 0,0 1 0,-1-1 0,1 0 0,0 1 0,0-1 0,-1 1 0,1-1 0,0 1 0,0-1 0,0 1 0,0 0 0,0 0 0,0 0 0,0-1 0,0 1 0,0 0 0,0 0 0,1 0 0,-1 0 0,0 1 0,0-1 0,1 0 0,-1 0 0,0 2 0,-3 6 0,0 0 0,1 0 0,-4 16 0,6-21 0,-11 49 110,3 1-1,-4 88 0,12 111-988,2-185 65,-1-48-6012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4.712"/>
    </inkml:context>
    <inkml:brush xml:id="br0">
      <inkml:brushProperty name="width" value="0.05" units="cm"/>
      <inkml:brushProperty name="height" value="0.05" units="cm"/>
    </inkml:brush>
  </inkml:definitions>
  <inkml:trace contextRef="#ctx0" brushRef="#br0">15 0 24575,'6'125'0,"-2"33"0,-15-20 0,-2 61 0,13-196 0,0-1 0,1 0 0,0 1 0,-1-1 0,1 0 0,0 1 0,0-1 0,0 0 0,0 0 0,1 0 0,-1 0 0,1 0 0,-1 0 0,1 0 0,-1-1 0,1 1 0,0-1 0,0 1 0,0-1 0,0 1 0,0-1 0,0 0 0,0 0 0,1 0 0,3 1 0,8 3 0,0-1 0,0-1 0,16 2 0,-18-3 0,37 4 0,76-1 0,-38-3 0,558 16 0,-255-10 0,669-4 0,0-32 0,-978 25 0,723-3 0,-422 7 0,226 29 0,-361-12 0,290 0 0,-535-18 0,-1 0 0,1 0 0,0 0 0,0 0 0,0 0 0,0 0 0,0 0 0,0 1 0,0-1 0,0 1 0,-1-1 0,1 1 0,0 0 0,0 0 0,-1 0 0,1 0 0,0 0 0,2 2 0,-2 0 0,-1 0 0,0 0 0,0 0 0,0 0 0,0 0 0,0 0 0,0 0 0,-1 0 0,1 0 0,-1 6 0,22 192 0,-12-117 0,-2 96 0,-5-140 0,1 0 0,2 0 0,2-1 0,14 44 0,-10-42 0,13 41 0,-17-59 0,0 1 0,-2 0 0,0 0 0,-2 1 0,3 46 0,-9-35 0,1-24 0,0 0 0,1 0 0,0 1 0,1-1 0,0 0 0,1 0 0,5 18 0,-5-25 0,1 0 0,0-1 0,0 0 0,0 1 0,0-1 0,1 0 0,0-1 0,-1 1 0,1-1 0,0 1 0,1-1 0,4 2 0,9 6 0,30 12 0,-48-23 0,102 39 0,-61-25 0,-2 2 0,62 34 0,-77-33-1365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5.133"/>
    </inkml:context>
    <inkml:brush xml:id="br0">
      <inkml:brushProperty name="width" value="0.05" units="cm"/>
      <inkml:brushProperty name="height" value="0.05" units="cm"/>
    </inkml:brush>
  </inkml:definitions>
  <inkml:trace contextRef="#ctx0" brushRef="#br0">153 1 24575,'6'45'0,"1"-1"0,24 78 0,-30-120 0,-1 0 0,1-1 0,-1 1 0,1 0 0,-1 0 0,0 0 0,0 0 0,0 0 0,0-1 0,0 1 0,0 0 0,-1 0 0,1 0 0,0 0 0,-1-1 0,0 1 0,1 0 0,-1 0 0,0-1 0,0 1 0,0 0 0,0-1 0,0 1 0,0-1 0,-1 0 0,1 1 0,0-1 0,-1 0 0,1 0 0,-1 1 0,1-1 0,-1 0 0,-2 0 0,-6 4 0,1-1 0,-1-1 0,0 0 0,-20 3 0,15-3 0,-45 5-1365,31-5-5461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6.438"/>
    </inkml:context>
    <inkml:brush xml:id="br0">
      <inkml:brushProperty name="width" value="0.05" units="cm"/>
      <inkml:brushProperty name="height" value="0.05" units="cm"/>
    </inkml:brush>
  </inkml:definitions>
  <inkml:trace contextRef="#ctx0" brushRef="#br0">308 66 24575,'0'-1'0,"0"1"0,0 0 0,-1 0 0,1-1 0,0 1 0,0 0 0,-1 0 0,1-1 0,0 1 0,0 0 0,0-1 0,-1 1 0,1 0 0,0-1 0,0 1 0,0 0 0,0-1 0,0 1 0,0-1 0,0 1 0,0 0 0,0-1 0,0 1 0,0 0 0,0-1 0,0 1 0,0-1 0,0 1 0,0-1 0,-5 12 0,2-7 0,-1-1 0,1 1 0,-1-1 0,0 0 0,0 0 0,0 0 0,0 0 0,0-1 0,-1 1 0,-4 1 0,6-3 0,-1 0 0,1 0 0,0 0 0,-1 0 0,1 0 0,0-1 0,-1 1 0,1-1 0,-1 0 0,1 0 0,-1 0 0,1-1 0,-1 1 0,1-1 0,-5-1 0,7 2 0,0-1 0,1 1 0,-1 0 0,0-1 0,0 1 0,0-1 0,1 1 0,-1-1 0,0 1 0,0-1 0,1 0 0,-1 1 0,1-1 0,-1 0 0,0 1 0,1-1 0,0 0 0,-1 0 0,1 0 0,-1 1 0,1-1 0,0 0 0,-1 0 0,1 0 0,0 0 0,0 0 0,0-1 0,0 0 0,0-1 0,1 1 0,0 0 0,-1 0 0,1 0 0,0 0 0,0 0 0,0 0 0,0 0 0,0 0 0,2-2 0,1-2 0,1 1 0,0-1 0,0 1 0,1 0 0,-1 0 0,9-4 0,-10 6 0,1 1 0,0 0 0,0 0 0,0 0 0,0 1 0,0 0 0,0 0 0,1 0 0,-1 0 0,0 1 0,1 0 0,-1 0 0,0 1 0,0-1 0,7 3 0,-9-3 0,0 1 0,-1 0 0,1 0 0,0 0 0,-1 1 0,1-1 0,-1 1 0,0-1 0,1 1 0,-1 0 0,0 0 0,0 0 0,0 0 0,0 0 0,-1 0 0,1 1 0,0-1 0,-1 1 0,0-1 0,0 1 0,1-1 0,-1 1 0,-1 0 0,1-1 0,0 1 0,-1 0 0,1 0 0,-1 0 0,0 5 0,0-2 0,-1-1 0,1 1 0,-1-1 0,0 1 0,-1 0 0,1-1 0,-1 0 0,0 1 0,0-1 0,-1 0 0,-4 7 0,1-4 0,0 0 0,-1 0 0,0 0 0,0-1 0,-15 12 0,2-5 0,-1-1 0,0 0 0,-1-2 0,-35 13 0,46-19 0,-54 17 0,59-21 0,1 1 0,-1-1 0,0 0 0,0-1 0,0 1 0,0-1 0,0 0 0,-11-2 0,17 2 0,-1 0 0,1 0 0,-1 0 0,0 0 0,1 0 0,-1-1 0,1 1 0,-1 0 0,1 0 0,-1 0 0,1-1 0,-1 1 0,1 0 0,-1-1 0,1 1 0,-1 0 0,1-1 0,-1 1 0,1-1 0,-1 1 0,1-1 0,0 1 0,-1 0 0,1-2 0,0 2 0,0-1 0,0 1 0,0-1 0,1 1 0,-1-1 0,0 1 0,0-1 0,1 1 0,-1-1 0,0 1 0,1 0 0,-1-1 0,1 1 0,-1 0 0,0-1 0,1 1 0,-1 0 0,1-1 0,-1 1 0,1 0 0,29-12 0,-21 11 40,0 0 0,0 0 0,0 1 1,0 0-1,0 1 0,0 0 0,15 4 0,1 2-398,32 14 1,-27-9-614,-11-5-5855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6.844"/>
    </inkml:context>
    <inkml:brush xml:id="br0">
      <inkml:brushProperty name="width" value="0.05" units="cm"/>
      <inkml:brushProperty name="height" value="0.05" units="cm"/>
    </inkml:brush>
  </inkml:definitions>
  <inkml:trace contextRef="#ctx0" brushRef="#br0">554 1 24575,'-27'0'0,"0"0"0,1 2 0,-1 2 0,0 0 0,1 2 0,0 0 0,0 2 0,1 1 0,0 1 0,1 1 0,0 1 0,0 1 0,1 1 0,-27 23 0,37-26 0,0 2 0,0-1 0,1 2 0,1 0 0,0 0 0,1 1 0,1 0 0,0 0 0,1 1 0,1 1 0,0-1 0,-8 34 0,12-37 0,1 0 0,0 0 0,1 0 0,1-1 0,0 1 0,0 0 0,1 0 0,1 0 0,0 0 0,1-1 0,0 1 0,1-1 0,1 0 0,0 0 0,0 0 0,1 0 0,1-1 0,12 16 0,-10-16 0,0 0 0,2-1 0,-1-1 0,1 1 0,0-2 0,1 0 0,0 0 0,1-1 0,-1 0 0,1-1 0,1-1 0,-1 0 0,1-1 0,-1 0 0,1-1 0,1-1 0,-1 0 0,0 0 0,0-2 0,24-1 0,-15-1 0,-1-1 0,0-1 0,0-1 0,-1-1 0,0 0 0,0-2 0,0-1 0,-1 0 0,0-1 0,-1-2 0,0 0 0,28-22 0,-30 18 0,-1-1 0,0 0 0,-1-1 0,-1 0 0,0-1 0,-2-1 0,0 0 0,-2-1 0,11-26 0,-16 34 0,0-1 0,-1 1 0,-1-1 0,0 0 0,-1 1 0,0-1 0,-1 0 0,-1 0 0,0-1 0,-1 1 0,-1 0 0,0 1 0,-1-1 0,0 0 0,-1 1 0,-8-21 0,7 25 19,0 0 0,-1 0 0,0 1 0,-1 0 0,1 0 0,-1 0 0,-1 1 0,0 0 0,0 0 0,0 1 0,0 0 0,-1 1 0,0 0 0,0 0 0,-1 1 0,0 0 0,-19-5 0,3 3-304,0 1 1,0 2-1,-1 0 1,1 2-1,-48 4 1,-3 4-6542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2.584"/>
    </inkml:context>
    <inkml:brush xml:id="br0">
      <inkml:brushProperty name="width" value="0.05" units="cm"/>
      <inkml:brushProperty name="height" value="0.05" units="cm"/>
    </inkml:brush>
  </inkml:definitions>
  <inkml:trace contextRef="#ctx0" brushRef="#br0">6980 6 24575,'0'-1'0,"0"1"0,-1 0 0,1 0 0,0 0 0,0 0 0,0 0 0,0 0 0,0-1 0,0 1 0,0 0 0,0 0 0,0 0 0,0 0 0,0 0 0,0-1 0,0 1 0,1 0 0,-1 0 0,0 0 0,0 0 0,0 0 0,0-1 0,0 1 0,0 0 0,0 0 0,0 0 0,0 0 0,0 0 0,0 0 0,1 0 0,-1 0 0,0-1 0,0 1 0,0 0 0,0 0 0,0 0 0,0 0 0,1 0 0,-1 0 0,0 0 0,0 0 0,0 0 0,0 0 0,0 0 0,1 0 0,-1 0 0,0 0 0,0 0 0,0 0 0,0 0 0,0 0 0,1 0 0,-1 0 0,0 0 0,1 1 0,-1-1 0,0 0 0,0 1 0,1-1 0,-1 0 0,0 1 0,0-1 0,1 0 0,-1 1 0,0-1 0,0 0 0,0 1 0,0-1 0,0 1 0,1-1 0,-1 0 0,0 1 0,0-1 0,0 1 0,0-1 0,0 0 0,0 1 0,-2 13 0,-1 0 0,0 0 0,-8 20 0,-5 23 0,7 14 0,3 1 0,8 132 0,-1-174 0,28 236 0,-25-243 0,0 19 0,-2 81 0,-2-71 0,-1-50 0,1 0 0,0 0 0,-1 0 0,0 0 0,1 0 0,-1 0 0,0 0 0,0 0 0,0-1 0,0 1 0,0 0 0,0-1 0,0 1 0,-1 0 0,1-1 0,-1 0 0,1 1 0,-1-1 0,0 0 0,1 0 0,-1 0 0,0 0 0,0 0 0,0 0 0,1 0 0,-4 0 0,-8 3 0,-1 0 0,-25 3 0,20-4 0,-119 18 0,-181 2 0,190-16 0,-257 17 0,-917 40 0,-1339-49 0,1770-17 0,336-17 0,432 14 0,10 4 0,-22-1 0,113 1 0,-1 0 0,1 0 0,0 0 0,-1-1 0,1 1 0,0-1 0,0 0 0,0 0 0,0 0 0,0 0 0,1 0 0,-1-1 0,1 1 0,-1-1 0,-1-3 0,-3-3 0,0 0 0,1 0 0,-8-16 0,5 2 0,0-1 0,1 1 0,-8-48 0,-3-78 0,12 91 0,-7-85 0,-22-150 0,29 261 213,3 20-528,2-1-1,0 1 0,0 0 1,1-15-1,1 19-6510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3.048"/>
    </inkml:context>
    <inkml:brush xml:id="br0">
      <inkml:brushProperty name="width" value="0.05" units="cm"/>
      <inkml:brushProperty name="height" value="0.05" units="cm"/>
    </inkml:brush>
  </inkml:definitions>
  <inkml:trace contextRef="#ctx0" brushRef="#br0">238 99 24575,'-2'1'0,"0"-1"0,-1 0 0,1 1 0,0 0 0,0-1 0,0 1 0,0 0 0,0 0 0,0 0 0,0 0 0,1 1 0,-1-1 0,0 0 0,1 1 0,-1-1 0,1 1 0,-1 0 0,-1 2 0,-24 41 0,17-28 0,-15 26 0,-114 181 0,170-285 0,42-74 0,32-56 0,-102 186 0,2-3 0,1-1 0,-1 1 0,14-13 0,-19 20 0,1 0 0,0 0 0,0 0 0,-1 0 0,1 0 0,0 1 0,0-1 0,0 0 0,0 1 0,0-1 0,0 1 0,0-1 0,0 1 0,0-1 0,0 1 0,0-1 0,0 1 0,1 0 0,-1 0 0,0 0 0,0 0 0,0 0 0,0 0 0,1 0 0,-1 0 0,0 0 0,0 0 0,0 1 0,0-1 0,0 0 0,0 1 0,0-1 0,0 1 0,0-1 0,0 1 0,0 0 0,0-1 0,0 1 0,0 0 0,0 0 0,0-1 0,1 3 0,7 12 0,0 0 0,-1 0 0,-1 1 0,0 0 0,5 21 0,8 18 0,3-2-682,39 66-1,-40-85-6143</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3.604"/>
    </inkml:context>
    <inkml:brush xml:id="br0">
      <inkml:brushProperty name="width" value="0.05" units="cm"/>
      <inkml:brushProperty name="height" value="0.05" units="cm"/>
    </inkml:brush>
  </inkml:definitions>
  <inkml:trace contextRef="#ctx0" brushRef="#br0">14 115 24575,'-1'-1'0,"0"0"0,0 0 0,0 0 0,0 0 0,0-1 0,0 1 0,0 0 0,0-1 0,0 1 0,1-1 0,-1 1 0,1-1 0,-1 1 0,1-1 0,-1 1 0,1-1 0,0 0 0,0 1 0,0-1 0,0 1 0,0-4 0,1 3 0,0 0 0,0-1 0,0 1 0,0 0 0,0 0 0,0 0 0,1 0 0,-1 0 0,1 0 0,-1 0 0,1 0 0,3-2 0,2-2 0,1 1 0,0 0 0,0 0 0,0 1 0,0 0 0,11-3 0,-5 3 0,0 1 0,1 0 0,-1 0 0,0 2 0,1 0 0,24 1 0,-32 1 0,1 0 0,0 0 0,-1 0 0,1 1 0,-1 0 0,1 0 0,-1 1 0,0 0 0,0 0 0,0 1 0,0 0 0,-1 0 0,0 1 0,7 5 0,-11-8 0,0-1 0,-1 1 0,1 0 0,0 0 0,-1 0 0,0 0 0,1 0 0,-1 0 0,0 0 0,0 0 0,0 0 0,-1 1 0,1-1 0,0 0 0,-1 0 0,0 1 0,1-1 0,-1 1 0,0-1 0,-1 5 0,1-4 0,-2 0 0,1 1 0,0-1 0,-1 0 0,1 0 0,-1 0 0,0 0 0,0 0 0,0-1 0,0 1 0,0 0 0,-5 3 0,-7 5 0,0-2 0,0 1 0,-1-1 0,-22 9 0,36-18 0,-114 48 0,115-48 0,-1 0 0,0 1 0,1-1 0,-1 0 0,0 0 0,1 1 0,-1-1 0,0 0 0,1 1 0,-1-1 0,1 0 0,-1 1 0,1-1 0,-1 1 0,1-1 0,-1 1 0,1-1 0,-1 1 0,1 0 0,0-1 0,-1 2 0,11 3 0,26-3 0,-35-2 0,19 0 0,65 4 0,-78-3 0,1 0 0,-1 0 0,1 1 0,-1 0 0,0 0 0,0 1 0,0 0 0,11 6 0,-17-9 0,0 1 0,0-1 0,-1 1 0,1-1 0,0 1 0,0-1 0,-1 1 0,1 0 0,0-1 0,-1 1 0,1 0 0,-1 0 0,1-1 0,-1 1 0,1 0 0,-1 0 0,0 0 0,1 0 0,-1-1 0,0 1 0,1 0 0,-1 0 0,0 0 0,0 0 0,0 0 0,0 1 0,-1-1 0,1 1 0,-1-1 0,0 0 0,1 0 0,-1 0 0,0 1 0,0-1 0,0 0 0,0 0 0,0 0 0,0-1 0,0 1 0,0 0 0,0 0 0,-2 0 0,-6 4 0,1-1 0,-1 0 0,-17 4 0,2-3-170,0 0-1,0-2 0,0 0 1,-1-2-1,1 0 0,0-2 1,-32-5-1,24 0-6655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4.009"/>
    </inkml:context>
    <inkml:brush xml:id="br0">
      <inkml:brushProperty name="width" value="0.05" units="cm"/>
      <inkml:brushProperty name="height" value="0.05" units="cm"/>
    </inkml:brush>
  </inkml:definitions>
  <inkml:trace contextRef="#ctx0" brushRef="#br0">574 38 24575,'0'-1'0,"-1"0"0,1 0 0,0 0 0,-1 0 0,1 0 0,-1 0 0,1 0 0,-1 0 0,1 1 0,-1-1 0,0 0 0,1 0 0,-1 1 0,0-1 0,0 0 0,0 1 0,1-1 0,-1 0 0,0 1 0,0-1 0,0 1 0,-1-1 0,-23-8 0,24 9 0,-12-3 0,-1 0 0,1 1 0,0 1 0,-1 0 0,0 1 0,1 0 0,-1 1 0,1 1 0,0 0 0,-1 1 0,1 0 0,0 1 0,-16 7 0,6-1 0,1 1 0,-1 1 0,2 1 0,0 1 0,0 1 0,-22 21 0,26-20 0,1 1 0,0 0 0,2 1 0,0 1 0,1 0 0,1 1 0,1 1 0,-12 28 0,19-37 0,0-1 0,1 1 0,0 0 0,1-1 0,1 1 0,0 0 0,1 22 0,0-25 0,2-1 0,-1 1 0,1-1 0,1 1 0,-1-1 0,1 0 0,1 0 0,-1 0 0,1-1 0,1 1 0,9 12 0,-3-8 0,0 0 0,1-1 0,0-1 0,1 0 0,1 0 0,-1-1 0,1-1 0,1 0 0,-1-1 0,1-1 0,1 0 0,18 4 0,3-1 0,0-1 0,0-2 0,0-2 0,46-1 0,-56-3 0,-1-1 0,1-1 0,-1-2 0,0-1 0,0 0 0,0-2 0,28-12 0,-42 14 0,1-1 0,-2 0 0,1 0 0,-1-1 0,0-1 0,0 0 0,-1-1 0,0 1 0,-1-2 0,1 0 0,-2 0 0,0 0 0,0-1 0,-1 0 0,0-1 0,6-13 0,-7 9 0,-1-1 0,0 1 0,-1-1 0,-1 0 0,-1 0 0,0 0 0,-1-1 0,-1 1 0,-1 0 0,-5-33 0,5 40 0,-1 0 0,-1-1 0,0 2 0,-1-1 0,1 0 0,-2 1 0,1-1 0,-1 1 0,-1 1 0,0-1 0,0 1 0,-1 0 0,0 0 0,0 1 0,0-1 0,-1 2 0,0-1 0,-1 1 0,-11-6 0,4 5-227,-1 1-1,1 0 1,-1 2-1,0 0 1,-25-3-1,-23 0-6598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0.793"/>
    </inkml:context>
    <inkml:brush xml:id="br0">
      <inkml:brushProperty name="width" value="0.05" units="cm"/>
      <inkml:brushProperty name="height" value="0.05" units="cm"/>
    </inkml:brush>
  </inkml:definitions>
  <inkml:trace contextRef="#ctx0" brushRef="#br0">469 113 24575,'0'-5'0,"0"1"0,0-1 0,-1 1 0,0-1 0,0 1 0,0-1 0,0 1 0,-1-1 0,0 1 0,0 0 0,0 0 0,0 0 0,-1 0 0,1 0 0,-1 1 0,0-1 0,0 1 0,0 0 0,-1-1 0,1 1 0,-1 1 0,0-1 0,0 1 0,-7-4 0,5 3 0,0 1 0,0 0 0,-1 0 0,1 0 0,-1 1 0,1 0 0,-1 0 0,0 1 0,1-1 0,-1 2 0,1-1 0,-1 1 0,0 0 0,1 0 0,-1 1 0,-9 3 0,-1 3 0,0 0 0,1 1 0,0 1 0,0 1 0,1 0 0,0 1 0,1 1 0,0 0 0,1 1 0,1 0 0,0 1 0,1 1 0,-16 28 0,16-21 0,0-1 0,1 2 0,2-1 0,0 1 0,1 0 0,2 1 0,0 0 0,2 0 0,-1 47 0,4-59 0,1 0 0,0 0 0,1 0 0,1 0 0,-1 0 0,2-1 0,0 0 0,1 1 0,0-1 0,0-1 0,2 1 0,-1-1 0,1 0 0,1-1 0,0 1 0,0-2 0,1 1 0,1-1 0,-1 0 0,1-1 0,1 0 0,-1-1 0,2 0 0,-1-1 0,0 0 0,1-1 0,18 6 0,-13-6 0,1 0 0,-1-2 0,1 0 0,0-1 0,0 0 0,0-2 0,0 0 0,0-1 0,0-1 0,21-5 0,-17 2 0,1-2 0,-1 0 0,-1-1 0,0-2 0,0 0 0,0-1 0,28-22 0,-29 18 0,0-1 0,-1-1 0,-1-1 0,-1-1 0,-1 0 0,26-39 0,-32 40 0,0 0 0,-1 0 0,0-1 0,-2-1 0,0 1 0,-1-1 0,-2 0 0,5-32 0,-8 39 0,0 1 0,-1-1 0,-1 1 0,0-1 0,-1 1 0,0-1 0,0 1 0,-2 0 0,1 0 0,-2 0 0,-7-16 0,8 20 0,-1 1 0,1 0 0,-1 1 0,-1-1 0,1 1 0,-1 0 0,0 0 0,0 1 0,-1 0 0,0 0 0,0 0 0,0 1 0,0 0 0,-1 0 0,1 1 0,-1 0 0,0 0 0,-9-1 0,-3 1-136,0 1-1,1 1 1,-1 0-1,0 2 1,0 0-1,0 2 1,0 0-1,1 1 0,-31 10 1,15-2-6690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1.568"/>
    </inkml:context>
    <inkml:brush xml:id="br0">
      <inkml:brushProperty name="width" value="0.05" units="cm"/>
      <inkml:brushProperty name="height" value="0.05" units="cm"/>
    </inkml:brush>
  </inkml:definitions>
  <inkml:trace contextRef="#ctx0" brushRef="#br0">229 6 24575,'0'0'0,"0"0"0,0-1 0,0 1 0,0 0 0,0 0 0,0 0 0,0 0 0,0-1 0,0 1 0,0 0 0,0 0 0,0 0 0,0 0 0,0-1 0,0 1 0,0 0 0,0 0 0,0 0 0,0 0 0,0 0 0,-1-1 0,1 1 0,0 0 0,0 0 0,0 0 0,0 0 0,0 0 0,0-1 0,0 1 0,0 0 0,-1 0 0,1 0 0,0 0 0,0 0 0,0 0 0,0 0 0,-1 0 0,1 0 0,0 0 0,0-1 0,0 1 0,-1 0 0,-6 6 0,-4 10 0,-11 36 0,-15 62 0,-5 12 0,-19 14 0,24-58 0,35-79 0,1-1 0,0 0 0,0 1 0,1-1 0,-1 1 0,0 0 0,1-1 0,0 1 0,-1 0 0,1-1 0,0 1 0,1-1 0,-1 4 0,1-5 0,-1 1 0,1-1 0,0 0 0,-1 0 0,1 1 0,0-1 0,0 0 0,0 0 0,0 0 0,0 0 0,0 0 0,0 0 0,0-1 0,1 1 0,-1 0 0,0 0 0,0-1 0,1 1 0,-1-1 0,0 1 0,1-1 0,-1 0 0,1 1 0,-1-1 0,0 0 0,3 0 0,47 3 0,77-4 0,-81-1 0,1 2 0,52 7 0,-75-3 0,-1 2 0,0 1 0,0 2 0,33 15 0,-31-13 0,-22-9 0,0-1 0,0 0 0,1 0 0,-1 0 0,0 0 0,1-1 0,-1 1 0,0-1 0,1 0 0,-1-1 0,0 1 0,1-1 0,7-2 0,-5 1 0,0-1 0,0 0 0,0 0 0,0-1 0,0 0 0,-1 0 0,9-8 0,-5 4 0,-1-1 0,0 0 0,0-1 0,-1 0 0,-1 0 0,0 0 0,0-1 0,-1-1 0,7-15 0,-9 15 0,-2 0 0,1 0 0,-1 0 0,-1 0 0,0 0 0,-1-1 0,0 1 0,-1 0 0,0 0 0,-1 0 0,0 0 0,-1 0 0,0 0 0,-1 1 0,-1-1 0,1 1 0,-14-21 0,9 16 0,-1 1 0,-1 0 0,0 1 0,-1 0 0,-1 1 0,0 0 0,-1 1 0,0 1 0,-1 0 0,0 1 0,-24-13 0,17 9-1365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8.729"/>
    </inkml:context>
    <inkml:brush xml:id="br0">
      <inkml:brushProperty name="width" value="0.05" units="cm"/>
      <inkml:brushProperty name="height" value="0.05" units="cm"/>
    </inkml:brush>
  </inkml:definitions>
  <inkml:trace contextRef="#ctx0" brushRef="#br0">11 180 24575,'-2'-3'0,"1"0"0,0 0 0,-1 0 0,1 1 0,0-1 0,1 0 0,-1 0 0,0-1 0,1 1 0,0 0 0,-1 0 0,1 0 0,1 0 0,-1 0 0,0 0 0,1 0 0,-1 0 0,1 0 0,0 0 0,0 0 0,0 0 0,1 0 0,-1 0 0,1 0 0,-1 1 0,1-1 0,0 1 0,0-1 0,0 1 0,0 0 0,1 0 0,-1 0 0,4-3 0,5-2 0,0 0 0,1 1 0,-1 0 0,1 1 0,0 0 0,21-4 0,-28 7 0,55-11 0,-54 12 0,-1 0 0,1 0 0,-1 1 0,1 0 0,-1 0 0,1 1 0,-1-1 0,11 4 0,-13-3 0,0 1 0,0-1 0,0 1 0,-1 0 0,1 0 0,0 0 0,-1 0 0,1 0 0,-1 1 0,0-1 0,0 1 0,0 0 0,0-1 0,0 1 0,2 6 0,1 3 0,0 1 0,5 22 0,0 1 0,-10-36 0,0 0 0,0 0 0,0 1 0,0-1 0,0 0 0,0 0 0,0 0 0,0 0 0,0 0 0,0 0 0,1 1 0,-1-1 0,0 0 0,0 0 0,0 0 0,0 0 0,0 0 0,0 0 0,0 0 0,0 1 0,0-1 0,0 0 0,1 0 0,-1 0 0,0 0 0,0 0 0,0 0 0,0 0 0,0 0 0,0 0 0,0 0 0,1 0 0,-1 0 0,0 0 0,0 0 0,0 0 0,0 0 0,0 0 0,1 0 0,-1 0 0,0 0 0,0 0 0,0 0 0,0 0 0,0 0 0,0 0 0,1 0 0,-1 0 0,0 0 0,0 0 0,0 0 0,0 0 0,0 0 0,0 0 0,0 0 0,1-1 0,5-10 0,4-21 0,-8 28 0,6-26 0,-6 20 0,0-1 0,1 1 0,1 0 0,0 0 0,0 1 0,7-13 0,-11 22 0,0 0 0,1 0 0,-1 0 0,0-1 0,0 1 0,0 0 0,0 0 0,0 0 0,0-1 0,0 1 0,0 0 0,1 0 0,-1 0 0,0 0 0,0 0 0,0 0 0,0-1 0,1 1 0,-1 0 0,0 0 0,0 0 0,0 0 0,0 0 0,1 0 0,-1 0 0,0 0 0,0 0 0,0 0 0,1 0 0,-1 0 0,0 0 0,0 0 0,0 0 0,1 0 0,-1 0 0,0 0 0,0 0 0,0 0 0,1 0 0,-1 0 0,3 9 0,-1 16 0,-2-24 0,0 3 0,2 31 0,-2-34 0,0 0 0,0 0 0,0 0 0,0 0 0,0 0 0,1 0 0,-1 0 0,0 0 0,1 0 0,-1 0 0,0 0 0,1 0 0,0 0 0,-1 0 0,1 0 0,-1 0 0,1 0 0,0-1 0,0 1 0,-1 0 0,1 0 0,0-1 0,0 1 0,0-1 0,2 2 0,-1-3 0,1 0 0,-1 0 0,1-1 0,-1 1 0,1 0 0,-1-1 0,0 1 0,0-1 0,0 0 0,0 0 0,0 0 0,0 0 0,0 0 0,1-3 0,10-8 0,-12 12 12,0 0 0,0 0 0,-1 1-1,1-1 1,0 1 0,0-1 0,0 1-1,0-1 1,-1 1 0,1-1 0,0 1-1,0 0 1,0 0 0,0-1 0,0 1 0,0 0-1,0 0 1,0 0 0,0 0 0,0 0-1,0 0 1,0 0 0,0 1 0,0-1-1,0 0 1,0 0 0,0 1 0,1 0 0,-1 0-102,0 0 0,0 0 0,0 0 0,0 0 0,-1 1 1,1-1-1,0 0 0,-1 0 0,1 1 0,-1-1 1,1 1-1,-1-1 0,0 0 0,0 1 0,1-1 0,-1 1 1,0-1-1,-1 3 0,0 15-6736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346"/>
    </inkml:context>
    <inkml:brush xml:id="br0">
      <inkml:brushProperty name="width" value="0.05" units="cm"/>
      <inkml:brushProperty name="height" value="0.05" units="cm"/>
    </inkml:brush>
  </inkml:definitions>
  <inkml:trace contextRef="#ctx0" brushRef="#br0">0 26 24575,'2'0'0,"0"1"0,0 0 0,0 1 0,-1-1 0,1 0 0,0 0 0,-1 1 0,1-1 0,-1 1 0,1-1 0,-1 1 0,2 2 0,2 2 0,13 14 0,1-2 0,41 30 0,-51-42 0,-1 0 0,1-1 0,0 0 0,0-1 0,1 0 0,-1-1 0,1 0 0,0 0 0,0-1 0,18 2 0,-25-4 12,1 0 1,-1-1-1,1 1 0,-1-1 0,1 1 0,-1-1 1,0 0-1,1 0 0,-1-1 0,0 1 0,0-1 1,0 1-1,6-5 0,-4 2 12,0 0 1,0-1-1,-1 0 0,0 0 1,0 0-1,7-11 1,-3 2-310,-1-1 1,-1 0-1,0 0 1,-1-1-1,4-17 1,-7 20-6542</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581"/>
    </inkml:context>
    <inkml:brush xml:id="br0">
      <inkml:brushProperty name="width" value="0.05" units="cm"/>
      <inkml:brushProperty name="height" value="0.05" units="cm"/>
    </inkml:brush>
  </inkml:definitions>
  <inkml:trace contextRef="#ctx0" brushRef="#br0">0 1 24575,'3'0'0,"0"0"0,-1 2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656"/>
    </inkml:context>
    <inkml:brush xml:id="br0">
      <inkml:brushProperty name="width" value="0.05" units="cm"/>
      <inkml:brushProperty name="height" value="0.05" units="cm"/>
    </inkml:brush>
  </inkml:definitions>
  <inkml:trace contextRef="#ctx0" brushRef="#br0">1 0 24575,'0'0'-8191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731"/>
    </inkml:context>
    <inkml:brush xml:id="br0">
      <inkml:brushProperty name="width" value="0.05" units="cm"/>
      <inkml:brushProperty name="height" value="0.05" units="cm"/>
    </inkml:brush>
  </inkml:definitions>
  <inkml:trace contextRef="#ctx0" brushRef="#br0">60 50 24575,'-2'0'0,"-3"0"0,-3-2 0,-2-3 0,-2-1 0,1-1 0,3-3 0,4 2 0,6 2 0,4 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968"/>
    </inkml:context>
    <inkml:brush xml:id="br0">
      <inkml:brushProperty name="width" value="0.05" units="cm"/>
      <inkml:brushProperty name="height" value="0.05" units="cm"/>
    </inkml:brush>
  </inkml:definitions>
  <inkml:trace contextRef="#ctx0" brushRef="#br0">1 6 24575,'2'-2'0,"3"-1"0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5.316"/>
    </inkml:context>
    <inkml:brush xml:id="br0">
      <inkml:brushProperty name="width" value="0.05" units="cm"/>
      <inkml:brushProperty name="height" value="0.05" units="cm"/>
    </inkml:brush>
  </inkml:definitions>
  <inkml:trace contextRef="#ctx0" brushRef="#br0">38 19 24575,'2'17'0,"-1"-11"0,0 0 0,0 1 0,-1-1 0,0 13 0,0-19 0,0 1 0,0 0 0,-1 0 0,1 0 0,0-1 0,0 1 0,-1 0 0,1 0 0,0 0 0,-1-1 0,1 1 0,0 0 0,-1-1 0,1 1 0,-1 0 0,0-1 0,1 1 0,-1-1 0,1 1 0,-1-1 0,0 1 0,1-1 0,-1 1 0,0-1 0,0 0 0,1 1 0,-1-1 0,0 0 0,0 0 0,0 1 0,1-1 0,-1 0 0,0 0 0,0 0 0,0 0 0,1 0 0,-1 0 0,0 0 0,0-1 0,0 1 0,0 0 0,1 0 0,-1 0 0,-1-1 0,1 1 0,1-1 0,-1 1 0,0 0 0,0 0 0,1-1 0,-1 1 0,0-1 0,1 1 0,-1 0 0,0-1 0,1 1 0,-1-1 0,1 0 0,-1 1 0,1-1 0,-1 1 0,1-1 0,-1 0 0,1 1 0,-1-1 0,1 0 0,0 1 0,0-1 0,-1-1 0,1 0 0,0 0 0,0 0 0,0 0 0,0 0 0,0 0 0,0 0 0,0 0 0,1 0 0,-1 0 0,2-1 0,0-2 0,0 0 0,0 1 0,0-1 0,1 1 0,0-1 0,0 1 0,4-4 0,-5 6 0,0 0 0,-1 0 0,1 1 0,0-1 0,1 1 0,-1 0 0,0 0 0,0-1 0,1 2 0,-1-1 0,0 0 0,1 0 0,-1 1 0,1-1 0,2 1 0,-4 0 0,1 0 0,-1 0 0,0 0 0,0 1 0,0-1 0,0 1 0,0-1 0,0 1 0,0-1 0,0 1 0,0-1 0,0 1 0,0 0 0,0 0 0,0 0 0,0-1 0,0 1 0,-1 0 0,1 0 0,0 0 0,-1 0 0,1 0 0,-1 0 0,1 0 0,-1 1 0,0-1 0,1 0 0,-1 0 0,0 0 0,0 0 0,1 0 0,-1 1 0,0 1 0,0 2 0,0 0 0,0 1 0,-1-1 0,1 0 0,-1 1 0,0-1 0,-1 0 0,1 0 0,-5 8 0,6-12 0,0 1 0,-1-1 0,0 1 0,1-1 0,-1 0 0,0 0 0,0 1 0,0-1 0,0 0 0,0 0 0,0 0 0,0 0 0,0 0 0,0 0 0,0 0 0,-1 0 0,1 0 0,0-1 0,-1 1 0,1-1 0,0 1 0,-1-1 0,1 1 0,-1-1 0,1 0 0,-1 1 0,1-1 0,-1 0 0,1 0 0,-1 0 0,1 0 0,0-1 0,-1 1 0,1 0 0,-1-1 0,1 1 0,-1 0 0,-1-2 0,2 1 0,-1 0 0,1-1 0,-1 1 0,1 0 0,0-1 0,-1 1 0,1-1 0,0 0 0,0 1 0,0-1 0,0 0 0,0 0 0,0-2 0,0 4 0,1-1 0,0 1 0,0-1 0,-1 1 0,1-1 0,0 0 0,0 1 0,0-1 0,-1 1 0,1-1 0,0 0 0,0 1 0,0-1 0,0 0 0,0 1 0,0-1 0,0 1 0,1-1 0,-1 0 0,0 1 0,0-1 0,0 1 0,1-1 0,-1 0 0,0 1 0,0-1 0,1 1 0,-1-1 0,1 1 0,-1-1 0,0 1 0,1-1 0,-1 1 0,1 0 0,-1-1 0,1 1 0,-1 0 0,1-1 0,-1 1 0,1 0 0,0-1 0,-1 1 0,2 0 0,-2 0-41,0 0 0,0 0-1,1 0 1,-1 0-1,0 0 1,0 0 0,1 0-1,-1 0 1,0 0 0,1 0-1,-1 0 1,0 0-1,0 0 1,1 1 0,-1-1-1,0 0 1,0 0 0,0 0-1,1 0 1,-1 1-1,0-1 1,0 0 0,0 0-1,1 0 1,-1 1 0,0-1-1,0 0 1,0 0-1,0 1 1,0-1 0,0 0-1,1 1 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7.297"/>
    </inkml:context>
    <inkml:brush xml:id="br0">
      <inkml:brushProperty name="width" value="0.05" units="cm"/>
      <inkml:brushProperty name="height" value="0.05" units="cm"/>
    </inkml:brush>
  </inkml:definitions>
  <inkml:trace contextRef="#ctx0" brushRef="#br0">85 19 24575,'-2'-2'0,"1"0"0,0 1 0,-1 0 0,1-1 0,-1 1 0,1 0 0,-1 0 0,0 0 0,1 0 0,-1 0 0,0 0 0,0 0 0,0 0 0,0 1 0,0-1 0,0 1 0,0 0 0,0-1 0,0 1 0,0 0 0,0 0 0,0 0 0,0 0 0,0 1 0,-3 0 0,3 0 0,0 0 0,0 1 0,0-1 0,0 1 0,1-1 0,-1 1 0,0 0 0,1 0 0,-1 0 0,1-1 0,0 1 0,0 1 0,0-1 0,0 0 0,0 0 0,0 0 0,0 0 0,1 1 0,-1-1 0,1 0 0,-1 4 0,-3 43 0,2 1 0,4 57 0,1-14 0,-4-73 0,0-15 0,1 0 0,-1 1 0,1-1 0,0 0 0,1 1 0,-1-1 0,1 0 0,3 10 0,-4-14 0,0-1 0,1 0 0,-1 1 0,1-1 0,-1 1 0,1-1 0,-1 0 0,1 0 0,-1 1 0,1-1 0,-1 0 0,1 0 0,-1 1 0,1-1 0,-1 0 0,1 0 0,-1 0 0,1 0 0,-1 0 0,1 0 0,-1 0 0,1 0 0,0 0 0,-1 0 0,1 0 0,-1 0 0,1-1 0,-1 1 0,1 0 0,0-1 0,20-9 0,-15 7 0,33-15 0,72-21 0,-20 8 0,-90 31 0,0 0 0,0 0 0,0 0 0,-1-1 0,1 1 0,0 0 0,0-1 0,0 1 0,-1 0 0,1-1 0,0 1 0,0-1 0,-1 1 0,1-1 0,0 0 0,-1 1 0,1-1 0,-1 0 0,1 1 0,0-1 0,-1 0 0,0 0 0,1 1 0,-1-1 0,1 0 0,-1 0 0,0 0 0,0 0 0,0 1 0,1-1 0,-1 0 0,0 0 0,0 0 0,0 0 0,0 0 0,0 0 0,0 0 0,-1 1 0,1-1 0,0 0 0,0 0 0,-1 0 0,1 0 0,-1-1 0,-3-3 0,0-1 0,0 1 0,-1 0 0,0 0 0,-6-5 0,-6-7 0,11 9 0,1 0 0,-1 0 0,2-1 0,-5-9 0,-1-2 0,10 20 0,1 0 0,-1 0 0,0 0 0,0 1 0,0-1 0,0 0 0,0 0 0,0 0 0,0 0 0,0 0 0,0 0 0,0 0 0,0 0 0,0 0 0,0 0 0,0 1 0,0-1 0,0 0 0,0 0 0,0 0 0,0 0 0,0 0 0,0 0 0,0 0 0,0 0 0,0 0 0,0 0 0,0 0 0,0 1 0,0-1 0,-1 0 0,1 0 0,0 0 0,0 0 0,0 0 0,0 0 0,0 0 0,0 0 0,0 0 0,0 0 0,0 0 0,0 0 0,0 0 0,0 0 0,0 0 0,-1 0 0,1 0 0,0 0 0,0 0 0,0 0 0,0 0 0,0 0 0,0 0 0,0 0 0,0 0 0,0 0 0,0 0 0,-1 0 0,1 0 0,0 0 0,0 0 0,0 0 0,0 0 0,0 0 0,0 0 0,0 0 0,-2 15 0,1 17 0,2 49 116,-8 252-1597,4-312-5345</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7.838"/>
    </inkml:context>
    <inkml:brush xml:id="br0">
      <inkml:brushProperty name="width" value="0.05" units="cm"/>
      <inkml:brushProperty name="height" value="0.05" units="cm"/>
    </inkml:brush>
  </inkml:definitions>
  <inkml:trace contextRef="#ctx0" brushRef="#br0">498 135 24575,'-6'-9'0,"-1"1"0,0 0 0,0 0 0,0 1 0,-1 0 0,-1 1 0,1-1 0,-16-7 0,10 5 0,-2 1 0,1 0 0,-1 1 0,-1 1 0,1 1 0,-1 0 0,0 1 0,-34-3 0,44 6 0,0 1 0,0-1 0,-1 2 0,1-1 0,0 1 0,0 0 0,0 0 0,0 1 0,0 0 0,0 1 0,0-1 0,0 1 0,1 0 0,0 1 0,-1 0 0,1 0 0,1 0 0,-1 1 0,0-1 0,1 1 0,0 1 0,0-1 0,-7 12 0,2 1 0,2 0 0,0 1 0,0 0 0,2 1 0,1-1 0,-6 36 0,-4 126 0,14-165 0,-2 256 0,6-240 0,0 1 0,2 0 0,1-1 0,2 0 0,1-1 0,16 38 0,-21-60 0,1 1 0,0-1 0,0 0 0,1-1 0,0 0 0,1 0 0,-1 0 0,2 0 0,12 10 0,-13-14 0,-1 1 0,1-1 0,0-1 0,0 0 0,1 0 0,-1 0 0,1 0 0,0-1 0,-1-1 0,1 1 0,0-1 0,0-1 0,9 0 0,0 0 0,-1-1 0,1-1 0,0-1 0,-1 0 0,1-1 0,-1-1 0,0-1 0,-1 0 0,25-13 0,-21 7 0,0 0 0,-1-1 0,-1-1 0,0-1 0,-1 0 0,25-31 0,-22 21 0,0-2 0,-2 0 0,-1-1 0,-1-1 0,-2 0 0,-1-1 0,-1-1 0,-1 0 0,-2 0 0,5-38 0,-10 39 0,0 1 0,-2 0 0,-1-1 0,-2 1 0,0 0 0,-2-1 0,-12-43 0,11 57 0,0 1 0,-1-1 0,-1 1 0,0 0 0,-2 1 0,1 0 0,-1 0 0,-1 0 0,-1 2 0,0-1 0,0 1 0,-1 1 0,-1 0 0,-24-16 0,18 16 0,0 2 0,-1 0 0,0 1 0,-1 1 0,0 1 0,0 1 0,0 1 0,-1 1 0,1 0 0,-1 2 0,0 0 0,-39 5 0,54-3-273,-1 0 0,1 0 0,-1 1 0,-9 4 0,1 0-6553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2.993"/>
    </inkml:context>
    <inkml:brush xml:id="br0">
      <inkml:brushProperty name="width" value="0.05" units="cm"/>
      <inkml:brushProperty name="height" value="0.05" units="cm"/>
    </inkml:brush>
  </inkml:definitions>
  <inkml:trace contextRef="#ctx0" brushRef="#br0">0 1 24575,'9'198'0,"11"139"0,-20-336 0,-1 2 0,1 1 0,0-1 0,0 0 0,0 1 0,1-1 0,-1 0 0,1 0 0,0 1 0,0-1 0,0 0 0,3 6 0,-4-9-22,0 0 0,0 0 0,1 0 0,-1 0 0,0 0 0,0 0 0,0 0 0,0 0 0,0 0 0,1 0-1,-1 0 1,0 0 0,0 0 0,0 0 0,0 0 0,0 0 0,1-1 0,-1 1 0,0 0 0,0 0 0,0 0 0,0 0 0,0 0-1,0 0 1,1 0 0,-1 0 0,0-1 0,0 1 0,0 0 0,0 0 0,0 0 0,0 0 0,0 0 0,0-1 0,0 1 0,0 0 0,0 0-1,0 0 1,0 0 0,0 0 0,0-1 0,0 1 0,0 0 0,0 0 0,0 0 0,0 0 0,0-1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2.192"/>
    </inkml:context>
    <inkml:brush xml:id="br0">
      <inkml:brushProperty name="width" value="0.05" units="cm"/>
      <inkml:brushProperty name="height" value="0.05" units="cm"/>
    </inkml:brush>
  </inkml:definitions>
  <inkml:trace contextRef="#ctx0" brushRef="#br0">0 1 24575,'65'6'0,"-11"1"0,-19-6 0,4 2 0,0-2 0,0-2 0,56-8 0,-80 6 102,-18 3 74,-27 4-381,12-1-1233,4-2-5388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5.443"/>
    </inkml:context>
    <inkml:brush xml:id="br0">
      <inkml:brushProperty name="width" value="0.05" units="cm"/>
      <inkml:brushProperty name="height" value="0.05" units="cm"/>
    </inkml:brush>
  </inkml:definitions>
  <inkml:trace contextRef="#ctx0" brushRef="#br0">0 189 24575,'3'-4'0,"1"1"0,-1-1 0,1 1 0,0-1 0,0 1 0,0 0 0,1 1 0,-1-1 0,0 1 0,1 0 0,9-3 0,-13 5 0,-1 0 0,1 0 0,-1 1 0,1-1 0,-1 0 0,1 1 0,-1-1 0,1 0 0,-1 1 0,1-1 0,-1 1 0,1-1 0,-1 1 0,0-1 0,1 1 0,-1-1 0,0 1 0,1 0 0,-1-1 0,0 1 0,0-1 0,1 1 0,-1 0 0,0-1 0,0 1 0,0 0 0,0-1 0,0 1 0,0-1 0,0 1 0,0 0 0,0 0 0,-1 27 0,1-26 0,-4 43 0,0 2 0,3 67 0,3-98 0,-1 0 0,2 0 0,0-1 0,1 1 0,1 0 0,0-1 0,1 0 0,9 15 0,-10-21 0,0 0 0,1-1 0,0 1 0,1-1 0,-1-1 0,2 1 0,-1-1 0,1-1 0,0 1 0,1-1 0,-1 0 0,1-1 0,0 0 0,13 4 0,-7-3 0,1-2 0,0 0 0,0-1 0,0 0 0,0-1 0,0-1 0,1-1 0,21-2 0,-18 1 0,0-2 0,0-1 0,0 0 0,-1-2 0,0 0 0,0-1 0,0-1 0,-1-1 0,-1 0 0,29-20 0,-32 18 0,-1 0 0,0 0 0,-1-1 0,0-1 0,-1 0 0,0 0 0,-1-1 0,-1-1 0,0 1 0,-1-2 0,0 1 0,9-31 0,-11 29 0,-1-1 0,-1 1 0,-1-1 0,0 0 0,-1 0 0,-1-1 0,-1 1 0,-1 0 0,0 0 0,-1 0 0,-1-1 0,-1 2 0,-9-30 0,3 23 0,6 10 0,-1 0 0,-1 1 0,-1 0 0,-14-23 0,21 36 0,0 0 0,0-1 0,0 1 0,0 0 0,0 0 0,-1-1 0,1 1 0,0 0 0,0 0 0,0-1 0,0 1 0,-1 0 0,1 0 0,0 0 0,0-1 0,-1 1 0,1 0 0,0 0 0,0 0 0,-1 0 0,1 0 0,0 0 0,-1-1 0,1 1 0,0 0 0,0 0 0,-1 0 0,1 0 0,0 0 0,-1 0 0,1 0 0,0 0 0,-1 0 0,1 0 0,0 0 0,-1 1 0,1-1 0,0 0 0,0 0 0,-1 0 0,1 0 0,0 0 0,0 0 0,-1 1 0,1-1 0,0 0 0,0 0 0,-1 0 0,1 1 0,0-1 0,0 0 0,0 0 0,0 1 0,-1-1 0,1 0 0,0 1 0,0-1 0,0 0 0,0 0 0,0 1 0,0-1 0,0 0 0,0 1 0,0-1 0,0 0 0,0 0 0,0 1 0,-5 30 0,4-18 0,1-13-49,-1 1 1,1 0-1,0-1 0,-1 1 0,1 0 1,0-1-1,-1 1 0,1-1 0,-1 1 1,1-1-1,-1 1 0,1-1 0,-1 1 1,0-1-1,1 1 0,-1-1 0,1 0 1,-1 1-1,0-1 0,1 0 0,-1 0 1,0 1-1,0-1 0,1 0 0,-1 0 0,0 0 1,-1 0-1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8.068"/>
    </inkml:context>
    <inkml:brush xml:id="br0">
      <inkml:brushProperty name="width" value="0.05" units="cm"/>
      <inkml:brushProperty name="height" value="0.05" units="cm"/>
    </inkml:brush>
  </inkml:definitions>
  <inkml:trace contextRef="#ctx0" brushRef="#br0">70 63 24575,'0'-6'0,"-2"0"0,1-1 0,0 1 0,-1 0 0,0 0 0,-1 0 0,1 0 0,-6-7 0,8 13 0,0 0 0,0 0 0,0 0 0,0 0 0,0 0 0,0 0 0,0 0 0,0 0 0,0 0 0,0 0 0,0 0 0,0 0 0,0 0 0,0 0 0,0 0 0,0 1 0,0-1 0,0 0 0,0 0 0,0 0 0,-1 0 0,1 0 0,0 0 0,0 0 0,0 0 0,0 0 0,0 0 0,0 0 0,0 0 0,0 0 0,0 0 0,0 0 0,0 0 0,0 0 0,0 0 0,0 0 0,-1 0 0,1 0 0,0 0 0,0 0 0,0 0 0,0 0 0,0 0 0,0 0 0,0 0 0,0 0 0,0-1 0,0 1 0,0 0 0,0 0 0,0 0 0,0 0 0,0 0 0,0 0 0,0 0 0,0 0 0,0 0 0,-1 0 0,1 0 0,0 0 0,0 0 0,0 0 0,0 10 0,1 14 0,12 73 0,0 101 0,-13 101 0,-2-139 0,0-20 0,-32 236 0,24-318 0,-14 94 0,24-150 0,0 0 0,-1 1 0,1-1 0,0 0 0,0 1 0,0-1 0,1 0 0,-1 0 0,0 1 0,1-1 0,0 0 0,-1 0 0,1 0 0,2 4 0,-2-5 0,0 0 0,1 0 0,-1 0 0,0 0 0,0 0 0,1 0 0,-1-1 0,1 1 0,-1-1 0,0 1 0,1-1 0,-1 1 0,1-1 0,-1 0 0,1 0 0,-1 0 0,1 0 0,-1 0 0,1 0 0,-1 0 0,1 0 0,-1 0 0,3-1 0,104-24 0,5-1 0,160 2 0,3 24 0,-159 0 0,362 9 0,-170-1 0,-289-8 0,-14 1 0,0 0 0,0-1 0,0 0 0,0 0 0,0-1 0,0 1 0,0-1 0,0-1 0,8-2 0,-14 4 8,0 0-1,1 0 0,-1-1 0,0 1 1,0 0-1,0-1 0,0 1 1,0 0-1,1-1 0,-1 1 0,0 0 1,0 0-1,0-1 0,0 1 1,0 0-1,0-1 0,0 1 1,0 0-1,0-1 0,0 1 0,0 0 1,-1-1-1,1 1 0,0 0 1,0-1-1,0 1 0,0 0 1,0 0-1,0-1 0,-1 1 0,1 0 1,0 0-1,0-1 0,-1 1 1,1 0-1,0 0 0,0 0 0,-1-1 1,1 1-1,0 0 0,0 0 1,-1 0-1,1 0 0,0 0 1,-1-1-1,-15-10-1146,15 10 577,-15-9-6264</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8.767"/>
    </inkml:context>
    <inkml:brush xml:id="br0">
      <inkml:brushProperty name="width" value="0.05" units="cm"/>
      <inkml:brushProperty name="height" value="0.05" units="cm"/>
    </inkml:brush>
  </inkml:definitions>
  <inkml:trace contextRef="#ctx0" brushRef="#br0">1 46 24575,'0'-1'0,"0"0"0,0 0 0,1 0 0,-1-1 0,0 1 0,1 1 0,-1-1 0,1 0 0,-1 0 0,1 0 0,0 0 0,-1 0 0,1 0 0,0 1 0,0-1 0,-1 0 0,1 0 0,0 1 0,0-1 0,0 1 0,0-1 0,0 1 0,2-1 0,25-9 0,14 3 0,0 2 0,1 2 0,76 3 0,-69 1 0,595 15 0,-127-2 0,-476-13 0,405 21 0,-446-22 0,8 1 0,1 0 0,-1 1 0,1 0 0,17 6 0,-25-7 0,-1 0 0,1 0 0,0 0 0,0 0 0,-1 0 0,1 0 0,0 0 0,-1 0 0,0 1 0,1-1 0,-1 1 0,0-1 0,1 1 0,-1-1 0,0 1 0,0 0 0,0 0 0,-1-1 0,1 1 0,0 0 0,-1 0 0,1 0 0,-1 0 0,1 0 0,-1 0 0,0 0 0,0 0 0,0 0 0,0 0 0,-1 3 0,-20 82 0,13-58 0,-5 32 0,1 58 0,7 200 0,6-211 0,1 72 0,-3 231 0,1-403 0,0 4 0,0 0 0,-1-1 0,0 1 0,-1 0 0,0-1 0,-1 1 0,-7 18 0,9-29 0,0 1 0,0-1 0,0 0 0,-1 1 0,1-1 0,0 0 0,-1 0 0,1 0 0,0 0 0,-1-1 0,1 1 0,-1 0 0,1 0 0,-1-1 0,0 1 0,1-1 0,-1 0 0,0 1 0,-1-1 0,-38 0 0,28 0 0,-183-1 228,-245-11-1821,389 6-5233</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9.391"/>
    </inkml:context>
    <inkml:brush xml:id="br0">
      <inkml:brushProperty name="width" value="0.05" units="cm"/>
      <inkml:brushProperty name="height" value="0.05" units="cm"/>
    </inkml:brush>
  </inkml:definitions>
  <inkml:trace contextRef="#ctx0" brushRef="#br0">303 100 24575,'3'-4'0,"1"0"0,-1 1 0,0-1 0,0-1 0,0 1 0,0 0 0,-1-1 0,3-6 0,-4 10 0,-1-1 0,1 1 0,-1 0 0,1-1 0,-1 1 0,0 0 0,0-1 0,0 1 0,0-1 0,0 1 0,0 0 0,0-1 0,0 1 0,-1 0 0,1-1 0,0 1 0,-1 0 0,1-1 0,-1 1 0,0 0 0,1 0 0,-1-1 0,0 1 0,0 0 0,0 0 0,1 0 0,-1 0 0,0 0 0,-1 0 0,1 0 0,0 0 0,0 1 0,0-1 0,0 0 0,-2 0 0,-4-2 0,-1 1 0,1 0 0,-1 0 0,1 1 0,-1-1 0,1 2 0,-1-1 0,0 1 0,1 0 0,-1 1 0,0 0 0,-11 3 0,1 0 0,0 1 0,1 0 0,-1 2 0,-17 9 0,27-12 0,0 0 0,1 1 0,-1 0 0,1 0 0,0 1 0,1 0 0,-11 12 0,15-16 0,0 0 0,0 1 0,0 0 0,1-1 0,-1 1 0,1 0 0,0 0 0,0 0 0,0-1 0,0 1 0,1 1 0,-1-1 0,1 0 0,-1 0 0,1 0 0,0 0 0,0 0 0,1 0 0,-1 0 0,1 0 0,-1 0 0,1 0 0,0 0 0,0 0 0,2 4 0,1 0 0,1 0 0,0 0 0,0-1 0,0 1 0,1-1 0,0 0 0,0-1 0,14 10 0,59 33 0,-70-44 0,48 25 0,-35-19 0,0 1 0,-1 1 0,0 1 0,-1 0 0,26 23 0,-45-35 0,1 1 0,-1-1 0,1 0 0,-1 1 0,0-1 0,1 1 0,-1 0 0,0-1 0,0 1 0,0 0 0,-1 0 0,1-1 0,0 1 0,-1 0 0,1 0 0,-1 0 0,1 0 0,-1 0 0,0 0 0,0 0 0,0 0 0,0 0 0,0 0 0,0 0 0,-1 0 0,1 0 0,-1-1 0,-1 5 0,0-3 0,0 0 0,0 0 0,-1-1 0,1 1 0,-1 0 0,1-1 0,-1 0 0,0 1 0,0-1 0,0 0 0,-1-1 0,1 1 0,0 0 0,-7 1 0,-12 3 0,0-1 0,-1-1 0,1-2 0,-1 0 0,1-1 0,-1-1 0,1-1 0,-1-1 0,-41-9 0,60 10-65,0 0 0,0 0 0,0 0 0,0 0 0,0-1 0,0 1 0,0-1 0,0 0 0,1 0 0,-1-1 0,1 1 0,0-1 0,-1 1 0,1-1 0,0 0 0,1 0 0,-1-1 0,0 1 0,1-1 0,-4-6 0,2-5-6761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0.187"/>
    </inkml:context>
    <inkml:brush xml:id="br0">
      <inkml:brushProperty name="width" value="0.05" units="cm"/>
      <inkml:brushProperty name="height" value="0.05" units="cm"/>
    </inkml:brush>
  </inkml:definitions>
  <inkml:trace contextRef="#ctx0" brushRef="#br0">224 315 24575,'3'-5'0,"0"1"0,-1 0 0,1-1 0,-1 1 0,0-1 0,0 0 0,-1 0 0,1 0 0,-1 1 0,0-1 0,0-1 0,-1 1 0,1 0 0,-1 0 0,0 0 0,-1 0 0,1 0 0,-1 0 0,0 0 0,0 0 0,-3-6 0,4 8 0,-1-1 0,-1 0 0,1 1 0,0-1 0,-1 1 0,0 0 0,1 0 0,-1 0 0,-1-1 0,1 2 0,0-1 0,-1 0 0,1 0 0,-1 1 0,0 0 0,0-1 0,0 1 0,0 0 0,0 0 0,-1 1 0,1-1 0,-1 1 0,1-1 0,-1 1 0,1 0 0,-1 1 0,0-1 0,1 1 0,-6-1 0,4 2 0,-1 0 0,1 1 0,0 0 0,0 0 0,-1 0 0,1 0 0,1 1 0,-1 0 0,0 0 0,1 0 0,-1 0 0,1 1 0,0 0 0,0 0 0,0 0 0,1 0 0,-6 9 0,0 1 0,0 1 0,1 0 0,0 0 0,-8 25 0,12-26 0,0-1 0,1 1 0,0 0 0,1 0 0,1 1 0,0-1 0,2 23 0,-1-32 0,0 0 0,1 1 0,0-1 0,0 0 0,1 0 0,-1 0 0,1 0 0,0 0 0,1 0 0,-1 0 0,1 0 0,0-1 0,0 1 0,0-1 0,0 0 0,1 0 0,0 0 0,0-1 0,0 1 0,0-1 0,1 0 0,-1 0 0,6 2 0,-6-3 0,-1-1 0,0 0 0,0 0 0,1 0 0,-1-1 0,0 1 0,1-1 0,-1 0 0,1 0 0,-1 0 0,1 0 0,-1-1 0,0 1 0,1-1 0,3-1 0,-1 0 0,-1-1 0,0 1 0,0-1 0,-1 0 0,1 0 0,0 0 0,-1-1 0,7-7 0,-4 4 0,-1-1 0,0 0 0,0 0 0,-1 0 0,0-1 0,0 0 0,-1 0 0,0 0 0,-1 0 0,3-13 0,-4-9 0,-2 31 0,0 0 0,0 0 0,-1 0 0,1 0 0,0 0 0,0 0 0,0 0 0,0 0 0,0 0 0,0 0 0,0 0 0,0 0 0,0 0 0,0 0 0,0 0 0,0 0 0,-1 0 0,1 0 0,0 0 0,0 0 0,0 0 0,0 0 0,0 0 0,0 0 0,0 0 0,0 0 0,0 0 0,0 0 0,0 0 0,0 0 0,0 0 0,-1 0 0,1 0 0,0 0 0,0 0 0,0 0 0,0 0 0,0 0 0,0-1 0,0 1 0,0 0 0,0 0 0,0 0 0,0 0 0,0 0 0,0 0 0,0 0 0,0 0 0,0 0 0,0 0 0,0 0 0,0 0 0,0 0 0,0-1 0,0 1 0,0 0 0,0 0 0,0 0 0,0 0 0,0 0 0,0 0 0,-5 17 0,4-10 0,0 0 0,0 0 0,1 0 0,-1 0 0,2 0 0,-1 0 0,1 0 0,0 1 0,0-2 0,1 1 0,0 0 0,5 11 0,-5-14 0,0 0 0,0 0 0,1-1 0,-1 1 0,1-1 0,0 1 0,0-1 0,0 0 0,0 0 0,1 0 0,-1-1 0,1 1 0,-1-1 0,1 0 0,0 0 0,0 0 0,0-1 0,0 1 0,1-1 0,-1 0 0,7 1 0,-5-1 0,0-1 0,0 1 0,0-1 0,0 0 0,0-1 0,0 0 0,0 0 0,0 0 0,0 0 0,-1-1 0,1 0 0,0 0 0,-1-1 0,0 0 0,6-3 0,-4 1 0,-1-1 0,0 1 0,0-1 0,0 0 0,-1-1 0,0 1 0,0-1 0,-1 0 0,8-14 0,-4 1 0,-1 0 0,0-1 0,-2 0 0,0 0 0,-1-1 0,-1 1 0,-1-32 0,-2 13 0,-2 0 0,-1 0 0,-14-60 0,8 75 0,9 25 0,0 0 0,0 1 0,0-1 0,0 0 0,0 1 0,0-1 0,0 0 0,0 0 0,0 1 0,0-1 0,-1 0 0,1 1 0,0-1 0,0 0 0,0 0 0,-1 1 0,1-1 0,0 0 0,0 0 0,0 0 0,-1 1 0,1-1 0,0 0 0,0 0 0,-1 0 0,1 0 0,0 1 0,-1-1 0,1 0 0,0 0 0,-1 0 0,1 0 0,0 0 0,0 0 0,-1 0 0,1 0 0,0 0 0,-1 0 0,1 0 0,0 0 0,-1 0 0,1 0 0,0 0 0,-1 0 0,1-1 0,0 1 0,0 0 0,-1 0 0,1 0 0,0 0 0,0-1 0,-1 1 0,1 0 0,0 0 0,0 0 0,-1-1 0,1 1 0,0 0 0,0 0 0,0-1 0,0 1 0,0 0 0,-1-1 0,1 1 0,0 0 0,0-1 0,-4 16 0,0-1 0,2 1 0,-1 0 0,2 0 0,0 0 0,2 24 0,-1-9 0,0-2 36,2 105 259,-1-115-578,1-1 0,1 1 1,1-1-1,0 0 1,10 23-1,-5-19-6543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0.857"/>
    </inkml:context>
    <inkml:brush xml:id="br0">
      <inkml:brushProperty name="width" value="0.05" units="cm"/>
      <inkml:brushProperty name="height" value="0.05" units="cm"/>
    </inkml:brush>
  </inkml:definitions>
  <inkml:trace contextRef="#ctx0" brushRef="#br0">1 208 24575,'13'0'0,"6"0"0,33-3 0,-48 3 0,0-1 0,0 1 0,-1-1 0,1 0 0,0 0 0,-1-1 0,1 1 0,0-1 0,-1 1 0,0-1 0,1 0 0,-1 0 0,0-1 0,0 1 0,5-6 0,-7 6 0,0-1 0,0 0 0,0 1 0,0-1 0,0 0 0,-1 0 0,1 0 0,-1 0 0,0 1 0,0-1 0,0 0 0,0 0 0,0 0 0,-1 0 0,1 0 0,-1 0 0,0 1 0,0-1 0,-2-5 0,-1-2 0,-1 1 0,0-1 0,0 1 0,-8-9 0,12 16 0,-1 0 0,1 0 0,-1 0 0,1 0 0,-1 0 0,0 0 0,0 1 0,0-1 0,0 1 0,0-1 0,0 1 0,0 0 0,-1 0 0,1 0 0,0 0 0,-1 0 0,-3 0 0,5 1 0,-1 0 0,0 1 0,1-1 0,-1 0 0,0 1 0,1-1 0,-1 1 0,1 0 0,-1-1 0,1 1 0,-1 0 0,1 0 0,0 0 0,-1 0 0,1 0 0,0 1 0,0-1 0,0 0 0,0 0 0,0 1 0,0-1 0,0 1 0,0-1 0,0 1 0,1-1 0,-2 3 0,-3 8 0,1 1 0,0-1 0,0 1 0,1 0 0,1 0 0,0 0 0,1 0 0,1 0 0,0 0 0,0 1 0,2-1 0,-1 0 0,2 0 0,-1 0 0,9 20 0,-10-29 0,1 0 0,0 0 0,0-1 0,0 1 0,0-1 0,1 0 0,-1 1 0,1-1 0,0 0 0,0-1 0,0 1 0,0 0 0,1-1 0,-1 0 0,1 0 0,-1 0 0,1 0 0,0 0 0,0-1 0,0 1 0,-1-1 0,1 0 0,1-1 0,-1 1 0,0-1 0,0 1 0,0-1 0,0 0 0,0-1 0,0 1 0,0-1 0,0 0 0,7-2 0,1-1 0,-1 0 0,1-1 0,-1 0 0,-1-1 0,1 0 0,-1-1 0,0 0 0,0-1 0,-1 0 0,11-11 0,-7 4 0,-1 0 0,-1-1 0,0 0 0,15-33 0,-20 37 0,-1 0 0,-1-1 0,0 1 0,0-1 0,-1 0 0,-1 0 0,0 0 0,-1-15 0,-1 27 0,1 1 0,-1-1 0,0 0 0,0 0 0,0 0 0,0 1 0,0-1 0,0 0 0,0 0 0,0 0 0,-1 0 0,1 1 0,0-1 0,0 0 0,-1 0 0,1 1 0,0-1 0,-1 0 0,1 0 0,-1 1 0,1-1 0,-1 0 0,1 1 0,-1-1 0,0 1 0,1-1 0,-1 1 0,0-1 0,1 1 0,-1-1 0,0 1 0,0 0 0,1-1 0,-1 1 0,0 0 0,0 0 0,0-1 0,1 1 0,-2 0 0,0 0 0,1 1 0,-1-1 0,0 1 0,1 0 0,-1-1 0,1 1 0,-1 0 0,1 0 0,0 0 0,-1 0 0,1 0 0,0 0 0,-1 0 0,1 0 0,0 0 0,0 1 0,0-1 0,0 1 0,0 1 0,-2 3 0,0 1 0,1-1 0,0 1 0,0 0 0,0-1 0,1 1 0,0 0 0,1 0 0,-1 0 0,1 0 0,1 0 0,-1 0 0,1 0 0,0 0 0,1 0 0,0-1 0,0 1 0,0 0 0,4 6 0,2 5 0,1-2 0,1 1 0,0-1 0,1 0 0,23 25 0,-21-28 0,16 17 0,-28-28 0,1 0 0,-1 0 0,0 0 0,1 0 0,-1 0 0,0 0 0,0 0 0,0 1 0,-1-1 0,1 0 0,0 1 0,-1-1 0,1 3 0,-2-3 0,1-1 0,-1 1 0,1-1 0,-1 1 0,0-1 0,1 1 0,-1-1 0,0 0 0,0 1 0,0-1 0,0 0 0,0 0 0,-1 0 0,1 0 0,0 0 0,0 0 0,-1 0 0,1 0 0,0 0 0,-1-1 0,1 1 0,-1 0 0,1-1 0,-1 0 0,-2 1 0,-42 9 0,45-10 0,-17 2-341,1-1 0,-1-1-1,-20-3 1,13 0-6485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1.335"/>
    </inkml:context>
    <inkml:brush xml:id="br0">
      <inkml:brushProperty name="width" value="0.05" units="cm"/>
      <inkml:brushProperty name="height" value="0.05" units="cm"/>
    </inkml:brush>
  </inkml:definitions>
  <inkml:trace contextRef="#ctx0" brushRef="#br0">156 188 24575,'-1'-13'0,"-1"1"0,0-1 0,-6-21 0,2 10 0,5 21 0,0 0 0,1 1 0,-1-1 0,0 0 0,0 0 0,-1 1 0,1-1 0,0 0 0,-1 1 0,0-1 0,-2-2 0,3 5 0,0-1 0,0 1 0,0-1 0,0 1 0,0 0 0,0-1 0,0 1 0,0 0 0,0-1 0,0 1 0,0 0 0,0 0 0,0 0 0,0 0 0,0 0 0,0 0 0,0 0 0,0 1 0,0-1 0,0 0 0,0 1 0,0-1 0,0 0 0,0 1 0,0-1 0,0 1 0,0 0 0,0-1 0,1 1 0,-1 0 0,0-1 0,0 1 0,1 0 0,-2 1 0,-7 7 0,1 0 0,1 0 0,0 1 0,0 0 0,1 1 0,0-1 0,0 1 0,1 0 0,1 1 0,0-1 0,1 1 0,0-1 0,-2 16 0,2-9 0,1 1 0,1 0 0,1 0 0,1 0 0,0-1 0,1 1 0,9 35 0,-8-46 0,0 1 0,0-1 0,1 1 0,0-1 0,0 0 0,1 0 0,0-1 0,1 1 0,-1-1 0,2 0 0,10 10 0,-13-14 0,1 0 0,-1 0 0,1 0 0,-1 0 0,1-1 0,0 0 0,0 0 0,0 0 0,0-1 0,0 1 0,1-1 0,-1-1 0,0 1 0,0-1 0,1 1 0,-1-2 0,0 1 0,1-1 0,-1 1 0,0-1 0,7-3 0,-2 0 0,0 0 0,0-1 0,-1 0 0,1-1 0,-2 0 0,1 0 0,0-1 0,-1 0 0,0-1 0,-1 0 0,0 0 0,0 0 0,-1-1 0,0 0 0,0-1 0,-1 1 0,0-1 0,3-10 0,-1 3 0,-1-1 0,-1 1 0,0-1 0,-2 0 0,0-1 0,-1 1 0,0 0 0,-2-1 0,-3-33 0,2 42 27,-1 0-1,0 1 0,-1-1 0,0 1 1,-1 0-1,0 0 0,0 0 0,-1 0 1,0 1-1,-1 0 0,1 0 0,-10-9 1,10 12-117,0 0 0,0 1 0,0 0 0,-1 0 0,0 0 1,1 1-1,-1-1 0,0 2 0,-1-1 0,1 0 1,-1 1-1,1 1 0,-1-1 0,1 1 0,-1 0 0,0 0 1,0 1-1,-10 0 0,-5 3-6736</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1.938"/>
    </inkml:context>
    <inkml:brush xml:id="br0">
      <inkml:brushProperty name="width" value="0.05" units="cm"/>
      <inkml:brushProperty name="height" value="0.05" units="cm"/>
    </inkml:brush>
  </inkml:definitions>
  <inkml:trace contextRef="#ctx0" brushRef="#br0">290 1 24575,'-1'6'0,"0"0"0,-1 0 0,0 0 0,0 0 0,0-1 0,-1 1 0,0 0 0,0-1 0,-7 10 0,-2 4 0,-75 130 0,-67 122 0,153-269 0,0-1 0,0 1 0,0 0 0,0 0 0,1 0 0,-1 0 0,1 0 0,-1-1 0,1 1 0,-1 0 0,1 0 0,0 0 0,0 0 0,0 0 0,1 3 0,-1-4 0,1 0 0,0 0 0,-1-1 0,1 1 0,0 0 0,-1 0 0,1 0 0,0-1 0,0 1 0,0 0 0,0-1 0,0 1 0,0-1 0,0 1 0,0-1 0,0 1 0,0-1 0,0 0 0,0 0 0,0 1 0,0-1 0,0 0 0,0 0 0,1 0 0,-1 0 0,0 0 0,0 0 0,0-1 0,1 1 0,31-3 0,266-10 0,-263 14 0,-18 0 0,0-1 0,0 0 0,31-6 0,-44 5 0,0 0 0,0 0 0,0-1 0,0 0 0,0 0 0,-1 0 0,1-1 0,-1 0 0,0 1 0,0-2 0,0 1 0,0 0 0,0-1 0,-1 1 0,1-1 0,-1 0 0,5-9 0,-4 6 0,0 0 0,-1 0 0,0-1 0,0 1 0,-1-1 0,0 0 0,0 1 0,-1-1 0,0 0 0,0 0 0,0 0 0,-1-1 0,-1 1 0,0 0 0,0 0 0,0 1 0,-1-1 0,0 0 0,0 0 0,-1 1 0,-5-10 0,-73-156 0,58 125 0,9 26 342,14 22-397,-1-1-1,1 0 1,-1 1 0,1-1 0,-1 1 0,1-1 0,-1 1 0,1 0 0,-1-1 0,0 1 0,1 0 0,-1-1 0,0 1 0,1 0 0,-1 0 0,0-1 0,0 1 0,1 0 0,-1 0 0,0 0-1,1 0 1,-1 0 0,0 0 0,0 0 0,1 0 0,-1 0 0,0 1 0,1-1 0,-1 0 0,-1 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2.866"/>
    </inkml:context>
    <inkml:brush xml:id="br0">
      <inkml:brushProperty name="width" value="0.05" units="cm"/>
      <inkml:brushProperty name="height" value="0.05" units="cm"/>
    </inkml:brush>
  </inkml:definitions>
  <inkml:trace contextRef="#ctx0" brushRef="#br0">2979 172 24575,'-101'7'0,"8"0"0,-688-21 0,1-40 0,384 7 0,215 23 0,129 20 0,-83 4 0,51 2 0,51-4 0,-62-10 0,63 6 0,1 2 0,-42-1 0,54 6 103,12 0-236,0-1-1,0 0 1,1 0-1,-1 0 1,0-1-1,0 0 1,0 0-1,0-1 1,1 0-1,-9-3 1,5-1-6693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3.192"/>
    </inkml:context>
    <inkml:brush xml:id="br0">
      <inkml:brushProperty name="width" value="0.05" units="cm"/>
      <inkml:brushProperty name="height" value="0.05" units="cm"/>
    </inkml:brush>
  </inkml:definitions>
  <inkml:trace contextRef="#ctx0" brushRef="#br0">193 1 24575,'1'0'0,"0"0"0,0 0 0,0 0 0,-1 0 0,1 0 0,0 0 0,0 0 0,-1 0 0,1 0 0,0 1 0,0-1 0,-1 0 0,1 0 0,0 1 0,0-1 0,-1 0 0,1 1 0,0-1 0,-1 1 0,1-1 0,-1 1 0,1-1 0,-1 1 0,1-1 0,-1 1 0,1 0 0,-1-1 0,1 2 0,0 0 0,-1 0 0,0-1 0,0 1 0,0-1 0,0 1 0,0-1 0,-1 1 0,1-1 0,0 1 0,-1-1 0,1 1 0,-1-1 0,-1 3 0,-2 4 0,0 0 0,-1 0 0,-11 13 0,-1-4 0,-1 0 0,-1-1 0,-28 20 0,-14 11 0,59-46 0,1 0 0,0 0 0,0 0 0,-1 0 0,1 0 0,0 0 0,0 0 0,0 0 0,0 1 0,0-1 0,1 1 0,-1-1 0,0 0 0,1 1 0,-1-1 0,1 1 0,-1-1 0,1 1 0,0 0 0,-1-1 0,1 1 0,0-1 0,0 1 0,0 0 0,1 2 0,0-1 0,0 0 0,1 0 0,0-1 0,-1 1 0,1-1 0,0 1 0,0-1 0,1 1 0,-1-1 0,0 0 0,1 0 0,2 2 0,39 26-47,57 29 0,-59-36-1224,-21-10-5555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4.644"/>
    </inkml:context>
    <inkml:brush xml:id="br0">
      <inkml:brushProperty name="width" value="0.05" units="cm"/>
      <inkml:brushProperty name="height" value="0.05" units="cm"/>
    </inkml:brush>
  </inkml:definitions>
  <inkml:trace contextRef="#ctx0" brushRef="#br0">0 0 24575,'3'0'0,"0"3"0,0 3 0,2 0 0,0 2 0,-1 1 0,-1 5 0,-1 2 0,-1 1 0,2 2 0,0 0 0,0 2 0,-1 0 0,0-2 0,-1-1 0,-1-1 0,0-4-8191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7.131"/>
    </inkml:context>
    <inkml:brush xml:id="br0">
      <inkml:brushProperty name="width" value="0.05" units="cm"/>
      <inkml:brushProperty name="height" value="0.05" units="cm"/>
    </inkml:brush>
  </inkml:definitions>
  <inkml:trace contextRef="#ctx0" brushRef="#br0">196 700 24575,'-1'1'0,"-1"0"0,1 0 0,-1-1 0,1 1 0,-1 0 0,0 0 0,1-1 0,-1 1 0,0-1 0,-2 1 0,3-1 0,0 0 0,0 0 0,0 1 0,-1-1 0,1 0 0,0 1 0,0-1 0,0 1 0,0-1 0,0 1 0,0 0 0,0-1 0,0 1 0,0 0 0,0 0 0,-1 1 0,2-2 0,0 1 0,1-1 0,-1 1 0,0-1 0,1 0 0,-1 1 0,1-1 0,-1 1 0,0-1 0,1 0 0,-1 0 0,1 1 0,-1-1 0,1 0 0,-1 0 0,1 0 0,-1 1 0,1-1 0,0 0 0,-1 0 0,1 0 0,-1 0 0,1 0 0,-1 0 0,1 0 0,0 0 0,19 1 0,108-6 0,169-30 0,-185 20 0,50-7 0,489-61 0,-592 79 0,-59 4 0,0 0 0,0 0 0,0 0 0,0 0 0,0 0 0,0 0 0,0 0 0,0 0 0,0 1 0,0-1 0,0 0 0,0 0 0,0 0 0,0 0 0,0 0 0,0 0 0,0 0 0,0 0 0,0 0 0,-1 0 0,1 0 0,0 0 0,0 0 0,0 0 0,0 1 0,0-1 0,0 0 0,0 0 0,0 0 0,0 0 0,0 0 0,0 0 0,0 0 0,0 0 0,1 0 0,-1 0 0,0 0 0,0 0 0,0 1 0,-13 3 0,-2 2 0,29-6 0,-4-1 0,0-1 0,0 0 0,0 0 0,-1-1 0,19-7 0,-25 8 0,0 1 0,-1-1 0,1 0 0,-1 0 0,1 0 0,-1 0 0,1 0 0,-1 0 0,0-1 0,0 1 0,0-1 0,-1 0 0,1 1 0,-1-1 0,1 0 0,-1 0 0,0 0 0,0 0 0,0 0 0,0 0 0,-1 0 0,1-6 0,-1-2 0,0 0 0,0 0 0,-2 0 0,1 0 0,-1 0 0,-1 0 0,0 0 0,-1 1 0,-5-13 0,-8-12 0,-28-41 0,31 53 0,12 19 0,-5-8 0,-1 0 0,0 0 0,0 1 0,-11-10 0,16 18 0,0 0 0,-1 1 0,1-1 0,0 1 0,-1 0 0,0 0 0,1 0 0,-1 0 0,0 0 0,0 1 0,0 0 0,0 0 0,0 0 0,0 0 0,-1 1 0,1 0 0,0 0 0,-5 0 0,-5 2 0,0 0 0,1 1 0,-1 1 0,0 0 0,-19 9 0,-66 38 0,40-20 0,53-28 0,-3 1 0,1 1 0,-1 0 0,-14 11 0,21-14 0,0 0 0,0 0 0,0 0 0,0 0 0,1 0 0,-1 0 0,1 0 0,0 1 0,-1-1 0,1 1 0,0-1 0,0 1 0,1-1 0,-1 1 0,0 0 0,1-1 0,0 1 0,-1 4 0,-12-34 0,9 20 0,0 0 0,1 0 0,-5-12 0,0-12 0,3 7 0,-1 1 0,-1 0 0,-14-28 0,18 44 0,-1 0 0,0 1 0,0-1 0,-1 1 0,0 0 0,0 0 0,0 1 0,-1-1 0,0 1 0,0 1 0,0-1 0,0 1 0,-1 0 0,-11-5 0,4 4 0,0 1 0,0 0 0,-1 1 0,1 0 0,-1 2 0,0 0 0,0 0 0,1 1 0,-29 4 0,-7 4 0,-73 22 0,113-27 0,-18 4 0,0 2 0,1 0 0,-41 21 0,62-26 0,-1-1 0,1 1 0,0 0 0,0 1 0,1-1 0,-1 1 0,1 0 0,0 1 0,0-1 0,1 1 0,-1 0 0,1 0 0,1 1 0,-1-1 0,1 1 0,0-1 0,1 1 0,0 0 0,-3 12 0,4-7 0,0-1 0,0 1 0,1 0 0,1 0 0,0 0 0,1 0 0,0 0 0,1-1 0,0 1 0,1-1 0,0 0 0,0 0 0,2 0 0,-1 0 0,1-1 0,1 0 0,0 0 0,0-1 0,1 0 0,0 0 0,0-1 0,11 8 0,-18-15 0,0-1 0,0 1 0,0 0 0,0-1 0,0 0 0,0 1 0,0-1 0,0 1 0,0-1 0,0 0 0,0 0 0,0 0 0,0 0 0,0 0 0,0 0 0,0 0 0,0 0 0,0 0 0,1 0 0,-1-1 0,-1 1 0,1 0 0,-1 0 0,0-1 0,1 1 0,-1-1 0,1 1 0,-1 0 0,0-1 0,0 1 0,1-1 0,-1 1 0,0 0 0,0-1 0,1 1 0,-1-1 0,0 1 0,0-1 0,0 1 0,0-1 0,0 1 0,0-1 0,0 1 0,0-1 0,0 1 0,0-1 0,0 1 0,0-1 0,0 1 0,0-1 0,0 1 0,0-1 0,-1 1 0,1-1 0,0 1 0,0-1 0,-1 1 0,1 0 0,0-1 0,-1 0 0,-1 2 0,1 1 0,-1-1 0,1 0 0,-1 1 0,1-1 0,0 1 0,-1-1 0,1 1 0,0 0 0,-1 3 0,-8 8 0,2-5 0,-1 1 0,0-2 0,0 0 0,-1 0 0,0 0 0,-17 7 0,-71 26 0,58-25 0,25-10 0,-23 9 0,2 1 0,-1 1 0,2 3 0,-41 27 0,75-46 0,0 1 0,1-1 0,-1 1 0,0-1 0,1 1 0,-1-1 0,0 1 0,1-1 0,-1 1 0,1 0 0,-1-1 0,1 1 0,-1 0 0,1-1 0,0 1 0,-1 0 0,1 0 0,-1 1 0,2-2 0,-1 0 0,0 1 0,0-1 0,1 0 0,-1 0 0,0 1 0,1-1 0,-1 0 0,0 0 0,1 1 0,-1-1 0,0 0 0,1 0 0,-1 0 0,0 0 0,1 1 0,-1-1 0,1 0 0,-1 0 0,0 0 0,1 0 0,-1 0 0,1 0 0,-1 0 0,1 0 0,38-4 0,-32 3 0,55-8 0,-26 3 0,70-2 0,-91 9-1365,-4 2-5461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5.420"/>
    </inkml:context>
    <inkml:brush xml:id="br0">
      <inkml:brushProperty name="width" value="0.05" units="cm"/>
      <inkml:brushProperty name="height" value="0.05" units="cm"/>
    </inkml:brush>
  </inkml:definitions>
  <inkml:trace contextRef="#ctx0" brushRef="#br0">0 14 24575,'0'0'0,"1"-1"0,-1 1 0,0-1 0,1 1 0,-1-1 0,0 1 0,1-1 0,-1 1 0,1 0 0,-1-1 0,0 1 0,1 0 0,-1-1 0,1 1 0,-1 0 0,1-1 0,-1 1 0,1 0 0,-1 0 0,1 0 0,-1 0 0,1-1 0,0 1 0,-1 0 0,2 0 0,17-2 0,-16 2 0,69-3 0,132 13 0,-128-4 0,881 89 0,-954-95 0,0 1 0,0-1 0,0 0 0,0 1 0,0 0 0,0 0 0,0 0 0,-1 0 0,6 3 0,-8-4 0,0 0 0,1 0 0,-1 1 0,0-1 0,0 0 0,0 1 0,1-1 0,-1 0 0,0 1 0,0-1 0,0 0 0,0 1 0,0-1 0,0 0 0,0 1 0,0-1 0,0 0 0,0 1 0,0-1 0,0 1 0,0-1 0,0 0 0,0 1 0,0-1 0,0 0 0,0 1 0,-11 15 0,7-12 0,1 0 0,0 0 0,0 0 0,1 1 0,-1 0 0,1-1 0,0 1 0,0 0 0,1 0 0,-1 0 0,1 0 0,0 0 0,0 6 0,0 4 0,1 1 0,0 0 0,3 16 0,-1-19 0,-1-12 0,-1 1 0,0 0 0,1-1 0,-1 1 0,0 0 0,0-1 0,0 1 0,0 0 0,0-1 0,-1 3 0,1-3 0,-1 0 0,0 0 0,1-1 0,-1 1 0,1 0 0,-1-1 0,0 1 0,0-1 0,1 1 0,-1-1 0,0 1 0,0-1 0,0 1 0,0-1 0,1 0 0,-1 1 0,0-1 0,0 0 0,0 0 0,0 0 0,0 0 0,0 0 0,0 0 0,-1 0 0,-80 2 0,0-3 0,-96-15 0,73 6 0,-681-63 0,752 71-1365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146"/>
    </inkml:context>
    <inkml:brush xml:id="br0">
      <inkml:brushProperty name="width" value="0.05" units="cm"/>
      <inkml:brushProperty name="height" value="0.05" units="cm"/>
    </inkml:brush>
  </inkml:definitions>
  <inkml:trace contextRef="#ctx0" brushRef="#br0">83 66 24575,'1'0'0,"0"0"0,0-1 0,0 1 0,0-1 0,0 0 0,0 1 0,0-1 0,0 0 0,0 0 0,-1 1 0,1-1 0,0 0 0,0 0 0,-1 0 0,1 0 0,-1 0 0,1 0 0,-1 0 0,1 0 0,-1-2 0,6-22 0,-6 24 0,0 0 0,0 0 0,0 0 0,0 0 0,0 0 0,0 0 0,-1 1 0,1-1 0,0 0 0,-1 0 0,1 0 0,-1 0 0,1 1 0,-1-1 0,1 0 0,-1 0 0,1 1 0,-1-1 0,0 0 0,1 1 0,-1-1 0,0 1 0,0-1 0,1 1 0,-1-1 0,0 1 0,0-1 0,0 1 0,0 0 0,0-1 0,0 1 0,1 0 0,-1 0 0,0 0 0,0 0 0,0 0 0,0 0 0,0 0 0,0 0 0,0 0 0,0 0 0,0 1 0,0-1 0,1 0 0,-1 1 0,0-1 0,0 0 0,0 1 0,0-1 0,0 1 0,-4 2 0,1-1 0,0 1 0,-1 0 0,1 0 0,0 0 0,1 0 0,-1 1 0,-3 4 0,3-3 0,0 0 0,1 1 0,0-1 0,0 1 0,1 0 0,-1 0 0,1 0 0,1 0 0,-1 0 0,1 1 0,0-1 0,0 0 0,1 1 0,0 11 0,3 0 0,0 0 0,1-1 0,12 32 0,-10-31 0,0 1 0,-1 0 0,3 25 0,-7-42-59,-1-1 0,0 1-1,0 0 1,1 0-1,-2 0 1,1 0 0,0 0-1,0 0 1,-1 0 0,1 0-1,-1 0 1,1 0 0,-1 0-1,0-1 1,0 1-1,0 0 1,0-1 0,0 1-1,0 0 1,0-1 0,0 1-1,-3 2 1,-8 3-6767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285"/>
    </inkml:context>
    <inkml:brush xml:id="br0">
      <inkml:brushProperty name="width" value="0.05" units="cm"/>
      <inkml:brushProperty name="height" value="0.05" units="cm"/>
    </inkml:brush>
  </inkml:definitions>
  <inkml:trace contextRef="#ctx0" brushRef="#br0">0 0 24575,'3'0'0,"5"0"0,1 0-8191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491"/>
    </inkml:context>
    <inkml:brush xml:id="br0">
      <inkml:brushProperty name="width" value="0.05" units="cm"/>
      <inkml:brushProperty name="height" value="0.05" units="cm"/>
    </inkml:brush>
  </inkml:definitions>
  <inkml:trace contextRef="#ctx0" brushRef="#br0">0 0 24575,'0'3'0,"0"2"0,0 4 0,0 2 0,0 2 0,0 1 0,0 0 0,0 1 0,0 0 0,0-1 0,0-2-8191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624"/>
    </inkml:context>
    <inkml:brush xml:id="br0">
      <inkml:brushProperty name="width" value="0.05" units="cm"/>
      <inkml:brushProperty name="height" value="0.05" units="cm"/>
    </inkml:brush>
  </inkml:definitions>
  <inkml:trace contextRef="#ctx0" brushRef="#br0">1 3 24575,'0'-3'0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855"/>
    </inkml:context>
    <inkml:brush xml:id="br0">
      <inkml:brushProperty name="width" value="0.05" units="cm"/>
      <inkml:brushProperty name="height" value="0.05" units="cm"/>
    </inkml:brush>
  </inkml:definitions>
  <inkml:trace contextRef="#ctx0" brushRef="#br0">0 0 24575,'0'3'0,"0"2"0,0 4 0,0 2 0,0 4 0,0 2 0,0 3 0,0 3 0,0 0 0,0-5-8191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7.615"/>
    </inkml:context>
    <inkml:brush xml:id="br0">
      <inkml:brushProperty name="width" value="0.05" units="cm"/>
      <inkml:brushProperty name="height" value="0.05" units="cm"/>
    </inkml:brush>
  </inkml:definitions>
  <inkml:trace contextRef="#ctx0" brushRef="#br0">25 95 24575,'0'1'0,"1"-1"0,-1 1 0,1 0 0,-1 0 0,1-1 0,-1 1 0,1 0 0,0 0 0,-1-1 0,1 1 0,0-1 0,0 1 0,-1-1 0,1 1 0,0-1 0,0 1 0,0-1 0,0 0 0,0 1 0,-1-1 0,1 0 0,0 0 0,0 0 0,0 0 0,0 0 0,0 0 0,0 0 0,1 0 0,29-1 0,-27 0 0,0 1 0,-1-2 0,1 1 0,-1 0 0,1-1 0,-1 1 0,1-1 0,-1 0 0,0 0 0,0 0 0,0-1 0,6-5 0,-9 7 0,1 0 0,0 0 0,0 0 0,0 0 0,-1 0 0,1-1 0,0 1 0,-1 0 0,1 0 0,-1-1 0,0 1 0,1 0 0,-1-1 0,0 1 0,0-1 0,0 1 0,0 0 0,0-1 0,0 1 0,0 0 0,0-1 0,-1 1 0,1 0 0,0-1 0,-1 1 0,1 0 0,-1-1 0,0 1 0,1 0 0,-1 0 0,0 0 0,0 0 0,0-1 0,0 1 0,0 0 0,0 1 0,0-1 0,-2-2 0,-1 0 0,-1 0 0,1-1 0,-1 2 0,0-1 0,0 0 0,-1 1 0,1 0 0,0 0 0,-1 1 0,1-1 0,-11 0 0,14 2 0,0-1 0,1 1 0,-1 0 0,0 0 0,0 0 0,0 1 0,0-1 0,0 0 0,1 1 0,-1-1 0,0 1 0,0-1 0,0 1 0,1 0 0,-1 0 0,0 0 0,1 0 0,-1 0 0,1 0 0,-1 0 0,1 1 0,0-1 0,-1 0 0,1 1 0,0-1 0,0 1 0,0 0 0,0-1 0,0 1 0,1 0 0,-1-1 0,0 1 0,1 0 0,-1 0 0,1 0 0,0 0 0,-1-1 0,1 3 0,0 0 17,0 0 0,1 1 0,-1-1 1,1 0-1,-1 0 0,1 0 0,1-1 0,-1 1 0,0 0 0,1 0 0,0-1 0,0 1 0,0-1 0,0 1 0,1-1 0,-1 0 0,1 0 0,0 0 1,5 4-1,-2-1-207,0-1 0,1-1 1,0 1-1,0-1 0,0-1 1,0 1-1,0-1 1,16 4-1,-2-2-6636</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7.969"/>
    </inkml:context>
    <inkml:brush xml:id="br0">
      <inkml:brushProperty name="width" value="0.05" units="cm"/>
      <inkml:brushProperty name="height" value="0.05" units="cm"/>
    </inkml:brush>
  </inkml:definitions>
  <inkml:trace contextRef="#ctx0" brushRef="#br0">1 0 24575,'0'3'0,"2"0"0,4 0 0,2 0 0,6 1 0,5 0 0,6 0 0,3-1 0,3-1 0,-5-1-8191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0.077"/>
    </inkml:context>
    <inkml:brush xml:id="br0">
      <inkml:brushProperty name="width" value="0.05" units="cm"/>
      <inkml:brushProperty name="height" value="0.05" units="cm"/>
    </inkml:brush>
  </inkml:definitions>
  <inkml:trace contextRef="#ctx0" brushRef="#br0">1 48 24575,'0'-1'0,"-1"0"0,1 0 0,0 0 0,0 0 0,0 0 0,1 0 0,-1 0 0,0 0 0,0 0 0,1 0 0,-1 0 0,0 0 0,1 0 0,-1 0 0,1 1 0,-1-1 0,1 0 0,-1 0 0,1 0 0,0 1 0,-1-1 0,1 0 0,0 0 0,0 1 0,0-1 0,-1 1 0,1-1 0,0 1 0,0-1 0,0 1 0,0 0 0,0-1 0,0 1 0,0 0 0,0 0 0,0-1 0,0 1 0,0 0 0,0 0 0,0 0 0,0 0 0,0 0 0,0 1 0,0-1 0,0 0 0,0 0 0,0 1 0,1 0 0,2 0 0,1 1 0,-1-1 0,0 1 0,-1 0 0,1 0 0,0 0 0,0 1 0,-1-1 0,0 1 0,5 4 0,-4-2 0,0 0 0,-1 0 0,0 0 0,0 0 0,0 1 0,0-1 0,-1 1 0,0 0 0,0 0 0,0 0 0,-1 0 0,0 0 0,0 0 0,-1 0 0,1 0 0,-1 0 0,-1 0 0,1 0 0,-1 1 0,-3 11 0,0-12 0,3-11 0,4-16 0,7 2 0,0-1 0,1 1 0,1 1 0,1 0 0,0 1 0,23-22 0,-35 37 0,0 1 0,1 0 0,-1 0 0,0 0 0,1 0 0,-1 0 0,1 0 0,-1 0 0,1 1 0,-1-1 0,1 0 0,-1 1 0,1-1 0,0 1 0,-1 0 0,1 0 0,0-1 0,-1 1 0,1 0 0,0 0 0,1 1 0,-1-1 0,-1 1 0,0 0 0,1 0 0,-1 0 0,0-1 0,0 1 0,0 0 0,0 1 0,0-1 0,0 0 0,0 0 0,0 0 0,0 1 0,0-1 0,-1 0 0,1 1 0,0-1 0,-1 0 0,1 1 0,-1-1 0,0 1 0,1-1 0,-1 4 0,2 13-47,-1 1 0,-2 31-1,1-27-1175,-1-8-5603</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0.528"/>
    </inkml:context>
    <inkml:brush xml:id="br0">
      <inkml:brushProperty name="width" value="0.05" units="cm"/>
      <inkml:brushProperty name="height" value="0.05" units="cm"/>
    </inkml:brush>
  </inkml:definitions>
  <inkml:trace contextRef="#ctx0" brushRef="#br0">67 63 24575,'0'-8'0,"-1"0"0,1 1 0,-1-1 0,-3-7 0,4 14 0,0 0 0,-1 0 0,1 0 0,0 0 0,-1 0 0,1 0 0,-1 0 0,1 0 0,-1 0 0,0 0 0,1 0 0,-1 1 0,0-1 0,0 0 0,0 0 0,0 0 0,0 1 0,0 0 0,0 0 0,1 0 0,-1-1 0,0 1 0,0 0 0,0 1 0,1-1 0,-1 0 0,0 0 0,0 0 0,1 0 0,-1 1 0,0-1 0,0 0 0,1 1 0,-1-1 0,0 0 0,1 1 0,-1-1 0,0 1 0,1-1 0,-1 1 0,1-1 0,-1 1 0,0 0 0,-3 4 0,1 0 0,0 1 0,0-1 0,0 1 0,0-1 0,1 1 0,0 0 0,0 0 0,1 0 0,-1 0 0,1 0 0,1 0 0,-1 1 0,1 5 0,0-11 0,0-1 0,0 1 0,0-1 0,0 1 0,0-1 0,0 1 0,0-1 0,0 1 0,0-1 0,1 0 0,-1 1 0,0-1 0,0 1 0,0-1 0,1 0 0,-1 1 0,0-1 0,0 1 0,1-1 0,-1 0 0,0 1 0,1-1 0,-1 0 0,0 0 0,1 1 0,-1-1 0,0 0 0,1 0 0,-1 1 0,1-1 0,-1 0 0,1 0 0,-1 0 0,0 0 0,1 0 0,-1 0 0,2 0 0,-1 0 0,0-1 0,1 0 0,-1 1 0,0-1 0,1 0 0,-1 0 0,0 0 0,0 0 0,0 0 0,1 0 0,0-2 0,23-33 0,-24 34 0,-1 1 0,0 0 0,1 0 0,-1 0 0,1 0 0,0 0 0,-1 0 0,1 1 0,0-1 0,0 0 0,-1 0 0,1 0 0,0 1 0,0-1 0,0 0 0,0 1 0,0-1 0,0 1 0,0-1 0,0 1 0,0-1 0,0 1 0,0 0 0,0 0 0,3-1 0,-3 2 0,0-1 0,0 1 0,0 0 0,0 0 0,0 0 0,0 0 0,0 0 0,0 0 0,0 0 0,0 0 0,-1 0 0,1 0 0,0 0 0,-1 0 0,1 1 0,-1-1 0,1 0 0,-1 0 0,1 1 0,-1-1 0,0 0 0,0 3 0,4 24-1365,-4-15-5461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7.762"/>
    </inkml:context>
    <inkml:brush xml:id="br0">
      <inkml:brushProperty name="width" value="0.05" units="cm"/>
      <inkml:brushProperty name="height" value="0.05" units="cm"/>
    </inkml:brush>
  </inkml:definitions>
  <inkml:trace contextRef="#ctx0" brushRef="#br0">1 1 24575,'4'0'0,"-1"0"0,1 1 0,0-1 0,0 1 0,-1 0 0,1 0 0,0 1 0,-1-1 0,0 1 0,1 0 0,-1 0 0,0 0 0,4 3 0,5 5 0,-1 0 0,11 14 0,-15-16 0,1 1 0,1-1 0,-1 0 0,11 7 0,-16-13 0,0-1 0,0 1 0,0 0 0,1-1 0,-1 0 0,0 0 0,0 0 0,1 0 0,-1 0 0,0-1 0,1 1 0,-1-1 0,1 0 0,-1 0 0,1 0 0,-1-1 0,0 1 0,1-1 0,-1 0 0,1 0 0,-1 0 0,0 0 0,4-3 0,-2 2 0,-1-1 0,0-1 0,0 1 0,0 0 0,0-1 0,-1 0 0,0 0 0,1 0 0,-1 0 0,-1-1 0,1 1 0,-1-1 0,1 0 0,2-9 0,0-2-1365,0 2-5461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1.299"/>
    </inkml:context>
    <inkml:brush xml:id="br0">
      <inkml:brushProperty name="width" value="0.05" units="cm"/>
      <inkml:brushProperty name="height" value="0.05" units="cm"/>
    </inkml:brush>
  </inkml:definitions>
  <inkml:trace contextRef="#ctx0" brushRef="#br0">3 3 24575,'0'0'0,"0"0"0,0 0 0,0-1 0,1 1 0,-1 0 0,0 0 0,0 0 0,0 0 0,0 0 0,0-1 0,1 1 0,-1 0 0,0 0 0,0 0 0,0 0 0,0 0 0,1 0 0,-1 0 0,0 0 0,0 0 0,0 0 0,1 0 0,-1 0 0,0 0 0,0 0 0,0 0 0,1 0 0,-1 0 0,0 0 0,0 0 0,0 0 0,1 0 0,-1 0 0,0 0 0,0 0 0,0 0 0,0 0 0,1 0 0,-1 0 0,0 1 0,0-1 0,0 0 0,0 0 0,0 0 0,1 0 0,-1 0 0,0 1 0,4 13 0,-4 15 0,-3 0 0,2-15 0,-1-1 0,-7 27 0,10-43 0,19-46 0,-18 44 0,1 1 0,-1-1 0,1 1 0,0-1 0,0 1 0,0 0 0,1 0 0,-1 0 0,1 1 0,6-5 0,-9 7 0,-1 1 0,1-1 0,0 1 0,-1 0 0,1-1 0,-1 1 0,1 0 0,0 0 0,-1-1 0,1 1 0,0 0 0,-1 0 0,1 0 0,0 0 0,-1 0 0,1 0 0,0 0 0,-1 0 0,1 0 0,0 0 0,-1 0 0,1 1 0,0-1 0,-1 0 0,1 0 0,-1 1 0,1-1 0,0 0 0,-1 1 0,1-1 0,-1 1 0,1-1 0,-1 0 0,1 1 0,-1-1 0,1 1 0,-1-1 0,0 1 0,1 0 0,-1-1 0,0 1 0,1-1 0,-1 1 0,0 0 0,0-1 0,1 1 0,-1 0 0,0-1 0,0 1 0,0 1 0,1 5 0,0 1 0,0 0 0,-1 13 0,0-9 0,4-9 0,3-8 0,7-8 0,-13 12 0,11-13 0,-4 4 0,1 1 0,13-13 0,-20 21 0,-1 0 0,1-1 0,-1 1 0,1 0 0,-1 0 0,1 0 0,0 0 0,0 0 0,0 0 0,-1 1 0,1-1 0,0 1 0,0-1 0,0 1 0,0 0 0,0-1 0,0 1 0,0 0 0,0 0 0,0 1 0,0-1 0,3 1 0,-4 0 0,1-1 0,-1 1 0,0 0 0,0-1 0,0 1 0,0 0 0,0 0 0,0 0 0,0 0 0,0 0 0,0 0 0,0 0 0,-1 0 0,1 0 0,0 1 0,-1-1 0,1 0 0,-1 0 0,1 1 0,-1-1 0,1 3 0,-1 32 0,-1-33 0,1 0 0,-1 0 0,1 0 0,0 0 0,0 0 0,0 0 0,0 0 0,1 0 0,-1 0 0,1 0 0,0 0 0,0 0 0,0-1 0,0 1 0,2 3 0,-3-6 0,1 1 0,0-1 0,0 1 0,0-1 0,0 0 0,0 1 0,-1-1 0,1 0 0,0 0 0,0 1 0,0-1 0,0 0 0,0 0 0,0 0 0,0 0 0,0 0 0,0 0 0,0-1 0,0 1 0,0 0 0,-1 0 0,1-1 0,0 1 0,0 0 0,0-1 0,0 1 0,0-1 0,-1 1 0,1-1 0,0 1 0,1-2 0,26-23 0,-24 21 0,-3 3 0,26-28 0,-26 27 0,-1 1 0,1 0 0,0 0 0,0 0 0,0 0 0,-1-1 0,1 1 0,0 0 0,-1-1 0,1 1 0,-1 0 0,0-1 0,1 1 0,-1-1 0,0 1 0,0-1 0,0 1 0,0 0 0,0-1 0,0 1 0,-1-1 0,0-2 0,1 4 0,0-1 0,-1 1 0,1 0 0,0-1 0,-1 1 0,1 0 0,0 0 0,-1 0 0,1-1 0,-1 1 0,1 0 0,-1 0 0,1 0 0,0 0 0,-1 0 0,1-1 0,-1 1 0,1 0 0,-1 0 0,1 0 0,-1 0 0,1 0 0,0 1 0,-1-1 0,1 0 0,-1 0 0,1 0 0,-1 0 0,1 0 0,0 1 0,-1-1 0,1 0 0,-1 0 0,1 1 0,0-1 0,-1 0 0,1 0 0,0 1 0,-1-1 0,1 1 0,-15 14 0,14-13 14,0 0 0,-1 0-1,1 0 1,1-1 0,-1 1-1,0 0 1,0 0-1,1 0 1,-1 1 0,1-1-1,-1 0 1,1 0 0,0 0-1,0 0 1,0 0 0,0 0-1,1 1 1,-1-1 0,0 0-1,1 0 1,-1 0 0,1 0-1,0 0 1,2 3 0,0 0-228,0 0 1,0 0 0,1-1-1,0 1 1,0-1 0,0 0-1,9 7 1,0-2-6613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2.365"/>
    </inkml:context>
    <inkml:brush xml:id="br0">
      <inkml:brushProperty name="width" value="0.05" units="cm"/>
      <inkml:brushProperty name="height" value="0.05" units="cm"/>
    </inkml:brush>
  </inkml:definitions>
  <inkml:trace contextRef="#ctx0" brushRef="#br0">0 0 24575,'1'2'0,"-1"1"0,1-1 0,0 0 0,0 0 0,0 0 0,0 0 0,0 0 0,0 0 0,2 3 0,7 13 0,-2 14 0,-2-1 0,-2 1 0,-1 1 0,-2 63 0,-1-95 0,0-1 0,0 0 0,0 1 0,0-1 0,0 1 0,0-1 0,0 0 0,0 1 0,0-1 0,0 1 0,0-1 0,0 1 0,0-1 0,0 0 0,0 1 0,0-1 0,0 1 0,0-1 0,0 0 0,1 1 0,-1-1 0,0 0 0,0 1 0,0-1 0,1 0 0,-1 1 0,0-1 0,1 0 0,-1 1 0,0-1 0,1 0 0,-1 0 0,0 1 0,1-1 0,-1 0 0,0 0 0,1 0 0,13-7 0,-3 0 0,-1 2 0,1 1 0,0 0 0,0 0 0,0 1 0,1 1 0,-1 0 0,22-1 0,86 4 0,-91 1 0,358 24 0,184 4 0,-570-30 0,24-2 0,-20-2 0,-12-5 0,-3 1 0,0-1 0,1 0 0,-12-13 0,18 17 0,0-1 0,0 0 0,0 0 0,1 0 0,0 0 0,0 0 0,1-1 0,-3-10 0,2-10 0,4 24 0,-1 0 0,0-1 0,0 1 0,-1 0 0,1 0 0,-1-1 0,0 1 0,0 0 0,-1-4 0,-1 5 0,1 0 0,-1 1 0,0-1 0,0 1 0,0 0 0,0-1 0,0 1 0,0 0 0,0 1 0,-1-1 0,1 1 0,0-1 0,0 1 0,-6 0 0,0-1 0,-200-7 0,82 5 0,88 1 0,-641-42 0,647 41-1365</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3.432"/>
    </inkml:context>
    <inkml:brush xml:id="br0">
      <inkml:brushProperty name="width" value="0.05" units="cm"/>
      <inkml:brushProperty name="height" value="0.05" units="cm"/>
    </inkml:brush>
  </inkml:definitions>
  <inkml:trace contextRef="#ctx0" brushRef="#br0">54 123 24575,'1'0'0,"-1"0"0,1 0 0,0 0 0,-1 0 0,1 0 0,0 0 0,-1-1 0,1 1 0,0 0 0,-1 0 0,1-1 0,0 1 0,-1 0 0,1-1 0,-1 1 0,1-1 0,0 1 0,-1 0 0,1-1 0,-1 1 0,1-1 0,-1 0 0,0 1 0,1-1 0,-1 1 0,0-1 0,1 0 0,-1 1 0,0-1 0,0 0 0,1 0 0,-5-6 0,-9 8 0,8 2 0,-1 0 0,1 1 0,-1-1 0,-7 8 0,12-10 0,-1 0 0,1 1 0,-1-1 0,1 0 0,-1 1 0,1 0 0,0-1 0,0 1 0,0-1 0,0 1 0,0 0 0,0 0 0,1 0 0,-1 0 0,1-1 0,-1 1 0,1 0 0,-1 0 0,1 2 0,0-3 0,1 0 0,-1 0 0,0 0 0,1 0 0,-1-1 0,1 1 0,-1 0 0,1 0 0,-1-1 0,1 1 0,-1 0 0,1-1 0,0 1 0,-1-1 0,1 1 0,0-1 0,0 1 0,0-1 0,-1 1 0,1-1 0,0 0 0,0 1 0,0-1 0,0 0 0,-1 0 0,1 0 0,0 0 0,0 0 0,0 0 0,0 0 0,0 0 0,0 0 0,0 0 0,-1 0 0,1 0 0,0-1 0,0 1 0,1-1 0,35-11 0,-32 9 0,1 0 0,0-1 0,0 1 0,-1-1 0,0-1 0,0 1 0,0-1 0,-1 0 0,1 0 0,-1 0 0,0 0 0,0-1 0,2-6 0,0 0 0,0 0 0,-2 0 0,1 0 0,-2-1 0,4-21 0,-9 67 0,1-1 0,4 40 0,-1-60-1365,1-3-5461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4.019"/>
    </inkml:context>
    <inkml:brush xml:id="br0">
      <inkml:brushProperty name="width" value="0.05" units="cm"/>
      <inkml:brushProperty name="height" value="0.05" units="cm"/>
    </inkml:brush>
  </inkml:definitions>
  <inkml:trace contextRef="#ctx0" brushRef="#br0">100 174 24575,'15'-17'0,"-14"15"0,0 0 0,0 0 0,0 0 0,0 0 0,0 0 0,-1-1 0,1 1 0,0 0 0,-1 0 0,0-1 0,0 1 0,1 0 0,-1 0 0,-1-1 0,1 1 0,0 0 0,0 0 0,-1-1 0,0 1 0,1 0 0,-1 0 0,0 0 0,0 0 0,0 0 0,0 0 0,0 0 0,-1 0 0,1 0 0,0 0 0,-1 1 0,0-1 0,1 0 0,-1 1 0,0-1 0,0 1 0,-2-1 0,2 0 0,0 1 0,-1-1 0,1 1 0,-1 0 0,0 0 0,1 0 0,-1 0 0,0 1 0,1-1 0,-1 1 0,0 0 0,0-1 0,1 1 0,-1 0 0,0 1 0,0-1 0,1 0 0,-1 1 0,0 0 0,1-1 0,-1 1 0,0 0 0,1 1 0,-1-1 0,1 0 0,0 1 0,-1-1 0,1 1 0,-3 2 0,3-2 0,1 0 0,-1 0 0,1 0 0,0 0 0,-1 0 0,1 0 0,0 0 0,0 1 0,1-1 0,-1 0 0,0 0 0,1 1 0,-1-1 0,1 1 0,0-1 0,0 1 0,0-1 0,0 0 0,0 1 0,0-1 0,1 1 0,-1-1 0,1 0 0,0 1 0,0-1 0,0 0 0,0 0 0,0 1 0,0-1 0,0 0 0,1 0 0,-1 0 0,1-1 0,-1 1 0,1 0 0,0 0 0,0-1 0,0 1 0,0-1 0,0 0 0,0 1 0,0-1 0,0 0 0,0 0 0,1-1 0,-1 1 0,0 0 0,1-1 0,-1 1 0,1-1 0,-1 0 0,0 0 0,1 0 0,-1 0 0,1 0 0,-1 0 0,4-2 0,16-9 0,2 0 0,-23 10 0,0 1 0,0 0 0,0 0 0,1 0 0,-1 0 0,0 0 0,0 0 0,0 0 0,0 0 0,1 1 0,-1-1 0,0 0 0,0 1 0,0-1 0,0 0 0,0 1 0,0 0 0,0-1 0,0 1 0,2 1 0,-1 0 0,0 0 0,1 0 0,-1-1 0,1 1 0,-1-1 0,1 1 0,0-1 0,-1 0 0,1 0 0,0 0 0,0 0 0,0-1 0,0 1 0,0-1 0,0 0 0,0 0 0,0 0 0,0 0 0,4-1 0,-2 0 0,-1-1 0,1 1 0,-1-1 0,0 0 0,1 0 0,-1-1 0,0 0 0,0 1 0,0-1 0,-1 0 0,5-5 0,0-1 0,0-1 0,0 0 0,-1 0 0,0 0 0,-1-1 0,0 0 0,0-1 0,5-18 0,-9 20 0,-1 7 0,-1 1 0,1 0 0,-1-1 0,1 1 0,0 0 0,-1 0 0,1 0 0,0 0 0,1 0 0,0-2 0,1 6 0,-1 7 0,-3 8 0,-10 79-1365,10-80-5461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4.375"/>
    </inkml:context>
    <inkml:brush xml:id="br0">
      <inkml:brushProperty name="width" value="0.05" units="cm"/>
      <inkml:brushProperty name="height" value="0.05" units="cm"/>
    </inkml:brush>
  </inkml:definitions>
  <inkml:trace contextRef="#ctx0" brushRef="#br0">1 109 24575,'0'-1'0,"0"1"0,0-1 0,1 1 0,-1-1 0,0 0 0,1 1 0,-1-1 0,0 1 0,1-1 0,-1 1 0,0-1 0,1 1 0,-1-1 0,1 1 0,-1 0 0,1-1 0,-1 1 0,1 0 0,0-1 0,-1 1 0,1 0 0,-1 0 0,1 0 0,0-1 0,-1 1 0,1 0 0,1 0 0,21-3 0,-16 2 0,0 0 0,54-6 0,75-19 0,-134 26 0,-1 0 0,1 0 0,-1-1 0,1 1 0,-1-1 0,1 0 0,-1 1 0,0-1 0,1 0 0,-1 0 0,0 0 0,0 0 0,1 0 0,-1 0 0,0 0 0,0 0 0,1-2 0,-2 2 0,0 0 0,0 0 0,0 0 0,0 0 0,0 0 0,0 0 0,0 1 0,0-1 0,-1 0 0,1 0 0,0 0 0,-1 0 0,1 1 0,-1-1 0,1 0 0,0 0 0,-1 1 0,0-1 0,1 0 0,-1 1 0,1-1 0,-1 0 0,0 1 0,0-1 0,1 1 0,-1-1 0,0 1 0,0-1 0,1 1 0,-1 0 0,-2-1 0,-2-2 0,-1 0 0,0 0 0,-1 0 0,1 1 0,0 0 0,-1 0 0,-11-1 0,16 3 0,0-1 0,1 1 0,-1 0 0,1 1 0,-1-1 0,0 0 0,1 0 0,-1 1 0,1-1 0,-1 1 0,1-1 0,-1 1 0,1 0 0,-1-1 0,1 1 0,0 0 0,-1 0 0,1 0 0,0 0 0,0 0 0,0 1 0,-1-1 0,1 0 0,1 0 0,-1 1 0,0-1 0,0 1 0,0-1 0,1 0 0,-1 1 0,1 0 0,-1-1 0,1 1 0,-1-1 0,1 1 0,0 3 0,-1 0-49,1 0 1,0 1-1,0-1 0,1 0 0,-1 0 1,1 1-1,0-1 0,1 0 0,-1 0 1,1 0-1,0 0 0,0 0 0,1-1 1,-1 1-1,1-1 0,0 1 0,0-1 1,1 0-1,-1 0 0,1 0 0,0-1 1,0 1-1,0-1 0,0 0 0,1 0 0,-1 0 1,7 2-1,5-1-6777</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5.338"/>
    </inkml:context>
    <inkml:brush xml:id="br0">
      <inkml:brushProperty name="width" value="0.05" units="cm"/>
      <inkml:brushProperty name="height" value="0.05" units="cm"/>
    </inkml:brush>
  </inkml:definitions>
  <inkml:trace contextRef="#ctx0" brushRef="#br0">0 71 24575,'0'-41'0,"0"38"0,0 5 0,0 21 0,0 77 0,1-98 0,-1 0 0,0-1 0,1 1 0,-1-1 0,1 1 0,-1-1 0,1 1 0,0-1 0,0 1 0,0-1 0,-1 0 0,1 1 0,0-1 0,1 0 0,-1 0 0,0 0 0,0 0 0,0 0 0,1 0 0,-1 0 0,1 0 0,-1 0 0,0-1 0,1 1 0,-1-1 0,1 1 0,0-1 0,-1 1 0,1-1 0,-1 0 0,1 0 0,3 0 0,7 1 0,0-1 0,0-1 0,19-3 0,-9 1 0,88-3 0,138 10 0,110 28 0,-31-2 0,-303-28 0,-14 0 0,0-2 0,0 1 0,0-1 0,-1 0 0,1-1 0,11-2 0,-21 3 0,1 0 0,-1 0 0,0 0 0,1 0 0,-1-1 0,0 1 0,1 0 0,-1 0 0,0 0 0,1 0 0,-1-1 0,0 1 0,0 0 0,1 0 0,-1 0 0,0-1 0,0 1 0,1 0 0,-1-1 0,0 1 0,0 0 0,0 0 0,0-1 0,1 1 0,-1 0 0,0-1 0,0 1 0,0 0 0,0-1 0,0 1 0,0-1 0,-5-10 0,-18-11 0,20 20 0,-1-1 0,0-1 0,1 1 0,-1-1 0,1 1 0,0-1 0,0 0 0,0 0 0,-4-9 0,6 9 0,0 1 0,0 0 0,0 0 0,1 0 0,-1-1 0,1 1 0,0 0 0,0-1 0,0 1 0,0 0 0,1 0 0,0-1 0,-1 1 0,3-6 0,1-1 0,-3 6 0,1 0 0,-1 0 0,0 0 0,0 0 0,0 0 0,0 0 0,-1-6 0,0 9 0,0-1 0,0 1 0,-1 0 0,1 0 0,-1 0 0,1 0 0,-1 0 0,1 0 0,-1 0 0,1 0 0,-1 0 0,0 0 0,0 0 0,1 0 0,-1 0 0,0 0 0,0 1 0,0-1 0,0 0 0,0 1 0,0-1 0,0 1 0,0-1 0,0 1 0,-1-1 0,1 1 0,0 0 0,0-1 0,0 1 0,0 0 0,-1 0 0,0 0 0,-30-3 0,0 2 0,-53 3 0,14 1 0,-872-28-1365,919 23-5461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220"/>
    </inkml:context>
    <inkml:brush xml:id="br0">
      <inkml:brushProperty name="width" value="0.05" units="cm"/>
      <inkml:brushProperty name="height" value="0.05" units="cm"/>
    </inkml:brush>
  </inkml:definitions>
  <inkml:trace contextRef="#ctx0" brushRef="#br0">1 0 24575,'5'4'0,"1"0"0,-1-1 0,1 0 0,0 0 0,0-1 0,1 0 0,-1 0 0,0 0 0,1-1 0,7 1 0,0 1 0,89 14 0,156 7 0,-117-14 0,304 42 0,-39-5 0,2-28 0,-405-19 0,1 0 0,0 0 0,0 0 0,-1-1 0,1 0 0,0 1 0,4-3 0,-8 3 0,0-1 0,-1 1 0,1 0 0,0-1 0,-1 1 0,1-1 0,0 1 0,-1-1 0,1 1 0,-1-1 0,1 0 0,-1 1 0,1-1 0,-1 0 0,1 1 0,-1-1 0,0 0 0,0 0 0,1 1 0,-1-1 0,0 0 0,0 0 0,0 0 0,1 1 0,-1-1 0,0 0 0,0 0 0,0 0 0,-1 1 0,1-1 0,0 0 0,0 0 0,0 0 0,-1 1 0,1-1 0,0 0 0,-1 0 0,1 1 0,0-1 0,-1 0 0,0 0 0,-12-23-1365,8 12-5461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485"/>
    </inkml:context>
    <inkml:brush xml:id="br0">
      <inkml:brushProperty name="width" value="0.05" units="cm"/>
      <inkml:brushProperty name="height" value="0.05" units="cm"/>
    </inkml:brush>
  </inkml:definitions>
  <inkml:trace contextRef="#ctx0" brushRef="#br0">0 1 24575,'0'2'0,"3"1"0,0 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640"/>
    </inkml:context>
    <inkml:brush xml:id="br0">
      <inkml:brushProperty name="width" value="0.05" units="cm"/>
      <inkml:brushProperty name="height" value="0.05" units="cm"/>
    </inkml:brush>
  </inkml:definitions>
  <inkml:trace contextRef="#ctx0" brushRef="#br0">0 1 24575,'15'268'0,"-1"18"0,-14-273-1365,0-1-5461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7.536"/>
    </inkml:context>
    <inkml:brush xml:id="br0">
      <inkml:brushProperty name="width" value="0.05" units="cm"/>
      <inkml:brushProperty name="height" value="0.05" units="cm"/>
    </inkml:brush>
  </inkml:definitions>
  <inkml:trace contextRef="#ctx0" brushRef="#br0">0 0 24575,'1'1'0,"0"-1"0,0 0 0,0 1 0,0 0 0,0-1 0,0 1 0,0 0 0,-1-1 0,1 1 0,0 0 0,0 0 0,-1 0 0,1-1 0,-1 1 0,1 0 0,-1 0 0,1 0 0,-1 0 0,1 0 0,-1 1 0,8 22 0,2 22 0,-2 1 0,3 91 0,7 40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8.089"/>
    </inkml:context>
    <inkml:brush xml:id="br0">
      <inkml:brushProperty name="width" value="0.05" units="cm"/>
      <inkml:brushProperty name="height" value="0.05" units="cm"/>
    </inkml:brush>
  </inkml:definitions>
  <inkml:trace contextRef="#ctx0" brushRef="#br0">10 37 24575,'-2'0'0,"-1"-2"0,2-1 0,2 2 0,-2 2 0,-1-2 0,0-3 0,3-1 0,1-1 0,2-1 0,3 2 0,3 1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0.134"/>
    </inkml:context>
    <inkml:brush xml:id="br0">
      <inkml:brushProperty name="width" value="0.05" units="cm"/>
      <inkml:brushProperty name="height" value="0.05" units="cm"/>
    </inkml:brush>
  </inkml:definitions>
  <inkml:trace contextRef="#ctx0" brushRef="#br0">426 113 24575,'-44'-5'0,"38"3"0,-1 1 0,1 0 0,-1 0 0,1 1 0,-1 0 0,1 0 0,-13 2 0,-12 4 0,0 2 0,1 1 0,-44 19 0,64-23 0,1 0 0,0 1 0,0-1 0,0 2 0,1-1 0,-1 1 0,2 1 0,-1-1 0,1 1 0,0 1 0,1-1 0,0 1 0,0 0 0,-5 12 0,5-6 0,1 1 0,0 0 0,1 0 0,0 0 0,1 1 0,1-1 0,1 1 0,0-1 0,1 1 0,1 0 0,1-1 0,0 1 0,1-1 0,1 0 0,0 1 0,2-2 0,-1 1 0,2-1 0,16 28 0,-15-27 0,2-1 0,0-1 0,1 0 0,1 0 0,0-1 0,0 0 0,2-1 0,-1-1 0,2 0 0,-1-1 0,1 0 0,1-1 0,0-1 0,0-1 0,0 0 0,1-1 0,0 0 0,25 3 0,-26-6 0,-1-2 0,1 0 0,0 0 0,-1-2 0,1 0 0,0-1 0,-1 0 0,1-1 0,-1-1 0,0-1 0,0 0 0,-1-1 0,1 0 0,-1-1 0,0-1 0,-1 0 0,0-1 0,0 0 0,-1-1 0,0 0 0,-1-1 0,14-18 0,-3 0 0,-1-2 0,-2 0 0,-1-1 0,-1-1 0,-2-1 0,-1 0 0,-2-1 0,-1 0 0,6-39 0,-15 62 0,0 0 0,0-1 0,-2 1 0,1 0 0,-1-1 0,-1 1 0,0 0 0,-1-1 0,0 1 0,-7-18 0,6 21 0,-1 0 0,0 1 0,-1-1 0,0 1 0,0 0 0,-1 0 0,1 1 0,-2 0 0,1 0 0,-1 0 0,0 1 0,-1 0 0,0 0 0,-8-5 0,-1 2 0,1 1 0,-1 1 0,-1 0 0,1 2 0,-30-7 0,14 6 0,-1 2 0,-38-1 0,61 5-97,-1-1-1,1 2 1,0 0-1,0 0 1,0 1-1,0 0 1,0 1-1,1 0 1,-1 1-1,1 0 1,0 1-1,0 0 0,-12 8 1,13-6-6729</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0.999"/>
    </inkml:context>
    <inkml:brush xml:id="br0">
      <inkml:brushProperty name="width" value="0.05" units="cm"/>
      <inkml:brushProperty name="height" value="0.05" units="cm"/>
    </inkml:brush>
  </inkml:definitions>
  <inkml:trace contextRef="#ctx0" brushRef="#br0">10 1 24575,'0'0'0,"1"0"0,0 0 0,-1 0 0,1 1 0,-1-1 0,1 0 0,-1 1 0,1-1 0,-1 0 0,1 1 0,-1-1 0,1 1 0,-1-1 0,0 0 0,1 1 0,-1-1 0,0 1 0,1 0 0,-1-1 0,0 1 0,0-1 0,1 1 0,-1-1 0,0 1 0,0 0 0,5 21 0,-3-14 0,2 14 0,0 1 0,-1-1 0,-1 1 0,-3 42 0,-16 92 0,6-77 0,3-36-1365,5-28-5461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1.215"/>
    </inkml:context>
    <inkml:brush xml:id="br0">
      <inkml:brushProperty name="width" value="0.05" units="cm"/>
      <inkml:brushProperty name="height" value="0.05" units="cm"/>
    </inkml:brush>
  </inkml:definitions>
  <inkml:trace contextRef="#ctx0" brushRef="#br0">1 1 24575,'0'2'0,"2"4"0,3 3 0,4 2 0,2 2 0,2 1 0,1 0 0,0 1 0,1-1 0,2-1 0,1-2 0,-3-2-8191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1.422"/>
    </inkml:context>
    <inkml:brush xml:id="br0">
      <inkml:brushProperty name="width" value="0.05" units="cm"/>
      <inkml:brushProperty name="height" value="0.05" units="cm"/>
    </inkml:brush>
  </inkml:definitions>
  <inkml:trace contextRef="#ctx0" brushRef="#br0">194 6 24575,'3'0'0,"0"-2"0,-2-1 0,-2 2 0,-3 2 0,0 3 0,-3 0 0,-2 3 0,-2 2 0,-4-1 0,-2 1 0,0 2 0,-2 1 0,0-2 0,-2 0 0,0 1 0,1-2 0,5-2-8191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5.705"/>
    </inkml:context>
    <inkml:brush xml:id="br0">
      <inkml:brushProperty name="width" value="0.05" units="cm"/>
      <inkml:brushProperty name="height" value="0.05" units="cm"/>
    </inkml:brush>
  </inkml:definitions>
  <inkml:trace contextRef="#ctx0" brushRef="#br0">341 253 24575,'13'-42'0,"-6"-2"0,-4 31 0,-1 0 0,0 0 0,-1 0 0,0 1 0,-3-23 0,2 32 0,-1-1 0,0 1 0,-1 0 0,1 0 0,-1 0 0,1 0 0,-1 0 0,0 0 0,0 0 0,0 0 0,0 1 0,-1-1 0,1 1 0,-1 0 0,1 0 0,-1 0 0,0 0 0,0 0 0,0 0 0,0 1 0,0-1 0,0 1 0,0 0 0,-1 0 0,-5-1 0,-1 0 0,0 0 0,0 1 0,0 0 0,0 1 0,-1 0 0,1 0 0,-14 3 0,15-1 0,0 0 0,1 1 0,-1-1 0,1 2 0,-1-1 0,1 1 0,1 0 0,-1 1 0,0 0 0,1 0 0,0 1 0,-6 6 0,4-3 0,1 0 0,1 1 0,-1 0 0,2 1 0,-1-1 0,2 1 0,-9 23 0,5-7 0,2 1 0,1 1 0,1 0 0,1-1 0,2 1 0,2 50 0,7 9 85,29 129 0,-11-78-1620,-21-113-5291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6.203"/>
    </inkml:context>
    <inkml:brush xml:id="br0">
      <inkml:brushProperty name="width" value="0.05" units="cm"/>
      <inkml:brushProperty name="height" value="0.05" units="cm"/>
    </inkml:brush>
  </inkml:definitions>
  <inkml:trace contextRef="#ctx0" brushRef="#br0">0 98 24575,'4'-2'0,"-1"1"0,1-1 0,-1 1 0,1-1 0,-1 1 0,1 0 0,0 1 0,0-1 0,-1 0 0,1 1 0,0 0 0,5 0 0,7 0 0,96-10 0,120-16 0,-230 26 0,0-1 0,0 1 0,0-1 0,0 0 0,0 0 0,0 1 0,0-1 0,0 0 0,-1-1 0,1 1 0,0 0 0,-1-1 0,1 1 0,0 0 0,-1-1 0,3-3 0,-4 5 0,0-1 0,1 1 0,-1-1 0,0 1 0,0-1 0,0 1 0,0-1 0,0 0 0,0 1 0,0-1 0,0 1 0,0-1 0,0 1 0,0-1 0,0 1 0,0-1 0,0 1 0,0-1 0,0 1 0,-1-1 0,1 1 0,0-1 0,0 1 0,-1-2 0,0 1 0,-1 0 0,1 0 0,0 0 0,0 0 0,-1 0 0,1 0 0,-1 0 0,1 1 0,-1-1 0,1 1 0,-1-1 0,-2 0 0,-3 0 0,1 0 0,-1 0 0,0 1 0,0 0 0,0 0 0,0 1 0,0-1 0,0 2 0,0-1 0,1 1 0,-1 0 0,1 0 0,-1 1 0,1 0 0,0 0 0,0 0 0,0 1 0,0 0 0,0 0 0,-7 8 0,10-9 0,-1 0 0,1 0 0,0 1 0,0-1 0,0 1 0,1-1 0,-1 1 0,1 0 0,0 0 0,0 0 0,0 0 0,1 0 0,-1 1 0,1-1 0,0 0 0,1 1 0,-1-1 0,1 1 0,-1-1 0,1 1 0,1-1 0,-1 1 0,0-1 0,1 0 0,0 1 0,0-1 0,1 0 0,-1 1 0,1-1 0,0 0 0,0 0 0,3 4 0,0-2 0,0 0 0,0 0 0,1-1 0,-1 0 0,1 0 0,0-1 0,1 1 0,-1-1 0,1-1 0,0 1 0,0-1 0,0 0 0,0-1 0,1 0 0,13 3 0,-11-3 0,0-1 0,0 0 0,0-1 0,1 0 0,-1 0 0,0-1 0,0 0 0,0-1 0,0 0 0,0-1 0,14-5 0,-22 7 0,1 0 0,-1-1 0,0 1 0,1 0 0,-1-1 0,0 1 0,0-1 0,0 0 0,0 0 0,0 1 0,0-1 0,0-1 0,0 1 0,-1 0 0,0 0 0,1-1 0,-1 1 0,0 0 0,0-1 0,0 0 0,0 1 0,0-1 0,-1 1 0,1-1 0,-1 0 0,0-2 0,0 0 0,-1 1 0,0 0 0,1 0 0,-2 0 0,1 1 0,0-1 0,-1 0 0,0 0 0,0 1 0,0-1 0,0 1 0,0 0 0,-1-1 0,1 1 0,-1 0 0,-6-4 0,1-1-114,-2 2 1,1-1-1,-1 1 0,0 0 0,-1 1 1,1 0-1,-1 1 0,0 0 0,0 1 1,0 0-1,-21-2 0,16 4-6712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6.572"/>
    </inkml:context>
    <inkml:brush xml:id="br0">
      <inkml:brushProperty name="width" value="0.05" units="cm"/>
      <inkml:brushProperty name="height" value="0.05" units="cm"/>
    </inkml:brush>
  </inkml:definitions>
  <inkml:trace contextRef="#ctx0" brushRef="#br0">10 62 24575,'-9'-3'0,"20"8"0,14 14 0,-1 0 0,34 36 0,-51-47 0,0-1 0,-1 1 0,0 1 0,-1-1 0,1 1 0,-2 0 0,1 0 0,-1 0 0,-1 1 0,0 0 0,4 19 0,-7-28 0,1 1 0,-1-1 0,0 1 0,0 0 0,0-1 0,0 1 0,0-1 0,-1 1 0,1-1 0,0 1 0,-1 0 0,1-1 0,-2 3 0,2-3 0,-1-1 0,1 1 0,-1-1 0,1 1 0,-1-1 0,1 1 0,-1-1 0,1 0 0,-1 1 0,1-1 0,-1 0 0,0 1 0,1-1 0,-1 0 0,0 0 0,1 1 0,-1-1 0,0 0 0,1 0 0,-1 0 0,0 0 0,0 0 0,-2-1 0,1 1 0,0-1 0,-1 1 0,1-1 0,0 0 0,0 0 0,0 0 0,0-1 0,0 1 0,0 0 0,0-1 0,0 1 0,0-1 0,1 0 0,-1 0 0,-2-3 0,-1-2 17,1-1 0,0 1 0,1-1 1,-1 0-1,1 0 0,1 0 0,0 0 0,0-1 0,0 1 0,1 0 0,1-1 0,-1 1 0,1-1 0,1 1 0,-1-1 0,1 1 0,1-1 0,0 1 1,4-12-1,-4 13-86,0 1 1,1 0 0,0-1 0,0 1-1,1 0 1,0 0 0,0 1-1,0-1 1,0 1 0,1 0 0,0 0-1,0 1 1,0-1 0,1 1 0,-1 0-1,1 0 1,0 1 0,0 0 0,1 0-1,-1 0 1,1 1 0,-1 0-1,1 0 1,8-1 0,4 2-6758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7.140"/>
    </inkml:context>
    <inkml:brush xml:id="br0">
      <inkml:brushProperty name="width" value="0.05" units="cm"/>
      <inkml:brushProperty name="height" value="0.05" units="cm"/>
    </inkml:brush>
  </inkml:definitions>
  <inkml:trace contextRef="#ctx0" brushRef="#br0">11 38 24575,'-10'3'0,"12"10"0,6 16 0,5 30 0,-12-48 0,0 1 0,0-1 0,-1 0 0,0 1 0,-4 21 0,4-31 0,0 0 0,-1-1 0,0 1 0,1 0 0,-1-1 0,0 1 0,0-1 0,0 1 0,0-1 0,0 1 0,0-1 0,0 0 0,-2 3 0,3-4 0,-1 0 0,1 0 0,0 0 0,0 0 0,0 0 0,0 0 0,-1 0 0,1 1 0,0-1 0,0 0 0,0 0 0,-1 0 0,1 0 0,0 0 0,0 0 0,0 0 0,-1 0 0,1 0 0,0 0 0,0 0 0,0 0 0,-1 0 0,1 0 0,0 0 0,0 0 0,0 0 0,-1-1 0,1 1 0,0 0 0,0 0 0,0 0 0,-1 0 0,1 0 0,0 0 0,0 0 0,0-1 0,-3-15 0,5 5 0,0 0 0,0 0 0,1 0 0,1 0 0,0 0 0,0 0 0,1 1 0,0 0 0,1 0 0,11-15 0,-9 14 0,1 0 0,0 1 0,1 0 0,0 0 0,0 2 0,1-1 0,0 1 0,19-10 0,-27 16 0,0 1 0,0-1 0,1 1 0,-1 0 0,0 0 0,1 0 0,-1 0 0,0 1 0,1-1 0,-1 1 0,1 0 0,-1 0 0,1 0 0,-1 0 0,1 1 0,5 1 0,-7-1 0,1 0 0,-1 1 0,0-1 0,1 1 0,-1-1 0,0 1 0,0 0 0,0 0 0,0 0 0,0 0 0,-1 0 0,1 0 0,0 1 0,-1-1 0,0 1 0,0-1 0,0 1 0,0-1 0,0 1 0,0-1 0,0 5 0,2 6 0,-1-1 0,-1 0 0,0 1 0,-2 24 0,1-30 0,-1 0 0,0 0 0,0 0 0,-1-1 0,0 1 0,0-1 0,-1 1 0,0-1 0,0 0 0,-6 10 0,9-16 0,0 0 0,0 0 0,0 1 0,0-1 0,0 0 0,0 1 0,-1-1 0,1 0 0,0 0 0,0 1 0,0-1 0,-1 0 0,1 0 0,0 1 0,0-1 0,0 0 0,-1 0 0,1 0 0,0 1 0,-1-1 0,1 0 0,0 0 0,0 0 0,-1 0 0,1 0 0,0 0 0,-1 0 0,1 0 0,0 1 0,-1-1 0,1 0 0,-1-1 0,1-10 0,8-17 0,0 10 0,0 1 0,1 1 0,20-28 0,-23 36 0,0 0 0,1 1 0,0 0 0,0 0 0,0 0 0,1 1 0,0 0 0,0 1 0,9-5 0,-14 9 0,0-1 0,-1 1 0,1 0 0,0 0 0,0 0 0,0 1 0,0-1 0,0 1 0,-1-1 0,1 1 0,0 0 0,0 0 0,0 1 0,0-1 0,0 0 0,0 1 0,0 0 0,0 0 0,0 0 0,-1 0 0,1 0 0,0 0 0,-1 1 0,1-1 0,-1 1 0,1 0 0,-1 0 0,0 0 0,0 0 0,0 0 0,0 0 0,0 0 0,0 1 0,-1-1 0,3 4 0,-1 0 0,0 0 0,-1 1 0,1-1 0,-1 1 0,-1-1 0,1 1 0,-1-1 0,0 1 0,-1 0 0,1 0 0,-1-1 0,-1 1 0,1 0 0,-3 10 0,1-10-76,-1 0 1,0 0-1,0 0 0,-1 0 0,0-1 0,0 0 0,0 0 0,-1 0 1,0 0-1,0-1 0,0 1 0,-1-1 0,0-1 0,0 1 1,0-1-1,0 0 0,-11 4 0,-9 6-6750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6.861"/>
    </inkml:context>
    <inkml:brush xml:id="br0">
      <inkml:brushProperty name="width" value="0.05" units="cm"/>
      <inkml:brushProperty name="height" value="0.05" units="cm"/>
    </inkml:brush>
  </inkml:definitions>
  <inkml:trace contextRef="#ctx0" brushRef="#br0">0 1 24575,'1'3'0,"0"0"0,0 0 0,0 0 0,0 0 0,0 0 0,0 0 0,1 0 0,2 3 0,5 13 0,6 28 0,-3 1 0,12 92 0,-5 102 0,-17-196 0,3 286 0,-6-322 0,0 0 0,0-1 0,-1 1 0,0-1 0,-1 1 0,0-1 0,0 0 0,-1 0 0,-9 15 0,13-19 0,8-4 0,14-5 0,-17 3 0,265-29 0,5 22 0,-236 7 0,1793 24-5397,-1601-17 5200,581 24-404,-6 32 1875,-771-59-4544</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7.830"/>
    </inkml:context>
    <inkml:brush xml:id="br0">
      <inkml:brushProperty name="width" value="0.05" units="cm"/>
      <inkml:brushProperty name="height" value="0.05" units="cm"/>
    </inkml:brush>
  </inkml:definitions>
  <inkml:trace contextRef="#ctx0" brushRef="#br0">0 0 24575,'654'17'-3371,"-387"-7"2493,1739 101-999,-1629-86 1742,-192-16 1596,-183-9-1242,1 0-1,-1 0 0,1 0 0,0 1 1,-1-1-1,1 1 0,-1 0 0,1-1 1,-1 1-1,1 0 0,3 2 0,-5-2-127,-1 0 0,1 1 0,0-1 0,-1 0 0,1 0 0,-1 0 0,1 0-1,-1 0 1,0 1 0,1-1 0,-1 0 0,0 0 0,0 1 0,0-1-1,0 0 1,0 1 0,0-1 0,0 0 0,0 0 0,-1 1 0,1-1 0,0 0-1,-2 2 1,-3 25-91,0 0 0,2 0 0,0 55 0,17 84 0,11-17 0,-11-75 0,-4 0 0,2 83 0,-12-125 0,1-18 0,0 0 0,-2 1 0,0-1 0,-6 30 0,2-33-1365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8.309"/>
    </inkml:context>
    <inkml:brush xml:id="br0">
      <inkml:brushProperty name="width" value="0.05" units="cm"/>
      <inkml:brushProperty name="height" value="0.05" units="cm"/>
    </inkml:brush>
  </inkml:definitions>
  <inkml:trace contextRef="#ctx0" brushRef="#br0">0 11 24575,'0'-3'0,"2"0"0,4 0 0,2 1 0,0 3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8.496"/>
    </inkml:context>
    <inkml:brush xml:id="br0">
      <inkml:brushProperty name="width" value="0.05" units="cm"/>
      <inkml:brushProperty name="height" value="0.05" units="cm"/>
    </inkml:brush>
  </inkml:definitions>
  <inkml:trace contextRef="#ctx0" brushRef="#br0">0 1 24575,'8'0'0,"13"2"0,19 1 0,21 1 0,24-2 0,22 0 0,21 1 0,18 1 0,16-1-868,6-1 868,1 0 0,-7 1 0,-12 1 0,-16-1 0,-22 0 0,-23-2 0,-21 0 0,-23 0-7323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116"/>
    </inkml:context>
    <inkml:brush xml:id="br0">
      <inkml:brushProperty name="width" value="0.05" units="cm"/>
      <inkml:brushProperty name="height" value="0.05" units="cm"/>
    </inkml:brush>
  </inkml:definitions>
  <inkml:trace contextRef="#ctx0" brushRef="#br0">253 156 24575,'0'-8'0,"-1"0"0,0 0 0,0 0 0,-1 1 0,0-1 0,0 0 0,0 1 0,-1-1 0,-1 1 0,1 0 0,-1 0 0,0 1 0,-1-1 0,-8-10 0,10 14 0,0 0 0,0 0 0,-1 0 0,1 0 0,-1 1 0,0-1 0,0 1 0,1 0 0,-1 0 0,-1 0 0,1 1 0,0-1 0,0 1 0,-1 0 0,1 0 0,0 1 0,-1-1 0,1 1 0,-1 0 0,1 0 0,-1 1 0,1-1 0,-1 1 0,1 0 0,0 0 0,0 0 0,-7 4 0,5-2 0,0 1 0,0 1 0,0-1 0,0 1 0,1 0 0,0 0 0,0 1 0,0 0 0,1-1 0,0 1 0,0 1 0,0-1 0,1 1 0,0-1 0,0 1 0,1 0 0,0 0 0,0 0 0,0 1 0,1-1 0,0 0 0,1 1 0,0 11 0,1-15 0,0-1 0,0 0 0,0 1 0,1-1 0,-1 0 0,1 1 0,0-1 0,0 0 0,0 0 0,0-1 0,1 1 0,-1 0 0,1-1 0,0 0 0,-1 1 0,1-1 0,0 0 0,0 0 0,1-1 0,-1 1 0,0-1 0,1 1 0,-1-1 0,0 0 0,7 1 0,-2 0 0,-1-1 0,0 0 0,0-1 0,1 1 0,-1-1 0,0 0 0,1-1 0,-1 0 0,0 0 0,0-1 0,13-4 0,-14 3 0,0 0 0,-1 0 0,1 0 0,-1-1 0,0 0 0,0 0 0,0 0 0,0-1 0,-1 0 0,0 0 0,0 0 0,6-9 0,-2-3 0,0 0 0,11-35 0,4-8 0,-23 59 0,0 1 0,0 0 0,0-1 0,0 1 0,0-1 0,0 1 0,0 0 0,0-1 0,0 1 0,1 0 0,-1 0 0,0-1 0,0 1 0,0 0 0,1-1 0,-1 1 0,0 0 0,0 0 0,1-1 0,-1 1 0,0 0 0,1 0 0,-1 0 0,0-1 0,1 1 0,-1 0 0,0 0 0,1 0 0,0 0 0,3 9 0,-2 21 0,-2-30 0,0 25 0,0 2 0,4 31 0,-3-51 0,0 0 0,1 0 0,-1-1 0,1 1 0,1 0 0,-1-1 0,1 1 0,0-1 0,7 9 0,0-3-1365,0-5-5461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462"/>
    </inkml:context>
    <inkml:brush xml:id="br0">
      <inkml:brushProperty name="width" value="0.05" units="cm"/>
      <inkml:brushProperty name="height" value="0.05" units="cm"/>
    </inkml:brush>
  </inkml:definitions>
  <inkml:trace contextRef="#ctx0" brushRef="#br0">0 0 24575,'1'15'0,"-1"-1"0,2 1 0,0-1 0,1 1 0,5 17 0,-6-26 0,0 0 0,0 0 0,1-1 0,0 1 0,0-1 0,0 1 0,1-1 0,-1 0 0,1 0 0,1-1 0,-1 1 0,0-1 0,1 0 0,0 0 0,0-1 0,6 4 0,-9-6 0,0 0 0,0 0 0,0 0 0,0 0 0,1-1 0,-1 1 0,0-1 0,0 0 0,0 1 0,1-1 0,-1 0 0,0 0 0,0-1 0,0 1 0,1 0 0,-1-1 0,0 1 0,0-1 0,4-1 0,-2-1 0,0 1 0,-1 0 0,1-1 0,-1 0 0,0 0 0,0 0 0,0 0 0,0 0 0,4-7 0,0-1 0,-1-1 0,0 0 0,-1 0 0,0 0 0,6-24 0,-5-8-1365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693"/>
    </inkml:context>
    <inkml:brush xml:id="br0">
      <inkml:brushProperty name="width" value="0.05" units="cm"/>
      <inkml:brushProperty name="height" value="0.05" units="cm"/>
    </inkml:brush>
  </inkml:definitions>
  <inkml:trace contextRef="#ctx0" brushRef="#br0">1 85 24575,'0'-27'0,"-1"-16"0,2 30 0,-1 11 0,0 4 0,26 154 0,-2-28 0,-17-38-1365,-7-71-5461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0.128"/>
    </inkml:context>
    <inkml:brush xml:id="br0">
      <inkml:brushProperty name="width" value="0.05" units="cm"/>
      <inkml:brushProperty name="height" value="0.05" units="cm"/>
    </inkml:brush>
  </inkml:definitions>
  <inkml:trace contextRef="#ctx0" brushRef="#br0">0 86 24575,'89'1'0,"-33"1"0,1-2 0,61-9 0,-115 8 0,41-8 0,-43 9 0,0-1 0,1 1 0,-1-1 0,0 1 0,1 0 0,-1-1 0,0 0 0,1 1 0,-1-1 0,0 0 0,0 0 0,0 0 0,0 0 0,0 0 0,0 0 0,0 0 0,0 0 0,0 0 0,0 0 0,-1 0 0,1-1 0,0 1 0,-1 0 0,1 0 0,0-3 0,-2 3 0,1 0 0,-1 0 0,1 0 0,-1 0 0,1 0 0,-1 0 0,0 0 0,1 0 0,-1 0 0,0 1 0,0-1 0,1 0 0,-1 1 0,0-1 0,0 0 0,0 1 0,0-1 0,0 1 0,0-1 0,0 1 0,0 0 0,0 0 0,0-1 0,0 1 0,0 0 0,-1 0 0,1 0 0,0 0 0,-2 0 0,-1 0 0,-1 0 0,1 0 0,-1 0 0,0 0 0,-8 2 0,10-1 0,1 1 0,-1-1 0,0 0 0,1 1 0,-1-1 0,1 1 0,0 0 0,-1-1 0,1 1 0,0 0 0,0 1 0,0-1 0,0 0 0,1 1 0,-1-1 0,-1 4 0,1-2 0,0 2 0,0-1 0,1 0 0,-1 0 0,1 0 0,0 1 0,1-1 0,-1 8 0,1-5 0,0 0 0,1 0 0,0 0 0,0 0 0,1 0 0,0 0 0,1 0 0,-1-1 0,1 1 0,1-1 0,7 13 0,-10-18 0,1 1 0,0-1 0,0 0 0,-1 0 0,1 0 0,0 0 0,1 0 0,-1 0 0,0-1 0,0 1 0,1-1 0,-1 0 0,1 1 0,-1-1 0,1 0 0,0 0 0,-1-1 0,1 1 0,0-1 0,0 1 0,-1-1 0,1 0 0,0 0 0,0 0 0,0 0 0,-1 0 0,1-1 0,0 1 0,0-1 0,-1 0 0,1 0 0,-1 0 0,5-2 0,-3 0 0,1 0 0,0-1 0,-1 1 0,1-1 0,-1 0 0,0 0 0,0-1 0,-1 1 0,0-1 0,1 0 0,-1 1 0,-1-2 0,1 1 0,-1 0 0,3-8 0,-4 8-44,1-1 0,-1 0 0,0 0 0,0 0 0,-1 0 0,1 1 0,-1-1 0,-1 0 0,1 0 0,-1 0 0,0 0 0,0 0 0,-1 1 0,0-1 0,0 1 0,0-1 0,-1 1 0,1 0-1,-1-1 1,-1 2 0,1-1 0,-1 0 0,1 1 0,-1-1 0,-1 1 0,1 0 0,-1 0 0,1 1 0,-1-1 0,-10-4 0,0 1-6782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0.733"/>
    </inkml:context>
    <inkml:brush xml:id="br0">
      <inkml:brushProperty name="width" value="0.05" units="cm"/>
      <inkml:brushProperty name="height" value="0.05" units="cm"/>
    </inkml:brush>
  </inkml:definitions>
  <inkml:trace contextRef="#ctx0" brushRef="#br0">6 41 24575,'0'0'0,"1"0"0,-1 0 0,0 1 0,0-1 0,0 0 0,0 0 0,0 0 0,1 0 0,-1 1 0,0-1 0,0 0 0,0 0 0,0 0 0,0 1 0,0-1 0,0 0 0,0 0 0,0 1 0,0-1 0,0 0 0,0 0 0,0 0 0,0 1 0,0-1 0,0 0 0,0 0 0,0 1 0,0-1 0,0 0 0,0 0 0,0 0 0,0 1 0,0-1 0,-1 0 0,1 0 0,0 0 0,0 0 0,0 1 0,0-1 0,-1 0 0,1 0 0,0 0 0,0 0 0,0 0 0,0 1 0,-1-1 0,1 0 0,0 0 0,0 0 0,0 0 0,-1 0 0,1 0 0,0 0 0,0 0 0,-1 0 0,1 0 0,0 0 0,0 0 0,0 0 0,-1 0 0,1 0 0,0 0 0,0 0 0,-1 0 0,1 0 0,3 6 0,4 13 0,-1 0 0,-1 0 0,0 0 0,-2 0 0,3 35 0,-5-66 0,0-1 0,1 1 0,0 0 0,1 0 0,0 0 0,1 0 0,1 1 0,0-1 0,0 1 0,1 0 0,0 1 0,1-1 0,0 1 0,1 0 0,9-9 0,-15 18 0,-1 0 0,0-1 0,0 1 0,1 0 0,-1 0 0,1 0 0,-1 0 0,1 0 0,-1 0 0,1 0 0,0 1 0,-1-1 0,1 1 0,0-1 0,-1 1 0,1-1 0,0 1 0,0 0 0,0 0 0,-1 0 0,1 0 0,0 0 0,0 1 0,-1-1 0,1 0 0,0 1 0,2 0 0,-2 1 0,0-1 0,0 1 0,-1 0 0,1 0 0,0 0 0,-1 0 0,1 0 0,-1 0 0,0 0 0,1 0 0,-1 1 0,0-1 0,0 1 0,-1-1 0,1 1 0,0-1 0,-1 1 0,1 3 0,13 124 0,-13-134 0,0 0 0,0-1 0,1 1 0,-1 0 0,1 0 0,0 0 0,4-7 0,22-32 0,-21 34 0,1 0 0,0 0 0,1 0 0,0 1 0,0 1 0,1 0 0,12-8 0,-18 13 0,-1 0 0,1 1 0,0-1 0,0 1 0,0-1 0,1 1 0,-1 0 0,0 1 0,0-1 0,7 1 0,-8 0 0,-1 0 0,1 1 0,-1-1 0,1 1 0,-1 0 0,1 0 0,-1 0 0,0 0 0,1 0 0,-1 0 0,0 0 0,0 1 0,0 0 0,0-1 0,0 1 0,0 0 0,-1 0 0,4 4 0,-2-2 23,-1 0 0,0 0 0,0 0-1,0 0 1,0 1 0,-1-1 0,1 1-1,-1-1 1,-1 1 0,1-1 0,0 1-1,-1 0 1,0-1 0,-1 7 0,0-3-267,0 0 0,0 1 0,-1-1 0,-1 0 1,1 0-1,-8 15 0,2-8-6582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1.803"/>
    </inkml:context>
    <inkml:brush xml:id="br0">
      <inkml:brushProperty name="width" value="0.05" units="cm"/>
      <inkml:brushProperty name="height" value="0.05" units="cm"/>
    </inkml:brush>
  </inkml:definitions>
  <inkml:trace contextRef="#ctx0" brushRef="#br0">96 167 24575,'1'0'0,"0"0"0,0-1 0,1 1 0,-1 0 0,0-1 0,0 1 0,0-1 0,1 0 0,-1 1 0,0-1 0,0 0 0,0 0 0,0 0 0,0 1 0,-1-1 0,1 0 0,0 0 0,0 0 0,-1-1 0,1 1 0,0 0 0,-1 0 0,1 0 0,-1 0 0,1-1 0,-1 1 0,0 0 0,0 0 0,1-1 0,-1 1 0,0-2 0,0 0 0,1 1 0,-1-1 0,0 0 0,0 1 0,0-1 0,0 1 0,-1-1 0,1 1 0,-1-1 0,1 0 0,-1 1 0,0 0 0,0-1 0,-3-3 0,4 5 0,-1 0 0,0 0 0,1 1 0,-1-1 0,0 0 0,0 1 0,0-1 0,0 1 0,1-1 0,-1 1 0,0-1 0,0 1 0,0 0 0,0-1 0,0 1 0,0 0 0,0 0 0,0 0 0,0 0 0,0 0 0,-1 0 0,1 0 0,-1 0 0,0 1 0,0-1 0,-1 1 0,1 0 0,0 0 0,-1 0 0,1 0 0,0 1 0,0-1 0,-3 3 0,-1 2 0,-1 0 0,1 1 0,0 0 0,-6 10 0,8-12 0,1 0 0,0 0 0,0 1 0,1-1 0,-1 1 0,1 0 0,0-1 0,1 1 0,0 0 0,0 0 0,0 0 0,0 8 0,1-11 0,1 1 0,-1-1 0,1 1 0,0-1 0,0 1 0,1-1 0,-1 0 0,1 0 0,-1 0 0,1 0 0,0 0 0,0 0 0,0 0 0,1 0 0,-1-1 0,1 1 0,-1-1 0,1 0 0,0 1 0,0-1 0,0-1 0,4 3 0,-3-2 0,0 1 0,1-1 0,-1 0 0,1 0 0,0-1 0,0 1 0,-1-1 0,1 0 0,0 0 0,0-1 0,0 1 0,0-1 0,0-1 0,0 1 0,0 0 0,0-1 0,0 0 0,0 0 0,0-1 0,0 1 0,-1-1 0,1 0 0,-1-1 0,1 1 0,-1-1 0,0 1 0,0-1 0,0 0 0,0-1 0,-1 1 0,1-1 0,-1 0 0,0 0 0,0 0 0,0 0 0,-1 0 0,1 0 0,-1-1 0,0 0 0,0 1 0,-1-1 0,3-9 0,-1-9 0,-4 38 0,0-6 0,1 0 0,0-1 0,1 1 0,-1 0 0,2 0 0,3 14 0,-4-21 0,0 1 0,0-1 0,0 0 0,1 1 0,-1-1 0,1 0 0,-1 0 0,1 0 0,0 0 0,0 0 0,0 0 0,0-1 0,0 1 0,0 0 0,1-1 0,-1 0 0,0 1 0,1-1 0,-1 0 0,1 0 0,-1-1 0,1 1 0,0 0 0,-1-1 0,1 0 0,3 1 0,-1-1 0,-1 0 0,1 0 0,0-1 0,0 0 0,-1 1 0,1-1 0,-1-1 0,1 1 0,-1-1 0,1 0 0,-1 0 0,0 0 0,0 0 0,0-1 0,0 0 0,0 1 0,-1-2 0,1 1 0,-1 0 0,0-1 0,0 1 0,0-1 0,0 0 0,4-8 0,-3 5 0,-1-1 0,1 1 0,-1-1 0,-1 0 0,0 1 0,0-1 0,0 0 0,-1 0 0,0-1 0,-1 1 0,1 0 0,-2 0 0,-1-14 0,0 10 0,-1 0 0,0 1 0,-1 0 0,0 0 0,-1 0 0,0 0 0,-1 1 0,0-1 0,-1 2 0,-15-19 0,22 28 0,0 0 0,0 0 0,0 1 0,0-1 0,0 0 0,0 0 0,0 0 0,0 0 0,0 0 0,0 0 0,0 0 0,0 0 0,0 0 0,0 0 0,0 0 0,0 1 0,0-1 0,0 0 0,0 0 0,0 0 0,0 0 0,0 0 0,0 0 0,0 0 0,0 0 0,0 0 0,0 0 0,-1 0 0,1 0 0,0 0 0,0 0 0,0 0 0,0 0 0,0 0 0,0 0 0,0 0 0,0 0 0,0 0 0,0 0 0,0 0 0,-1 0 0,1 0 0,0 0 0,0 0 0,0 0 0,0 0 0,0 0 0,0 0 0,0 0 0,0 0 0,0 0 0,0 0 0,0 0 0,0 0 0,-1 0 0,1 0 0,0 0 0,0 0 0,0 0 0,0 0 0,0 0 0,0 0 0,0 0 0,0 0 0,0-1 0,0 1 0,0 0 0,0 0 0,0 0 0,1 11 0,5 12 0,26 61 0,-32-83 45,0-1-100,0 1 1,1-1 0,-1 0 0,0 1 0,0-1-1,0 0 1,0 0 0,0 1 0,0-1-1,1 0 1,-1 1 0,0-1 0,0 0 0,0 0-1,1 1 1,-1-1 0,0 0 0,0 0 0,1 0-1,-1 1 1,0-1 0,0 0 0,1 0-1,-1 0 1,1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2.498"/>
    </inkml:context>
    <inkml:brush xml:id="br0">
      <inkml:brushProperty name="width" value="0.05" units="cm"/>
      <inkml:brushProperty name="height" value="0.05" units="cm"/>
    </inkml:brush>
  </inkml:definitions>
  <inkml:trace contextRef="#ctx0" brushRef="#br0">1 3 24575,'0'0'0,"2"-2"0,1 1 0,0 6 0,0 4 0,-1 6 0,1 7 0,1 5 0,-1 5 0,2 4 0,0 4 0,-1-1 0,1 0 0,0-1 0,2-5 0,-1-6 0,-1-5 0,-2-6-8191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2.874"/>
    </inkml:context>
    <inkml:brush xml:id="br0">
      <inkml:brushProperty name="width" value="0.05" units="cm"/>
      <inkml:brushProperty name="height" value="0.05" units="cm"/>
    </inkml:brush>
  </inkml:definitions>
  <inkml:trace contextRef="#ctx0" brushRef="#br0">1 68 24575,'4'0'0,"1"-1"0,0 0 0,-1-1 0,1 1 0,-1-1 0,0 0 0,6-3 0,12-4 0,11-3 0,-10 4 0,-1 0 0,1 2 0,33-5 0,-54 11 0,-1 0 0,0 0 0,1 0 0,-1 0 0,1 0 0,-1 1 0,0-1 0,1 0 0,-1 0 0,0 1 0,1-1 0,-1 1 0,0 0 0,0-1 0,0 1 0,1 0 0,-1 0 0,0-1 0,0 1 0,0 0 0,0 0 0,0 0 0,0 0 0,-1 1 0,1-1 0,0 0 0,0 0 0,-1 0 0,1 1 0,-1-1 0,1 0 0,-1 1 0,1 1 0,1 6 0,-1 1 0,0-1 0,0 1 0,-1 10 0,0 7 0,6 36-1365,-6-46-5461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008"/>
    </inkml:context>
    <inkml:brush xml:id="br0">
      <inkml:brushProperty name="width" value="0.05" units="cm"/>
      <inkml:brushProperty name="height" value="0.05" units="cm"/>
    </inkml:brush>
  </inkml:definitions>
  <inkml:trace contextRef="#ctx0" brushRef="#br0">1 3 24575,'0'-2'0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9.798"/>
    </inkml:context>
    <inkml:brush xml:id="br0">
      <inkml:brushProperty name="width" value="0.05" units="cm"/>
      <inkml:brushProperty name="height" value="0.05" units="cm"/>
    </inkml:brush>
  </inkml:definitions>
  <inkml:trace contextRef="#ctx0" brushRef="#br0">457 155 24575,'-16'-17'0,"-17"-26"0,21 27 0,-28-30 0,30 35 0,9 10 0,0 0 0,0 0 0,0 0 0,0 0 0,0 0 0,0 0 0,0 0 0,0 0 0,-1 0 0,1 0 0,0 1 0,-3-2 0,3 2 0,-1 0 0,1 1 0,0-1 0,0 0 0,0 1 0,0-1 0,0 1 0,-1-1 0,1 1 0,0 0 0,0-1 0,0 1 0,1 0 0,-1 0 0,0 0 0,0-1 0,0 1 0,0 0 0,1 0 0,-1 0 0,0 2 0,-28 39 0,2 1 0,-24 54 0,6-12 0,-10 9 0,-28 52 0,80-141 0,1 0 0,-1 0 0,1 1 0,1-1 0,-1 1 0,-1 9 0,3-14 0,0 0 0,0 1 0,0-1 0,0 0 0,0 1 0,0-1 0,1 0 0,-1 0 0,1 1 0,-1-1 0,1 0 0,-1 0 0,1 0 0,-1 0 0,1 0 0,0 0 0,0 1 0,0-2 0,0 1 0,-1 0 0,1 0 0,0 0 0,1 0 0,-1-1 0,0 1 0,0 0 0,0-1 0,0 1 0,0-1 0,1 1 0,-1-1 0,0 0 0,0 1 0,3-1 0,11 2 0,0-1 0,1-1 0,-1 0 0,0-1 0,0 0 0,19-5 0,13-1 0,674-19 0,-718 26 0,0 0 0,0 1 0,0-2 0,-1 1 0,1 0 0,0-1 0,0 1 0,0-1 0,-1 0 0,1 1 0,3-3 0,-5 2 0,0 0 0,-1 0 0,1 0 0,0 0 0,0-1 0,-1 1 0,1 0 0,-1 0 0,1-1 0,-1 1 0,0 0 0,1-1 0,-1 1 0,0 0 0,0-1 0,0 1 0,0 0 0,0-1 0,0 1 0,0 0 0,-1-1 0,1 1 0,0 0 0,-2-3 0,-5-26 0,-2 1 0,-1-1 0,-1 1 0,-1 1 0,-2 0 0,-1 1 0,-25-34 0,17 29 0,-2 2 0,-2 0 0,0 2 0,-2 1 0,-42-31 0,67 55 6,-12-10-348,-1 2-1,0 0 0,-28-13 0,35 20-6483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421"/>
    </inkml:context>
    <inkml:brush xml:id="br0">
      <inkml:brushProperty name="width" value="0.05" units="cm"/>
      <inkml:brushProperty name="height" value="0.05" units="cm"/>
    </inkml:brush>
  </inkml:definitions>
  <inkml:trace contextRef="#ctx0" brushRef="#br0">26 12 24575,'-1'15'0,"-1"0"0,-7 28 0,5-28 0,1 1 0,0-1 0,0 31 0,3-42 0,0 0 0,0-1 0,1 1 0,0 0 0,-1 0 0,1-1 0,1 1 0,-1-1 0,0 1 0,1-1 0,0 1 0,0-1 0,0 0 0,0 0 0,0 0 0,1 0 0,-1 0 0,1 0 0,0-1 0,5 5 0,-7-6 0,0-1 0,0 1 0,0 0 0,0-1 0,0 1 0,1 0 0,-1-1 0,0 1 0,0-1 0,0 0 0,1 1 0,-1-1 0,0 0 0,0 0 0,1 0 0,-1 0 0,0 0 0,0 0 0,1 0 0,-1 0 0,0-1 0,0 1 0,2-1 0,-1 0 0,-1 0 0,1 0 0,-1 0 0,0 0 0,1-1 0,-1 1 0,0-1 0,0 1 0,0-1 0,0 1 0,0-1 0,0 1 0,0-1 0,0-2 0,2-4 0,-1-1 0,1 0 0,-2 0 0,1 0 0,-1-11 0,-1 2 0,0 0 0,-5-28 0,4 39 0,0 1 0,-1-1 0,0 1 0,0-1 0,0 1 0,-1-1 0,0 1 0,0 0 0,-8-11 0,10 17-44,1-1 0,-1 0 0,0 0 0,1 0 0,-1 1 0,0-1 0,1 0 0,-1 1 0,0-1 0,0 1 0,0-1 0,1 0 0,-1 1 0,0 0 0,0-1 0,0 1 0,0 0 0,0-1-1,0 1 1,0 0 0,0 0 0,0 0 0,0 0 0,0 0 0,0 0 0,0 0 0,0 0 0,0 0 0,0 0 0,-2 1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870"/>
    </inkml:context>
    <inkml:brush xml:id="br0">
      <inkml:brushProperty name="width" value="0.05" units="cm"/>
      <inkml:brushProperty name="height" value="0.05" units="cm"/>
    </inkml:brush>
  </inkml:definitions>
  <inkml:trace contextRef="#ctx0" brushRef="#br0">28 16 24575,'-4'-4'0,"-9"-7"0,12 11 0,0 0 0,1 0 0,-1 1 0,1-1 0,0 0 0,-1 0 0,1 0 0,-1 1 0,1-1 0,-1 0 0,1 1 0,0-1 0,-1 0 0,1 1 0,-1-1 0,1 1 0,0-1 0,0 1 0,-1-1 0,1 0 0,0 1 0,0-1 0,-1 1 0,1-1 0,0 1 0,0-1 0,0 1 0,0 0 0,0-1 0,0 1 0,0-1 0,0 1 0,0-1 0,0 1 0,0 0 0,-1 21 0,1 0 0,1 0 0,1 0 0,1 0 0,8 34 0,-5-27 0,1-11 0,-7-18 0,0 0 0,0 1 0,0-1 0,1 0 0,-1 0 0,0 0 0,0 0 0,0 0 0,1 0 0,-1 0 0,0 0 0,0 1 0,1-1 0,-1 0 0,0 0 0,0 0 0,0 0 0,1 0 0,-1 0 0,0 0 0,0 0 0,1 0 0,-1-1 0,0 1 0,0 0 0,1 0 0,-1 0 0,0 0 0,0 0 0,0 0 0,1 0 0,-1-1 0,0 1 0,0 0 0,0 0 0,0 0 0,1-1 0,2-3 0,0 0 0,-1 0 0,1 0 0,3-9 0,1-2 0,7-8 0,1 1 0,19-24 0,-27 38 0,1-1 0,0 1 0,1 0 0,0 0 0,0 1 0,0 0 0,16-7 0,-24 13 0,0 1 0,0-1 0,0 1 0,0-1 0,0 1 0,1 0 0,-1-1 0,0 1 0,0 0 0,1 0 0,-1 0 0,0 0 0,0 0 0,0 0 0,1 0 0,-1 0 0,0 1 0,0-1 0,0 0 0,1 1 0,-1-1 0,1 2 0,0-1 0,0 1 0,-1-1 0,1 1 0,-1-1 0,1 1 0,-1 0 0,0 0 0,1-1 0,-1 1 0,0 0 0,1 4 0,1 4 0,0-1 0,-1 1 0,0 1 0,1 12 0,-1-8-195,-1 0 0,-1 1 0,0-1 0,-1 1 0,0-1 0,-5 17 0,3-21-6631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5.418"/>
    </inkml:context>
    <inkml:brush xml:id="br0">
      <inkml:brushProperty name="width" value="0.05" units="cm"/>
      <inkml:brushProperty name="height" value="0.05" units="cm"/>
    </inkml:brush>
  </inkml:definitions>
  <inkml:trace contextRef="#ctx0" brushRef="#br0">183 143 24575,'1'-5'0,"-1"5"0,0-1 0,0 1 0,0 0 0,0 0 0,0-1 0,0 1 0,0 0 0,0 0 0,0-1 0,0 1 0,0 0 0,0 0 0,0-1 0,0 1 0,0 0 0,0 0 0,0-1 0,-1 1 0,1 0 0,0 0 0,0-1 0,0 1 0,0 0 0,0 0 0,-1 0 0,1-1 0,0 1 0,0 0 0,0 0 0,-1 0 0,1 0 0,0-1 0,0 1 0,0 0 0,-1 0 0,1 0 0,0 0 0,0 0 0,-1 0 0,1 0 0,0 0 0,-1 0 0,1 0 0,0 0 0,0 0 0,-1 0 0,1 0 0,0 0 0,0 0 0,-1 0 0,1 0 0,0 0 0,0 0 0,-1 0 0,1 0 0,-1 1 0,-3-1 0,-1 1 0,0 0 0,0 0 0,0 1 0,1-1 0,-1 1 0,0 0 0,1 0 0,0 0 0,-1 1 0,1 0 0,0 0 0,0 0 0,1 0 0,-5 5 0,-4 4 0,0 1 0,-20 29 0,26-32 0,1-1 0,-1 1 0,2 0 0,-1 1 0,1-1 0,1 1 0,0-1 0,0 1 0,1 0 0,1 0 0,0 0 0,0 1 0,1-1 0,1 12 0,0-16 0,1 1 0,-1-1 0,1 1 0,1-1 0,-1 1 0,1-1 0,0 0 0,1 0 0,0-1 0,0 1 0,0-1 0,1 0 0,0 0 0,0 0 0,1 0 0,-1-1 0,1 0 0,0 0 0,1-1 0,-1 0 0,8 4 0,2-1 0,1-1 0,0 0 0,-1-1 0,2-1 0,-1-1 0,0 0 0,1-1 0,-1-1 0,1-1 0,0 0 0,-1-1 0,25-5 0,-24 2 0,1 0 0,-1-1 0,1 0 0,-1-2 0,-1 0 0,0-1 0,0-1 0,0-1 0,-1 0 0,0-1 0,18-16 0,-27 19 0,0 1 0,0-1 0,-1 0 0,0-1 0,-1 1 0,1-1 0,-2 0 0,1 0 0,-1-1 0,-1 0 0,0 1 0,0-1 0,-1 0 0,0 0 0,0-1 0,-1 1 0,-1 0 0,0 0 0,0-1 0,-1 1 0,0 0 0,-1 0 0,0 0 0,-1 0 0,0 0 0,0 0 0,-1 1 0,-1 0 0,1-1 0,-1 1 0,-1 1 0,0-1 0,0 1 0,0 0 0,-1 1 0,-15-14 0,7 9 0,-1 1 0,0 0 0,-1 1 0,0 0 0,0 2 0,-1 0 0,-19-6 0,12 7 0,0 0 0,-1 1 0,0 2 0,-44-2 0,65 5 25,1 1-1,-1 1 0,0-1 1,0 0-1,1 1 1,-1 0-1,0 0 0,1 1 1,-1-1-1,1 1 0,-1 0 1,1 0-1,-7 5 1,8-5-111,1 1 1,0-1 0,-1 0-1,1 1 1,0 0 0,0 0-1,1-1 1,-1 1 0,0 0-1,1 0 1,0 0 0,0 1-1,0-1 1,0 0 0,0 0-1,1 1 1,-1-1 0,1 0-1,0 7 1,1 3-6741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5.897"/>
    </inkml:context>
    <inkml:brush xml:id="br0">
      <inkml:brushProperty name="width" value="0.05" units="cm"/>
      <inkml:brushProperty name="height" value="0.05" units="cm"/>
    </inkml:brush>
  </inkml:definitions>
  <inkml:trace contextRef="#ctx0" brushRef="#br0">0 0 24575,'2'0'0,"4"0"0,3 0 0,2 0 0,1 0 0,0 3 0,-1 0 0,-1 2 0,-6 3 0,-5 0 0,-6-1 0,-3-2 0,0-5 0,3-1 0,7-4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6.272"/>
    </inkml:context>
    <inkml:brush xml:id="br0">
      <inkml:brushProperty name="width" value="0.05" units="cm"/>
      <inkml:brushProperty name="height" value="0.05" units="cm"/>
    </inkml:brush>
  </inkml:definitions>
  <inkml:trace contextRef="#ctx0" brushRef="#br0">1 0 24575,'2'0'0,"1"3"0,3 0 0,0 2 0,-4 1 0,-2-4 0,-3-1 0,-1-4 0,-3-2 0,3 1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6.639"/>
    </inkml:context>
    <inkml:brush xml:id="br0">
      <inkml:brushProperty name="width" value="0.05" units="cm"/>
      <inkml:brushProperty name="height" value="0.05" units="cm"/>
    </inkml:brush>
  </inkml:definitions>
  <inkml:trace contextRef="#ctx0" brushRef="#br0">1 1 24575,'0'2'0,"0"4"0,0 2 0,2 1 0,2 0 0,-1 2 0,1 4 0,1 1 0,2 3 0,-1 1 0,1 1 0,0 2 0,-2 0 0,1 1 0,0-2 0,-2-2 0,-1-2 0,-2-4-8191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7.180"/>
    </inkml:context>
    <inkml:brush xml:id="br0">
      <inkml:brushProperty name="width" value="0.05" units="cm"/>
      <inkml:brushProperty name="height" value="0.05" units="cm"/>
    </inkml:brush>
  </inkml:definitions>
  <inkml:trace contextRef="#ctx0" brushRef="#br0">104 14 24575,'-1'-1'0,"1"0"0,0 0 0,-1 0 0,1 1 0,-1-1 0,0 0 0,1 0 0,-1 1 0,0-1 0,1 0 0,-1 1 0,0-1 0,0 1 0,1-1 0,-1 1 0,0-1 0,0 1 0,0 0 0,0-1 0,0 1 0,1 0 0,-1 0 0,0 0 0,0-1 0,0 1 0,0 0 0,0 0 0,-2 1 0,-27 0 0,27 0 0,0-1 0,1 1 0,-1 0 0,1 0 0,0 0 0,-1 0 0,1 0 0,0 1 0,0-1 0,-1 1 0,1 0 0,0-1 0,1 1 0,-1 0 0,0 0 0,0 0 0,1 0 0,-1 1 0,1-1 0,0 0 0,0 1 0,0-1 0,0 1 0,0-1 0,0 1 0,1-1 0,-1 1 0,1-1 0,0 1 0,0 0 0,0-1 0,0 1 0,0 0 0,0-1 0,1 1 0,-1-1 0,2 4 0,-1 0 0,1-1 0,0 1 0,0-1 0,1 1 0,0-1 0,0 0 0,0 0 0,0 0 0,1-1 0,-1 1 0,1-1 0,1 0 0,-1 0 0,0 0 0,1-1 0,5 4 0,-5-5 0,-1 0 0,1 0 0,0 0 0,0-1 0,0 1 0,0-1 0,0-1 0,0 1 0,0-1 0,0 0 0,0 0 0,0 0 0,0-1 0,1 1 0,7-4 0,-9 3 0,-1 0 0,1-1 0,-1 1 0,0-1 0,1 0 0,-1 0 0,0 0 0,0 0 0,0-1 0,-1 1 0,1-1 0,0 0 0,-1 1 0,0-1 0,0 0 0,0-1 0,0 1 0,0 0 0,-1-1 0,1 1 0,-1-1 0,1-4 0,-1 5 15,-1 1 0,1-1 0,-1 0 0,0 1-1,0-1 1,0 0 0,0 0 0,-1 1 0,1-1 0,-1 0-1,0 1 1,0-1 0,0 0 0,0 1 0,0-1 0,0 1 0,-1 0-1,1-1 1,-1 1 0,1 0 0,-1 0 0,-3-3 0,1 1-186,-1 1 0,1-1 1,-1 1-1,0 0 0,0 0 1,0 1-1,0-1 0,0 1 1,-10-3-1,-8 1-6655</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225"/>
    </inkml:context>
    <inkml:brush xml:id="br0">
      <inkml:brushProperty name="width" value="0.05" units="cm"/>
      <inkml:brushProperty name="height" value="0.05" units="cm"/>
    </inkml:brush>
  </inkml:definitions>
  <inkml:trace contextRef="#ctx0" brushRef="#br0">48 1 24575,'-14'52'0,"3"-6"0,2 0 0,3 1 0,-1 77 0,17 144 0,-1-41 0,-9-102-1365,0-112-5461</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473"/>
    </inkml:context>
    <inkml:brush xml:id="br0">
      <inkml:brushProperty name="width" value="0.05" units="cm"/>
      <inkml:brushProperty name="height" value="0.05" units="cm"/>
    </inkml:brush>
  </inkml:definitions>
  <inkml:trace contextRef="#ctx0" brushRef="#br0">1 1 24575,'0'2'0,"2"1"0,3 3 0,2 2 0,1 2 0,1 2 0,5-1 0,2 0 0,1 1 0,2 0 0,0-2 0,2 1 0,-3-3-8191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736"/>
    </inkml:context>
    <inkml:brush xml:id="br0">
      <inkml:brushProperty name="width" value="0.05" units="cm"/>
      <inkml:brushProperty name="height" value="0.05" units="cm"/>
    </inkml:brush>
  </inkml:definitions>
  <inkml:trace contextRef="#ctx0" brushRef="#br0">183 12 24575,'2'-2'0,"1"-4"0,0 2 0,-3 4 0,-3 5 0,-2 3 0,-5 1 0,-3 1 0,-1 1 0,-1 1 0,-3 2 0,-1-1 0,1-1 0,1-1 0,0-2 0,2-2 0,0-4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106"/>
    </inkml:context>
    <inkml:brush xml:id="br0">
      <inkml:brushProperty name="width" value="0.05" units="cm"/>
      <inkml:brushProperty name="height" value="0.05" units="cm"/>
    </inkml:brush>
  </inkml:definitions>
  <inkml:trace contextRef="#ctx0" brushRef="#br0">124 67 24575,'2'-1'0,"-1"-1"0,0 1 0,0 0 0,1 0 0,-1-1 0,0 1 0,0 0 0,-1-1 0,1 1 0,0-1 0,0 1 0,-1-1 0,1 0 0,-1 1 0,1-1 0,-1 0 0,1 1 0,-1-1 0,0 0 0,0 1 0,0-1 0,0 0 0,-1-2 0,1 3 0,-1 0 0,1 1 0,0-1 0,-1 1 0,1-1 0,-1 1 0,1-1 0,0 1 0,-1-1 0,0 1 0,1-1 0,-1 1 0,1 0 0,-1-1 0,1 1 0,-1 0 0,0-1 0,1 1 0,-1 0 0,0 0 0,-1 0 0,0-1 0,0 1 0,0 0 0,0 1 0,0-1 0,-1 0 0,1 1 0,0-1 0,0 1 0,0-1 0,-3 2 0,-2 1 0,0 1 0,0 0 0,1 0 0,-1 1 0,1-1 0,0 1 0,0 1 0,0-1 0,1 1 0,0 0 0,0 0 0,-7 13 0,10-16 0,0 1 0,0-1 0,0 1 0,1 0 0,0-1 0,-1 1 0,2 0 0,-1 0 0,0 0 0,1 0 0,-1 0 0,1 0 0,0 0 0,1 0 0,-1 0 0,1 0 0,0 0 0,0 0 0,0 0 0,0-1 0,0 1 0,1 0 0,0-1 0,0 1 0,0-1 0,0 1 0,4 3 0,-4-5 0,0 1 0,1-1 0,-1 1 0,1-1 0,0 0 0,-1 0 0,1 0 0,0 0 0,1-1 0,-1 1 0,0-1 0,0 0 0,0 0 0,1 0 0,-1 0 0,1-1 0,-1 1 0,1-1 0,-1 0 0,1 0 0,-1 0 0,1 0 0,-1-1 0,0 1 0,1-1 0,-1 0 0,0 0 0,1 0 0,3-3 0,-2 2 0,0 0 0,-1-1 0,1 0 0,-1 0 0,0 0 0,0-1 0,0 1 0,0-1 0,-1 0 0,1 0 0,-1 0 0,0-1 0,0 1 0,-1-1 0,1 1 0,-1-1 0,0 0 0,2-9 0,-3 10-38,0-1 0,0 0 0,0 0 1,0 0-1,-1 0 0,0 0 0,0 0 0,-1 0 0,1 0 0,-1 0 0,0 0 0,0 0 0,-1 1 0,1-1 0,-1 0 0,0 1 1,0-1-1,-1 1 0,1 0 0,-1 0 0,0 0 0,0 0 0,-1 0 0,1 1 0,-1-1 0,0 1 0,1 0 0,-1 0 0,-1 0 1,1 1-1,0-1 0,-1 1 0,1 0 0,-1 0 0,-8-1 0,-2-1-6788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1.461"/>
    </inkml:context>
    <inkml:brush xml:id="br0">
      <inkml:brushProperty name="width" value="0.05" units="cm"/>
      <inkml:brushProperty name="height" value="0.05" units="cm"/>
    </inkml:brush>
  </inkml:definitions>
  <inkml:trace contextRef="#ctx0" brushRef="#br0">0 1 24154,'2423'157'0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1.735"/>
    </inkml:context>
    <inkml:brush xml:id="br0">
      <inkml:brushProperty name="width" value="0.05" units="cm"/>
      <inkml:brushProperty name="height" value="0.05" units="cm"/>
    </inkml:brush>
  </inkml:definitions>
  <inkml:trace contextRef="#ctx0" brushRef="#br0">734 1 24575,'-5'0'0,"0"1"0,1 0 0,-1-1 0,0 2 0,0-1 0,0 1 0,1-1 0,-1 1 0,1 1 0,-1-1 0,1 1 0,-8 5 0,-3 4 0,1 1 0,-13 15 0,7-7 0,-230 249 0,36-36 0,195-214 97,5-4-389,-1-1-1,0-1 1,-1 0-1,-19 12 1,24-20-6534</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2.292"/>
    </inkml:context>
    <inkml:brush xml:id="br0">
      <inkml:brushProperty name="width" value="0.05" units="cm"/>
      <inkml:brushProperty name="height" value="0.05" units="cm"/>
    </inkml:brush>
  </inkml:definitions>
  <inkml:trace contextRef="#ctx0" brushRef="#br0">0 1 24575,'4'1'0,"-1"-1"0,0 1 0,1 1 0,-1-1 0,0 0 0,0 1 0,3 2 0,8 2 0,11 6 0,1 1 0,-2 1 0,24 17 0,66 57 0,-53-40 0,402 282 0,-445-317 0,-12-8 0,1 0 0,0-1 0,0 0 0,7 4 0,-10-8-1365</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2.675"/>
    </inkml:context>
    <inkml:brush xml:id="br0">
      <inkml:brushProperty name="width" value="0.05" units="cm"/>
      <inkml:brushProperty name="height" value="0.05" units="cm"/>
    </inkml:brush>
  </inkml:definitions>
  <inkml:trace contextRef="#ctx0" brushRef="#br0">1 956 24575,'1'-3'0,"0"1"0,1-1 0,0 1 0,0-1 0,-1 1 0,1 0 0,1 0 0,-1 0 0,0 0 0,0 0 0,4-2 0,2-2 0,113-110 0,-4-5 0,185-252 0,-82 92-1365,-192 252-5461</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3.310"/>
    </inkml:context>
    <inkml:brush xml:id="br0">
      <inkml:brushProperty name="width" value="0.05" units="cm"/>
      <inkml:brushProperty name="height" value="0.05" units="cm"/>
    </inkml:brush>
  </inkml:definitions>
  <inkml:trace contextRef="#ctx0" brushRef="#br0">0 10 24575,'0'-1'0,"0"1"0,0-1 0,1 1 0,-1-1 0,0 1 0,0 0 0,1-1 0,-1 1 0,0-1 0,1 1 0,-1-1 0,0 1 0,1 0 0,-1-1 0,0 1 0,1 0 0,-1-1 0,1 1 0,-1 0 0,1 0 0,-1-1 0,1 1 0,-1 0 0,1 0 0,-1 0 0,1 0 0,-1 0 0,1 0 0,-1 0 0,1 0 0,-1 0 0,1 0 0,-1 0 0,1 0 0,-1 0 0,1 0 0,-1 0 0,1 1 0,24 4 0,-22-5 0,307 98 0,-129-39 0,-102-35 0,66 20 0,186 85 0,-331-129 0,6 2 0,-1 0 0,0 1 0,0 0 0,0 0 0,5 5 0,-8-4-1365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239"/>
    </inkml:context>
    <inkml:brush xml:id="br0">
      <inkml:brushProperty name="width" value="0.05" units="cm"/>
      <inkml:brushProperty name="height" value="0.05" units="cm"/>
    </inkml:brush>
  </inkml:definitions>
  <inkml:trace contextRef="#ctx0" brushRef="#br0">45 12 24575,'0'-3'0,"-3"0"0,-2 0 0,-4 0 0,0 4 0,2 3 0,2 4 0,2 6 0,1 2 0,1 1 0,1 2 0,0 4 0,0-1 0,1-2 0,-1-1 0,3-1 0,0-3 0,0-2-8191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395"/>
    </inkml:context>
    <inkml:brush xml:id="br0">
      <inkml:brushProperty name="width" value="0.05" units="cm"/>
      <inkml:brushProperty name="height" value="0.05" units="cm"/>
    </inkml:brush>
  </inkml:definitions>
  <inkml:trace contextRef="#ctx0" brushRef="#br0">0 3 24575,'0'-2'0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798"/>
    </inkml:context>
    <inkml:brush xml:id="br0">
      <inkml:brushProperty name="width" value="0.05" units="cm"/>
      <inkml:brushProperty name="height" value="0.05" units="cm"/>
    </inkml:brush>
  </inkml:definitions>
  <inkml:trace contextRef="#ctx0" brushRef="#br0">18 218 24575,'7'139'0,"0"10"0,-24-219 0,10 19 0,2 0 0,3-1 0,7-94 0,-5 137 0,1 1 0,1-1 0,0 1 0,0-1 0,0 1 0,1 0 0,1 0 0,-1 0 0,1 1 0,7-11 0,-8 15 0,-1 0 0,1 0 0,0 0 0,0 0 0,0 1 0,0-1 0,1 1 0,-1 0 0,1 0 0,-1 1 0,1-1 0,0 1 0,-1-1 0,1 1 0,0 0 0,0 0 0,0 1 0,0-1 0,0 1 0,0 0 0,0 0 0,0 1 0,0-1 0,6 2 0,-2 0-76,0 0 1,-1 0-1,1 1 0,-1 0 0,0 1 0,0-1 0,0 1 0,0 1 1,-1-1-1,0 1 0,0 0 0,0 1 0,0-1 0,-1 1 1,0 0-1,0 0 0,6 12 0,-1 0-6750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980"/>
    </inkml:context>
    <inkml:brush xml:id="br0">
      <inkml:brushProperty name="width" value="0.05" units="cm"/>
      <inkml:brushProperty name="height" value="0.05" units="cm"/>
    </inkml:brush>
  </inkml:definitions>
  <inkml:trace contextRef="#ctx0" brushRef="#br0">1 1 24575,'0'2'0,"2"1"0,3 1 0,4-2 0,2 0 0,4-1 0,5 0 0,3-1 0,3 0 0,1 0 0,-1 0 0,0-3 0,-5 0-8191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5.882"/>
    </inkml:context>
    <inkml:brush xml:id="br0">
      <inkml:brushProperty name="width" value="0.05" units="cm"/>
      <inkml:brushProperty name="height" value="0.05" units="cm"/>
    </inkml:brush>
  </inkml:definitions>
  <inkml:trace contextRef="#ctx0" brushRef="#br0">0 0 24575,'0'3'0,"2"2"0,1 4 0,0 4 0,0 3 0,-2 4 0,0 2 0,0 3 0,2 2 0,0-1 0,0-3 0,-1-3 0,0-2 0,-1-2 0,-1-4-8191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6.441"/>
    </inkml:context>
    <inkml:brush xml:id="br0">
      <inkml:brushProperty name="width" value="0.05" units="cm"/>
      <inkml:brushProperty name="height" value="0.05" units="cm"/>
    </inkml:brush>
  </inkml:definitions>
  <inkml:trace contextRef="#ctx0" brushRef="#br0">1 1 24575,'4'5'0,"-1"-1"0,1 2 0,-1-1 0,0 0 0,0 0 0,0 1 0,-1 0 0,0-1 0,2 13 0,0 0 0,3 36 0,-8-8 0,0-28 0,6-44 0,-3 13 0,1 1 0,0-1 0,1 0 0,8-17 0,-10 25 0,0 1 0,0-1 0,1 1 0,0 0 0,-1 0 0,1 0 0,1 1 0,-1-1 0,1 1 0,-1-1 0,1 1 0,0 0 0,0 0 0,0 1 0,6-3 0,-9 4 0,1 0 0,0 1 0,-1-1 0,1 1 0,0 0 0,-1 0 0,1 0 0,0-1 0,0 2 0,-1-1 0,1 0 0,0 0 0,-1 0 0,1 1 0,0-1 0,-1 1 0,1-1 0,0 1 0,-1 0 0,3 1 0,-1 0 0,0 1 0,0-1 0,0 1 0,-1 0 0,1 0 0,-1 0 0,0 0 0,4 7 0,0 3 0,0 1 0,-1 0 0,6 24 0,-4-3-1365,-6-21-5461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1.792"/>
    </inkml:context>
    <inkml:brush xml:id="br0">
      <inkml:brushProperty name="width" value="0.05" units="cm"/>
      <inkml:brushProperty name="height" value="0.05" units="cm"/>
    </inkml:brush>
  </inkml:definitions>
  <inkml:trace contextRef="#ctx0" brushRef="#br0">0 3 24575,'0'-2'0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6.785"/>
    </inkml:context>
    <inkml:brush xml:id="br0">
      <inkml:brushProperty name="width" value="0.05" units="cm"/>
      <inkml:brushProperty name="height" value="0.05" units="cm"/>
    </inkml:brush>
  </inkml:definitions>
  <inkml:trace contextRef="#ctx0" brushRef="#br0">1 25 24575,'10'-2'0,"-10"1"0,0 1 0,1 0 0,-1 0 0,0 0 0,1-1 0,-1 1 0,1 0 0,-1 0 0,0 0 0,1 0 0,-1 0 0,1 0 0,-1 0 0,0 0 0,1 0 0,-1 0 0,1 0 0,-1 0 0,0 0 0,1 0 0,-1 0 0,1 0 0,-1 1 0,0-1 0,1 0 0,-1 0 0,0 0 0,1 1 0,-1-1 0,0 0 0,1 0 0,-1 1 0,0-1 0,1 0 0,-1 1 0,0-1 0,0 0 0,1 1 0,-1-1 0,0 0 0,0 1 0,0-1 0,0 0 0,0 1 0,1-1 0,-1 1 0,0-1 0,0 1 0,0-1 0,6 18 0,-1 0 0,5 20 0,-8-25 0,1 0 0,0 0 0,1-1 0,1 0 0,0 0 0,8 15 0,-13-27 0,0 1 0,0-1 0,0 1 0,1-1 0,-1 0 0,0 1 0,0-1 0,1 0 0,-1 1 0,0-1 0,1 0 0,-1 1 0,0-1 0,1 0 0,-1 0 0,0 1 0,1-1 0,-1 0 0,1 0 0,-1 0 0,0 0 0,1 1 0,-1-1 0,1 0 0,-1 0 0,1 0 0,-1 0 0,0 0 0,2 0 0,5-11 0,2-24 0,-8 31 0,23-142-1365,-21 129-5461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7.307"/>
    </inkml:context>
    <inkml:brush xml:id="br0">
      <inkml:brushProperty name="width" value="0.05" units="cm"/>
      <inkml:brushProperty name="height" value="0.05" units="cm"/>
    </inkml:brush>
  </inkml:definitions>
  <inkml:trace contextRef="#ctx0" brushRef="#br0">154 302 24575,'1'-11'0,"-2"1"0,1 0 0,-1-1 0,-1 1 0,-4-18 0,5 25 0,0 0 0,0 1 0,-1-1 0,1 0 0,-1 1 0,1-1 0,-1 1 0,0 0 0,0 0 0,0 0 0,0 0 0,0 0 0,-1 0 0,1 0 0,-1 0 0,1 1 0,-1 0 0,1-1 0,-1 1 0,0 0 0,0 0 0,1 0 0,-1 1 0,0-1 0,-3 0 0,3 2 0,0-1 0,1 0 0,-1 0 0,0 1 0,1 0 0,-1-1 0,1 1 0,-1 0 0,1 0 0,0 0 0,-1 1 0,1-1 0,0 0 0,0 1 0,0 0 0,0-1 0,0 1 0,0 0 0,0 0 0,1 0 0,-1 0 0,1 0 0,-1 1 0,1-1 0,-1 3 0,-3 5 0,0 0 0,0 0 0,1 1 0,-3 16 0,6-22 0,0 0 0,0-1 0,1 1 0,0 0 0,0 0 0,0-1 0,1 1 0,-1 0 0,1-1 0,1 1 0,-1 0 0,4 7 0,-4-10 0,0 0 0,0 0 0,0 0 0,0 0 0,1 0 0,-1 0 0,1 0 0,0 0 0,-1-1 0,1 1 0,0-1 0,0 1 0,0-1 0,0 0 0,0 0 0,0 0 0,0 0 0,1 0 0,-1 0 0,0 0 0,1-1 0,-1 1 0,0-1 0,1 0 0,-1 0 0,0 0 0,5 0 0,-3-1 0,0 0 0,0 0 0,-1-1 0,1 1 0,0-1 0,0 0 0,-1 0 0,1 0 0,-1 0 0,0-1 0,0 0 0,0 1 0,0-1 0,0 0 0,0 0 0,-1-1 0,4-3 0,2-7 0,1 0 0,-2 0 0,7-16 0,-4 5 0,-2 0 0,11-49 0,-16 58 0,-1-1 0,0 1 0,-1 0 0,-1-1 0,-4-29 0,-1 31 0,1 25 0,0 23 0,2 16-341,3-1 0,1 1-1,13 70 1,-10-95-6485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7.991"/>
    </inkml:context>
    <inkml:brush xml:id="br0">
      <inkml:brushProperty name="width" value="0.05" units="cm"/>
      <inkml:brushProperty name="height" value="0.05" units="cm"/>
    </inkml:brush>
  </inkml:definitions>
  <inkml:trace contextRef="#ctx0" brushRef="#br0">117 239 24575,'3'-5'0,"0"1"0,-1-1 0,1 0 0,-1 1 0,0-1 0,0 0 0,0-1 0,-1 1 0,0 0 0,0 0 0,0-1 0,0 1 0,-1-11 0,0 15 0,-1 0 0,1 0 0,0 0 0,-1 0 0,1 0 0,-1 0 0,0 0 0,1 0 0,-1 0 0,0 0 0,1 1 0,-1-1 0,0 0 0,0 0 0,0 1 0,1-1 0,-1 0 0,0 1 0,0-1 0,0 1 0,-2-1 0,1 0 0,-1 0 0,0 0 0,0 1 0,0-1 0,1 1 0,-1 0 0,0 0 0,-4 1 0,1-1 0,1 1 0,-1 0 0,1 0 0,-1 1 0,1 0 0,0 0 0,0 0 0,-7 4 0,9-3 0,0 0 0,0 0 0,0 0 0,0 0 0,0 0 0,0 1 0,1-1 0,0 1 0,0 0 0,0 0 0,0 0 0,0 0 0,1 0 0,0 0 0,-2 9 0,3-11 0,-1 0 0,1 1 0,0 0 0,0-1 0,0 1 0,0-1 0,0 1 0,1-1 0,-1 1 0,1-1 0,0 0 0,0 1 0,-1-1 0,1 0 0,1 1 0,-1-1 0,0 0 0,1 0 0,-1 0 0,1 0 0,-1 0 0,1 0 0,0-1 0,0 1 0,0 0 0,0-1 0,0 0 0,3 2 0,9 3 0,1-2 0,0 0 0,0 0 0,21 2 0,-30-5 0,-2-1 0,1 1 0,-1-1 0,0 1 0,0-1 0,0 0 0,0-1 0,1 1 0,-1-1 0,0 1 0,0-1 0,0-1 0,0 1 0,0 0 0,6-4 0,-5 1 0,0 0 0,-1 0 0,0 0 0,1 0 0,-1-1 0,-1 0 0,1 0 0,-1 0 0,5-9 0,-1 0 0,-1 0 0,0 0 0,-1-1 0,0 0 0,-1 0 0,-1 0 0,0 0 0,-1-1 0,-1 1 0,-1-1 0,0 1 0,0-1 0,-5-18 0,5 33 0,0 0 0,0 0 0,0 1 0,0-1 0,0 0 0,0 0 0,0 1 0,-1-1 0,1 0 0,0 1 0,0-1 0,-1 0 0,1 1 0,0-1 0,-1 0 0,1 1 0,-1-1 0,1 1 0,-1-1 0,-3 12 0,0 24 0,4-11 0,1 0 0,1 0 0,1-1 0,1 0 0,1 1 0,1-1 0,1-1 0,11 25 0,-17-45-170,1 1-1,-1-1 0,1 1 1,-1-1-1,1 1 0,0-1 1,4 4-1,2 0-6655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8.269"/>
    </inkml:context>
    <inkml:brush xml:id="br0">
      <inkml:brushProperty name="width" value="0.05" units="cm"/>
      <inkml:brushProperty name="height" value="0.05" units="cm"/>
    </inkml:brush>
  </inkml:definitions>
  <inkml:trace contextRef="#ctx0" brushRef="#br0">0 12 24575,'0'0'0,"3"0"0,2 0 0,4 0 0,2 0 0,2 0 0,3 0 0,2 0 0,2-3 0,0 0 0,-1 0 0,-3 0-8191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8.718"/>
    </inkml:context>
    <inkml:brush xml:id="br0">
      <inkml:brushProperty name="width" value="0.05" units="cm"/>
      <inkml:brushProperty name="height" value="0.05" units="cm"/>
    </inkml:brush>
  </inkml:definitions>
  <inkml:trace contextRef="#ctx0" brushRef="#br0">59 114 24575,'9'0'0,"-1"0"0,1 0 0,-1-1 0,0 0 0,0-1 0,0 0 0,9-3 0,-15 4 0,0 0 0,1 0 0,-1-1 0,0 1 0,1-1 0,-1 1 0,0-1 0,0 0 0,0 0 0,0 0 0,-1 0 0,1 0 0,-1 0 0,1-1 0,-1 1 0,0 0 0,1-1 0,-1 1 0,0-1 0,-1 1 0,1-1 0,0 0 0,-1 1 0,0-1 0,1-4 0,-1 5 0,0 1 0,0-1 0,0 0 0,0 1 0,0-1 0,-1 0 0,1 1 0,0-1 0,-1 1 0,1-1 0,-1 0 0,0 1 0,1-1 0,-1 1 0,0 0 0,0-1 0,0 1 0,0 0 0,0-1 0,0 1 0,-3-2 0,2 2 0,0 0 0,-1-1 0,1 1 0,0 0 0,-1 0 0,0 0 0,1 1 0,-1-1 0,0 1 0,1-1 0,-1 1 0,-3 0 0,1 0 0,-1 0 0,1 1 0,0 0 0,0 0 0,0 0 0,0 0 0,0 1 0,0 0 0,0 0 0,0 0 0,0 0 0,1 1 0,-6 4 0,5-2 0,0 1 0,1 0 0,0 0 0,0 1 0,1-1 0,-1 1 0,1 0 0,1 0 0,-1 0 0,1 0 0,0 0 0,1 0 0,-1 14 0,0-6 0,2 1 0,0 0 0,1 0 0,0 0 0,5 21 0,-4-30 0,0 0 0,0 0 0,0 0 0,1 0 0,0-1 0,0 1 0,1-1 0,0 0 0,0 0 0,0 0 0,1-1 0,5 6 0,-7-8 0,1-1 0,-1 1 0,0-1 0,1 0 0,-1-1 0,1 1 0,-1 0 0,1-1 0,0 0 0,-1 0 0,1 0 0,0 0 0,0-1 0,0 0 0,0 1 0,0-2 0,0 1 0,0 0 0,0-1 0,-1 1 0,1-1 0,0 0 0,6-3 0,14-7-1365,-2-2-5461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9.201"/>
    </inkml:context>
    <inkml:brush xml:id="br0">
      <inkml:brushProperty name="width" value="0.05" units="cm"/>
      <inkml:brushProperty name="height" value="0.05" units="cm"/>
    </inkml:brush>
  </inkml:definitions>
  <inkml:trace contextRef="#ctx0" brushRef="#br0">17 38 24575,'-2'-2'0,"-4"-2"0,0-1 0,3-1 0,4 1 0,5 2 0,4 0 0,2 2 0,1 0 0,4-1 0,2-1 0,-4 0-8191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9.420"/>
    </inkml:context>
    <inkml:brush xml:id="br0">
      <inkml:brushProperty name="width" value="0.05" units="cm"/>
      <inkml:brushProperty name="height" value="0.05" units="cm"/>
    </inkml:brush>
  </inkml:definitions>
  <inkml:trace contextRef="#ctx0" brushRef="#br0">3 1 24575,'-2'2'0,"1"4"0,4 0 0,3 0 0,3-2 0,3-2 0,1 0 0,2-1 0,0-1 0,-3-2 0,0-4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1.707"/>
    </inkml:context>
    <inkml:brush xml:id="br0">
      <inkml:brushProperty name="width" value="0.05" units="cm"/>
      <inkml:brushProperty name="height" value="0.05" units="cm"/>
    </inkml:brush>
  </inkml:definitions>
  <inkml:trace contextRef="#ctx0" brushRef="#br0">242 253 24575,'-1'-2'0,"1"-1"0,-1 0 0,0 1 0,0-1 0,0 1 0,0-1 0,0 1 0,0-1 0,-1 1 0,1 0 0,-1 0 0,0-1 0,1 1 0,-1 0 0,0 1 0,0-1 0,0 0 0,-1 0 0,1 1 0,0 0 0,-1-1 0,1 1 0,-1 0 0,1 0 0,-4-1 0,-5-2 0,1 1 0,0 0 0,-1 1 0,1 0 0,-14 0 0,19 2 0,0 0 0,0 1 0,0 0 0,0 0 0,0 0 0,0 0 0,0 1 0,0 0 0,0 0 0,1 0 0,-1 1 0,1-1 0,0 1 0,0 0 0,0 0 0,0 1 0,0-1 0,1 1 0,-1 0 0,1 0 0,0 0 0,0 0 0,1 0 0,-1 1 0,1-1 0,0 1 0,0 0 0,0 0 0,1 0 0,0 0 0,-1 5 0,1-5 0,0 0 0,1 0 0,0 0 0,0-1 0,0 1 0,0 0 0,1 0 0,-1 0 0,1 0 0,1-1 0,-1 1 0,1-1 0,-1 1 0,5 5 0,-4-6 0,0-1 0,1 0 0,-1 0 0,1 0 0,0 0 0,0 0 0,0-1 0,0 1 0,1-1 0,-1 0 0,1 0 0,-1 0 0,1-1 0,0 1 0,-1-1 0,1 0 0,0 0 0,0 0 0,6 0 0,-2 0 0,0 0 0,-1-1 0,1-1 0,0 1 0,0-1 0,-1 0 0,1-1 0,-1 0 0,1 0 0,-1-1 0,9-4 0,-5 2 0,-2-1 0,1 0 0,-1-1 0,0 0 0,0 0 0,0-1 0,7-10 0,-4 4 0,-1-1 0,-1 0 0,0-1 0,-1 0 0,0 0 0,-2-1 0,0 0 0,0-1 0,4-23 0,-10 37 0,10-59 0,-11 57 0,1-1 0,-1 1 0,0 0 0,0-1 0,-1 1 0,0 0 0,-2-11 0,3 17 0,0-1 0,0 0 0,0 1 0,-1-1 0,1 1 0,0-1 0,0 1 0,0-1 0,0 1 0,-1-1 0,1 1 0,0-1 0,-1 1 0,1-1 0,0 1 0,-1-1 0,1 1 0,0 0 0,-1-1 0,1 1 0,-1 0 0,1-1 0,-1 1 0,1 0 0,-1-1 0,1 1 0,-1 0 0,1 0 0,-1 0 0,1 0 0,-2-1 0,2 2 0,-1-1 0,0 1 0,0 0 0,0-1 0,1 1 0,-1 0 0,0 0 0,1-1 0,-1 1 0,1 0 0,-1 0 0,1 0 0,-1 0 0,1 0 0,-1 1 0,-11 38 0,7-6 0,1 0 0,1 1 0,2-1 0,2 1 0,1-1 0,2 0 0,8 37 0,-10-63-273,0 0 0,1 0 0,0-1 0,7 14 0,2-2-6553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202"/>
    </inkml:context>
    <inkml:brush xml:id="br0">
      <inkml:brushProperty name="width" value="0.05" units="cm"/>
      <inkml:brushProperty name="height" value="0.05" units="cm"/>
    </inkml:brush>
  </inkml:definitions>
  <inkml:trace contextRef="#ctx0" brushRef="#br0">158 103 24575,'6'-29'0,"-1"0"0,-5 27 0,0 1 0,0-1 0,0 1 0,-1 0 0,1-1 0,-1 1 0,1-1 0,-1 1 0,0 0 0,1-1 0,-1 1 0,0 0 0,0-1 0,0 1 0,0 0 0,0 0 0,0 0 0,0 0 0,-1-1 0,-2 0 0,1 0 0,0 0 0,0 0 0,-1 0 0,1 1 0,-1-1 0,1 1 0,-1 0 0,0 0 0,0 1 0,1-1 0,-1 1 0,0-1 0,0 1 0,0 0 0,1 1 0,-1-1 0,0 1 0,0 0 0,1-1 0,-1 2 0,0-1 0,-3 2 0,3-1 0,0 0 0,0 0 0,0 0 0,1 1 0,-1-1 0,1 1 0,-1 0 0,1 0 0,0 0 0,0 1 0,0-1 0,1 1 0,-1-1 0,1 1 0,0 0 0,0 0 0,0 0 0,0 0 0,-1 7 0,2-4 0,0 1 0,0 0 0,1-1 0,0 1 0,0 0 0,1 0 0,0-1 0,0 1 0,1-1 0,0 1 0,5 12 0,-6-17 0,0 0 0,1 0 0,0 0 0,-1 0 0,1-1 0,0 1 0,0 0 0,0-1 0,1 1 0,-1-1 0,1 0 0,-1 0 0,1 0 0,0 0 0,0 0 0,-1 0 0,1-1 0,0 0 0,1 1 0,-1-1 0,0 0 0,0-1 0,1 1 0,-1 0 0,0-1 0,0 0 0,1 0 0,-1 0 0,4 0 0,-4-1 0,1 0 0,-1 0 0,0 0 0,0 0 0,0-1 0,0 1 0,0-1 0,0 0 0,-1 0 0,1 0 0,0 0 0,-1 0 0,0 0 0,1-1 0,-1 1 0,0-1 0,0 0 0,-1 0 0,4-5 0,2-7 0,0 0 0,8-28 0,-9 24 0,-6 18 0,8-18 0,-5 17 0,-1 13 0,-1 0 49,0 0 0,0 0 0,1 0-1,1 0 1,0 0 0,8 19 0,-9-26-124,-1-1 1,1 1 0,0-1 0,0 1 0,1-1-1,-1 0 1,1 0 0,-1 0 0,1 0 0,0 0-1,0 0 1,0-1 0,0 0 0,1 1 0,-1-1-1,1-1 1,-1 1 0,1 0 0,0-1 0,0 0-1,-1 0 1,6 1 0,9-1-6752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386"/>
    </inkml:context>
    <inkml:brush xml:id="br0">
      <inkml:brushProperty name="width" value="0.05" units="cm"/>
      <inkml:brushProperty name="height" value="0.05" units="cm"/>
    </inkml:brush>
  </inkml:definitions>
  <inkml:trace contextRef="#ctx0" brushRef="#br0">29 28 24575,'0'-3'0,"-2"-5"0,-4-1 0,0 3 0,1 5 0,1 7 0,1 8 0,1 6 0,1 5 0,1 5 0,0 2 0,3 3 0,0 3 0,1-1 0,1-1 0,2-2 0,1-3 0,-2-6-8191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2.537"/>
    </inkml:context>
    <inkml:brush xml:id="br0">
      <inkml:brushProperty name="width" value="0.05" units="cm"/>
      <inkml:brushProperty name="height" value="0.05" units="cm"/>
    </inkml:brush>
  </inkml:definitions>
  <inkml:trace contextRef="#ctx0" brushRef="#br0">4 0 24575,'0'1'0,"-1"-1"0,1 1 0,-1 0 0,1-1 0,0 1 0,0-1 0,-1 1 0,1 0 0,0-1 0,0 1 0,0 0 0,0 0 0,0-1 0,0 1 0,0 0 0,0-1 0,0 1 0,0 0 0,0-1 0,0 1 0,0 0 0,0-1 0,1 1 0,-1 0 0,1 0 0,4 21 0,-5-22 0,11 46 0,-2 0 0,-2 1 0,-3 0 0,0 52 0,-3-69 0,10 80-1365,-10-94-5461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824"/>
    </inkml:context>
    <inkml:brush xml:id="br0">
      <inkml:brushProperty name="width" value="0.05" units="cm"/>
      <inkml:brushProperty name="height" value="0.05" units="cm"/>
    </inkml:brush>
  </inkml:definitions>
  <inkml:trace contextRef="#ctx0" brushRef="#br0">1 112 24575,'0'0'0,"0"-1"0,0 1 0,0-1 0,1 1 0,-1-1 0,0 1 0,0-1 0,1 1 0,-1 0 0,0-1 0,1 1 0,-1-1 0,1 1 0,-1 0 0,0-1 0,1 1 0,-1 0 0,1-1 0,-1 1 0,1 0 0,-1 0 0,1 0 0,-1-1 0,1 1 0,-1 0 0,1 0 0,0 0 0,19-3 0,-17 3 0,137-4 0,-87 5 0,80-11 0,-130 10 0,-1 0 0,1-1 0,-1 1 0,1-1 0,-1 0 0,1 0 0,-1 0 0,0 0 0,0 0 0,0 0 0,1-1 0,-1 1 0,0-1 0,0 1 0,-1-1 0,1 0 0,0 0 0,-1 0 0,1 0 0,2-4 0,-4 5 0,0-1 0,1 1 0,-1-1 0,0 1 0,0-1 0,0 0 0,0 1 0,0-1 0,0 0 0,0 1 0,-1-1 0,1 1 0,-1-1 0,1 1 0,-1-1 0,1 1 0,-1-1 0,0 1 0,0-1 0,0 1 0,0 0 0,0 0 0,0-1 0,0 1 0,0 0 0,0 0 0,0 0 0,-1 0 0,1 0 0,-1 0 0,1 1 0,-3-2 0,1 0 0,0 0 0,-1 1 0,1 0 0,0-1 0,-1 1 0,1 1 0,-1-1 0,0 0 0,1 1 0,-1 0 0,1-1 0,-1 1 0,0 1 0,1-1 0,-1 1 0,1-1 0,-1 1 0,1 0 0,-1 0 0,1 1 0,-1-1 0,1 1 0,0-1 0,0 1 0,0 0 0,0 0 0,0 0 0,-4 5 0,0 0 0,1-1 0,-1 1 0,2 0 0,-1 1 0,1-1 0,0 1 0,1 0 0,-1 0 0,2 1 0,-5 11 0,5-10 0,1 0 0,0 0 0,0 0 0,1 1 0,1-1 0,0 0 0,0 1 0,1-1 0,0 0 0,0 0 0,5 15 0,-4-20 0,0-1 0,-1 1 0,2-1 0,-1 1 0,1-1 0,-1 0 0,1 0 0,0 0 0,1 0 0,-1 0 0,1-1 0,-1 1 0,1-1 0,0 0 0,0 0 0,1-1 0,-1 1 0,1-1 0,-1 0 0,1 0 0,0 0 0,-1-1 0,1 0 0,0 0 0,7 1 0,-3-2-76,0 0 1,1 0-1,-1-1 0,0 0 0,0 0 0,0-1 0,0-1 0,0 1 1,0-2-1,0 1 0,-1-1 0,0 0 0,1-1 0,-2 0 1,1 0-1,0-1 0,7-7 0,0-3-6750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4.354"/>
    </inkml:context>
    <inkml:brush xml:id="br0">
      <inkml:brushProperty name="width" value="0.05" units="cm"/>
      <inkml:brushProperty name="height" value="0.05" units="cm"/>
    </inkml:brush>
  </inkml:definitions>
  <inkml:trace contextRef="#ctx0" brushRef="#br0">26 1 24575,'0'2'0,"0"4"0,0 2 0,0 3 0,0 2 0,0 1 0,-2 0 0,-1 1 0,-1 0 0,2-1 0,-2-2 0,0 0 0,-2-3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5.154"/>
    </inkml:context>
    <inkml:brush xml:id="br0">
      <inkml:brushProperty name="width" value="0.05" units="cm"/>
      <inkml:brushProperty name="height" value="0.05" units="cm"/>
    </inkml:brush>
  </inkml:definitions>
  <inkml:trace contextRef="#ctx0" brushRef="#br0">1 25 24575,'611'-12'-769,"-164"1"-221,1004 9-3227,4 24 4021,-391-6-303,-1014-15 621,89-3 2213,-136 2-2188,-1 0 0,1-1 0,-1 1 0,0-1 0,1 1 0,-1-1 0,0 0 0,3-1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6.082"/>
    </inkml:context>
    <inkml:brush xml:id="br0">
      <inkml:brushProperty name="width" value="0.05" units="cm"/>
      <inkml:brushProperty name="height" value="0.05" units="cm"/>
    </inkml:brush>
  </inkml:definitions>
  <inkml:trace contextRef="#ctx0" brushRef="#br0">113 1 24575,'-3'2'0,"0"3"0,-3 4 0,-2 5 0,-2 6 0,-2 6 0,-2 7 0,0 9 0,2 8 0,1 8 0,2 6 0,2 4 0,3 3 0,5 0 0,3-1 0,7-3 0,4-6 0,-1-14-8191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6.843"/>
    </inkml:context>
    <inkml:brush xml:id="br0">
      <inkml:brushProperty name="width" value="0.05" units="cm"/>
      <inkml:brushProperty name="height" value="0.05" units="cm"/>
    </inkml:brush>
  </inkml:definitions>
  <inkml:trace contextRef="#ctx0" brushRef="#br0">1 44 24575,'0'-9'0,"0"7"0,-1 0 0,1-1 0,0 1 0,0 0 0,0 0 0,0-1 0,1 1 0,-1 0 0,1 0 0,-1-1 0,1 1 0,0 0 0,2-4 0,-3 6 0,0 0 0,0 0 0,1 1 0,-1-1 0,0 0 0,0 0 0,1 0 0,-1 0 0,0 0 0,0 0 0,0 1 0,1-1 0,-1 0 0,0 0 0,0 0 0,0 0 0,1 1 0,-1-1 0,0 0 0,0 0 0,0 1 0,0-1 0,0 0 0,0 0 0,1 0 0,-1 1 0,0-1 0,0 0 0,0 0 0,0 1 0,0-1 0,0 0 0,0 1 0,0-1 0,0 0 0,0 0 0,0 1 0,-1-1 0,4 15 0,2 161 0,3 31 0,30 84 0,-5-58 0,-31-211-1365,-1-7-5461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7.660"/>
    </inkml:context>
    <inkml:brush xml:id="br0">
      <inkml:brushProperty name="width" value="0.05" units="cm"/>
      <inkml:brushProperty name="height" value="0.05" units="cm"/>
    </inkml:brush>
  </inkml:definitions>
  <inkml:trace contextRef="#ctx0" brushRef="#br0">171 20 24575,'-6'1'0,"1"-1"0,-1 2 0,0-1 0,1 0 0,-1 1 0,1 0 0,0 0 0,-1 1 0,1-1 0,0 1 0,1 0 0,-1 1 0,-4 3 0,-1 1 0,1 1 0,0 0 0,1 0 0,-14 20 0,17-22 0,1 0 0,0 0 0,0 1 0,1-1 0,0 1 0,0 0 0,1 0 0,0 0 0,0 0 0,1 0 0,0 1 0,1-1 0,0 0 0,1 13 0,0-13 0,1-1 0,-1 0 0,2 0 0,-1 0 0,1 0 0,0-1 0,0 1 0,1-1 0,0 0 0,0 1 0,0-2 0,1 1 0,0-1 0,0 1 0,0-1 0,11 7 0,-2-3 0,1 0 0,0-1 0,1 0 0,0-1 0,0-1 0,1 0 0,0-1 0,0-1 0,0-1 0,0-1 0,22 1 0,-24-2 0,0-1 0,0 0 0,0-1 0,-1-1 0,1-1 0,0 0 0,-1-1 0,1 0 0,-1-1 0,0-1 0,-1 0 0,1-1 0,16-11 0,-24 13 0,0 0 0,0 0 0,0-1 0,-1 0 0,0 0 0,0 0 0,0-1 0,-1 1 0,0-1 0,0 0 0,-1 0 0,0-1 0,0 1 0,-1-1 0,0 0 0,0 1 0,0-1 0,-1 0 0,-1 0 0,1 0 0,-2-9 0,0 8 0,0 0 0,0 0 0,-1 0 0,-1 0 0,1 0 0,-2 1 0,1-1 0,-1 1 0,0 0 0,-1 0 0,0 0 0,0 1 0,0-1 0,-1 1 0,0 1 0,-1-1 0,0 1 0,-8-6 0,2 4-114,1 1 1,-1 0-1,0 1 0,-1 0 0,1 1 1,-1 1-1,0 0 0,-1 1 0,1 1 1,0 0-1,-24 0 0,7 1-6712</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8.169"/>
    </inkml:context>
    <inkml:brush xml:id="br0">
      <inkml:brushProperty name="width" value="0.05" units="cm"/>
      <inkml:brushProperty name="height" value="0.05" units="cm"/>
    </inkml:brush>
  </inkml:definitions>
  <inkml:trace contextRef="#ctx0" brushRef="#br0">209 158 24575,'4'-4'0,"-1"0"0,1-1 0,-1 0 0,0 1 0,0-1 0,0 0 0,0 0 0,-1-1 0,0 1 0,0 0 0,-1-1 0,1 1 0,-1-1 0,-1 1 0,1-7 0,-1 9 0,0 0 0,0 1 0,0-1 0,0 0 0,-1 0 0,0 1 0,1-1 0,-1 0 0,0 1 0,0-1 0,-1 1 0,1-1 0,0 1 0,-1-1 0,1 1 0,-1 0 0,0 0 0,0 0 0,0 0 0,0 0 0,0 0 0,0 1 0,-1-1 0,1 1 0,-1-1 0,1 1 0,-1 0 0,1 0 0,-1 0 0,1 0 0,-6-1 0,1 1 0,0 0 0,0 0 0,1 1 0,-1 0 0,0 0 0,0 1 0,0-1 0,1 1 0,-1 1 0,0-1 0,1 1 0,-1 1 0,1-1 0,0 1 0,0 0 0,0 0 0,-10 8 0,12-8 0,-1 1 0,1 0 0,0 0 0,0 0 0,0 0 0,1 1 0,0 0 0,0 0 0,0-1 0,0 2 0,1-1 0,0 0 0,0 0 0,0 1 0,0-1 0,1 1 0,0 0 0,1-1 0,-1 1 0,1 0 0,0 8 0,1-9 0,0 1 0,1-1 0,-1 0 0,1 0 0,0 0 0,0 0 0,1-1 0,-1 1 0,1-1 0,0 1 0,1-1 0,-1 0 0,1 0 0,-1 0 0,9 6 0,-6-5 0,1 0 0,-1-1 0,1 0 0,0 0 0,0-1 0,1 1 0,-1-2 0,1 1 0,-1-1 0,9 2 0,-15-4 0,0 0 0,0 0 0,1 1 0,-1-1 0,0 0 0,0 0 0,0 0 0,1 0 0,-1 0 0,0-1 0,0 1 0,0 0 0,0-1 0,1 1 0,-1 0 0,0-1 0,0 1 0,0-1 0,0 0 0,0 1 0,0-1 0,1-1 0,-2 2 0,0-1 0,0 0 0,0 0 0,1 1 0,-1-1 0,0 0 0,0 0 0,0 0 0,0 1 0,-1-1 0,1 0 0,0 0 0,0 0 0,0 1 0,-1-1 0,1 0 0,0 0 0,-1 1 0,1-1 0,0 0 0,-1 1 0,1-1 0,-1 0 0,1 1 0,-1-1 0,1 1 0,-1-1 0,0 1 0,1-1 0,-1 1 0,-1-1 0,-4-3 0,1 1 0,-1-1 0,0 1 0,0 1 0,-1-1 0,1 1 0,0 0 0,-1 0 0,1 1 0,-1 0 0,0 0 0,1 1 0,-9 0 0,12 0 0,-1 0 0,1 1 0,-1-1 0,1 1 0,-1 0 0,1 0 0,0 0 0,-1 0 0,1 1 0,0-1 0,-5 5 0,6-5 0,0 1 0,0-1 0,1 1 0,-1 0 0,1 0 0,0 0 0,-1-1 0,1 1 0,0 1 0,0-1 0,0 0 0,1 0 0,-1 0 0,0 0 0,1 1 0,-1-1 0,1 0 0,0 1 0,0 2 0,0-1 0,0-1 0,0 1 0,1 0 0,0-1 0,-1 1 0,2-1 0,-1 1 0,0-1 0,0 1 0,1-1 0,0 0 0,0 0 0,2 4 0,1-1 0,0-1 0,0 1 0,1-1 0,-1-1 0,1 1 0,7 4 0,3 0 0,0 0 0,1-2 0,-1 0 0,29 8 0,-2-6-1365,-4-2-5461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8.530"/>
    </inkml:context>
    <inkml:brush xml:id="br0">
      <inkml:brushProperty name="width" value="0.05" units="cm"/>
      <inkml:brushProperty name="height" value="0.05" units="cm"/>
    </inkml:brush>
  </inkml:definitions>
  <inkml:trace contextRef="#ctx0" brushRef="#br0">6 21 24575,'0'0'0,"-1"-1"0,1 1 0,0 0 0,-1-1 0,1 1 0,0 0 0,-1-1 0,1 1 0,0-1 0,-1 1 0,1-1 0,0 1 0,0-1 0,-1 1 0,1-1 0,0 1 0,0-1 0,0 1 0,0-1 0,0 1 0,0-1 0,0 1 0,0-1 0,0 1 0,0-1 0,0 1 0,0-1 0,0 1 0,0-1 0,0 1 0,1-1 0,-1 1 0,1-1 0,-1 0 0,1 1 0,-1-1 0,1 1 0,-1 0 0,1-1 0,-1 1 0,1 0 0,0 0 0,-1-1 0,1 1 0,0 0 0,-1 0 0,1 0 0,0 0 0,-1 0 0,1 0 0,0 0 0,-1 0 0,1 0 0,-1 0 0,1 0 0,0 0 0,-1 1 0,1-1 0,0 0 0,0 1 0,4 2 0,0 0 0,-1 0 0,1 0 0,-1 1 0,0 0 0,0 0 0,0 0 0,0 0 0,-1 1 0,0-1 0,6 11 0,-7-11 0,0 0 0,0 0 0,0 1 0,0-1 0,0 1 0,-1 0 0,0-1 0,0 1 0,0 0 0,-1-1 0,0 1 0,0 0 0,0 0 0,-1 6 0,1-10 0,0 0 0,-1 0 0,1 0 0,0 0 0,-1 0 0,1 0 0,-1-1 0,1 1 0,-1 0 0,1 0 0,-1 0 0,0-1 0,1 1 0,-1 0 0,0-1 0,1 1 0,-2 0 0,0-3 0,7-9 0,2 2 0,0 0 0,1 0 0,0 1 0,1 0 0,0 1 0,17-12 0,-20 15 0,0 0 0,1 1 0,-1-1 0,1 1 0,-1 1 0,1-1 0,0 1 0,0 1 0,0-1 0,0 1 0,1 0 0,7 1 0,-13 0 11,1 0 0,-1 1 0,1-1 0,-1 1 0,0 0 0,1 0 0,-1 0 0,0 0 0,0 0 0,0 0 0,0 1 0,0-1 0,0 1 0,0-1 0,0 1 0,0 0 0,-1 0 0,1-1 0,-1 1 0,1 1 0,-1-1 1,0 0-1,0 0 0,0 0 0,0 1 0,0-1 0,0 0 0,-1 1 0,1-1 0,0 3 0,0 5-255,0-1 0,0 0 0,-1 0 0,-1 0 1,1 1-1,-4 15 0,0-9-6582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9.023"/>
    </inkml:context>
    <inkml:brush xml:id="br0">
      <inkml:brushProperty name="width" value="0.05" units="cm"/>
      <inkml:brushProperty name="height" value="0.05" units="cm"/>
    </inkml:brush>
  </inkml:definitions>
  <inkml:trace contextRef="#ctx0" brushRef="#br0">229 327 24575,'3'-2'0,"-1"-1"0,0 0 0,0 0 0,0 1 0,0-1 0,0 0 0,0-1 0,-1 1 0,1 0 0,-1 0 0,0-1 0,0 1 0,0-1 0,-1 1 0,1-1 0,-1-3 0,0 5 0,0 0 0,0-1 0,-1 1 0,1 0 0,-1 0 0,1 0 0,-1 0 0,0 0 0,0 0 0,0 0 0,0 0 0,0 0 0,0 0 0,-1 0 0,1 1 0,-1-1 0,1 1 0,-1-1 0,0 1 0,1-1 0,-1 1 0,0 0 0,0 0 0,0 0 0,0 0 0,-3-1 0,-4-1 0,1 0 0,-1 1 0,1 0 0,-1 1 0,0 0 0,0 0 0,1 1 0,-1 0 0,0 1 0,0 0 0,0 0 0,1 1 0,-1 0 0,0 0 0,-9 5 0,14-5 0,-1-1 0,1 2 0,0-1 0,0 0 0,0 1 0,1 0 0,-1 0 0,0 0 0,1 0 0,0 0 0,0 1 0,0-1 0,0 1 0,1 0 0,-1 0 0,1 0 0,0 0 0,0 1 0,1-1 0,-1 0 0,1 1 0,0-1 0,0 1 0,0 0 0,1-1 0,-1 1 0,1 0 0,0-1 0,1 1 0,0 5 0,0-5 0,0 0 0,0 0 0,0 0 0,1 0 0,-1 0 0,1-1 0,0 1 0,1 0 0,-1-1 0,1 0 0,0 1 0,0-1 0,0 0 0,1-1 0,-1 1 0,1 0 0,0-1 0,0 0 0,0 0 0,1 0 0,-1-1 0,1 1 0,-1-1 0,1 0 0,8 2 0,-8-3 0,1 0 0,0 0 0,-1 0 0,1-1 0,0 0 0,0-1 0,-1 1 0,1-1 0,0 0 0,-1 0 0,1-1 0,-1 0 0,1 0 0,-1 0 0,0 0 0,0-1 0,0 0 0,0 0 0,0 0 0,-1-1 0,1 0 0,6-7 0,-1 0 0,-1-1 0,0-1 0,-1 0 0,-1 0 0,0-1 0,0 1 0,-1-2 0,5-20 0,-5 13 0,-1 0 0,-1 0 0,-1 0 0,-1-1 0,-1-23 0,-5-8 0,3 49 0,1 0 0,-2 0 0,1 0 0,0 0 0,-1 0 0,0 1 0,0-1 0,-4-5 0,6 9 0,0 1 0,0 0 0,0-1 0,-1 1 0,1 0 0,0-1 0,0 1 0,0 0 0,0 0 0,-1-1 0,1 1 0,0 0 0,0 0 0,-1-1 0,1 1 0,0 0 0,0 0 0,-1 0 0,1-1 0,0 1 0,0 0 0,-1 0 0,1 0 0,0 0 0,-1 0 0,1 0 0,0 0 0,-1 0 0,1-1 0,0 1 0,-1 0 0,1 0 0,0 1 0,-1-1 0,1 0 0,0 0 0,-1 0 0,1 0 0,0 0 0,-1 0 0,1 0 0,0 0 0,0 1 0,-1-1 0,1 0 0,0 0 0,-1 0 0,1 1 0,0-1 0,0 0 0,0 0 0,-1 1 0,1-1 0,0 0 0,0 0 0,0 1 0,-1-1 0,1 0 0,0 1 0,0-1 0,0 0 0,0 1 0,0-1 0,0 0 0,0 1 0,-5 23 0,4-5 0,1 0 0,1 1 0,1-1 0,0 0 0,7 24 0,3 2 0,19 44 0,-24-69 86,1 0-1,2-1 0,14 24 1,-21-38-172,0-1 1,0 0 0,0 1-1,1-1 1,-1-1 0,1 1-1,0-1 1,0 1 0,0-1-1,0 0 1,1-1 0,-1 1-1,1-1 1,0 0 0,0 0-1,-1 0 1,1 0 0,1-1-1,5 1 1,8-2-6741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9.178"/>
    </inkml:context>
    <inkml:brush xml:id="br0">
      <inkml:brushProperty name="width" value="0.05" units="cm"/>
      <inkml:brushProperty name="height" value="0.05" units="cm"/>
    </inkml:brush>
  </inkml:definitions>
  <inkml:trace contextRef="#ctx0" brushRef="#br0">0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2.751"/>
    </inkml:context>
    <inkml:brush xml:id="br0">
      <inkml:brushProperty name="width" value="0.05" units="cm"/>
      <inkml:brushProperty name="height" value="0.05" units="cm"/>
    </inkml:brush>
  </inkml:definitions>
  <inkml:trace contextRef="#ctx0" brushRef="#br0">0 0 24575,'3'0'0,"2"0"0,3 0 0,2 0 0,2 0 0,1 2 0,2 1 0,2 2 0,2 3 0,0 1 0,-1 0 0,-2 1 0,0 0 0,-2 1 0,-3-1-8191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2.995"/>
    </inkml:context>
    <inkml:brush xml:id="br0">
      <inkml:brushProperty name="width" value="0.05" units="cm"/>
      <inkml:brushProperty name="height" value="0.05" units="cm"/>
    </inkml:brush>
  </inkml:definitions>
  <inkml:trace contextRef="#ctx0" brushRef="#br0">220 9 24575,'0'-1'0,"0"1"0,0 0 0,0 0 0,0-1 0,0 1 0,0 0 0,0-1 0,0 1 0,0 0 0,0-1 0,0 1 0,-1 0 0,1 0 0,0-1 0,0 1 0,0 0 0,0-1 0,0 1 0,-1 0 0,1 0 0,0 0 0,0-1 0,0 1 0,-1 0 0,1 0 0,0 0 0,0-1 0,-1 1 0,1 0 0,0 0 0,-1 0 0,1 0 0,0 0 0,0 0 0,-1-1 0,1 1 0,0 0 0,-1 0 0,1 0 0,0 0 0,-1 0 0,1 0 0,0 0 0,0 0 0,-1 1 0,1-1 0,0 0 0,-1 0 0,1 0 0,-1 0 0,0 1 0,0-1 0,1 0 0,-1 1 0,0-1 0,0 1 0,0-1 0,0 1 0,1 0 0,-1-1 0,0 1 0,0 0 0,1 0 0,-1-1 0,1 1 0,-2 1 0,0 6 0,0 0 0,1 0 0,0 0 0,0 0 0,1 0 0,0 9 0,-1 15 0,-1 1 0,-5 53 0,-23 109 0,-92 201 0,115-377 0,-9 24 0,15-40 0,0 0 0,1-1 0,-1 1 0,1 0 0,0 0 0,0 0 0,-1 0 0,2 0 0,-1 0 0,0 0 0,2 4 0,-2-6 0,0-1 0,1 1 0,-1 0 0,0-1 0,1 1 0,-1-1 0,1 1 0,-1-1 0,1 1 0,-1-1 0,1 1 0,-1-1 0,1 0 0,-1 1 0,1-1 0,0 0 0,-1 1 0,1-1 0,-1 0 0,1 0 0,0 1 0,-1-1 0,1 0 0,0 0 0,-1 0 0,1 0 0,0 0 0,-1 0 0,1 0 0,0 0 0,1-1 0,24-7 0,-18 5 0,36-11 0,1 2 0,0 2 0,86-7 0,144 8 0,-217 8 0,1471 24-2970,-961-9 2314,628 20 36,-1148-33 843,-34-4 689,-25-2-1593,-13-1-3718</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4.072"/>
    </inkml:context>
    <inkml:brush xml:id="br0">
      <inkml:brushProperty name="width" value="0.05" units="cm"/>
      <inkml:brushProperty name="height" value="0.05" units="cm"/>
    </inkml:brush>
  </inkml:definitions>
  <inkml:trace contextRef="#ctx0" brushRef="#br0">0 1 24575,'450'0'-160,"2396"11"-3111,-2036-8 6702,-808-4-3431,0 1 0,0 0 0,0 0 0,0 1 0,0-1 0,0 0 0,0 1 0,0-1 0,-1 1 0,1-1 0,0 1 0,0 0 0,-1 0 0,1 0 0,0 0 0,-1 0 0,1 0 0,1 2 0,-2-1 0,0 0 0,0 0 0,0 0 0,0 0 0,0 0 0,0 1 0,0-1 0,-1 0 0,1 1 0,-1-1 0,0 0 0,1 1 0,-1-1 0,-1 4 0,-12 117 0,0-6 0,15-33 0,23 164 0,2 8 0,-29-234 0,-1-18 0,-4-11 0,-6-23 276,11 24-459,0 1 1,0-1 0,-1 1-1,0 0 1,0-1 0,0 2 0,0-1-1,-5-5 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5.248"/>
    </inkml:context>
    <inkml:brush xml:id="br0">
      <inkml:brushProperty name="width" value="0.05" units="cm"/>
      <inkml:brushProperty name="height" value="0.05" units="cm"/>
    </inkml:brush>
  </inkml:definitions>
  <inkml:trace contextRef="#ctx0" brushRef="#br0">60 1 24575,'0'28'0,"-2"-17"0,-1 1 0,0-1 0,0 1 0,-2-1 0,-4 11 0,2-8 0,-8 30 0,10-14-18,1 0 0,2 0-1,1 0 1,3 34 0,-1-13-1256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2.796"/>
    </inkml:context>
    <inkml:brush xml:id="br0">
      <inkml:brushProperty name="width" value="0.05" units="cm"/>
      <inkml:brushProperty name="height" value="0.05" units="cm"/>
    </inkml:brush>
  </inkml:definitions>
  <inkml:trace contextRef="#ctx0" brushRef="#br0">13 28 24575,'-3'0'0,"-2"0"0,1 0 0,4 0 0,4 0 0,7 0 0,5-3 0,6 0 0,4 0 0,4 1 0,2-2 0,0-1 0,0 2 0,-3 0 0,-7 1-8191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026"/>
    </inkml:context>
    <inkml:brush xml:id="br0">
      <inkml:brushProperty name="width" value="0.05" units="cm"/>
      <inkml:brushProperty name="height" value="0.05" units="cm"/>
    </inkml:brush>
  </inkml:definitions>
  <inkml:trace contextRef="#ctx0" brushRef="#br0">1 29 24575,'2'0'0,"4"0"0,3 0 0,2 0 0,2 0 0,3 0 0,2 0 0,2-3 0,3 0 0,2-2 0,-1-1 0,0 2 0,-1 0 0,-2 2 0,-5 0-8191</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294"/>
    </inkml:context>
    <inkml:brush xml:id="br0">
      <inkml:brushProperty name="width" value="0.05" units="cm"/>
      <inkml:brushProperty name="height" value="0.05" units="cm"/>
    </inkml:brush>
  </inkml:definitions>
  <inkml:trace contextRef="#ctx0" brushRef="#br0">1 29 24575,'2'0'0,"4"0"0,3 0 0,4-2 0,3-1 0,4 0 0,0-2 0,2 0 0,-1 1 0,1 1 0,0 1 0,-2 1 0,-2 0 0,-2 1 0,-1 1 0,0-1 0,-4 0-8191</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785"/>
    </inkml:context>
    <inkml:brush xml:id="br0">
      <inkml:brushProperty name="width" value="0.05" units="cm"/>
      <inkml:brushProperty name="height" value="0.05" units="cm"/>
    </inkml:brush>
  </inkml:definitions>
  <inkml:trace contextRef="#ctx0" brushRef="#br0">4 1 24575,'-3'0'0,"3"0"0,2 0 0,7 0 0,6 0 0,5 0 0,5 0 0,4 0 0,3 0 0,0 0 0,0 0 0,-1 0 0,-3 0 0,-6 0-8191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4.081"/>
    </inkml:context>
    <inkml:brush xml:id="br0">
      <inkml:brushProperty name="width" value="0.05" units="cm"/>
      <inkml:brushProperty name="height" value="0.05" units="cm"/>
    </inkml:brush>
  </inkml:definitions>
  <inkml:trace contextRef="#ctx0" brushRef="#br0">0 1 24575,'2'0'0,"4"0"0,3 0 0,2 2 0,2 1 0,0 1 0,2-2 0,2 2 0,3 0 0,1 0 0,2-2 0,1 0 0,-1-1 0,-2 0 0,-1-1 0,-3-1 0,-4-1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4.376"/>
    </inkml:context>
    <inkml:brush xml:id="br0">
      <inkml:brushProperty name="width" value="0.05" units="cm"/>
      <inkml:brushProperty name="height" value="0.05" units="cm"/>
    </inkml:brush>
  </inkml:definitions>
  <inkml:trace contextRef="#ctx0" brushRef="#br0">0 12 24575,'3'0'0,"2"2"0,4 2 0,4-1 0,3-1 0,4 0 0,2-3 0,1-2 0,0 0 0,3 1 0,-3-3 0,-1 1 0,-3 0 0,-4 2-8191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3.490"/>
    </inkml:context>
    <inkml:brush xml:id="br0">
      <inkml:brushProperty name="width" value="0.05" units="cm"/>
      <inkml:brushProperty name="height" value="0.05" units="cm"/>
    </inkml:brush>
  </inkml:definitions>
  <inkml:trace contextRef="#ctx0" brushRef="#br0">1 1 24575,'0'2'0,"2"1"0,4 3 0,0 2 0,2 2 0,2 0 0,-1 0 0,0 1 0,2 1 0,1 1 0,0 0 0,2-1 0,0-4 0,-2-2-8191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3.018"/>
    </inkml:context>
    <inkml:brush xml:id="br0">
      <inkml:brushProperty name="width" value="0.05" units="cm"/>
      <inkml:brushProperty name="height" value="0.05" units="cm"/>
    </inkml:brush>
  </inkml:definitions>
  <inkml:trace contextRef="#ctx0" brushRef="#br0">265 12 24575,'0'-1'0,"-1"1"0,1-1 0,0 1 0,0-1 0,0 1 0,-1-1 0,1 1 0,0-1 0,0 1 0,-1-1 0,1 1 0,0-1 0,-1 1 0,1-1 0,-1 1 0,1 0 0,0-1 0,-1 1 0,1 0 0,-1-1 0,1 1 0,-1 0 0,1-1 0,-1 1 0,0 0 0,1 0 0,-1 0 0,1 0 0,-1 0 0,1 0 0,-1 0 0,0 0 0,1 0 0,-1 0 0,1 0 0,-1 0 0,1 0 0,-1 0 0,1 0 0,-1 0 0,0 1 0,1-1 0,-1 0 0,-25 10 0,12 0 0,0 1 0,0 0 0,-17 20 0,-12 9 0,28-26 110,-23 17 80,35-29-341,0 0 0,0 0-1,0 0 1,0 0-1,-1-1 1,1 1 0,-1-1-1,1 0 1,-1 0-1,-4 0 1,0-1-6675</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3.771"/>
    </inkml:context>
    <inkml:brush xml:id="br0">
      <inkml:brushProperty name="width" value="0.05" units="cm"/>
      <inkml:brushProperty name="height" value="0.05" units="cm"/>
    </inkml:brush>
  </inkml:definitions>
  <inkml:trace contextRef="#ctx0" brushRef="#br0">225 1 24575,'2'0'0,"-1"0"0,-4 0 0,-3 2 0,-3 4 0,-3 2 0,-3 1 0,-5 1 0,-1 0 0,-2 3 0,1-1 0,-1 0 0,1-2 0,2 2 0,2-3 0,4-2-8191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5.076"/>
    </inkml:context>
    <inkml:brush xml:id="br0">
      <inkml:brushProperty name="width" value="0.05" units="cm"/>
      <inkml:brushProperty name="height" value="0.05" units="cm"/>
    </inkml:brush>
  </inkml:definitions>
  <inkml:trace contextRef="#ctx0" brushRef="#br0">17 5 24575,'-1'-5'0,"-3"12"0,-2 11 0,1 40 0,5 104 0,2-72 0,-2 182-1365,0-253-5461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5.965"/>
    </inkml:context>
    <inkml:brush xml:id="br0">
      <inkml:brushProperty name="width" value="0.05" units="cm"/>
      <inkml:brushProperty name="height" value="0.05" units="cm"/>
    </inkml:brush>
  </inkml:definitions>
  <inkml:trace contextRef="#ctx0" brushRef="#br0">0 108 24575,'441'-21'40,"-192"6"-299,1771-43-6139,-1346 53 7234,1 5 4008,-755-5-5272,58 2-6398</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6.165"/>
    </inkml:context>
    <inkml:brush xml:id="br0">
      <inkml:brushProperty name="width" value="0.05" units="cm"/>
      <inkml:brushProperty name="height" value="0.05" units="cm"/>
    </inkml:brush>
  </inkml:definitions>
  <inkml:trace contextRef="#ctx0" brushRef="#br0">0 1 24575,'0'2'0,"0"4"0,0 5 0,0 3 0,0 5 0,2 5 0,1 4 0,0 4 0,0 5 0,-2 2 0,0 2 0,0 1 0,-1 1 0,0-7-8191</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6.987"/>
    </inkml:context>
    <inkml:brush xml:id="br0">
      <inkml:brushProperty name="width" value="0.05" units="cm"/>
      <inkml:brushProperty name="height" value="0.05" units="cm"/>
    </inkml:brush>
  </inkml:definitions>
  <inkml:trace contextRef="#ctx0" brushRef="#br0">14 7 24575,'0'-2'0,"3"-2"0,0 4 0,0 3 0,-1 4 0,-3 3 0,-1 4 0,0 5 0,-3 5 0,1 4 0,-1 3 0,2 3 0,1 0 0,3 0 0,2-1 0,0-7-8191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7.734"/>
    </inkml:context>
    <inkml:brush xml:id="br0">
      <inkml:brushProperty name="width" value="0.05" units="cm"/>
      <inkml:brushProperty name="height" value="0.05" units="cm"/>
    </inkml:brush>
  </inkml:definitions>
  <inkml:trace contextRef="#ctx0" brushRef="#br0">79 183 24575,'-2'8'0,"0"1"0,-1-1 0,0 0 0,-5 9 0,-4 13 0,3-6 0,4-7 0,-1-1 0,-14 29 0,20-45 0,0 0 0,0 1 0,0-1 0,0 0 0,0 0 0,-1 0 0,1 1 0,0-1 0,0 0 0,0 0 0,0 0 0,0 1 0,0-1 0,0 0 0,0 0 0,0 0 0,0 1 0,-1-1 0,1 0 0,0 0 0,0 0 0,0 0 0,0 0 0,-1 1 0,1-1 0,0 0 0,0 0 0,0 0 0,0 0 0,-1 0 0,1 0 0,0 0 0,0 0 0,-1 0 0,1 0 0,0 0 0,0 0 0,0 0 0,-1 0 0,1 0 0,0 0 0,0 0 0,0 0 0,-1 0 0,1 0 0,0 0 0,-1-13 0,5-18 0,71-231 0,-73 255 0,0 1 0,1-1 0,0 1 0,0-1 0,0 1 0,5-6 0,-7 11 0,0 0 0,-1 0 0,1 1 0,0-1 0,0 0 0,0 0 0,0 0 0,0 1 0,0-1 0,0 0 0,0 1 0,0-1 0,0 1 0,0-1 0,0 1 0,0 0 0,1 0 0,-1-1 0,0 1 0,0 0 0,0 0 0,1 0 0,-1 0 0,0 0 0,0 0 0,0 0 0,0 1 0,1-1 0,-1 0 0,0 1 0,0-1 0,0 1 0,0-1 0,0 1 0,0-1 0,0 1 0,0 0 0,0 0 0,0-1 0,0 1 0,0 0 0,-1 0 0,2 1 0,12 15 0,-1 0 0,-1 1 0,-1 0 0,0 1 0,10 25 0,-7-15 0,26 64-1365,-30-68-5461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7.903"/>
    </inkml:context>
    <inkml:brush xml:id="br0">
      <inkml:brushProperty name="width" value="0.05" units="cm"/>
      <inkml:brushProperty name="height" value="0.05" units="cm"/>
    </inkml:brush>
  </inkml:definitions>
  <inkml:trace contextRef="#ctx0" brushRef="#br0">9 97 24575,'-2'-2'0,"-2"-4"0,1-3 0,3 1 0,4-2 0,6-1 0,4 1 0,4 1 0,6-2 0,4 2 0,3 2 0,-6 2-8191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8.322"/>
    </inkml:context>
    <inkml:brush xml:id="br0">
      <inkml:brushProperty name="width" value="0.05" units="cm"/>
      <inkml:brushProperty name="height" value="0.05" units="cm"/>
    </inkml:brush>
  </inkml:definitions>
  <inkml:trace contextRef="#ctx0" brushRef="#br0">55 90 24575,'-1'34'0,"-12"60"0,4-37 0,6-33 0,0-1 0,1-27 0,-1-15 0,-16-177 0,18 183 0,1 7 0,-1 0 0,1-1 0,1 1 0,-1-1 0,1 1 0,0-1 0,1 1 0,3-11 0,-4 15 0,-1 1 0,1-1 0,0 1 0,0 0 0,0 0 0,0 0 0,0-1 0,0 1 0,0 0 0,0 0 0,0 0 0,0 0 0,1 1 0,-1-1 0,0 0 0,0 0 0,3 0 0,-2 1 0,0-1 0,0 1 0,0 0 0,0 0 0,0 0 0,1 0 0,-1 0 0,0 1 0,0-1 0,0 1 0,0-1 0,0 1 0,0 0 0,0 0 0,0 0 0,1 1 0,1 0 0,-1 0 0,1-1 0,-1 2 0,0-1 0,0 0 0,0 1 0,0-1 0,-1 1 0,1 0 0,-1 0 0,1 0 0,-1 0 0,0 0 0,0 1 0,-1-1 0,1 1 0,-1-1 0,1 1 0,-1-1 0,0 1 0,-1 0 0,1 0 0,0-1 0,-1 6 0,-1-3 0,1-1 0,-1 0 0,0 0 0,-1 0 0,1 0 0,-1 0 0,0 0 0,-1 0 0,1-1 0,-1 1 0,1-1 0,-2 0 0,1 0 0,0 0 0,-1 0 0,1 0 0,-7 4 0,-27 18-1365,21-17-5461</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8.773"/>
    </inkml:context>
    <inkml:brush xml:id="br0">
      <inkml:brushProperty name="width" value="0.05" units="cm"/>
      <inkml:brushProperty name="height" value="0.05" units="cm"/>
    </inkml:brush>
  </inkml:definitions>
  <inkml:trace contextRef="#ctx0" brushRef="#br0">32 46 24575,'-3'5'0,"-1"-1"0,1 1 0,0 0 0,0 0 0,1 0 0,0 0 0,-1 1 0,2-1 0,-1 1 0,1-1 0,-1 1 0,2 0 0,-1-1 0,0 9 0,1 8 0,0 0 0,5 30 0,7 41 0,-15-120 0,-1 1 0,1-1 0,2 1 0,0-1 0,7-53 0,-4 74 0,-1 0 0,1 0 0,0 0 0,0-1 0,1 2 0,-1-1 0,2 0 0,-1 0 0,0 1 0,1 0 0,6-7 0,-6 8 0,1 1 0,-1-1 0,0 2 0,1-1 0,-1 0 0,1 1 0,0 0 0,0 0 0,0 0 0,0 0 0,0 1 0,0 0 0,1 0 0,-1 1 0,0-1 0,6 1 0,-7 0 0,0 0 0,0 1 0,0-1 0,0 1 0,0 0 0,0 0 0,0 0 0,-1 0 0,1 1 0,0-1 0,-1 1 0,1 0 0,-1 0 0,5 4 0,-7-5 0,0 0 0,0 1 0,0-1 0,0 1 0,0-1 0,0 0 0,0 1 0,0-1 0,0 1 0,-1 0 0,1-1 0,-1 1 0,1 0 0,-1-1 0,0 1 0,0 0 0,0-1 0,1 1 0,-2 0 0,1-1 0,0 1 0,0 0 0,0 0 0,-1-1 0,1 1 0,-1 0 0,1-1 0,-1 1 0,0-1 0,0 1 0,0-1 0,0 1 0,0-1 0,0 0 0,-2 2 0,-6 7-170,0 0-1,-1-1 0,-1-1 1,0 0-1,0 0 0,0-1 1,-24 11-1,5-3-6655</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9.097"/>
    </inkml:context>
    <inkml:brush xml:id="br0">
      <inkml:brushProperty name="width" value="0.05" units="cm"/>
      <inkml:brushProperty name="height" value="0.05" units="cm"/>
    </inkml:brush>
  </inkml:definitions>
  <inkml:trace contextRef="#ctx0" brushRef="#br0">0 1 24575,'15'239'331,"-1"-38"-2027,-14-180-5130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4.541"/>
    </inkml:context>
    <inkml:brush xml:id="br0">
      <inkml:brushProperty name="width" value="0.05" units="cm"/>
      <inkml:brushProperty name="height" value="0.05" units="cm"/>
    </inkml:brush>
  </inkml:definitions>
  <inkml:trace contextRef="#ctx0" brushRef="#br0">140 1 24575,'8'-1'0,"-4"2"0,-9 8 0,2-4 0,-10 18 0,-2-1 0,0 0 0,-2-1 0,0 0 0,-1-2 0,-22 19 0,39-38 0,1 0 0,-1 1 0,1-1 0,-1 0 0,0 1 0,1-1 0,-1 1 0,1-1 0,0 1 0,-1-1 0,1 1 0,-1-1 0,1 1 0,0 0 0,-1-1 0,1 1 0,0-1 0,0 1 0,0 0 0,-1-1 0,1 1 0,0 0 0,0-1 0,0 1 0,0 0 0,0-1 0,0 1 0,0 0 0,0-1 0,0 1 0,1 0 0,-1-1 0,0 1 0,0 0 0,1-1 0,-1 1 0,0-1 0,0 1 0,1 0 0,-1-1 0,1 1 0,-1-1 0,1 1 0,-1-1 0,1 1 0,-1-1 0,1 0 0,-1 1 0,1-1 0,-1 0 0,1 1 0,0-1 0,-1 0 0,2 1 0,5 2 0,1 0 0,-1 0 0,14 3 0,-12-3 0,33 9-1365,-22-7-5461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0.011"/>
    </inkml:context>
    <inkml:brush xml:id="br0">
      <inkml:brushProperty name="width" value="0.05" units="cm"/>
      <inkml:brushProperty name="height" value="0.05" units="cm"/>
    </inkml:brush>
  </inkml:definitions>
  <inkml:trace contextRef="#ctx0" brushRef="#br0">0 12 24575,'3'-12'0,"3"20"0,4 21 0,-2 13 0,-2 1 0,0 50 0,-4-59 0,0 177 157,-2-117-1679</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0.399"/>
    </inkml:context>
    <inkml:brush xml:id="br0">
      <inkml:brushProperty name="width" value="0.05" units="cm"/>
      <inkml:brushProperty name="height" value="0.05" units="cm"/>
    </inkml:brush>
  </inkml:definitions>
  <inkml:trace contextRef="#ctx0" brushRef="#br0">10 45 24575,'-10'-2'0,"16"0"0,20-4 0,396-26-143,2 29-153,-274 4 191,497 0-1261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1.357"/>
    </inkml:context>
    <inkml:brush xml:id="br0">
      <inkml:brushProperty name="width" value="0.05" units="cm"/>
      <inkml:brushProperty name="height" value="0.05" units="cm"/>
    </inkml:brush>
  </inkml:definitions>
  <inkml:trace contextRef="#ctx0" brushRef="#br0">0 0 24575,'1'4'0,"0"-1"0,0 1 0,0-1 0,1 1 0,-1-1 0,1 1 0,0-1 0,2 3 0,4 7 0,3 11 0,0 1 0,-2 1 0,-1 0 0,-1 0 0,-1 0 0,-1 1 0,-1-1 0,-2 1 0,-1 0 0,-1 1 0,-1-1 0,-1 0 0,-7 31 0,2-24 0,3-23 0,1 1 0,1-1 0,0 1 0,1 0 0,0 0 0,0 0 0,2 0 0,2 21 0,-3-32 0,1 1 0,0-1 0,0 1 0,-1-1 0,1 1 0,0-1 0,0 0 0,0 1 0,0-1 0,0 0 0,1 0 0,-1 0 0,0 0 0,1 0 0,-1 0 0,0 0 0,1 0 0,-1-1 0,1 1 0,-1-1 0,1 1 0,-1-1 0,1 1 0,0-1 0,-1 0 0,1 0 0,0 1 0,-1-1 0,4-1 0,7 0 0,-1 0 0,1-1 0,15-4 0,-3 1 0,517-45 0,3 45 0,-414 6 0,-118-4 0,-14-4 0,-26-14 0,7 5 0,17 11 0,0-1 0,0 1 0,1-1 0,0 0 0,0 0 0,0 0 0,1 0 0,-1 0 0,2-1 0,-1 1 0,1-1 0,-1-7 0,0-13 0,2-45 0,1 37 0,1-34 0,0 22 0,-5-53 0,3 99-59,0 0 0,0 1-1,0-1 1,0 0-1,0 0 1,0 1 0,0-1-1,0 0 1,-1 1 0,1-1-1,0 1 1,-1-1 0,1 0-1,0 1 1,-1-1-1,1 1 1,-1-1 0,1 1-1,-1-1 1,1 1 0,-1-1-1,0 0 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2.115"/>
    </inkml:context>
    <inkml:brush xml:id="br0">
      <inkml:brushProperty name="width" value="0.05" units="cm"/>
      <inkml:brushProperty name="height" value="0.05" units="cm"/>
    </inkml:brush>
  </inkml:definitions>
  <inkml:trace contextRef="#ctx0" brushRef="#br0">0 69 24575,'0'0'0,"1"0"0,-1-1 0,0 1 0,0 0 0,0 0 0,1 0 0,-1-1 0,0 1 0,0 0 0,1 0 0,-1 0 0,0-1 0,0 1 0,1 0 0,-1 0 0,0 0 0,1 0 0,-1 0 0,0 0 0,1 0 0,-1 0 0,0 0 0,0 0 0,1 0 0,-1 0 0,0 0 0,1 0 0,-1 0 0,0 0 0,1 0 0,-1 0 0,0 0 0,0 1 0,1-1 0,-1 0 0,1 0 0,15 6 0,-14-5 0,32 12 0,21 9 0,72 17 0,-55-22 0,141 36 0,-157-36 0,92 41 0,-147-58 0,0 1 0,0-1 0,-1 0 0,1 0 0,0 1 0,0-1 0,0 0 0,0 0 0,0 0 0,0 0 0,0 0 0,0 0 0,0 0 0,0-1 0,0 1 0,0 0 0,0 0 0,0-1 0,0 1 0,0-1 0,0 1 0,-1-1 0,1 1 0,0-1 0,0 1 0,0-1 0,-1 0 0,1 1 0,0-1 0,-1 0 0,2-1 0,17-34 0,-10 18 0,2-1-91,2 1 0,-1 1 0,2 0 0,0 0 0,1 2 0,1 0 0,0 0 0,1 2 0,1 0 0,0 1 0,0 1 0,1 0 0,1 2 0,37-14 0,-41 19-6735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2.788"/>
    </inkml:context>
    <inkml:brush xml:id="br0">
      <inkml:brushProperty name="width" value="0.05" units="cm"/>
      <inkml:brushProperty name="height" value="0.05" units="cm"/>
    </inkml:brush>
  </inkml:definitions>
  <inkml:trace contextRef="#ctx0" brushRef="#br0">0 1 24575,'0'520'-1365</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3.568"/>
    </inkml:context>
    <inkml:brush xml:id="br0">
      <inkml:brushProperty name="width" value="0.05" units="cm"/>
      <inkml:brushProperty name="height" value="0.05" units="cm"/>
    </inkml:brush>
  </inkml:definitions>
  <inkml:trace contextRef="#ctx0" brushRef="#br0">0 6 24575,'1120'7'-547,"94"0"-75,-1196-6 706,-13 0-11,-1-1 0,1 0-1,0 1 1,0-1 0,0-1-1,-1 1 1,1-1 0,0 0-1,-1 0 1,1 0 0,4-3-1,-35-5-1224,11 4-5674</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4.514"/>
    </inkml:context>
    <inkml:brush xml:id="br0">
      <inkml:brushProperty name="width" value="0.05" units="cm"/>
      <inkml:brushProperty name="height" value="0.05" units="cm"/>
    </inkml:brush>
  </inkml:definitions>
  <inkml:trace contextRef="#ctx0" brushRef="#br0">0 1 24575,'0'0'-8191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4.961"/>
    </inkml:context>
    <inkml:brush xml:id="br0">
      <inkml:brushProperty name="width" value="0.05" units="cm"/>
      <inkml:brushProperty name="height" value="0.05" units="cm"/>
    </inkml:brush>
  </inkml:definitions>
  <inkml:trace contextRef="#ctx0" brushRef="#br0">13 1 24575,'1'26'0,"5"27"0,-2-27 0,-1 30 0,-3-50 0,0 158 0,-23 173 0,21-326-124,1 0 0,1 0 0,0 0 0,1 0 0,0 0 0,0 0-1,1 0 1,0 0 0,1-1 0,5 12 0,-5-14-6702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5.936"/>
    </inkml:context>
    <inkml:brush xml:id="br0">
      <inkml:brushProperty name="width" value="0.05" units="cm"/>
      <inkml:brushProperty name="height" value="0.05" units="cm"/>
    </inkml:brush>
  </inkml:definitions>
  <inkml:trace contextRef="#ctx0" brushRef="#br0">198 11 24575,'-32'-6'0,"29"5"0,0 0 0,0 0 0,0 1 0,0-1 0,0 1 0,0-1 0,0 1 0,0 0 0,0 0 0,0 1 0,-1-1 0,1 0 0,0 1 0,0 0 0,-4 1 0,0 2 0,0 0 0,1 1 0,-1-1 0,1 1 0,0 1 0,0-1 0,0 1 0,1 0 0,0 0 0,0 1 0,0-1 0,1 1 0,0 0 0,-5 14 0,4-10 0,1 0 0,0 1 0,1 0 0,0 0 0,1-1 0,0 2 0,1-1 0,1 0 0,0 15 0,1-20 0,0-1 0,0 1 0,0-1 0,1 0 0,0 1 0,1-1 0,-1 0 0,1 0 0,0-1 0,0 1 0,1-1 0,0 1 0,0-1 0,7 7 0,-4-6 0,1 0 0,-1 0 0,1-1 0,0 0 0,0-1 0,1 1 0,-1-2 0,1 1 0,12 2 0,-1-1 0,1-2 0,-1 0 0,1-1 0,0-1 0,0-1 0,0-1 0,0 0 0,30-7 0,-37 4 0,1 0 0,-1 0 0,0-1 0,0-1 0,0 0 0,-1-1 0,0-1 0,-1 0 0,1-1 0,13-12 0,-22 17 0,0 0 0,0 0 0,0-1 0,0 1 0,-1-1 0,0 0 0,0 0 0,0 0 0,-1 0 0,1 0 0,-1-1 0,-1 1 0,1-1 0,-1 1 0,0-1 0,0 0 0,0 0 0,-1 1 0,0-1 0,0 0 0,-1 0 0,0 1 0,1-1 0,-2 0 0,1 1 0,-1-1 0,0 1 0,0-1 0,-3-5 0,-1 1 0,-1 1 0,0-1 0,0 1 0,-1 0 0,0 1 0,0 0 0,-1 0 0,0 1 0,0 0 0,-1 0 0,0 1 0,0 0 0,-1 1 0,1 0 0,-1 1 0,0 0 0,-1 1 0,1 0 0,0 1 0,-1 0 0,0 1 0,-15 0 0,25 1-50,0 0-1,0 0 1,1 0-1,-1 1 0,0-1 1,0 1-1,0 0 1,0-1-1,0 1 1,0 0-1,1 0 0,-1 0 1,0 0-1,1 0 1,-1 1-1,1-1 1,-1 0-1,1 1 0,0-1 1,-1 1-1,1-1 1,0 1-1,0 0 1,0 0-1,0-1 1,0 3-1,-3 7-6775</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7.756"/>
    </inkml:context>
    <inkml:brush xml:id="br0">
      <inkml:brushProperty name="width" value="0.05" units="cm"/>
      <inkml:brushProperty name="height" value="0.05" units="cm"/>
    </inkml:brush>
  </inkml:definitions>
  <inkml:trace contextRef="#ctx0" brushRef="#br0">0 1 24575,'7'6'0,"-1"-1"0,1 1 0,0-1 0,0 0 0,1-1 0,-1 0 0,11 4 0,6 0 0,28 7 0,-35-11 0,0 1 0,0 0 0,-1 1 0,25 13 0,-40-18 0,0-1 0,0 1 0,0 0 0,0-1 0,0 1 0,0 0 0,0 0 0,0 0 0,-1-1 0,1 1 0,0 0 0,-1 0 0,1 0 0,0 1 0,-1-1 0,1 0 0,-1 0 0,0 0 0,1 0 0,-1 0 0,0 1 0,0-1 0,1 0 0,-1 0 0,0 0 0,0 1 0,-1-1 0,1 0 0,0 0 0,0 0 0,0 1 0,-1-1 0,1 0 0,-1 0 0,1 0 0,-1 0 0,1 0 0,-1 0 0,0 0 0,1 0 0,-1 0 0,0 0 0,-1 1 0,-5 6 0,0-1 0,-1 1 0,0-2 0,-8 7 0,9-8 0,-23 19 136,0 0-887,-53 32 1,74-51-6076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5.303"/>
    </inkml:context>
    <inkml:brush xml:id="br0">
      <inkml:brushProperty name="width" value="0.05" units="cm"/>
      <inkml:brushProperty name="height" value="0.05" units="cm"/>
    </inkml:brush>
  </inkml:definitions>
  <inkml:trace contextRef="#ctx0" brushRef="#br0">1 158 24575,'488'-39'0,"-274"14"0,707-36-427,2 35-48,-849 24 471,429-3 4,-504 5 6,0 0 0,0 1 0,0-1 0,0 0-1,0 0 1,0 1 0,0-1 0,0 0 0,0 1 0,0-1-1,0 1 1,1-1 0,-1 1 0,0 0 0,0-1-1,0 1 1,1 0 0,-1-1 0,0 1 0,1 0 0,-1 0-1,1 0 1,-2 1 0,0 2 46,1 1-1,-1-1 0,1 0 1,-1 1-1,0 8 1,0 9 176,0 36 1,2-57-229,1 129 0,5 253 0,33-1 0,-34-348-682,2 55-1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8.456"/>
    </inkml:context>
    <inkml:brush xml:id="br0">
      <inkml:brushProperty name="width" value="0.05" units="cm"/>
      <inkml:brushProperty name="height" value="0.05" units="cm"/>
    </inkml:brush>
  </inkml:definitions>
  <inkml:trace contextRef="#ctx0" brushRef="#br0">394 132 24575,'0'-2'0,"0"0"0,0 0 0,0 0 0,0 0 0,-1 0 0,1 0 0,-1 0 0,1 0 0,-1 0 0,0 1 0,0-1 0,0 0 0,0 0 0,0 0 0,0 1 0,-1-1 0,1 1 0,-3-3 0,1 2 0,0 0 0,0 0 0,0 0 0,0 0 0,-1 1 0,1 0 0,0-1 0,-1 1 0,-6-1 0,-1 1 0,-1 0 0,1 1 0,-1 0 0,1 0 0,-19 4 0,13 0 0,1 0 0,-1 1 0,1 1 0,1 1 0,-1 0 0,1 1 0,0 0 0,1 1 0,0 1 0,0 0 0,1 1 0,1 1 0,-14 15 0,22-22 0,1-1 0,0 1 0,0 0 0,0 0 0,0 0 0,1 1 0,0-1 0,0 1 0,0-1 0,1 1 0,-1 0 0,2-1 0,-1 1 0,0 0 0,2 9 0,-1-10 0,1 0 0,0 0 0,1-1 0,-1 1 0,1 0 0,0-1 0,0 1 0,1-1 0,-1 0 0,1 0 0,0 0 0,0 0 0,0 0 0,1-1 0,-1 1 0,1-1 0,0 0 0,7 5 0,6 2 0,1-1 0,0 0 0,1-1 0,-1-1 0,2 0 0,-1-2 0,29 5 0,-24-7 0,1 0 0,-1-2 0,1 0 0,-1-2 0,43-6 0,-56 5 0,-1 0 0,1-1 0,-1 0 0,0-1 0,0 0 0,0 0 0,-1-1 0,15-10 0,-18 11 0,-1-1 0,0 0 0,0 0 0,-1 0 0,1 0 0,-1-1 0,0 1 0,-1-1 0,1 0 0,-1 0 0,0-1 0,-1 1 0,0-1 0,3-9 0,-2 2 0,-1 0 0,0 1 0,-1-1 0,-1 0 0,0 0 0,-1 0 0,0 0 0,-1 1 0,-1-1 0,0 1 0,-8-22 0,8 27 0,0 0 0,-1 1 0,0 0 0,0 0 0,-1 0 0,0 0 0,0 1 0,0-1 0,-1 1 0,0 1 0,0-1 0,-1 1 0,1 0 0,-1 1 0,0-1 0,-1 1 0,1 1 0,0 0 0,-1 0 0,-14-4 0,7 4 57,1 1 0,-1 0 0,0 1 0,-1 1 0,-17 2 0,26-2-171,0 1 0,1 0 0,-1 0 0,1 1 1,-1 0-1,1 0 0,0 0 0,0 1 1,0 0-1,0 0 0,0 0 0,0 1 1,1 0-1,-6 5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0.958"/>
    </inkml:context>
    <inkml:brush xml:id="br0">
      <inkml:brushProperty name="width" value="0.05" units="cm"/>
      <inkml:brushProperty name="height" value="0.05" units="cm"/>
    </inkml:brush>
  </inkml:definitions>
  <inkml:trace contextRef="#ctx0" brushRef="#br0">854 0 24575,'2'1'0,"-1"-1"0,0 1 0,0-1 0,0 1 0,0-1 0,0 1 0,0 0 0,0-1 0,0 1 0,0 0 0,0 0 0,0 0 0,0 0 0,0 0 0,-1 0 0,1 0 0,0 0 0,-1 0 0,1 0 0,-1 0 0,1 0 0,-1 0 0,0 1 0,1-1 0,-1 2 0,7 35 0,-4 21 0,-6 68 0,3-120 0,-1-1 0,0 1 0,0-1 0,-1 1 0,0-1 0,0 0 0,0 0 0,0 0 0,-1 0 0,0 0 0,-1-1 0,1 1 0,-1-1 0,0 0 0,0 0 0,-10 8 0,5-7 0,0 1 0,0-1 0,-1-1 0,0 0 0,0 0 0,0-1 0,0 0 0,-1-1 0,-11 3 0,-70 10 0,-175 8 0,35-6 0,201-15 0,19-2 0,-1 0 0,0 1 0,0 1 0,-12 4 0,23-7 0,1 1 0,0 0 0,-1 0 0,1 0 0,0 0 0,0 0 0,-1 0 0,1 0 0,0 0 0,0 0 0,0 1 0,1-1 0,-1 0 0,0 1 0,0-1 0,1 1 0,-1-1 0,1 1 0,-1-1 0,1 1 0,0-1 0,-1 1 0,1-1 0,0 3 0,0 6 0,0-1 0,0 1 0,3 9 0,-1 0 0,30 297-87,-20-226-1191,-11-81-5548</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1.194"/>
    </inkml:context>
    <inkml:brush xml:id="br0">
      <inkml:brushProperty name="width" value="0.05" units="cm"/>
      <inkml:brushProperty name="height" value="0.05" units="cm"/>
    </inkml:brush>
  </inkml:definitions>
  <inkml:trace contextRef="#ctx0" brushRef="#br0">7 7 24575,'-2'0'0,"-2"-2"0,4-1 0,1 2 0,2 2 0,4 2 0,1 4 0,0 1 0,3 1 0,1-1 0,-2-2-8191</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1.410"/>
    </inkml:context>
    <inkml:brush xml:id="br0">
      <inkml:brushProperty name="width" value="0.05" units="cm"/>
      <inkml:brushProperty name="height" value="0.05" units="cm"/>
    </inkml:brush>
  </inkml:definitions>
  <inkml:trace contextRef="#ctx0" brushRef="#br0">170 14 24575,'17'-10'0,"-13"6"0,-14 8 0,-33 19 189,25-12-500,-1-1 0,0-1 0,0 0 1,-31 8-1,38-15-6515</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5.200"/>
    </inkml:context>
    <inkml:brush xml:id="br0">
      <inkml:brushProperty name="width" value="0.05" units="cm"/>
      <inkml:brushProperty name="height" value="0.05" units="cm"/>
    </inkml:brush>
  </inkml:definitions>
  <inkml:trace contextRef="#ctx0" brushRef="#br0">2 182 24575,'0'21'0,"-1"-11"0,0-1 0,1 1 0,1-1 0,0 1 0,0-1 0,1 1 0,0-1 0,0 0 0,5 9 0,-7-17 0,0-1 0,1 1 0,-1-1 0,0 1 0,1-1 0,-1 0 0,1 1 0,-1-1 0,1 0 0,-1 1 0,1-1 0,-1 0 0,1 0 0,-1 1 0,1-1 0,-1 0 0,1 0 0,-1 0 0,1 0 0,0 0 0,-1 0 0,1 0 0,-1 0 0,1 0 0,-1 0 0,1 0 0,0 0 0,-1 0 0,1 0 0,-1 0 0,1-1 0,-1 1 0,1 0 0,-1 0 0,1-1 0,-1 1 0,1 0 0,-1-1 0,1 0 0,24-18 0,-19 13 0,53-43 0,3 4 0,1 2 0,1 2 0,102-44 0,-161 82 0,29-10 0,-33 12 0,0 1 0,1-1 0,-1 1 0,1-1 0,-1 1 0,0 0 0,1 0 0,-1 0 0,1 0 0,-1 0 0,1 0 0,-1 0 0,1 0 0,-1 0 0,0 0 0,1 1 0,-1-1 0,2 2 0,-3 4-1365,-6 3-5461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7.833"/>
    </inkml:context>
    <inkml:brush xml:id="br0">
      <inkml:brushProperty name="width" value="0.05" units="cm"/>
      <inkml:brushProperty name="height" value="0.05" units="cm"/>
    </inkml:brush>
  </inkml:definitions>
  <inkml:trace contextRef="#ctx0" brushRef="#br0">299 114 24575,'2'-3'0,"0"0"0,0 1 0,-1-1 0,1 0 0,-1-1 0,0 1 0,0 0 0,0 0 0,0 0 0,0-1 0,-1 1 0,1 0 0,-1-1 0,0-5 0,0 7 0,0-1 0,0 1 0,0-1 0,0 1 0,-1-1 0,1 1 0,-1 0 0,0-1 0,1 1 0,-1 0 0,0-1 0,0 1 0,-1 0 0,1 0 0,0 0 0,-1 0 0,1 0 0,-1 0 0,1 0 0,-4-2 0,-1 2 0,1 0 0,-1 0 0,1 0 0,-1 1 0,0 0 0,0 0 0,1 1 0,-1-1 0,0 1 0,0 0 0,0 1 0,0 0 0,1-1 0,-1 2 0,0-1 0,-8 4 0,-1 1 0,-1 0 0,2 1 0,-1 0 0,-23 17 0,33-20 0,-1 0 0,1 1 0,0 0 0,0 0 0,0 0 0,0 0 0,1 1 0,-7 11 0,10-15 0,0 0 0,0 0 0,1 0 0,-1 0 0,0 0 0,1 0 0,0 0 0,-1 0 0,1 0 0,0 0 0,0 1 0,0-1 0,0 0 0,0 0 0,1 0 0,-1 0 0,1 0 0,-1 0 0,1 0 0,0 0 0,0 0 0,0 0 0,0 0 0,0-1 0,0 1 0,0 0 0,1 0 0,-1-1 0,1 1 0,-1-1 0,1 0 0,-1 1 0,5 1 0,9 6 0,0-1 0,1 0 0,0-1 0,1-1 0,0-1 0,29 6 0,-27-7 0,-1 1 0,0 0 0,0 2 0,0 0 0,26 14 0,-42-20 0,0 1 0,0-1 0,0 0 0,0 1 0,0 0 0,0-1 0,0 1 0,-1 0 0,1 0 0,-1 0 0,1 0 0,-1 0 0,0 0 0,1 0 0,-1 1 0,0-1 0,-1 0 0,1 1 0,0-1 0,-1 0 0,1 1 0,-1-1 0,0 1 0,0-1 0,0 1 0,0 3 0,-1-3 0,0 0 0,0 1 0,-1-1 0,1 0 0,-1 0 0,0 0 0,0 0 0,0 0 0,0 0 0,0-1 0,-1 1 0,1-1 0,-1 1 0,0-1 0,1 0 0,-1 0 0,0 0 0,-4 2 0,-7 3 0,-1-1 0,1 0 0,-1-1 0,-1-1 0,1 0 0,-1-1 0,-22 2 0,28-4 0,1-1 0,-1 0 0,1 0 0,-1-1 0,1 0 0,-1-1 0,1 0 0,0 0 0,0-1 0,0 0 0,0 0 0,0-1 0,-12-8 0,18 10-62,0 0 0,1 0 0,-1-1 0,1 1 0,-1 0 0,1-1 0,0 0 0,0 1 0,0-1 0,0 0 0,1 0 0,-1 0-1,1 0 1,0-1 0,-1 1 0,1 0 0,1 0 0,-1-1 0,0 1 0,1 0 0,0-7 0,2-7-6764</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236"/>
    </inkml:context>
    <inkml:brush xml:id="br0">
      <inkml:brushProperty name="width" value="0.05" units="cm"/>
      <inkml:brushProperty name="height" value="0.05" units="cm"/>
    </inkml:brush>
  </inkml:definitions>
  <inkml:trace contextRef="#ctx0" brushRef="#br0">49 24 24575,'1'0'0,"0"-1"0,0 1 0,0 0 0,0 0 0,0-1 0,1 1 0,-1 0 0,0-1 0,0 0 0,-1 1 0,1-1 0,0 1 0,0-1 0,0 0 0,0 0 0,0 1 0,1-3 0,-2 3 0,0 0 0,0-1 0,0 1 0,1 0 0,-1 0 0,0-1 0,0 1 0,0 0 0,0-1 0,0 1 0,1 0 0,-1-1 0,0 1 0,0 0 0,0-1 0,0 1 0,0 0 0,0-1 0,0 1 0,0 0 0,0-1 0,0 1 0,-1 0 0,1-1 0,0 1 0,0 0 0,0 0 0,0-1 0,0 1 0,0 0 0,-1-1 0,1 1 0,0 0 0,0 0 0,-1-1 0,1 1 0,0 0 0,0 0 0,-1 0 0,1-1 0,0 1 0,0 0 0,-1 0 0,1 0 0,0 0 0,-1 0 0,1-1 0,0 1 0,-1 0 0,1 0 0,0 0 0,-1 0 0,1 0 0,0 0 0,-1 0 0,1 0 0,-2 1 0,0-1 0,1 0 0,-1 0 0,1 1 0,-1-1 0,1 1 0,0 0 0,-1-1 0,1 1 0,-1 0 0,1 0 0,0 0 0,0 0 0,-1 0 0,1 0 0,0 0 0,0 0 0,0 0 0,0 1 0,0-1 0,-1 2 0,-16 30 0,18-33 0,-3 6 0,1 0 0,0 0 0,1 0 0,-1 1 0,1-1 0,0 0 0,1 0 0,-1 1 0,1-1 0,1 0 0,-1 1 0,1-1 0,0 0 0,4 12 0,-4-15 0,0 0 0,0 0 0,0 0 0,0-1 0,1 1 0,-1 0 0,1-1 0,0 1 0,0-1 0,0 0 0,0 0 0,0 1 0,0-1 0,1-1 0,-1 1 0,1 0 0,-1-1 0,1 1 0,0-1 0,0 0 0,-1 1 0,1-1 0,0-1 0,0 1 0,0 0 0,0-1 0,0 0 0,0 1 0,0-1 0,0 0 0,0-1 0,0 1 0,4-1 0,-4 0 0,0 0 0,0 0 0,1 0 0,-1 0 0,0 0 0,0-1 0,0 0 0,0 0 0,0 1 0,-1-2 0,1 1 0,-1 0 0,1 0 0,-1-1 0,0 1 0,0-1 0,0 0 0,0 0 0,0 0 0,0 0 0,-1 0 0,0 0 0,1 0 0,0-6 0,-1 5 0,0 0 0,0 0 0,-1-1 0,1 1 0,-1 0 0,0 0 0,0 0 0,-1-1 0,1 1 0,-1 0 0,0 0 0,0 0 0,0 0 0,-1 0 0,1 0 0,-1 0 0,0 1 0,0-1 0,-5-5 0,4 5 38,0 1 0,-1-1 0,1 1 0,-1 0 0,0 0 0,0 0 0,0 1 0,-9-5 0,12 7-83,-1-1 0,1 1 0,0 0 0,0-1 0,-1 1 0,1 0 0,0 0 0,0 0 0,-1-1 0,1 1 1,0 0-1,-1 1 0,1-1 0,0 0 0,0 0 0,-1 1 0,1-1 0,0 0 0,0 1 0,0-1 0,-1 1 1,1 0-1,0-1 0,0 1 0,0 0 0,0 0 0,0 0 0,0 0 0,0-1 0,1 1 0,-1 0 0,0 1 1,0-1-1,1 0 0,-1 0 0,1 0 0,-2 2 0,-1 8-6781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686"/>
    </inkml:context>
    <inkml:brush xml:id="br0">
      <inkml:brushProperty name="width" value="0.05" units="cm"/>
      <inkml:brushProperty name="height" value="0.05" units="cm"/>
    </inkml:brush>
  </inkml:definitions>
  <inkml:trace contextRef="#ctx0" brushRef="#br0">1 70 24575,'0'-7'0,"0"1"0,0 0 0,0 1 0,0-1 0,1 0 0,0 1 0,1-7 0,-1 11 0,-1 0 0,1 0 0,-1 1 0,1-1 0,-1 0 0,1 0 0,0 0 0,-1 0 0,1 0 0,0 0 0,0 1 0,-1-1 0,1 0 0,0 1 0,0-1 0,0 1 0,0-1 0,0 1 0,0-1 0,0 1 0,0 0 0,0-1 0,0 1 0,0 0 0,0 0 0,0 0 0,0 0 0,0 0 0,0 0 0,1 0 0,-1 0 0,0 0 0,0 0 0,0 0 0,0 1 0,0-1 0,0 1 0,1 0 0,3 1 0,0 0 0,0 1 0,0 0 0,-1 0 0,1 0 0,-1 1 0,0-1 0,0 1 0,0 0 0,-1 0 0,1 0 0,-1 1 0,0-1 0,0 1 0,-1 0 0,3 5 0,-2-4 0,0 0 0,-1 0 0,0 1 0,0-1 0,0 1 0,-1-1 0,0 1 0,0 0 0,-1-1 0,0 1 0,0 0 0,-2 11 0,1-15 0,0-1 0,0 1 0,0-1 0,0 0 0,0 0 0,0 0 0,0 1 0,-1-1 0,0 0 0,1-1 0,-1 1 0,0 0 0,0 0 0,0-1 0,0 1 0,0-1 0,0 1 0,-3 0 0,4-1 0,0-1 0,0 0 0,0 1 0,0-1 0,-1 0 0,1 0 0,0 1 0,0-1 0,-1 0 0,1 0 0,0 0 0,-1-1 0,1 1 0,0 0 0,0 0 0,0-1 0,-1 1 0,1-1 0,0 1 0,0-1 0,0 1 0,0-1 0,0 0 0,0 1 0,0-1 0,0 0 0,0 0 0,0 0 0,0 0 0,0 0 0,1 0 0,-1 0 0,0 0 0,1 0 0,-1 0 0,1 0 0,-1-2 0,0 0 0,0 0 0,1 0 0,-1 0 0,1 0 0,0 0 0,0 0 0,0 0 0,0 0 0,1 0 0,-1 0 0,1 1 0,0-1 0,0 0 0,0 0 0,0 0 0,0 1 0,0-1 0,1 0 0,0 1 0,-1 0 0,1-1 0,4-3 0,2-4 0,1 0 0,0 1 0,19-14 0,-20 17 0,1 1 0,-1 0 0,1 0 0,0 1 0,1 0 0,-1 0 0,1 1 0,-1 1 0,15-3 0,-21 4 0,0 1 0,0-1 0,0 1 0,0 0 0,-1 0 0,1 0 0,0 1 0,0-1 0,0 1 0,0-1 0,0 1 0,-1 0 0,1 0 0,0 0 0,-1 0 0,1 1 0,0-1 0,-1 1 0,0 0 0,1-1 0,-1 1 0,0 0 0,0 0 0,0 1 0,0-1 0,-1 0 0,1 1 0,0-1 0,-1 1 0,0-1 0,1 1 0,-1 0 0,0-1 0,-1 1 0,2 6 0,-1-1-105,0 1 0,-1 0 0,0 0 0,-1 0 0,0-1 0,0 1 0,-1 0 0,0-1 0,-1 1 0,1-1 0,-2 1 0,-7 13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905"/>
    </inkml:context>
    <inkml:brush xml:id="br0">
      <inkml:brushProperty name="width" value="0.05" units="cm"/>
      <inkml:brushProperty name="height" value="0.05" units="cm"/>
    </inkml:brush>
  </inkml:definitions>
  <inkml:trace contextRef="#ctx0" brushRef="#br0">1 12 24575,'0'-2'0,"0"-4"0,0 2 0,0 4 0,0 5 0,0 3 0,0 3 0,0 5 0,0 1 0,0 1 0,2 0 0,1-2 0,2 0 0,1-3-8191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9.034"/>
    </inkml:context>
    <inkml:brush xml:id="br0">
      <inkml:brushProperty name="width" value="0.05" units="cm"/>
      <inkml:brushProperty name="height" value="0.05" units="cm"/>
    </inkml:brush>
  </inkml:definitions>
  <inkml:trace contextRef="#ctx0" brushRef="#br0">0 2 24575,'0'-2'0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6.654"/>
    </inkml:context>
    <inkml:brush xml:id="br0">
      <inkml:brushProperty name="width" value="0.05" units="cm"/>
      <inkml:brushProperty name="height" value="0.05" units="cm"/>
    </inkml:brush>
  </inkml:definitions>
  <inkml:trace contextRef="#ctx0" brushRef="#br0">2436 241 24575,'-6'-5'0,"0"0"0,0 0 0,-1 1 0,0 0 0,0 0 0,0 0 0,-12-3 0,-58-15 0,63 18 0,-39-7 0,-1 3 0,0 1 0,-105 2 0,-165 30 0,121 2 0,-208 55 0,260-41 0,-286 119 0,244-66 0,161-75 0,0 2 0,0 0 0,-43 42 0,67-57 0,1 1 0,1 0 0,-1 1 0,2 0 0,-1 0 0,1 0 0,0 1 0,0 0 0,1 0 0,-3 9 0,6-13 0,0 0 0,0-1 0,0 1 0,1 0 0,-1-1 0,1 1 0,1 0 0,-1 0 0,1-1 0,-1 1 0,1 0 0,1-1 0,-1 1 0,1-1 0,-1 1 0,1-1 0,1 0 0,-1 0 0,1 0 0,-1 0 0,1 0 0,5 5 0,2 1 0,0-1 0,1 0 0,0-1 0,0 0 0,1-1 0,0 0 0,16 7 0,10 1 0,49 13 0,13-4-303,1-3-1,176 12 0,211-20-1007,-44-23 77,779-118 1,-608 1 677,-456 83 279,272-116-1,-274 83 512,-132 63-91,-1-2 1,0 0-1,40-38 0,-58 48-12,0-1 0,0 1-1,0-1 1,-1 0-1,0 0 1,-1-1 0,8-15-1,-11 19-29,0 0 0,1 1 0,-2-1-1,1 0 1,0 0 0,-1 0 0,0 0 0,0 0 0,0 0-1,0 0 1,-1 0 0,1 0 0,-1 0 0,0 0-1,0 1 1,-1-1 0,1 0 0,-1 0 0,-2-3 0,-1-1 18,-1 0 1,0 1 0,0 0 0,0 0 0,-1 0 0,0 1-1,-1 0 1,1 1 0,-1-1 0,-12-5 0,-11-4 130,-50-18 0,81 33-250,-95-31-105,-1 4 1,-100-14 0,-203-10-1626,35 25 1312,-2 16-1,-438 45 1,640-19-4362</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9.543"/>
    </inkml:context>
    <inkml:brush xml:id="br0">
      <inkml:brushProperty name="width" value="0.05" units="cm"/>
      <inkml:brushProperty name="height" value="0.05" units="cm"/>
    </inkml:brush>
  </inkml:definitions>
  <inkml:trace contextRef="#ctx0" brushRef="#br0">175 141 24575,'2'0'0,"0"0"0,1 0 0,-1 0 0,0 0 0,0-1 0,0 1 0,0-1 0,1 1 0,-1-1 0,0 0 0,0 0 0,0 0 0,0 0 0,-1 0 0,1-1 0,0 1 0,0-1 0,-1 1 0,1-1 0,-1 1 0,1-1 0,-1 0 0,0 0 0,1 1 0,-1-1 0,0 0 0,0 0 0,-1 0 0,1-1 0,0 1 0,-1 0 0,1 0 0,-1 0 0,0 0 0,1-1 0,-1 1 0,-1-3 0,1 2 0,0-1 0,0 1 0,0-1 0,-1 0 0,0 1 0,0-1 0,0 1 0,0 0 0,0-1 0,-1 1 0,0 0 0,1 0 0,-1 0 0,0 0 0,-1 0 0,1 0 0,0 0 0,-1 1 0,0-1 0,1 1 0,-1 0 0,0 0 0,-3-2 0,1 2 0,-1 0 0,1 0 0,0 0 0,-1 1 0,1 0 0,-1 0 0,1 1 0,-1-1 0,0 1 0,1 1 0,-1-1 0,1 1 0,-1-1 0,1 2 0,-1-1 0,1 1 0,0-1 0,-1 2 0,1-1 0,0 0 0,0 1 0,1 0 0,-1 0 0,0 1 0,-7 6 0,8-6 0,1 0 0,-1 0 0,1 0 0,-1 0 0,1 1 0,0 0 0,1-1 0,-1 1 0,1 0 0,0 0 0,0 0 0,1 0 0,0 1 0,-1-1 0,2 0 0,-1 1 0,1-1 0,-1 1 0,1-1 0,1 0 0,-1 1 0,1-1 0,0 0 0,0 1 0,1-1 0,3 10 0,-3-12 0,0 0 0,0 0 0,0 1 0,0-2 0,0 1 0,1 0 0,-1 0 0,1-1 0,0 1 0,0-1 0,0 0 0,0 0 0,0 0 0,0 0 0,0-1 0,1 1 0,-1-1 0,1 0 0,-1 0 0,1 0 0,-1 0 0,1-1 0,0 0 0,-1 1 0,1-1 0,6-1 0,-4 1 0,-1-1 0,1 0 0,0 0 0,-1-1 0,1 1 0,-1-1 0,1 0 0,-1-1 0,0 1 0,0-1 0,0 0 0,0-1 0,-1 1 0,1-1 0,-1 0 0,5-5 0,-3 1 0,-1-1 0,0 1 0,0-1 0,-1 1 0,5-17 0,1 0 0,-10 24 0,0 0 0,0 0 0,1 0 0,-1 0 0,0 1 0,1-1 0,-1 0 0,1 0 0,-1 1 0,1-1 0,-1 0 0,1 1 0,-1-1 0,1 1 0,0-1 0,-1 0 0,1 1 0,0-1 0,-1 1 0,1 0 0,0-1 0,0 1 0,1-1 0,-2 1 0,1 1 0,0-1 0,0 0 0,0 0 0,-1 1 0,1-1 0,0 0 0,-1 1 0,1-1 0,0 1 0,-1-1 0,1 1 0,0-1 0,-1 1 0,1 0 0,-1-1 0,1 1 0,-1 0 0,1 1 0,4 7 0,0 0 0,-1 0 0,4 12 0,-5-11 0,25 48 342,-25-53-513,0-1 0,1 1 1,-1-1-1,1 1 0,0-1 1,0 0-1,0-1 0,0 1 1,7 3-1,1-1-6655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0.270"/>
    </inkml:context>
    <inkml:brush xml:id="br0">
      <inkml:brushProperty name="width" value="0.05" units="cm"/>
      <inkml:brushProperty name="height" value="0.05" units="cm"/>
    </inkml:brush>
  </inkml:definitions>
  <inkml:trace contextRef="#ctx0" brushRef="#br0">344 24 24575,'-9'-4'0,"0"0"0,0 1 0,0 0 0,0 0 0,-1 1 0,1 0 0,-1 1 0,1 0 0,-1 0 0,1 1 0,-1 0 0,0 1 0,1 0 0,-1 1 0,1 0 0,-1 0 0,1 1 0,0 0 0,0 1 0,0 0 0,1 0 0,-1 1 0,1 0 0,0 0 0,1 1 0,-1 0 0,1 1 0,0-1 0,0 1 0,1 1 0,0-1 0,1 1 0,-6 8 0,3 1 0,0 1 0,1-1 0,1 1 0,0 0 0,1 1 0,2-1 0,-1 1 0,2 0 0,0 34 0,3-32 0,0 0 0,1 0 0,1-1 0,1 1 0,1-1 0,1 0 0,1 0 0,15 33 0,-15-42 0,0 1 0,0-1 0,1 0 0,1-1 0,0 0 0,0-1 0,1 1 0,0-2 0,0 1 0,1-2 0,0 1 0,1-1 0,-1-1 0,20 8 0,-16-9 0,-1-1 0,1 0 0,0-1 0,0 0 0,0-2 0,0 1 0,0-2 0,0 0 0,1-1 0,-1 0 0,0-2 0,23-5 0,-27 5 0,0-1 0,0 0 0,0 0 0,-1-1 0,0-1 0,0 0 0,0 0 0,-1-1 0,1 0 0,-2 0 0,1-1 0,-1 0 0,13-19 0,-14 17 0,-1 0 0,0-1 0,-1 0 0,0-1 0,-1 1 0,0-1 0,-1 0 0,0 0 0,-1 0 0,0 0 0,-1 0 0,0 0 0,-1-13 0,-2 8 0,0-1 0,0 1 0,-2 0 0,0-1 0,-1 2 0,-1-1 0,0 1 0,-1 0 0,-18-29 0,20 37 0,0 0 0,0 1 0,-1 0 0,0 0 0,0 0 0,-1 0 0,0 1 0,0 0 0,0 1 0,-1 0 0,0 0 0,0 0 0,0 1 0,-1 1 0,1-1 0,-1 1 0,0 0 0,0 1 0,0 0 0,-14-1 0,19 3-80,1 0 0,-1 0-1,1 1 1,-1-1 0,1 1-1,-1-1 1,1 1 0,-1 0-1,1 1 1,0-1 0,0 1 0,0-1-1,0 1 1,0 0 0,0 0-1,-3 3 1,-7 8-6746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0.797"/>
    </inkml:context>
    <inkml:brush xml:id="br0">
      <inkml:brushProperty name="width" value="0.05" units="cm"/>
      <inkml:brushProperty name="height" value="0.05" units="cm"/>
    </inkml:brush>
  </inkml:definitions>
  <inkml:trace contextRef="#ctx0" brushRef="#br0">138 1 24575,'-1'7'0,"1"0"0,-1 0 0,-1 0 0,1 0 0,-1 0 0,0 0 0,-6 11 0,-27 45 0,8-15 0,4-9 0,17-29 0,-1 0 0,2 1 0,-1 0 0,-4 14 0,9-24 0,1 0 0,0 0 0,0 0 0,0 0 0,0-1 0,-1 1 0,1 0 0,0 0 0,1 0 0,-1 0 0,0 0 0,0 0 0,0-1 0,0 1 0,1 0 0,-1 0 0,0 0 0,1-1 0,-1 1 0,1 0 0,-1 0 0,1-1 0,-1 1 0,1 0 0,-1-1 0,1 1 0,0 0 0,-1-1 0,1 1 0,0-1 0,-1 1 0,1-1 0,0 1 0,0-1 0,0 0 0,-1 1 0,1-1 0,0 0 0,0 0 0,0 0 0,1 1 0,6 0 0,0-1 0,0 1 0,15-2 0,-8 1 0,89 7 0,29 1 0,-115-8 0,0-1 0,0 0 0,0-2 0,0 0 0,19-6 0,-36 9 0,0-1 0,1 1 0,-1 0 0,1-1 0,-1 1 0,0-1 0,1 0 0,-1 1 0,0-1 0,0 0 0,1 0 0,-1 0 0,0 0 0,0 0 0,0 0 0,0 0 0,0 0 0,0 0 0,-1 0 0,1 0 0,0-1 0,0 1 0,-1 0 0,1-1 0,-1 1 0,1 0 0,-1-1 0,0 1 0,0-1 0,1 1 0,-1-1 0,0 1 0,0-1 0,0 1 0,-1-1 0,1 1 0,0 0 0,0-1 0,-1 1 0,1-1 0,-1 1 0,1 0 0,-1-1 0,0 1 0,-1-2 0,-4-7 0,0 0 0,-1 1 0,-1-1 0,-12-12 0,16 18 0,-29-29-682,-72-56-1,96 82-6143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197"/>
    </inkml:context>
    <inkml:brush xml:id="br0">
      <inkml:brushProperty name="width" value="0.05" units="cm"/>
      <inkml:brushProperty name="height" value="0.05" units="cm"/>
    </inkml:brush>
  </inkml:definitions>
  <inkml:trace contextRef="#ctx0" brushRef="#br0">0 39 24575,'3'1'0,"1"0"0,-1 1 0,0-1 0,0 1 0,0 0 0,0 0 0,0 0 0,-1 1 0,1-1 0,3 5 0,2 0 0,5 5 0,0-1 0,1 0 0,0-1 0,22 11 0,-29-18 0,0 0 0,-1-1 0,1 0 0,0 0 0,0-1 0,0 1 0,1-1 0,-1-1 0,0 0 0,0 0 0,0 0 0,0-1 0,12-2 0,-14 1 20,0 1 0,0-1 0,-1 0 1,1-1-1,0 1 0,-1-1 0,1 0 0,-1 0 0,0 0 0,0-1 0,0 0 0,-1 1 0,1-1 0,-1-1 0,0 1 0,4-7 1,-6 9-69,1 0 1,-1 0-1,0-1 1,0 1 0,0 0-1,0-1 1,-1 1-1,1-1 1,-1 1 0,1-1-1,-1 1 1,0-1-1,0 1 1,0-1-1,0 1 1,-1-1 0,1 1-1,-1-1 1,1 1-1,-1-1 1,0 1 0,0 0-1,0-1 1,0 1-1,-1 0 1,1 0 0,0 0-1,-1 0 1,0 0-1,1 0 1,-1 0 0,0 0-1,0 1 1,0-1-1,-3-1 1,-6-4-6779</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397"/>
    </inkml:context>
    <inkml:brush xml:id="br0">
      <inkml:brushProperty name="width" value="0.05" units="cm"/>
      <inkml:brushProperty name="height" value="0.05" units="cm"/>
    </inkml:brush>
  </inkml:definitions>
  <inkml:trace contextRef="#ctx0" brushRef="#br0">6 9 24575,'-2'-2'0,"-1"-1"0,2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560"/>
    </inkml:context>
    <inkml:brush xml:id="br0">
      <inkml:brushProperty name="width" value="0.05" units="cm"/>
      <inkml:brushProperty name="height" value="0.05" units="cm"/>
    </inkml:brush>
  </inkml:definitions>
  <inkml:trace contextRef="#ctx0" brushRef="#br0">3 0 24575,'0'3'0,"-3"0"0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5.252"/>
    </inkml:context>
    <inkml:brush xml:id="br0">
      <inkml:brushProperty name="width" value="0.05" units="cm"/>
      <inkml:brushProperty name="height" value="0.05" units="cm"/>
    </inkml:brush>
  </inkml:definitions>
  <inkml:trace contextRef="#ctx0" brushRef="#br0">2142 52 24575,'-1'0'0,"0"0"0,0 0 0,0 0 0,0 0 0,0 0 0,0-1 0,0 1 0,1 0 0,-1-1 0,0 1 0,0-1 0,0 1 0,1-1 0,-1 1 0,0-1 0,0 1 0,1-1 0,-1 0 0,1 1 0,-1-1 0,0 0 0,1 0 0,0 1 0,-1-1 0,1 0 0,-1 0 0,1 0 0,0 1 0,-1-1 0,1 0 0,0 0 0,0 0 0,0 0 0,0 0 0,0 0 0,0 0 0,0 0 0,0 0 0,0-1 0,-4-17 0,3 19 0,0-1 0,1 0 0,-1 1 0,0-1 0,1 1 0,-1-1 0,0 1 0,0-1 0,1 1 0,-1 0 0,0-1 0,0 1 0,0 0 0,0 0 0,0 0 0,1 0 0,-1-1 0,0 1 0,0 0 0,0 1 0,0-1 0,0 0 0,0 0 0,-1 1 0,-70 10 0,-193 24 0,-655-3-444,857-32 406,-111 2-51,-383-4 81,557 2-10,-7 0-232,0 0 0,0-1 0,0 0 0,-9-2-1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5.588"/>
    </inkml:context>
    <inkml:brush xml:id="br0">
      <inkml:brushProperty name="width" value="0.05" units="cm"/>
      <inkml:brushProperty name="height" value="0.05" units="cm"/>
    </inkml:brush>
  </inkml:definitions>
  <inkml:trace contextRef="#ctx0" brushRef="#br0">278 63 24575,'7'-37'0,"-1"11"0,-42 60 0,-180 136 0,202-160 0,12-8 0,0-1 0,0 1 0,-1 0 0,1 0 0,0 0 0,0 0 0,1 0 0,-1 0 0,0 1 0,1-1 0,-2 4 0,3-5 0,-1 0 0,1 0 0,0 0 0,0 0 0,0 0 0,0 0 0,0 0 0,0 0 0,0 0 0,1 0 0,-1 1 0,0-1 0,1 0 0,-1 0 0,0 0 0,1-1 0,0 1 0,-1 0 0,1 0 0,-1 0 0,1 0 0,0 0 0,0-1 0,-1 1 0,1 0 0,0 0 0,0-1 0,0 1 0,0-1 0,0 1 0,1 0 0,33 18 116,45 17 1,-18-8-1715,-32-13-5228</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6.672"/>
    </inkml:context>
    <inkml:brush xml:id="br0">
      <inkml:brushProperty name="width" value="0.05" units="cm"/>
      <inkml:brushProperty name="height" value="0.05" units="cm"/>
    </inkml:brush>
  </inkml:definitions>
  <inkml:trace contextRef="#ctx0" brushRef="#br0">155 0 24575,'-20'298'0,"-25"-5"0,42-272 0,-27 144 0,-26 197 0,56-359 0,-1 1 0,1 0 0,0 0 0,0-1 0,1 1 0,-1 0 0,1-1 0,0 1 0,0 0 0,0-1 0,0 1 0,4 5 0,-4-7 0,1 0 0,-1 0 0,1 0 0,0 0 0,0-1 0,-1 1 0,1-1 0,1 1 0,-1-1 0,0 0 0,0 0 0,0 0 0,1 0 0,-1 0 0,0-1 0,1 1 0,-1 0 0,1-1 0,-1 0 0,4 0 0,33 1 0,0-3 0,1-1 0,-1-2 0,41-11 0,5 1 0,1097-126-594,5 59-1,-1092 78 595,-85 6-1167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7.371"/>
    </inkml:context>
    <inkml:brush xml:id="br0">
      <inkml:brushProperty name="width" value="0.05" units="cm"/>
      <inkml:brushProperty name="height" value="0.05" units="cm"/>
    </inkml:brush>
  </inkml:definitions>
  <inkml:trace contextRef="#ctx0" brushRef="#br0">0 57 24575,'390'-21'0,"17"-2"0,-386 22 0,-16 1 0,1 0 0,-1 0 0,1 0 0,-1-1 0,1 0 0,-1 0 0,0 0 0,10-4 0,-49 2 0,28 3 0,0 0 0,0 1 0,0-1 0,1 1 0,-1 1 0,0-1 0,0 1 0,1 0 0,-1 0 0,1 1 0,0-1 0,0 1 0,-8 6 0,6-3 0,1-1 0,0 1 0,1 1 0,-1-1 0,1 1 0,0 0 0,1 0 0,-6 13 0,-1 8 0,1 0 0,1 1 0,2 0 0,-5 38 0,2 12 0,-2 98 0,14 83 0,1-97 0,-3-141 0,1-6 0,-1 0 0,0-1 0,-1 1 0,-1-1 0,0 1 0,-1-1 0,-9 28 0,5-34-1365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245"/>
    </inkml:context>
    <inkml:brush xml:id="br0">
      <inkml:brushProperty name="width" value="0.05" units="cm"/>
      <inkml:brushProperty name="height" value="0.05" units="cm"/>
    </inkml:brush>
  </inkml:definitions>
  <inkml:trace contextRef="#ctx0" brushRef="#br0">68 208 24575,'0'-1'0,"1"1"0,-1-1 0,0 1 0,0-1 0,0 0 0,0 1 0,0-1 0,0 1 0,0-1 0,0 1 0,-1-1 0,1 1 0,0-1 0,0 1 0,0-1 0,0 1 0,-1-1 0,1 1 0,0 0 0,0-1 0,-1 1 0,1-1 0,-1 0 0,-7 7 0,-6 21 0,4 5 0,1 0 0,1 0 0,2 1 0,2 0 0,0 0 0,3 48 0,2-102 0,1-1 0,1 1 0,9-36 0,27-75 0,-35 118 0,5-15 0,24-69 0,-28 84 0,2 0 0,-1 0 0,2 0 0,13-18 0,-20 31 0,0-1 0,0 1 0,0-1 0,0 1 0,1-1 0,-1 1 0,0 0 0,1 0 0,-1 0 0,1 0 0,-1 0 0,1 0 0,-1 0 0,1 0 0,0 0 0,-1 1 0,1-1 0,0 1 0,0-1 0,-1 1 0,1 0 0,0 0 0,0 0 0,0 0 0,2 0 0,-2 1 0,0 0 0,1 0 0,-1 1 0,0-1 0,0 0 0,0 1 0,0 0 0,0-1 0,0 1 0,0 0 0,0 0 0,-1 0 0,1 0 0,-1 1 0,1-1 0,1 5 0,12 28 0,-1 0 0,17 64 0,0 3 0,2-13-1365,-24-70-5461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7.941"/>
    </inkml:context>
    <inkml:brush xml:id="br0">
      <inkml:brushProperty name="width" value="0.05" units="cm"/>
      <inkml:brushProperty name="height" value="0.05" units="cm"/>
    </inkml:brush>
  </inkml:definitions>
  <inkml:trace contextRef="#ctx0" brushRef="#br0">0 186 24575,'2'1'0,"0"1"0,0-1 0,1 0 0,-1 0 0,0 0 0,0 0 0,1 0 0,-1-1 0,1 1 0,-1-1 0,1 1 0,-1-1 0,3 0 0,37-1 0,-33 0 0,463-62 0,-227 24 0,725-53-1365,-950 91-5461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8.757"/>
    </inkml:context>
    <inkml:brush xml:id="br0">
      <inkml:brushProperty name="width" value="0.05" units="cm"/>
      <inkml:brushProperty name="height" value="0.05" units="cm"/>
    </inkml:brush>
  </inkml:definitions>
  <inkml:trace contextRef="#ctx0" brushRef="#br0">42 329 24575,'-2'31'0,"-2"0"0,-10 38 0,4-20 0,-2 22 0,17-151 0,-1 32 0,20-132 0,-20 159 0,1-1 0,2 1 0,0 0 0,1 1 0,1-1 0,12-19 0,-15 31 0,0 0 0,1 1 0,0 0 0,0 1 0,1 0 0,0 0 0,0 0 0,1 1 0,-1 0 0,1 1 0,1 0 0,13-5 0,-18 8 0,0 0 0,0 0 0,0 1 0,1-1 0,-1 1 0,0 1 0,1-1 0,-1 1 0,1 0 0,-1 0 0,1 0 0,-1 1 0,1 0 0,-1 0 0,0 0 0,1 1 0,-1 0 0,0 0 0,0 0 0,0 0 0,0 1 0,-1 0 0,1 0 0,-1 0 0,5 5 0,-5-4 0,0 1 0,-1-1 0,0 1 0,0-1 0,0 1 0,0 0 0,-1 0 0,0 0 0,0 0 0,0 1 0,0-1 0,-1 1 0,0-1 0,0 1 0,-1-1 0,0 1 0,0-1 0,0 1 0,0 0 0,-1-1 0,0 1 0,0-1 0,0 0 0,-1 1 0,-3 5 0,-1 5 0,-1 0 0,-1-1 0,-1 0 0,0 0 0,-1-1 0,-22 25 0,11-18 0,-1-2 0,-1 0 0,0-1 0,-45 24 0,67-41 0,73-8 0,-48 5 0,0 1 0,0 0 0,0 2 0,29 5 0,-44-5 0,0 1 0,0 1 0,0 0 0,-1 0 0,1 1 0,9 5 0,-14-7 0,0 1 0,1 0 0,-1 1 0,0-1 0,-1 1 0,1 0 0,-1 0 0,1 0 0,-1 0 0,0 0 0,4 9 0,-6-11 0,0 1 0,0-1 0,0 0 0,0 1 0,-1-1 0,1 1 0,-1-1 0,0 0 0,1 1 0,-1-1 0,0 1 0,0-1 0,-1 1 0,1-1 0,0 1 0,-1-1 0,0 1 0,1-1 0,-3 3 0,1-1 0,0-1 0,0 1 0,-1-1 0,1 0 0,-1 0 0,0 0 0,0 0 0,0-1 0,-1 1 0,-5 3 0,-6 2 0,-1 0 0,0-1 0,-1-1 0,-22 5 0,5-2 0,0-2 0,-38 4 0,59-10 0,1 0 0,-1-1 0,1 0 0,-1-1 0,0-1 0,1 0 0,0 0 0,-1-2 0,-13-4 0,2-6-1365,7 0-5461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9.163"/>
    </inkml:context>
    <inkml:brush xml:id="br0">
      <inkml:brushProperty name="width" value="0.05" units="cm"/>
      <inkml:brushProperty name="height" value="0.05" units="cm"/>
    </inkml:brush>
  </inkml:definitions>
  <inkml:trace contextRef="#ctx0" brushRef="#br0">169 123 24575,'2'-1'0,"-1"0"0,0 0 0,1 0 0,-1 0 0,0-1 0,0 1 0,0 0 0,0-1 0,0 1 0,0-1 0,-1 1 0,1-1 0,0 1 0,-1-1 0,1 1 0,-1-1 0,1 0 0,-1 1 0,0-1 0,0 0 0,0 1 0,0-1 0,0 0 0,0 1 0,0-1 0,-1 1 0,1-1 0,0 0 0,-1 1 0,0-1 0,1 1 0,-1-1 0,0 1 0,0-1 0,-1-1 0,-1-3 0,-1 1 0,0 0 0,0 0 0,0 0 0,0 1 0,-1-1 0,0 1 0,1 0 0,-2 1 0,1-1 0,0 1 0,-1 0 0,0 0 0,-5-2 0,8 4 0,0 1 0,1-1 0,-1 0 0,0 1 0,0-1 0,0 1 0,0 0 0,0 0 0,0 0 0,1 0 0,-1 1 0,0-1 0,0 1 0,0 0 0,1 0 0,-1 0 0,0 0 0,1 0 0,-1 0 0,0 1 0,1-1 0,0 1 0,-1 0 0,1 0 0,0 0 0,0 0 0,0 0 0,0 0 0,1 0 0,-1 1 0,-2 4 0,0 0 0,2-1 0,-1 1 0,1 0 0,0 0 0,0 0 0,1 0 0,0 1 0,0-1 0,1 0 0,-1 0 0,2 1 0,-1-1 0,3 10 0,-3-15 0,0 1 0,1-1 0,0 1 0,-1-1 0,1 1 0,0-1 0,0 0 0,0 0 0,0 1 0,1-1 0,-1 0 0,1 0 0,-1 0 0,1 0 0,0 0 0,0 0 0,0-1 0,0 1 0,0-1 0,0 1 0,0-1 0,0 0 0,0 0 0,1 0 0,-1 0 0,1 0 0,-1 0 0,0-1 0,1 1 0,0-1 0,-1 0 0,1 1 0,-1-1 0,1 0 0,-1-1 0,1 1 0,-1 0 0,1-1 0,-1 1 0,5-3 0,0 1 0,1-1 0,-1 0 0,0 0 0,0-1 0,0 0 0,-1 0 0,1-1 0,-1 0 0,0 0 0,0 0 0,-1-1 0,0 0 0,7-9 0,3 1 144,-14 14-136,-1 0 0,1 0-1,-1-1 1,1 1 0,-1 0 0,0 0 0,1 0-1,-1 0 1,1 0 0,-1 0 0,1 0-1,-1 0 1,0 0 0,1 0 0,-1 0 0,1 0-1,-1 0 1,1 0 0,-1 1 0,0-1 0,1 0-1,-1 0 1,1 1 0,1 1-104,0 0-1,0 0 1,-1 1 0,1-1 0,-1 1 0,0-1-1,1 1 1,-1-1 0,0 4 0,3 2-638,1 5-6092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9.549"/>
    </inkml:context>
    <inkml:brush xml:id="br0">
      <inkml:brushProperty name="width" value="0.05" units="cm"/>
      <inkml:brushProperty name="height" value="0.05" units="cm"/>
    </inkml:brush>
  </inkml:definitions>
  <inkml:trace contextRef="#ctx0" brushRef="#br0">11 110 24575,'-5'-37'0,"3"33"0,1-1 0,0 0 0,0 1 0,1-1 0,-1 0 0,1 1 0,0-1 0,1-5 0,-1 10 0,0 0 0,0 0 0,0 0 0,0 0 0,0 0 0,0 0 0,0 0 0,0 0 0,0 0 0,0 0 0,0-1 0,0 1 0,0 0 0,0 0 0,0 0 0,0 0 0,1 0 0,-1 0 0,0 0 0,0 0 0,0 0 0,0 0 0,0 0 0,0 0 0,0 0 0,0 0 0,0 0 0,0 0 0,0 0 0,0 0 0,0 0 0,1-1 0,-1 1 0,0 0 0,0 0 0,0 0 0,0 0 0,0 0 0,0 0 0,0 0 0,0 0 0,0 1 0,0-1 0,0 0 0,0 0 0,1 0 0,-1 0 0,0 0 0,0 0 0,0 0 0,0 0 0,0 0 0,0 0 0,0 0 0,0 0 0,0 0 0,0 0 0,0 0 0,0 0 0,0 0 0,0 0 0,0 0 0,0 1 0,6 6 0,2 11 0,-2 3 0,-1 0 0,0 1 0,1 42 0,-5-76 0,1 1 0,0 0 0,0-1 0,1 1 0,1 0 0,-1 0 0,2 1 0,0-1 0,0 1 0,1 0 0,0 0 0,0 1 0,12-13 0,-17 20 0,1 1 0,-1-1 0,0 1 0,1 0 0,-1-1 0,1 1 0,0 0 0,-1 0 0,1 0 0,0 0 0,-1 1 0,1-1 0,0 0 0,0 1 0,0-1 0,0 1 0,0 0 0,0-1 0,-1 1 0,1 0 0,3 0 0,-2 1 0,-1 0 0,0 0 0,1 0 0,-1 0 0,0 0 0,0 0 0,0 1 0,0-1 0,0 1 0,0 0 0,0-1 0,0 1 0,0 0 0,1 3 0,3 2 0,-1 2 0,0-1 0,-1 1 0,0-1 0,0 1 0,-1 0 0,3 15 0,0 22-1365,-5-27-5461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013"/>
    </inkml:context>
    <inkml:brush xml:id="br0">
      <inkml:brushProperty name="width" value="0.05" units="cm"/>
      <inkml:brushProperty name="height" value="0.05" units="cm"/>
    </inkml:brush>
  </inkml:definitions>
  <inkml:trace contextRef="#ctx0" brushRef="#br0">0 28 24575,'4'-23'0,"1"19"0,3 13 0,0 8 0,-2 0 0,0 0 0,-1 1 0,0 0 0,3 31 0,-3-14 0,0-9 0,15 103 0,-20-129 0,0 0 0,0 1 0,0-1 0,0 0 0,0 0 0,0 1 0,0-1 0,0 0 0,0 0 0,0 1 0,0-1 0,0 0 0,0 1 0,0-1 0,0 0 0,0 0 0,1 0 0,-1 1 0,0-1 0,0 0 0,0 0 0,0 1 0,0-1 0,1 0 0,-1 0 0,0 0 0,0 0 0,0 1 0,1-1 0,-1 0 0,0 0 0,0 0 0,1 0 0,-1 0 0,0 0 0,1 1 0,8-9 0,15-25 0,-15 18 0,5-4 0,1 1 0,0 0 0,31-27 0,-42 43 0,-3 4 0,-9 10 0,-14 16 0,-23 7 0,35-29 0,1 1 0,-1 0 0,1 1 0,-9 10 0,18-18 0,-1 1 0,1 0 0,-1-1 0,1 1 0,0 0 0,-1-1 0,1 1 0,0 0 0,-1 0 0,1-1 0,0 1 0,0 0 0,0 0 0,0 0 0,0-1 0,0 1 0,0 0 0,0 0 0,0 0 0,0-1 0,0 1 0,0 0 0,1 0 0,-1 0 0,1 1 0,0 1 0,1-1 0,-1 0 0,0 0 0,1-1 0,0 1 0,-1 0 0,3 2 0,5 3 0,1 0 0,15 8 0,-20-12 0,102 51-1365,-85-45-5461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474"/>
    </inkml:context>
    <inkml:brush xml:id="br0">
      <inkml:brushProperty name="width" value="0.05" units="cm"/>
      <inkml:brushProperty name="height" value="0.05" units="cm"/>
    </inkml:brush>
  </inkml:definitions>
  <inkml:trace contextRef="#ctx0" brushRef="#br0">216 169 24575,'5'-34'0,"-3"30"0,-1 0 0,0 0 0,-1 0 0,1 0 0,-1 0 0,1 0 0,-1 0 0,-1 0 0,1 0 0,-2-7 0,1 6 0,-1 0 0,0 0 0,0 1 0,0-1 0,0 0 0,-1 1 0,0 0 0,0 0 0,0 0 0,-1 0 0,1 0 0,-1 1 0,0-1 0,0 1 0,0 0 0,-6-3 0,7 4 0,0 1 0,0-1 0,-1 1 0,1 0 0,0 0 0,-1 0 0,1 0 0,-1 0 0,1 1 0,-1 0 0,1 0 0,-1 0 0,1 0 0,-1 0 0,1 1 0,0-1 0,-1 1 0,1 0 0,-1 0 0,1 0 0,0 1 0,0-1 0,0 1 0,-5 3 0,0 1 0,1 0 0,0 1 0,0 0 0,0 0 0,1 0 0,0 1 0,-7 11 0,11-15 0,-1 0 0,1 0 0,0 1 0,0-1 0,1 1 0,-1-1 0,1 1 0,0-1 0,0 1 0,0 0 0,1-1 0,0 1 0,0 0 0,0 0 0,0-1 0,1 1 0,1 5 0,-1-8 0,0 0 0,1 1 0,-1-1 0,1 0 0,0 1 0,-1-1 0,1 0 0,0 0 0,0-1 0,1 1 0,-1 0 0,0-1 0,0 1 0,1-1 0,-1 0 0,1 0 0,-1 0 0,1 0 0,0 0 0,-1 0 0,5 0 0,1 0 0,1 1 0,-1-1 0,1-1 0,-1 0 0,16-1 0,-15-1 0,1 0 0,-1 0 0,1-1 0,-1 0 0,0-1 0,0 0 0,0 0 0,9-7 0,-14 8 0,0 1 0,-1 0 0,0-1 0,1 0 0,-1 1 0,0-1 0,0-1 0,-1 1 0,1 0 0,-1-1 0,0 1 0,1-1 0,-2 0 0,1 0 0,0 0 0,-1 0 0,1 0 0,0-6 0,-3 26-170,0 0-1,1 0 0,1 0 1,1-1-1,0 1 0,1-1 1,7 23-1,-2-18-6655</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910"/>
    </inkml:context>
    <inkml:brush xml:id="br0">
      <inkml:brushProperty name="width" value="0.05" units="cm"/>
      <inkml:brushProperty name="height" value="0.05" units="cm"/>
    </inkml:brush>
  </inkml:definitions>
  <inkml:trace contextRef="#ctx0" brushRef="#br0">67 226 24575,'0'-71'0,"-1"140"0,-1-24 0,2 1 0,11 73 0,-27-148 0,-2-20 0,-11-53 0,25 84 0,1 1 0,1 0 0,0-1 0,1 0 0,1 1 0,5-35 0,-5 47 0,1 1 0,0-1 0,1 0 0,-1 1 0,1-1 0,0 1 0,0 0 0,0-1 0,1 1 0,-1 0 0,1 0 0,0 0 0,1 1 0,-1-1 0,0 1 0,1 0 0,0 0 0,0 0 0,0 0 0,0 1 0,0-1 0,0 1 0,1 0 0,-1 0 0,1 1 0,-1-1 0,1 1 0,0 0 0,0 1 0,-1-1 0,1 1 0,0 0 0,0 0 0,0 0 0,0 1 0,-1-1 0,1 1 0,0 0 0,-1 1 0,1-1 0,0 1 0,-1 0 0,0 0 0,1 0 0,-1 1 0,6 4 0,-5-3 0,-1-1 0,0 0 0,0 1 0,-1 0 0,1 0 0,-1 0 0,0 0 0,0 1 0,0-1 0,0 1 0,-1 0 0,0 0 0,0 0 0,0 0 0,2 9 0,-4-10 0,1 0 0,-1 0 0,0 0 0,0 0 0,0 0 0,-1 0 0,1 0 0,-1 0 0,0 0 0,0 0 0,-1 0 0,1-1 0,-1 1 0,0 0 0,0-1 0,0 1 0,0-1 0,0 0 0,-1 1 0,0-1 0,-3 3 0,-1 0-170,-1 1-1,0-1 0,0-1 1,0 0-1,-1 0 0,0 0 1,-11 3-1,5-3-6655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1.344"/>
    </inkml:context>
    <inkml:brush xml:id="br0">
      <inkml:brushProperty name="width" value="0.05" units="cm"/>
      <inkml:brushProperty name="height" value="0.05" units="cm"/>
    </inkml:brush>
  </inkml:definitions>
  <inkml:trace contextRef="#ctx0" brushRef="#br0">0 214 24575,'10'0'0,"-8"-1"0,0 1 0,-1 0 0,1 0 0,0 0 0,0 0 0,0 1 0,-1-1 0,1 0 0,0 1 0,3 0 0,-4 0 0,0 0 0,-1 0 0,1 0 0,0 0 0,0 0 0,0 0 0,-1 0 0,1 1 0,-1-1 0,1 0 0,-1 0 0,1 0 0,-1 1 0,1-1 0,-1 0 0,0 0 0,0 1 0,0-1 0,0 2 0,2 75 0,-2-55 0,0-1 0,2 0 0,4 24 0,-3-121 0,-9-18 0,2 53 0,1 0 0,3 0 0,5-52 0,-5 88 0,1 0 0,0 0 0,0 1 0,0-1 0,0 0 0,1 0 0,-1 1 0,5-8 0,-5 10 0,0 1 0,0-1 0,-1 0 0,1 0 0,0 0 0,0 1 0,0-1 0,0 0 0,0 1 0,0-1 0,0 1 0,0-1 0,0 1 0,0 0 0,0-1 0,0 1 0,0 0 0,0 0 0,1 0 0,-1 0 0,0 0 0,0 0 0,0 0 0,0 0 0,0 0 0,0 0 0,1 1 0,-1-1 0,0 0 0,0 1 0,0-1 0,0 1 0,0-1 0,0 1 0,1 0 0,6 5 0,1 0 0,-1 0 0,0 1 0,0 0 0,-1 1 0,0-1 0,0 1 0,8 14 0,-10-15 0,0 0 0,-1 1 0,-1 0 0,1-1 0,-1 2 0,0-1 0,-1 0 0,0 0 0,0 1 0,1 14 0,-3-19 17,-1-1 0,1 1 0,-1-1 1,1 1-1,-1-1 0,0 1 0,0-1 0,0 0 0,-1 1 0,1-1 0,-1 0 0,0 0 0,0 0 0,0 0 0,0 0 0,0-1 0,-1 1 0,1-1 1,-4 3-1,1-1-207,-1 0 0,0 0 1,0-1-1,0 0 0,0 0 1,0-1-1,-1 1 1,-12 1-1,-8 1-6636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2.734"/>
    </inkml:context>
    <inkml:brush xml:id="br0">
      <inkml:brushProperty name="width" value="0.05" units="cm"/>
      <inkml:brushProperty name="height" value="0.05" units="cm"/>
    </inkml:brush>
  </inkml:definitions>
  <inkml:trace contextRef="#ctx0" brushRef="#br0">14 5 24575,'-7'-3'0,"2"2"0,4 9 0,2-1 0,0 0 0,0-1 0,1 1 0,0-1 0,0 0 0,1 1 0,0-1 0,0 0 0,7 10 0,-4-8 0,-1-1 0,1 1 0,0-1 0,1-1 0,0 1 0,12 8 0,-13-11 0,1-1 0,-1 0 0,1 0 0,0-1 0,0 0 0,0 0 0,0-1 0,1 1 0,10-1 0,71-2 0,-51 0 0,24 0-1365,-48 0-5461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3.569"/>
    </inkml:context>
    <inkml:brush xml:id="br0">
      <inkml:brushProperty name="width" value="0.05" units="cm"/>
      <inkml:brushProperty name="height" value="0.05" units="cm"/>
    </inkml:brush>
  </inkml:definitions>
  <inkml:trace contextRef="#ctx0" brushRef="#br0">40 1 24575,'1'0'0,"1"1"0,-1-1 0,0 0 0,0 1 0,1-1 0,-1 1 0,0 0 0,0-1 0,0 1 0,1 0 0,-1 0 0,0 0 0,0 0 0,0 0 0,0 0 0,-1 0 0,1 0 0,0 0 0,0 0 0,0 3 0,12 25 0,-10-14 0,0 0 0,-1 0 0,-1 0 0,0 0 0,-1 0 0,-4 31 0,3-37 0,0 0 0,-1 0 0,-1-1 0,1 1 0,-1 0 0,-1-1 0,1 0 0,-2 0 0,1 0 0,-1 0 0,0 0 0,-11 11 0,2-7-1365,1-4-5461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415"/>
    </inkml:context>
    <inkml:brush xml:id="br0">
      <inkml:brushProperty name="width" value="0.05" units="cm"/>
      <inkml:brushProperty name="height" value="0.05" units="cm"/>
    </inkml:brush>
  </inkml:definitions>
  <inkml:trace contextRef="#ctx0" brushRef="#br0">17 52 24575,'-3'0'0,"-2"0"0,-1-2 0,4-1 0,3 0 0,9 1 0,9-2 0,8 0 0,11-1 0,7-1 0,6 0 0,2-3 0,-7 1-8191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7.752"/>
    </inkml:context>
    <inkml:brush xml:id="br0">
      <inkml:brushProperty name="width" value="0.05" units="cm"/>
      <inkml:brushProperty name="height" value="0.05" units="cm"/>
    </inkml:brush>
  </inkml:definitions>
  <inkml:trace contextRef="#ctx0" brushRef="#br0">0 44 24575,'0'1'0,"1"-1"0,-1 1 0,0-1 0,0 1 0,0-1 0,0 0 0,1 1 0,-1-1 0,0 1 0,1-1 0,-1 0 0,0 1 0,0-1 0,1 0 0,-1 1 0,1-1 0,-1 0 0,0 1 0,1-1 0,-1 0 0,1 0 0,-1 0 0,1 1 0,-1-1 0,1 0 0,-1 0 0,0 0 0,2 0 0,15 2 0,-16-2 0,55 0 0,78-10 0,-32 0 0,892-25-1440,3 42-1,609 73 795,-1501-68 4021,-217-33-4588,98 18-5613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8.155"/>
    </inkml:context>
    <inkml:brush xml:id="br0">
      <inkml:brushProperty name="width" value="0.05" units="cm"/>
      <inkml:brushProperty name="height" value="0.05" units="cm"/>
    </inkml:brush>
  </inkml:definitions>
  <inkml:trace contextRef="#ctx0" brushRef="#br0">36 2 24575,'-24'-1'0,"12"1"0,33 11 0,-3-3 0,0 1 0,0 1 0,-1 0 0,0 1 0,-1 1 0,18 17 0,-29-24 0,-1-1 0,0 1 0,0 0 0,0 0 0,-1 1 0,0-1 0,0 1 0,0-1 0,-1 1 0,1 0 0,-1 0 0,-1 0 0,1 0 0,-1 0 0,0 1 0,-1-1 0,1 0 0,-1 1 0,0-1 0,-1 0 0,0 0 0,0 1 0,-3 10 0,0-8-76,0 0 1,0-1-1,0 1 0,-1-1 0,-1 0 0,1-1 0,-1 1 0,-1-1 1,1-1-1,-1 1 0,0-1 0,-1 0 0,1 0 0,-1-1 1,0 0-1,-1-1 0,-16 7 0,6-3-6750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9.086"/>
    </inkml:context>
    <inkml:brush xml:id="br0">
      <inkml:brushProperty name="width" value="0.05" units="cm"/>
      <inkml:brushProperty name="height" value="0.05" units="cm"/>
    </inkml:brush>
  </inkml:definitions>
  <inkml:trace contextRef="#ctx0" brushRef="#br0">1 1 24575,'0'152'0,"11"496"0,-9-615-1365,-1-8-5461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9.754"/>
    </inkml:context>
    <inkml:brush xml:id="br0">
      <inkml:brushProperty name="width" value="0.05" units="cm"/>
      <inkml:brushProperty name="height" value="0.05" units="cm"/>
    </inkml:brush>
  </inkml:definitions>
  <inkml:trace contextRef="#ctx0" brushRef="#br0">75 56 24575,'-10'11'0,"0"0"0,1 1 0,0 0 0,-11 21 0,18-29 0,0 0 0,0 0 0,0 0 0,0 0 0,1 1 0,-1-1 0,1 0 0,0 1 0,1-1 0,-1 0 0,1 1 0,0-1 0,0 1 0,0-1 0,0 1 0,1-1 0,0 1 0,0-1 0,2 6 0,0-6 0,-1 0 0,1 0 0,0-1 0,0 0 0,1 1 0,-1-1 0,0 0 0,1-1 0,0 1 0,0-1 0,0 1 0,0-1 0,0 0 0,5 1 0,5 2 0,0-1 0,0 0 0,16 1 0,-8-2 0,0-1 0,-1-2 0,1 0 0,0-1 0,35-7 0,-44 6 0,0-1 0,-1-1 0,0 0 0,0 0 0,0-1 0,0-1 0,-1 0 0,1 0 0,-2-1 0,20-16 0,-28 20 0,1 1 0,0-1 0,-1 0 0,0 0 0,1 0 0,-1 0 0,-1 0 0,1 0 0,0-1 0,-1 1 0,1 0 0,-1-1 0,0 0 0,0 1 0,-1-1 0,1 1 0,-1-1 0,0 0 0,0 0 0,0 1 0,0-1 0,0 0 0,-1 1 0,0-1 0,0 0 0,0 1 0,0-1 0,-3-5 0,0 2 0,0 0 0,-1 1 0,1-1 0,-1 1 0,-1 0 0,1 1 0,-1-1 0,0 1 0,0 0 0,0 0 0,-1 1 0,-11-6 0,3 4-136,-1 0-1,0 1 1,1 0-1,-2 2 1,1 0-1,0 1 1,-1 0-1,1 1 0,-19 2 1,-6 1-6690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2.694"/>
    </inkml:context>
    <inkml:brush xml:id="br0">
      <inkml:brushProperty name="width" value="0.05" units="cm"/>
      <inkml:brushProperty name="height" value="0.05" units="cm"/>
    </inkml:brush>
  </inkml:definitions>
  <inkml:trace contextRef="#ctx0" brushRef="#br0">28 1 24575,'1'106'0,"-5"141"0,-7-182 0,6-47 0,2 1 0,-2 20 0,5-38 0,0-1 0,0 1 0,0 0 0,0 0 0,0 0 0,0 0 0,0 0 0,0-1 0,1 1 0,-1 0 0,0 0 0,1 0 0,-1-1 0,0 1 0,1 0 0,-1 0 0,1-1 0,-1 1 0,1 0 0,-1-1 0,1 1 0,-1 0 0,1-1 0,0 1 0,-1-1 0,1 1 0,0-1 0,0 1 0,-1-1 0,1 0 0,0 1 0,0-1 0,0 0 0,0 0 0,-1 0 0,1 1 0,0-1 0,0 0 0,0 0 0,1 0 0,4-1 0,1 1 0,0-1 0,-1-1 0,10-2 0,-4 1 0,92-17-155,146-9 0,110 14-422,254 23-1131,-1 24 1638,-151 2 70,-94-6 0,-323-26-921,-20-2-3684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3.385"/>
    </inkml:context>
    <inkml:brush xml:id="br0">
      <inkml:brushProperty name="width" value="0.05" units="cm"/>
      <inkml:brushProperty name="height" value="0.05" units="cm"/>
    </inkml:brush>
  </inkml:definitions>
  <inkml:trace contextRef="#ctx0" brushRef="#br0">1 31 24575,'27'-2'0,"41"-6"0,-5 0 0,435-4-554,-364 13 344,1807 50-1571,-1904-50 1862,183 5 955,-232-7-771,5 1-135,0 0 0,0 0 1,0 0-1,0 1 0,-10 1 0,16-1-116,-1-1 0,0 1-1,0-1 1,1 1 0,-1 0-1,0 0 1,1 0 0,-1 0-1,1 0 1,-1 0-1,1 0 1,-1 0 0,1 1-1,0-1 1,0 1 0,0-1-1,0 1 1,0-1 0,0 1-1,0-1 1,0 1-1,0 0 1,1 0 0,-1-1-1,1 1 1,-1 0 0,1 3-1,0 10-13,0-1 0,2 1 0,0-1 0,0 1 0,1-1 0,9 24 0,4 20 0,-15-51 0,6 20 0,-2 0 0,-1 1 0,-1 0 0,-1-1 0,-3 30 0,1-56 9,0-1 1,0 1-1,0 0 0,0-1 0,0 1 1,0 0-1,0 0 0,-1-1 0,1 1 0,0 0 1,0-1-1,-1 1 0,1 0 0,0-1 1,-1 1-1,1-1 0,-1 1 0,1-1 1,-1 1-1,1-1 0,-1 1 0,1-1 0,-1 1 1,1-1-1,-1 1 0,0-1 0,1 0 1,-1 1-1,0-1 0,1 0 0,-1 0 0,0 0 1,1 1-1,-1-1 0,0 0 0,-1 0 1,-1 0-224,1-1 1,-1 0 0,0 1-1,0-1 1,0 0 0,1 0-1,-5-3 1,-8-4-6613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4.113"/>
    </inkml:context>
    <inkml:brush xml:id="br0">
      <inkml:brushProperty name="width" value="0.05" units="cm"/>
      <inkml:brushProperty name="height" value="0.05" units="cm"/>
    </inkml:brush>
  </inkml:definitions>
  <inkml:trace contextRef="#ctx0" brushRef="#br0">15 14 24575,'-5'-11'0,"5"11"0,0 0 0,-1-1 0,1 1 0,0 0 0,0 0 0,0 0 0,0 0 0,0 0 0,0 0 0,-1-1 0,1 1 0,0 0 0,0 0 0,0 0 0,0 0 0,0 0 0,-1 0 0,1 0 0,0 0 0,0 0 0,0 0 0,0 0 0,-1 0 0,1 0 0,0 0 0,0 0 0,0 0 0,-1 0 0,1 0 0,0 0 0,0 0 0,0 0 0,0 0 0,0 0 0,-1 0 0,1 0 0,0 0 0,0 1 0,0-1 0,0 0 0,0 0 0,-1 0 0,1 0 0,0 0 0,0 0 0,0 1 0,0-1 0,0 0 0,0 0 0,0 0 0,0 0 0,0 0 0,-1 1 0,1-1 0,0 0 0,0 0 0,0 0 0,0 0 0,0 1 0,0-1 0,0 0 0,0 0 0,0 0 0,0 0 0,0 1 0,0-1 0,0 0 0,1 0 0,-2 10 0,0-1 0,1 1 0,0-1 0,1 1 0,0-1 0,0 1 0,1-1 0,5 16 0,-5-19 0,0 0 0,1 0 0,-1-1 0,1 1 0,0-1 0,0 0 0,1 1 0,0-1 0,-1-1 0,2 1 0,-1 0 0,1-1 0,-1 0 0,8 5 0,-9-8 0,1 1 0,-1-1 0,0 1 0,1-1 0,-1 0 0,1 0 0,0-1 0,-1 1 0,1-1 0,-1 1 0,1-1 0,0 0 0,-1-1 0,1 1 0,0-1 0,-1 1 0,1-1 0,-1 0 0,1 0 0,-1-1 0,1 1 0,-1-1 0,5-3 0,-4 2 0,0 0 0,0 0 0,0-1 0,0 1 0,-1-1 0,0 0 0,0 0 0,0 0 0,0 0 0,0-1 0,-1 1 0,0-1 0,0 0 0,0 0 0,0 1 0,0-8 0,10-54-1365,-10 53-5461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4.562"/>
    </inkml:context>
    <inkml:brush xml:id="br0">
      <inkml:brushProperty name="width" value="0.05" units="cm"/>
      <inkml:brushProperty name="height" value="0.05" units="cm"/>
    </inkml:brush>
  </inkml:definitions>
  <inkml:trace contextRef="#ctx0" brushRef="#br0">29 20 24575,'-1'0'0,"0"0"0,0 1 0,-1-1 0,1 0 0,0 1 0,0-1 0,0 1 0,0-1 0,0 1 0,0 0 0,0 0 0,0-1 0,0 1 0,0 0 0,1 0 0,-1 0 0,0 0 0,1 0 0,-1 0 0,0 0 0,1 0 0,-1 0 0,1 0 0,-1 0 0,1 0 0,0 1 0,-1-1 0,1 1 0,-5 35 0,4-25 0,1 0 0,0-1 0,1 1 0,1 0 0,0 0 0,0 0 0,1-1 0,0 1 0,10 20 0,-13-32 0,0 1 0,1 0 0,-1-1 0,0 1 0,1 0 0,-1-1 0,0 1 0,1 0 0,-1-1 0,1 1 0,-1-1 0,1 1 0,-1 0 0,1-1 0,0 0 0,-1 1 0,1-1 0,1 1 0,1-11 0,-6-25 0,3 33 0,-2-14 0,-1-2 0,1-1 0,0 0 0,2 0 0,0 0 0,5-31 0,-5 48 0,0 1 0,0 0 0,1 0 0,-1 0 0,0-1 0,1 1 0,-1 0 0,1 0 0,0 0 0,-1 0 0,1 0 0,0 0 0,-1 0 0,1 0 0,0 0 0,0 0 0,0 1 0,0-1 0,2-1 0,-3 2 0,1 0 0,0-1 0,0 1 0,0 0 0,0 0 0,0 0 0,0 0 0,0 0 0,0 0 0,0 0 0,0 1 0,0-1 0,0 0 0,0 0 0,-1 1 0,1-1 0,0 1 0,0-1 0,1 1 0,1 1 0,0 0 0,-1 1 0,1-1 0,-1 0 0,1 1 0,-1 0 0,0-1 0,0 1 0,0 0 0,0 0 0,-1 0 0,3 5 0,-3-5 27,0 0-1,-1 0 0,1 0 0,0 0 1,-1 0-1,0 0 0,0 0 0,0 0 1,0 0-1,0 0 0,-1 1 0,0 2 1,0-4-113,0 0 1,1 0 0,-1-1-1,0 1 1,0 0 0,-1-1-1,1 1 1,0-1 0,-1 1-1,1-1 1,0 0 0,-1 1-1,0-1 1,1 0 0,-1 0-1,0 0 1,1 0 0,-1 0-1,-3 0 1,-9 4-6741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5.056"/>
    </inkml:context>
    <inkml:brush xml:id="br0">
      <inkml:brushProperty name="width" value="0.05" units="cm"/>
      <inkml:brushProperty name="height" value="0.05" units="cm"/>
    </inkml:brush>
  </inkml:definitions>
  <inkml:trace contextRef="#ctx0" brushRef="#br0">186 216 24575,'1'0'0,"-1"0"0,1 0 0,0 1 0,0-1 0,0 0 0,0 0 0,-1 0 0,1-1 0,0 1 0,0 0 0,0 0 0,0 0 0,-1-1 0,1 1 0,0 0 0,0-1 0,-1 1 0,1 0 0,0-1 0,-1 1 0,1-1 0,1 0 0,-2 0 0,-1 1 0,1-1 0,0 0 0,0 1 0,0-1 0,-1 0 0,1 1 0,0-1 0,-1 1 0,1-1 0,0 1 0,-1-1 0,1 1 0,-1-1 0,1 1 0,-1-1 0,1 1 0,-1-1 0,1 1 0,-2-1 0,-36-20 0,25 15 0,-1 0 0,0 2 0,0-1 0,-26-3 0,37 8 0,0 0 0,0-1 0,0 1 0,0 1 0,0-1 0,1 0 0,-1 1 0,0-1 0,0 1 0,0 0 0,0 0 0,1 0 0,-5 2 0,5-1 0,1-1 0,-1 1 0,1-1 0,0 1 0,-1-1 0,1 1 0,0 0 0,0 0 0,0 0 0,0-1 0,0 1 0,0 0 0,1 0 0,-1 0 0,1 0 0,-1 1 0,1-1 0,0 0 0,0 0 0,-1 0 0,2 3 0,-1-2 0,0 0 0,0-1 0,0 1 0,1 0 0,0 0 0,-1-1 0,1 1 0,0 0 0,0-1 0,0 1 0,0-1 0,1 1 0,-1-1 0,1 0 0,0 0 0,-1 1 0,1-1 0,4 3 0,-2-2 0,0 0 0,0-1 0,0 0 0,1 0 0,-1 0 0,0 0 0,1-1 0,-1 0 0,1 1 0,7-1 0,-3 0 0,1 0 0,-1-1 0,0 0 0,1-1 0,-1 0 0,0-1 0,0 0 0,0 0 0,0 0 0,0-2 0,9-3 0,-14 4 0,0 1 0,0-1 0,0 0 0,0 0 0,-1 0 0,1-1 0,-1 1 0,0-1 0,0 0 0,0 0 0,-1 0 0,1 0 0,-1 0 0,0-1 0,0 1 0,0-1 0,-1 1 0,0-1 0,0 0 0,0 0 0,0 1 0,-1-1 0,0 0 0,0-8 0,-1 0 0,-1 1 0,0-1 0,-1 1 0,0 0 0,-1 0 0,-1 0 0,0 0 0,-8-15 0,12 26 0,0-1 0,0 1 0,0 0 0,1-1 0,-1 1 0,0 0 0,-1-1 0,1 1 0,0 0 0,0 0 0,0 0 0,-1 0 0,1 0 0,0 0 0,-1 1 0,1-1 0,-1 0 0,-1 0 0,2 1 0,0 0 0,0 0 0,0 1 0,0-1 0,0 0 0,1 1 0,-1-1 0,0 0 0,0 1 0,0-1 0,1 1 0,-1-1 0,0 1 0,1 0 0,-1-1 0,0 1 0,1 0 0,-1-1 0,1 1 0,-1 0 0,1-1 0,-1 1 0,1 0 0,-1 0 0,1 0 0,0 0 0,0-1 0,-1 1 0,1 0 0,0 0 0,0 0 0,0 0 0,0 1 0,-2 12-85,1 0 0,0 0-1,1 0 1,0 0 0,2-1-1,-1 1 1,2 0 0,0 0-1,0-1 1,1 0 0,1 0-1,0 0 1,1 0 0,0-1-1,12 18 1,-6-13-6741</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5.516"/>
    </inkml:context>
    <inkml:brush xml:id="br0">
      <inkml:brushProperty name="width" value="0.05" units="cm"/>
      <inkml:brushProperty name="height" value="0.05" units="cm"/>
    </inkml:brush>
  </inkml:definitions>
  <inkml:trace contextRef="#ctx0" brushRef="#br0">54 25 24575,'0'0'0,"0"0"0,0 0 0,-1 0 0,1 0 0,0 0 0,0 0 0,-1 0 0,1 0 0,0 0 0,0 0 0,0 0 0,-1 0 0,1 0 0,0 0 0,0 0 0,-1 0 0,1 0 0,0 0 0,0 0 0,0-1 0,-1 1 0,1 0 0,0 0 0,0 0 0,0 0 0,-1 0 0,1 0 0,0-1 0,0 1 0,0 0 0,0 0 0,0 0 0,-1 0 0,1-1 0,0 1 0,0 0 0,0 0 0,0-1 0,0 1 0,0 0 0,0 0 0,0 0 0,0-1 0,0 1 0,0 0 0,0 0 0,0-1 0,0 1 0,0 0 0,0 0 0,0 0 0,0-1 0,0 1 0,0 0 0,0 0 0,0 0 0,0-1 0,0 1 0,1 0 0,-1 0 0,0 0 0,0-1 0,0 1 0,0 0 0,1 0 0,-1 0 0,0-1 0,-19 5 0,17-3 0,0 0 0,0 1 0,1-1 0,-1 0 0,1 1 0,-1 0 0,1-1 0,-1 1 0,1 0 0,0-1 0,0 1 0,0 0 0,0 0 0,0 0 0,0 0 0,0 0 0,1 0 0,-1 0 0,1 0 0,-1 1 0,1-1 0,0 0 0,0 0 0,0 0 0,0 0 0,1 4 0,0-3 0,-1-1 0,1 1 0,0-1 0,1 0 0,-1 1 0,0-1 0,0 0 0,1 1 0,0-1 0,-1 0 0,1 0 0,0-1 0,0 1 0,0 0 0,0 0 0,0-1 0,0 1 0,1-1 0,-1 0 0,0 0 0,5 2 0,-6-3 0,1 0 0,-1 1 0,0-1 0,0 0 0,0 0 0,0 0 0,0 0 0,0 0 0,0 0 0,0 0 0,0 0 0,1-1 0,-1 1 0,0 0 0,0-1 0,0 1 0,0 0 0,0-1 0,0 1 0,0-1 0,-1 0 0,1 1 0,0-1 0,0 0 0,0 0 0,0 1 0,-1-1 0,1 0 0,0 0 0,-1 0 0,1 0 0,-1 0 0,1 0 0,-1 0 0,0 0 0,1 0 0,-1 0 0,0 0 0,1 0 0,-1-1 0,0-1 0,1 0 0,-1 0 0,1 1 0,-1-1 0,0 0 0,0 0 0,0 0 0,0 1 0,-1-1 0,1 0 0,-1 0 0,0 1 0,1-1 0,-1 0 0,-2-3 0,0 3 0,1 0 0,-1 1 0,0-1 0,0 0 0,0 1 0,0 0 0,0-1 0,0 1 0,0 0 0,-1 1 0,1-1 0,-8-2 0,-14-7 0,21 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340"/>
    </inkml:context>
    <inkml:brush xml:id="br0">
      <inkml:brushProperty name="width" value="0.05" units="cm"/>
      <inkml:brushProperty name="height" value="0.05" units="cm"/>
    </inkml:brush>
  </inkml:definitions>
  <inkml:trace contextRef="#ctx0" brushRef="#br0">60 79 24575,'-9'-17'0,"-2"0"0,-16-21 0,27 38 0,0-1 0,0 1 0,0 0 0,-1-1 0,1 1 0,0 0 0,0-1 0,-1 1 0,1 0 0,0-1 0,-1 1 0,1 0 0,0-1 0,-1 1 0,1 0 0,0 0 0,-1 0 0,1-1 0,0 1 0,-1 0 0,1 0 0,-1 0 0,1 0 0,0 0 0,-1-1 0,1 1 0,-1 0 0,1 0 0,-1 0 0,0 1 0,-1 11 0,8 25 0,-6-35 0,15 68-455,-3 2 0,3 84 0,-15-132-6371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864"/>
    </inkml:context>
    <inkml:brush xml:id="br0">
      <inkml:brushProperty name="width" value="0.05" units="cm"/>
      <inkml:brushProperty name="height" value="0.05" units="cm"/>
    </inkml:brush>
  </inkml:definitions>
  <inkml:trace contextRef="#ctx0" brushRef="#br0">24 172 24575,'-1'-1'0,"1"0"0,-1 0 0,1 0 0,-1 1 0,1-1 0,-1 0 0,0 0 0,1 1 0,-1-1 0,0 0 0,0 1 0,0-1 0,1 1 0,-1-1 0,-1 0 0,2 1 0,0 0 0,-1 0 0,1-1 0,0 1 0,0 0 0,0 0 0,-1 0 0,1 0 0,0 0 0,0-1 0,-1 1 0,1 0 0,0 0 0,0 0 0,-1 0 0,1 0 0,0 0 0,0 0 0,-1 0 0,1 0 0,0 0 0,0 0 0,-1 0 0,1 0 0,0 0 0,0 0 0,-1 0 0,1 0 0,0 0 0,0 0 0,-1 0 0,1 0 0,0 1 0,0-1 0,-1 0 0,1 0 0,0 0 0,0 0 0,0 1 0,-1-1 0,1 0 0,0 0 0,0 0 0,0 1 0,0-1 0,-1 0 0,1 0 0,0 1 0,0-1 0,0 0 0,0 0 0,0 1 0,0-1 0,0 0 0,0 0 0,0 1 0,0-1 0,0 0 0,0 1 0,2 14 0,1 0 0,1 0 0,0-1 0,7 16 0,4 14 0,-1 6 0,-2 1 0,9 98 0,-22-138 0,-3-14 0,-3-18 0,1-17 0,1-1 0,3 0 0,1 0 0,1 1 0,3-1 0,11-60 0,-9 73 0,1 0 0,10-27 0,-13 46 0,0-1 0,1 1 0,-1-1 0,1 1 0,1 0 0,-1 1 0,1-1 0,0 1 0,1 0 0,-1 0 0,8-6 0,-11 11 0,-1 0 0,1 0 0,0 0 0,-1 0 0,1 0 0,0 0 0,0 0 0,0 0 0,0 1 0,0-1 0,-1 1 0,1-1 0,0 1 0,0 0 0,1 0 0,-1 0 0,0 0 0,0 0 0,0 0 0,0 1 0,3 0 0,-2 0 0,-1 1 0,1-1 0,-1 1 0,0 0 0,1-1 0,-1 1 0,0 0 0,0 1 0,0-1 0,0 0 0,-1 0 0,1 1 0,1 3 0,2 5 0,0-1 0,-1 1 0,0 0 0,-1 0 0,-1 1 0,3 15 0,-4-16 0,-1 1 0,0-1 0,0 0 0,-1 1 0,-1-1 0,0 1 0,0-1 0,-1 0 0,-1 0 0,0 0 0,0-1 0,-10 17 0,11-21 0,0-1 0,-1 0 0,0-1 0,0 1 0,0-1 0,0 1 0,-1-1 0,1-1 0,-1 1 0,0-1 0,0 1 0,-1-1 0,1-1 0,-1 1 0,1-1 0,-1 0 0,0 0 0,0-1 0,0 0 0,0 0 0,0 0 0,0 0 0,0-1 0,0 0 0,-8-2 0,-13-4-1365,6-3-5461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6.664"/>
    </inkml:context>
    <inkml:brush xml:id="br0">
      <inkml:brushProperty name="width" value="0.05" units="cm"/>
      <inkml:brushProperty name="height" value="0.05" units="cm"/>
    </inkml:brush>
  </inkml:definitions>
  <inkml:trace contextRef="#ctx0" brushRef="#br0">157 202 24575,'0'-2'0,"0"-1"0,0 1 0,0 0 0,0 0 0,-1-1 0,1 1 0,-1 0 0,0 0 0,1 0 0,-1 0 0,0 0 0,0 0 0,0 0 0,-1 0 0,1 0 0,0 0 0,-1 0 0,1 1 0,-1-1 0,0 1 0,1-1 0,-4-1 0,2 2 0,0-1 0,0 1 0,0-1 0,-1 1 0,1 0 0,-1 1 0,1-1 0,0 0 0,-1 1 0,1 0 0,-1 0 0,0 0 0,-4 1 0,3-1 0,0 1 0,1 0 0,-1 1 0,0-1 0,1 1 0,0 0 0,-1 0 0,1 0 0,0 1 0,-5 2 0,7-3 0,0 0 0,0 0 0,0 0 0,0 0 0,0 0 0,0 0 0,1 1 0,-1-1 0,1 1 0,-1-1 0,1 1 0,0-1 0,0 1 0,0 0 0,0-1 0,1 1 0,-1 4 0,0-6 0,1 1 0,0-1 0,0 1 0,1 0 0,-1-1 0,0 0 0,0 1 0,1-1 0,-1 1 0,1-1 0,-1 1 0,1-1 0,0 0 0,-1 1 0,1-1 0,0 0 0,0 0 0,0 1 0,0-1 0,0 0 0,2 1 0,0 0 0,-1 0 0,1-1 0,0 1 0,0-1 0,1 1 0,-1-1 0,0 0 0,0-1 0,5 2 0,2-1 0,0 0 0,0-1 0,0 0 0,0 0 0,17-4 0,-24 3 0,1 1 0,-1-1 0,1-1 0,-1 1 0,0 0 0,1-1 0,-1 0 0,0 1 0,0-1 0,0 0 0,0-1 0,0 1 0,-1-1 0,1 1 0,-1-1 0,1 0 0,-1 1 0,0-1 0,0-1 0,2-3 0,35 40 0,-33-29 0,-1-1 0,1 0 0,0 0 0,-1 0 0,1-1 0,1 0 0,-1 0 0,0 0 0,0-1 0,1 0 0,-1 0 0,0-1 0,1 0 0,-1 0 0,11-1 0,-9-1 0,0 1 0,0-1 0,0-1 0,0 1 0,0-1 0,-1-1 0,1 1 0,-1-1 0,0-1 0,0 1 0,12-11 0,-18 13 0,0 1 0,1 0 0,-1 0 0,0-1 0,0 1 0,0-1 0,0 1 0,-1-1 0,1 1 0,0-1 0,-1 0 0,1 1 0,-1-1 0,1 0 0,-1 1 0,0-1 0,0 0 0,0 0 0,0 1 0,0-1 0,0 0 0,0 0 0,-1 1 0,1-1 0,0 0 0,-1 1 0,0-1 0,1 0 0,-1 1 0,0-1 0,0 1 0,0-1 0,0 1 0,0 0 0,0-1 0,0 1 0,0 0 0,-1 0 0,1 0 0,0-1 0,-1 2 0,1-1 0,-1 0 0,1 0 0,-1 0 0,0 1 0,1-1 0,-1 0 0,1 1 0,-1 0 0,0-1 0,0 1 0,1 0 0,-1 0 0,0 0 0,0 0 0,1 0 0,-1 1 0,0-1 0,-2 1 0,1 0 0,0 0 0,0 0 0,0 0 0,0 1 0,0-1 0,0 1 0,0 0 0,1 0 0,-1 0 0,0 0 0,1 0 0,0 1 0,0-1 0,-1 1 0,1-1 0,1 1 0,-1 0 0,0 0 0,1 0 0,-1 0 0,1 0 0,0 0 0,0 0 0,0 0 0,1 0 0,-1 4 0,1-4 0,0 0 0,0-1 0,0 1 0,0 0 0,1-1 0,-1 1 0,1 0 0,0-1 0,-1 1 0,1-1 0,0 1 0,1-1 0,-1 0 0,0 1 0,1-1 0,-1 0 0,1 0 0,0 0 0,0 0 0,0 0 0,0-1 0,0 1 0,0 0 0,0-1 0,0 0 0,1 1 0,-1-1 0,1 0 0,-1 0 0,1 0 0,-1-1 0,5 2 0,-2-1 0,-1-1 0,0 1 0,1-1 0,-1 0 0,1 0 0,-1 0 0,1-1 0,-1 1 0,1-1 0,-1 0 0,0-1 0,1 1 0,-1-1 0,0 0 0,0 0 0,0 0 0,0 0 0,-1-1 0,1 1 0,-1-1 0,1 0 0,-1 0 0,0 0 0,0-1 0,0 1 0,-1-1 0,1 0 0,-1 0 0,3-4 0,-1 0 0,-1 0 0,1 0 0,-1 0 0,0-1 0,-1 1 0,0-1 0,0 1 0,-1-1 0,0 0 0,-1 0 0,0 1 0,0-1 0,-1 0 0,-2-9 0,2 10 0,-1 1 0,0-1 0,-1 1 0,0-1 0,0 1 0,0 0 0,-1 0 0,0 0 0,-9-11 0,13 18 0,-1-1 0,1 1 0,0-1 0,-1 1 0,1 0 0,0-1 0,-1 1 0,1 0 0,0-1 0,-1 1 0,1 0 0,-1 0 0,1-1 0,0 1 0,-1 0 0,1 0 0,-1 0 0,1 0 0,-1 0 0,1-1 0,-1 1 0,1 0 0,-1 0 0,1 0 0,-1 0 0,1 0 0,-1 1 0,1-1 0,-1 0 0,1 0 0,-1 0 0,1 0 0,-1 0 0,1 1 0,0-1 0,-1 0 0,1 0 0,-1 1 0,1-1 0,0 0 0,-1 1 0,1-1 0,0 0 0,-1 1 0,1-1 0,0 0 0,-1 1 0,1-1 0,0 1 0,0-1 0,0 1 0,-1-1 0,1 1 0,0-1 0,0 1 0,0 0 0,-5 30 0,6-7-236,1 0 1,1-1-1,1 1 0,11 33 0,-14-53 50,10 37-6640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341"/>
    </inkml:context>
    <inkml:brush xml:id="br0">
      <inkml:brushProperty name="width" value="0.05" units="cm"/>
      <inkml:brushProperty name="height" value="0.05" units="cm"/>
    </inkml:brush>
  </inkml:definitions>
  <inkml:trace contextRef="#ctx0" brushRef="#br0">360 72 24575,'5'-19'0,"-4"18"0,-1 0 0,1 0 0,-1 0 0,1 0 0,-1 0 0,1 0 0,-1 0 0,0 0 0,1 0 0,-1-1 0,0 1 0,0 0 0,0 0 0,0 0 0,0 0 0,0 0 0,0-1 0,-1 1 0,1 0 0,0 0 0,0 0 0,-1 0 0,1 0 0,-1 0 0,1 0 0,-2-2 0,0 1 0,0 0 0,0 1 0,0-1 0,0 0 0,0 1 0,0-1 0,0 1 0,-1 0 0,1-1 0,-1 1 0,1 0 0,-1 1 0,1-1 0,-1 0 0,0 1 0,1-1 0,-6 1 0,-48 1 0,54 0 0,-19 1 0,1 1 0,-1 1 0,1 2 0,-25 8 0,32-9 0,0 1 0,1 0 0,-1 1 0,1 0 0,1 1 0,-1 0 0,-13 13 0,23-19 0,1-1 0,-1 1 0,0 0 0,0 0 0,1 0 0,-1 1 0,1-1 0,0 0 0,-1 0 0,1 1 0,0-1 0,1 1 0,-1-1 0,0 1 0,1-1 0,-1 1 0,1-1 0,0 1 0,0 0 0,0-1 0,0 1 0,0-1 0,1 5 0,0-5 0,0 1 0,0-1 0,1 0 0,-1 0 0,1 1 0,-1-1 0,1 0 0,0 0 0,0-1 0,0 1 0,0 0 0,0-1 0,0 1 0,0-1 0,0 1 0,1-1 0,-1 0 0,1 0 0,-1 0 0,1 0 0,-1-1 0,1 1 0,3 0 0,8 1 0,0 0 0,0 0 0,1-2 0,-1 1 0,1-2 0,-1 0 0,20-4 0,-25-1 0,-17 3 0,-18 1 0,17 4 0,0 0 0,1 0 0,-1 1 0,0 0 0,1 0 0,0 1 0,-1 0 0,2 0 0,-1 1 0,0 0 0,-10 10 0,15-12 0,0 0 0,0 1 0,0-1 0,0 0 0,1 1 0,0 0 0,-1-1 0,1 1 0,1 0 0,-1 0 0,-2 7 0,4-8 0,-1 0 0,1 0 0,0 1 0,0-1 0,0 0 0,0 0 0,1 0 0,-1 1 0,1-1 0,0 0 0,0 0 0,0 0 0,0 0 0,1 0 0,-1 0 0,1-1 0,2 5 0,0-3 27,-1 0-1,1 0 0,0 0 0,0 0 1,1 0-1,-1-1 0,1 0 0,0 0 1,-1 0-1,1-1 0,1 1 0,9 2 1,2 0-596,-1-2 0,33 4 0,-9-3-6257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533"/>
    </inkml:context>
    <inkml:brush xml:id="br0">
      <inkml:brushProperty name="width" value="0.05" units="cm"/>
      <inkml:brushProperty name="height" value="0.05" units="cm"/>
    </inkml:brush>
  </inkml:definitions>
  <inkml:trace contextRef="#ctx0" brushRef="#br0">56 31 24575,'-5'-3'0,"-4"-2"0,-3-4 0,-1 0 0,3 5 0,4 4 0,7 5 0,6 7 0,7 5 0,6 6 0,4 2 0,3 1 0,-1 0 0,0 0 0,-2-1 0,-3-3 0,-2-5 0,-5-6-8191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666"/>
    </inkml:context>
    <inkml:brush xml:id="br0">
      <inkml:brushProperty name="width" value="0.05" units="cm"/>
      <inkml:brushProperty name="height" value="0.05" units="cm"/>
    </inkml:brush>
  </inkml:definitions>
  <inkml:trace contextRef="#ctx0" brushRef="#br0">111 1 24575,'-2'2'0,"-4"6"0,-3 6 0,-4 6 0,-3 4 0,-1 2 0,0 3 0,3 0 0,4-2 0,3-5-8191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898"/>
    </inkml:context>
    <inkml:brush xml:id="br0">
      <inkml:brushProperty name="width" value="0.05" units="cm"/>
      <inkml:brushProperty name="height" value="0.05" units="cm"/>
    </inkml:brush>
  </inkml:definitions>
  <inkml:trace contextRef="#ctx0" brushRef="#br0">15 3 24575,'0'-3'0,"0"5"0,-2 3 0,-2 7 0,1 5 0,1 8 0,0 3 0,1 6 0,3 0 0,1 3 0,2-1 0,1-2 0,-1-3 0,-1-3 0,-2-4 0,0-6-8191</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8.224"/>
    </inkml:context>
    <inkml:brush xml:id="br0">
      <inkml:brushProperty name="width" value="0.05" units="cm"/>
      <inkml:brushProperty name="height" value="0.05" units="cm"/>
    </inkml:brush>
  </inkml:definitions>
  <inkml:trace contextRef="#ctx0" brushRef="#br0">54 201 24575,'-1'-4'0,"0"0"0,0 0 0,0 1 0,0-1 0,-1 0 0,0 1 0,0-1 0,-2-3 0,-3-5 0,-1-4 0,4 8 0,0 1 0,0-1 0,1 1 0,0-1 0,-2-10 0,5 17 0,0 0 0,-1-1 0,1 1 0,0-1 0,0 1 0,0-1 0,0 1 0,0-1 0,1 1 0,-1-1 0,0 1 0,1-1 0,-1 1 0,1 0 0,-1-1 0,1 1 0,0 0 0,0 0 0,-1-1 0,1 1 0,0 0 0,0 0 0,0 0 0,0 0 0,0 0 0,1 0 0,-1 0 0,0 0 0,0 1 0,1-1 0,-1 0 0,0 1 0,1-1 0,-1 1 0,2-1 0,7-1 0,-1 0 0,1 0 0,0 1 0,0 1 0,-1-1 0,1 2 0,0-1 0,0 1 0,0 1 0,-1 0 0,1 0 0,-1 1 0,1 0 0,-1 1 0,0 0 0,0 0 0,-1 1 0,9 6 0,-14-9 0,-1 0 0,0 0 0,0 1 0,0-1 0,0 1 0,-1-1 0,1 1 0,-1 0 0,0 0 0,1-1 0,-1 1 0,0 0 0,-1 0 0,1 0 0,-1 0 0,1 0 0,-1 0 0,0 0 0,0 0 0,0 0 0,0 0 0,-1 0 0,1 0 0,-1 0 0,-1 4 0,2-5 0,-1 0 0,0 0 0,0 0 0,0 0 0,0 0 0,0 0 0,-1 0 0,1 0 0,0 0 0,-1 0 0,0-1 0,1 1 0,-1-1 0,0 1 0,0-1 0,0 0 0,0 0 0,0 1 0,0-1 0,0-1 0,0 1 0,0 0 0,0 0 0,-1-1 0,1 0 0,0 1 0,0-1 0,-1 0 0,1 0 0,0 0 0,-1 0 0,1 0 0,-4-2 0,5 2 0,0 0 0,-1 0 0,1-1 0,0 1 0,0-1 0,0 1 0,-1-1 0,1 1 0,0-1 0,0 0 0,0 1 0,0-1 0,0 0 0,0 0 0,1 0 0,-1 0 0,0 0 0,0 0 0,0 0 0,1 0 0,-1 0 0,1 0 0,-1 0 0,1 0 0,-1-1 0,1 1 0,0 0 0,-1 0 0,1-1 0,0 1 0,0 0 0,0 0 0,0-1 0,0 1 0,0 0 0,0 0 0,1-1 0,-1 1 0,1-1 0,0-3 0,0 1 0,1-1 0,0 1 0,0 0 0,0 0 0,0 0 0,1 0 0,0 0 0,4-5 0,3-1-97,1 0-1,0 1 1,0 0-1,1 1 1,0 0-1,1 1 1,0 1-1,0 0 1,0 0-1,1 1 1,0 1-1,0 0 0,26-3 1,-23 6-6729</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8.613"/>
    </inkml:context>
    <inkml:brush xml:id="br0">
      <inkml:brushProperty name="width" value="0.05" units="cm"/>
      <inkml:brushProperty name="height" value="0.05" units="cm"/>
    </inkml:brush>
  </inkml:definitions>
  <inkml:trace contextRef="#ctx0" brushRef="#br0">167 54 24575,'2'0'0,"-1"-1"0,0 1 0,0 0 0,0-1 0,0 1 0,0-1 0,0 1 0,0-1 0,1 0 0,-2 1 0,1-1 0,0 0 0,0 0 0,0 1 0,0-1 0,0 0 0,-1 0 0,1 0 0,0 0 0,-1 0 0,1 0 0,-1-1 0,1 1 0,-1 0 0,1 0 0,-1 0 0,0 0 0,0-1 0,0 1 0,1-2 0,-1 2 0,0 0 0,0 0 0,0 1 0,0-1 0,0 0 0,0 0 0,0 0 0,0 0 0,0 0 0,-1 0 0,1 0 0,0 0 0,-1 1 0,1-1 0,0 0 0,-1 0 0,1 0 0,-1 1 0,1-1 0,-1 0 0,0 0 0,1 1 0,-1-1 0,0 0 0,1 1 0,-1-1 0,0 1 0,0-1 0,1 1 0,-1 0 0,0-1 0,0 1 0,0 0 0,0-1 0,0 1 0,1 0 0,-1 0 0,0 0 0,0 0 0,0 0 0,0 0 0,0 0 0,-1 0 0,-4 1 0,0 0 0,0 1 0,1 0 0,-1 0 0,0 1 0,1-1 0,0 1 0,0 0 0,-1 1 0,2-1 0,-1 1 0,0 0 0,-4 5 0,-3 4 0,0 0 0,0 1 0,-10 18 0,18-26 0,0 1 0,1 0 0,-1 0 0,2 0 0,-1 0 0,1 0 0,0 1 0,-2 11 0,4-17 0,0-1 0,0 1 0,0 0 0,0 0 0,0 0 0,0-1 0,0 1 0,0 0 0,1 0 0,-1 0 0,1-1 0,-1 1 0,1 0 0,0-1 0,0 1 0,0-1 0,0 1 0,0-1 0,0 1 0,0-1 0,0 1 0,0-1 0,1 0 0,-1 0 0,1 0 0,-1 0 0,1 0 0,-1 0 0,1 0 0,-1 0 0,1-1 0,0 1 0,0 0 0,-1-1 0,1 0 0,0 1 0,0-1 0,-1 0 0,1 0 0,0 0 0,2 0 0,1-1 0,1 1 0,-1-1 0,0 0 0,1-1 0,-1 1 0,0-1 0,0 0 0,0 0 0,0-1 0,0 1 0,-1-1 0,1 0 0,-1-1 0,0 1 0,0-1 0,5-5 0,-3 3 0,-1 1 0,0-1 0,-1 0 0,1-1 0,-1 1 0,0-1 0,-1 0 0,0 0 0,0 0 0,0 0 0,1-9 0,-9 38 130,4-16-103,-1-1-1,1 1 1,0-1 0,1 1 0,-1 8-1,1-12-113,1 0 0,-1 1 0,1-1 0,-1 0 0,1 0 0,0 0-1,0 0 1,0 0 0,0 0 0,0 0 0,0 0 0,1 0 0,-1 0 0,0-1-1,1 1 1,0 0 0,-1-1 0,3 2 0,7 4-6739</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9.065"/>
    </inkml:context>
    <inkml:brush xml:id="br0">
      <inkml:brushProperty name="width" value="0.05" units="cm"/>
      <inkml:brushProperty name="height" value="0.05" units="cm"/>
    </inkml:brush>
  </inkml:definitions>
  <inkml:trace contextRef="#ctx0" brushRef="#br0">155 239 24575,'2'-3'0,"0"1"0,-1-1 0,1 0 0,-1 0 0,0 0 0,0 0 0,0 0 0,0 0 0,-1 0 0,1 0 0,-1 0 0,1-3 0,-1-41 0,0 42 0,0 0 0,-1 1 0,1 0 0,-1 0 0,0-1 0,0 1 0,0 0 0,0 0 0,-1 0 0,0 0 0,0 0 0,0 0 0,-3-4 0,3 6 0,1 1 0,0 0 0,0-1 0,-1 1 0,1 0 0,-1 0 0,1 0 0,-1 0 0,1 1 0,-1-1 0,0 0 0,1 1 0,-1-1 0,0 1 0,0-1 0,1 1 0,-1 0 0,0 0 0,0-1 0,0 1 0,1 1 0,-1-1 0,0 0 0,0 0 0,0 1 0,1-1 0,-1 1 0,0-1 0,1 1 0,-1 0 0,-2 1 0,-3 3 0,0-1 0,1 1 0,0 0 0,0 0 0,0 1 0,0-1 0,1 1 0,0 1 0,1-1 0,-1 1 0,1-1 0,0 1 0,1 1 0,-4 8 0,4-10 0,1 0 0,0 1 0,0-1 0,1 1 0,0-1 0,0 1 0,0-1 0,1 1 0,0 0 0,0-1 0,1 1 0,-1 0 0,2-1 0,-1 1 0,1-1 0,0 1 0,3 7 0,-2-10 0,-1 0 0,1 0 0,0-1 0,0 1 0,1-1 0,-1 1 0,1-1 0,0 0 0,-1 0 0,1-1 0,1 1 0,-1-1 0,0 0 0,0 0 0,1 0 0,-1-1 0,1 1 0,0-1 0,-1 0 0,1 0 0,0-1 0,0 0 0,0 0 0,-1 0 0,1 0 0,6-2 0,-3 1 0,0 0 0,0-1 0,0 0 0,0 0 0,-1-1 0,1 0 0,-1-1 0,0 1 0,0-2 0,0 1 0,0-1 0,-1 0 0,0 0 0,11-12 0,-9 6 0,-1 0 0,0 0 0,-1-1 0,0 0 0,-1 0 0,0-1 0,-1 1 0,-1-1 0,4-19 0,-4 5 0,0 0 0,-2-1 0,-3-43 0,3 173 0,2 22 0,5-16-1365,-8-91-5461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9.185"/>
    </inkml:context>
    <inkml:brush xml:id="br0">
      <inkml:brushProperty name="width" value="0.05" units="cm"/>
      <inkml:brushProperty name="height" value="0.05" units="cm"/>
    </inkml:brush>
  </inkml:definitions>
  <inkml:trace contextRef="#ctx0" brushRef="#br0">0 206 24575,'0'-3'0,"0"-2"0,0-4 0,0-4 0,0-4 0,3-2 0,0-1 0,2 0 0,1 2 0,1 1 0,4 1 0,3 4 0,4 1 0,4 2 0,2 3 0,0 3 0,1-1 0,-4 0-8191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0.749"/>
    </inkml:context>
    <inkml:brush xml:id="br0">
      <inkml:brushProperty name="width" value="0.05" units="cm"/>
      <inkml:brushProperty name="height" value="0.05" units="cm"/>
    </inkml:brush>
  </inkml:definitions>
  <inkml:trace contextRef="#ctx0" brushRef="#br0">0 0 24575,'14'217'0,"0"-21"0,-15-74 0,2 65 0,0-184 0,0 0 0,-1 0 0,1 0 0,0 0 0,0 0 0,1 0 0,-1 0 0,0 0 0,1 0 0,0 0 0,0-1 0,0 1 0,0-1 0,0 1 0,0-1 0,1 0 0,-1 0 0,1 0 0,-1 0 0,1 0 0,0-1 0,0 1 0,0-1 0,0 0 0,0 0 0,5 1 0,7 2 0,1 0 0,0-1 0,30 1 0,-44-4 0,422 28-104,1284 71-808,-1546-93 887,328 8-116,-478-14 105,-1-1-1,1 0 0,-1-1 1,23-6-1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8.126"/>
    </inkml:context>
    <inkml:brush xml:id="br0">
      <inkml:brushProperty name="width" value="0.05" units="cm"/>
      <inkml:brushProperty name="height" value="0.05" units="cm"/>
    </inkml:brush>
  </inkml:definitions>
  <inkml:trace contextRef="#ctx0" brushRef="#br0">1 11 24575,'0'-2'0,"0"-3"0,0 1 0,2 7 0,1 6 0,2 9 0,0 8 0,2 8 0,-1 6 0,-1 4 0,1 4 0,-1 0 0,-1 1 0,-3-3 0,-3-10-8191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1.308"/>
    </inkml:context>
    <inkml:brush xml:id="br0">
      <inkml:brushProperty name="width" value="0.05" units="cm"/>
      <inkml:brushProperty name="height" value="0.05" units="cm"/>
    </inkml:brush>
  </inkml:definitions>
  <inkml:trace contextRef="#ctx0" brushRef="#br0">43 1 24575,'-2'29'0,"-8"49"0,0-1 0,-11 613-1365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289"/>
    </inkml:context>
    <inkml:brush xml:id="br0">
      <inkml:brushProperty name="width" value="0.05" units="cm"/>
      <inkml:brushProperty name="height" value="0.05" units="cm"/>
    </inkml:brush>
  </inkml:definitions>
  <inkml:trace contextRef="#ctx0" brushRef="#br0">1 1 24575,'0'1'0,"11"392"0,-8-351-1365,-3-27-5461</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491"/>
    </inkml:context>
    <inkml:brush xml:id="br0">
      <inkml:brushProperty name="width" value="0.05" units="cm"/>
      <inkml:brushProperty name="height" value="0.05" units="cm"/>
    </inkml:brush>
  </inkml:definitions>
  <inkml:trace contextRef="#ctx0" brushRef="#br0">4 0 24575,'-2'2'0,"1"2"0,3 1 0,4 1 0,6-2 0,3 2 0,4 0 0,1-2 0,2-1 0,-3-1-8191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675"/>
    </inkml:context>
    <inkml:brush xml:id="br0">
      <inkml:brushProperty name="width" value="0.05" units="cm"/>
      <inkml:brushProperty name="height" value="0.05" units="cm"/>
    </inkml:brush>
  </inkml:definitions>
  <inkml:trace contextRef="#ctx0" brushRef="#br0">253 18 24575,'2'-3'0,"2"-2"0,-4-1 0,-3 3 0,-6 4 0,-5 2 0,-3 4 0,-5 2 0,-3 2 0,-2 2 0,-3 3 0,0-1 0,1 0 0,0-1 0,6-3-8191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7.604"/>
    </inkml:context>
    <inkml:brush xml:id="br0">
      <inkml:brushProperty name="width" value="0.05" units="cm"/>
      <inkml:brushProperty name="height" value="0.05" units="cm"/>
    </inkml:brush>
  </inkml:definitions>
  <inkml:trace contextRef="#ctx0" brushRef="#br0">1 0 24575,'8'479'0,"-2"-225"-1365,-6-236-5461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7.900"/>
    </inkml:context>
    <inkml:brush xml:id="br0">
      <inkml:brushProperty name="width" value="0.05" units="cm"/>
      <inkml:brushProperty name="height" value="0.05" units="cm"/>
    </inkml:brush>
  </inkml:definitions>
  <inkml:trace contextRef="#ctx0" brushRef="#br0">0 13 24575,'356'-13'0,"433"31"-1559,0 38 0,-271-4 1135,8 1 191,-517-53 324,11 2 386,33-1 0,-42-3 809,-10 2-1299,-1 0 1,0-1-1,0 1 1,0 0-1,0 0 0,0 0 1,0 0-1,0 0 1,0 0-1,0-1 1,0 1-1,0 0 1,0 0-1,0 0 1,0 0-1,0-1 1,0 1-1,0 0 0,0 0 1,0 0-1,0 0 1,0 0-1,0-1 1,0 1-1,0 0 1,0 0-1,0 0 1,0 0-1,0 0 1,0-1-1,0 1 1,0 0-1,0 0 0,0 0 1,-1 0-1,1 0 1,0 0-1,0 0 1,0-1-1,0 1 1,0 0-1,0 0 1,-1 0-1,1 0 1,0 0-1,0 0 1,0 0-1,0 0 0,0 0 1,-1 0-1,1 0 1,0 0-1,0 0 1,0 0-1,-1 0 1,-11-6-6033</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8.374"/>
    </inkml:context>
    <inkml:brush xml:id="br0">
      <inkml:brushProperty name="width" value="0.05" units="cm"/>
      <inkml:brushProperty name="height" value="0.05" units="cm"/>
    </inkml:brush>
  </inkml:definitions>
  <inkml:trace contextRef="#ctx0" brushRef="#br0">1 1 24575,'26'2'0,"28"4"0,5 0-8191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8.656"/>
    </inkml:context>
    <inkml:brush xml:id="br0">
      <inkml:brushProperty name="width" value="0.05" units="cm"/>
      <inkml:brushProperty name="height" value="0.05" units="cm"/>
    </inkml:brush>
  </inkml:definitions>
  <inkml:trace contextRef="#ctx0" brushRef="#br0">29 17 24575,'29'1'0,"-18"0"0,0-1 0,0 0 0,0-1 0,18-3 0,-23 0 0,-15 1 0,-14-1 0,14 3-136,0 0-1,-1 1 1,1 0-1,-1 0 1,1 1-1,-1 1 1,1 0-1,0 0 0,-12 4 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9.604"/>
    </inkml:context>
    <inkml:brush xml:id="br0">
      <inkml:brushProperty name="width" value="0.05" units="cm"/>
      <inkml:brushProperty name="height" value="0.05" units="cm"/>
    </inkml:brush>
  </inkml:definitions>
  <inkml:trace contextRef="#ctx0" brushRef="#br0">0 0 24575,'1170'38'-1782,"-1168"-38"1780,200 10 139,672 29-863,1-27 3035,-876-12-2308,0 0 0,0 0 0,0 0 1,0 0-1,0 0 0,0 1 0,0-1 0,0 0 1,0 1-1,0-1 0,0 1 0,0-1 1,1 1-1,-1-1 0,0 1 0,0-1 1,0 1-1,1 0 0,-1 0 0,0-1 1,1 1-1,-1 0 0,1 0 0,-1 0 1,1 0-1,-1 0 0,1-1 0,0 1 1,-1 0-1,1 0 0,0 0 0,0 0 1,0 0-1,-1 0 0,1 0 0,0 0 1,0 0-1,1 0 0,-1 0 0,0 0 1,0 0-1,0 0 0,1 0 0,-1 0 1,0 0-1,1 0 0,-1 0 0,1 0 1,-1 0-1,1-1 0,0 2 0,2 3-1,-1 0 0,0 0 0,-1 0 0,1 0 0,-1 0 0,0 0 0,-1 1 0,1-1 0,-1 0 0,0 1 0,-1 7 0,-2 8 0,-9 33 0,5-23 0,-13 60 0,-29 144 0,40-174 0,-4 116 0,14-162-1365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0.426"/>
    </inkml:context>
    <inkml:brush xml:id="br0">
      <inkml:brushProperty name="width" value="0.05" units="cm"/>
      <inkml:brushProperty name="height" value="0.05" units="cm"/>
    </inkml:brush>
  </inkml:definitions>
  <inkml:trace contextRef="#ctx0" brushRef="#br0">10 88 24575,'-1'0'0,"1"0"0,-1-1 0,1 1 0,-1 0 0,1 0 0,-1 0 0,1-1 0,-1 1 0,1 0 0,0 0 0,-1-1 0,1 1 0,-1 0 0,1-1 0,0 1 0,-1-1 0,1 1 0,0 0 0,0-1 0,-1 1 0,1-1 0,0 1 0,0-1 0,0 1 0,-1-1 0,2-1 0,5 12 0,38 105 0,10 21 0,-52-131 0,1-1 0,0 1 0,0 0 0,6 7 0,-8-12 0,-1 1 0,0-1 0,1 1 0,-1 0 0,1-1 0,-1 1 0,1-1 0,0 0 0,-1 1 0,1-1 0,-1 1 0,1-1 0,0 0 0,-1 1 0,1-1 0,0 0 0,-1 0 0,1 0 0,0 0 0,0 1 0,-1-1 0,1 0 0,0 0 0,-1 0 0,1 0 0,0-1 0,0 1 0,-1 0 0,1 0 0,0 0 0,-1 0 0,1-1 0,0 1 0,-1 0 0,1-1 0,-1 1 0,1-1 0,0 1 0,-1 0 0,1-1 0,-1 1 0,1-1 0,-1 0 0,1 1 0,-1-1 0,0 1 0,1-2 0,10-18 0,0-2 0,-2 1 0,-1-1 0,0 0 0,4-27 0,-6 28 0,4-20 0,-6 22 0,0 1 0,1 0 0,1 0 0,1 0 0,1 1 0,10-18 0,-18 35-27,0 0 1,0-1-1,0 1 0,0 0 0,0 0 1,0-1-1,0 1 0,1 0 0,-1 0 1,0-1-1,0 1 0,0 0 0,0 0 0,0 0 1,1-1-1,-1 1 0,0 0 0,0 0 1,0 0-1,1 0 0,-1 0 0,0-1 1,0 1-1,0 0 0,1 0 0,-1 0 0,0 0 1,0 0-1,1 0 0,-1 0 0,0 0 1,0 0-1,1 0 0,-1 0 0,0 0 1,0 0-1,1 0 0,-1 0 0,0 0 0,0 0 1,1 0-1,-1 0 0,0 0 0,0 0 1,1 1-1,-1-1 0,0 0 0,0 0 0,0 0 1,1 1-1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2.892"/>
    </inkml:context>
    <inkml:brush xml:id="br0">
      <inkml:brushProperty name="width" value="0.05" units="cm"/>
      <inkml:brushProperty name="height" value="0.05" units="cm"/>
    </inkml:brush>
  </inkml:definitions>
  <inkml:trace contextRef="#ctx0" brushRef="#br0">79 113 24575,'-3'-5'0,"1"0"0,-1 0 0,1 0 0,0 0 0,1-1 0,-1 1 0,1-1 0,0 1 0,-1-11 0,0 1 0,0-3 0,0 2 0,-2 30 0,-5 45 0,-25 202 0,29-204 0,4 1 0,8 91 0,-5-125-1365,0-4-5461</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0.843"/>
    </inkml:context>
    <inkml:brush xml:id="br0">
      <inkml:brushProperty name="width" value="0.05" units="cm"/>
      <inkml:brushProperty name="height" value="0.05" units="cm"/>
    </inkml:brush>
  </inkml:definitions>
  <inkml:trace contextRef="#ctx0" brushRef="#br0">183 123 24575,'0'-1'0,"1"1"0,0 0 0,-1-1 0,1 1 0,0 0 0,-1-1 0,1 1 0,-1 0 0,1-1 0,-1 1 0,1-1 0,-1 1 0,1-1 0,-1 0 0,1 1 0,-1-1 0,0 1 0,1-1 0,-1 0 0,0 1 0,1-1 0,-1 0 0,0 1 0,0-1 0,0 0 0,0 0 0,0 1 0,0-2 0,3-24 0,-3 22 0,0 1 0,0 1 0,0-1 0,0 0 0,0 0 0,0 0 0,0 0 0,-1 0 0,0 0 0,1 1 0,-1-1 0,0 0 0,-1 0 0,1 1 0,0-1 0,-1 1 0,1-1 0,-1 1 0,0 0 0,0-1 0,0 1 0,0 0 0,0 0 0,0 0 0,-1 1 0,1-1 0,0 1 0,-1-1 0,0 1 0,1 0 0,-1 0 0,0 0 0,0 0 0,1 0 0,-1 0 0,0 1 0,0 0 0,0-1 0,0 1 0,0 0 0,0 1 0,1-1 0,-1 0 0,0 1 0,0 0 0,0-1 0,0 1 0,1 0 0,-1 0 0,-5 4 0,1-1 0,0 1 0,0 0 0,1 0 0,0 1 0,0 0 0,0 0 0,0 0 0,1 1 0,0 0 0,1 0 0,-1 0 0,1 0 0,1 1 0,-1 0 0,1 0 0,1 0 0,-1 0 0,2 0 0,-1 0 0,1 1 0,0-1 0,0 0 0,2 10 0,-1-16 0,0 1 0,1-1 0,-1 0 0,1 1 0,0-1 0,-1 0 0,1 0 0,0 1 0,1-1 0,-1 0 0,0 0 0,0 0 0,1 0 0,-1-1 0,1 1 0,0 0 0,0-1 0,-1 1 0,5 2 0,-3-3 0,0 0 0,0 1 0,1-1 0,-1-1 0,0 1 0,0 0 0,1-1 0,-1 0 0,0 0 0,1 0 0,-1 0 0,6-1 0,-1-1 0,1 0 0,-1 0 0,0-1 0,0 0 0,0 0 0,-1-1 0,1 0 0,-1-1 0,0 1 0,9-9 0,8-15 0,-19 22 0,0-1 0,1 1 0,9-9 0,-15 15 0,1 0 0,-1 0 0,0-1 0,1 1 0,-1 0 0,0 0 0,1 0 0,-1 0 0,1 0 0,-1-1 0,0 1 0,1 0 0,-1 0 0,1 0 0,-1 0 0,0 0 0,1 0 0,-1 0 0,0 0 0,1 1 0,-1-1 0,1 0 0,-1 0 0,0 0 0,1 0 0,-1 0 0,0 1 0,1-1 0,-1 0 0,0 0 0,1 0 0,-1 1 0,0-1 0,1 0 0,-1 1 0,0-1 0,0 0 0,1 1 0,-1-1 0,0 0 0,0 1 0,0-1 0,0 0 0,1 1 0,-1-1 0,0 0 0,0 1 0,0-1 0,0 1 0,0-1 0,0 0 0,0 1 0,0-1 0,0 1 0,0 0 0,2 27 0,-2-26 0,0 36-1365,0-20-5461</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296"/>
    </inkml:context>
    <inkml:brush xml:id="br0">
      <inkml:brushProperty name="width" value="0.05" units="cm"/>
      <inkml:brushProperty name="height" value="0.05" units="cm"/>
    </inkml:brush>
  </inkml:definitions>
  <inkml:trace contextRef="#ctx0" brushRef="#br0">7 41 24575,'-6'-20'0,"5"18"0,5 9 0,-3-5 0,0 0 0,25 45 0,22 55 0,-45-89 0,-7-10 0,3-4 0,0 1 0,0-1 0,0 0 0,0 0 0,0 0 0,0 0 0,0 0 0,0 0 0,0 0 0,0 0 0,1 0 0,-1 0 0,0 0 0,1 0 0,-1-2 0,-1-2 0,0 0 0,0 1 0,0-1 0,1-1 0,0 1 0,0 0 0,0 0 0,1 0 0,-1-1 0,1 1 0,0 0 0,1 0 0,0-1 0,-1 1 0,2 0 0,-1 0 0,1 0 0,2-7 0,-1 7 0,0 0 0,0 1 0,1-1 0,-1 1 0,1-1 0,0 1 0,0 0 0,1 0 0,-1 1 0,1-1 0,0 1 0,0 0 0,0 0 0,0 1 0,1 0 0,7-3 0,-5 3 0,0 0 0,0 0 0,0 1 0,0 0 0,0 1 0,0-1 0,0 2 0,0-1 0,0 1 0,0 0 0,0 1 0,0 0 0,-1 0 0,1 1 0,-1 0 0,1 0 0,-1 0 0,0 1 0,0 1 0,11 8 0,-16-11 9,0 0 0,-1 0 0,1 0 0,0 0 0,-1 0 0,1 1 0,-1-1-1,0 1 1,0-1 0,0 1 0,0-1 0,0 1 0,-1 0 0,1-1 0,-1 1 0,0 5 0,0 1 37,-1 0 0,0 0 0,-5 15 0,4-17-86,0 0 0,1 0 0,0 0 0,0 0 0,0 0 0,1 10-1,1-15-23,-1 1-1,1-1 1,0 1-1,0-1 1,0 1-1,0-1 0,0 1 1,1-1-1,-1 0 1,0 0-1,1 0 1,0 1-1,0-2 0,-1 1 1,1 0-1,0 0 1,1-1-1,-1 1 1,0-1-1,0 1 1,5 1-1,4 2-6761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479"/>
    </inkml:context>
    <inkml:brush xml:id="br0">
      <inkml:brushProperty name="width" value="0.05" units="cm"/>
      <inkml:brushProperty name="height" value="0.05" units="cm"/>
    </inkml:brush>
  </inkml:definitions>
  <inkml:trace contextRef="#ctx0" brushRef="#br0">13 15 24575,'0'-2'0,"-2"-1"0,-2-3 0,1 3 0,1 4 0,0 4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958"/>
    </inkml:context>
    <inkml:brush xml:id="br0">
      <inkml:brushProperty name="width" value="0.05" units="cm"/>
      <inkml:brushProperty name="height" value="0.05" units="cm"/>
    </inkml:brush>
  </inkml:definitions>
  <inkml:trace contextRef="#ctx0" brushRef="#br0">208 127 24575,'1'-18'0,"-1"8"0,0-1 0,0 1 0,-1 0 0,-2-14 0,2 21 0,0 1 0,1 0 0,-1 0 0,0-1 0,0 1 0,0 0 0,0 0 0,0 0 0,-1 0 0,1 1 0,0-1 0,-1 0 0,0 0 0,1 1 0,-1-1 0,0 1 0,0 0 0,0-1 0,0 1 0,0 0 0,0 0 0,0 0 0,0 0 0,-4 0 0,0 0 0,0 1 0,0-1 0,1 1 0,-1 1 0,0-1 0,1 1 0,-1 0 0,0 1 0,1-1 0,0 1 0,-1 0 0,1 0 0,0 1 0,0-1 0,0 1 0,0 0 0,0 1 0,-6 5 0,6-5 0,1 0 0,-1 0 0,1 1 0,0 0 0,0 0 0,0 0 0,1 0 0,0 0 0,0 0 0,0 1 0,1 0 0,-1 0 0,1-1 0,1 1 0,-1 0 0,1 1 0,-1 5 0,2-8 0,0-1 0,1 0 0,-1 0 0,1 0 0,0 0 0,-1 0 0,1 0 0,0 0 0,1 0 0,-1-1 0,0 1 0,1 0 0,0 0 0,0-1 0,4 5 0,-2-3 0,0 0 0,1 0 0,0-1 0,0 0 0,0 0 0,0 0 0,0 0 0,6 1 0,2 1 0,0-1 0,1-1 0,-1-1 0,0 0 0,1 0 0,23-1 0,-29-1 0,1-1 0,-1 0 0,1-1 0,-1 1 0,0-1 0,1-1 0,-1 0 0,0 0 0,-1-1 0,1 1 0,13-10 0,-18 10 0,0 0 0,1 0 0,-1 0 0,-1 0 0,1 0 0,0-1 0,-1 1 0,0-1 0,1 0 0,-1 0 0,-1 0 0,1 0 0,-1 0 0,1 0 0,-1 0 0,-1 0 0,1 0 0,0-1 0,-1 1 0,0 0 0,0-1 0,0 1 0,-1 0 0,-1-9 0,-10-26 0,11 37 0,1 0 0,-1 1 0,1-1 0,-1 1 0,0 0 0,0-1 0,0 1 0,0-1 0,0 1 0,0 0 0,0 0 0,0 0 0,-1 0 0,1 0 0,0 0 0,-1 0 0,1 0 0,-1 0 0,1 0 0,-1 1 0,1-1 0,-3 0 0,3 1 0,0 1 0,0-1 0,0 0 0,0 0 0,0 1 0,0-1 0,0 1 0,1-1 0,-1 1 0,0-1 0,0 1 0,0 0 0,0-1 0,1 1 0,-1 0 0,0 0 0,0 0 0,1-1 0,-1 1 0,1 0 0,-1 0 0,1 0 0,-1 0 0,1 0 0,0 0 0,-1 1 0,-8 32 0,7-27 0,0 3 86,0 0-1,0 0 0,0 13 1,2-19-229,0 0 1,0 0 0,1-1 0,-1 1-1,1 0 1,0 0 0,0-1 0,0 1 0,1-1-1,-1 1 1,5 5 0,5 6-6684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329"/>
    </inkml:context>
    <inkml:brush xml:id="br0">
      <inkml:brushProperty name="width" value="0.05" units="cm"/>
      <inkml:brushProperty name="height" value="0.05" units="cm"/>
    </inkml:brush>
  </inkml:definitions>
  <inkml:trace contextRef="#ctx0" brushRef="#br0">23 20 24575,'-4'-16'0,"0"12"0,1 11 0,-1 23 0,2 0 0,0 0 0,5 40 0,-2-7 0,0-45 0,0-12 0,-1-1 0,1 1 0,-1 0 0,0-1 0,-1 1 0,1-1 0,-1 1 0,-1-1 0,1 1 0,-1-1 0,-2 6 0,15-43 0,-4 20 0,0 0 0,1 1 0,14-17 0,-19 25 0,1-1 0,-1 1 0,1 0 0,0 0 0,0 0 0,0 0 0,0 1 0,1 0 0,-1-1 0,0 2 0,1-1 0,0 0 0,7-1 0,-11 3 0,0 0 0,0 0 0,0 0 0,0 0 0,1 0 0,-1 0 0,0 0 0,0 0 0,0 0 0,0 1 0,0-1 0,0 0 0,0 1 0,0-1 0,0 1 0,0-1 0,0 1 0,0-1 0,0 1 0,0 0 0,0 0 0,0-1 0,0 1 0,-1 0 0,1 0 0,0 0 0,-1 0 0,1 0 0,-1 0 0,1 0 0,-1 0 0,1 0 0,-1 0 0,0 0 0,1 0 0,-1 0 0,0 0 0,0 0 0,0 0 0,0 1 0,0-1 0,0 0 0,0 2 0,0 1 0,-1 1 0,1-1 0,-1 0 0,0 0 0,0 0 0,0 0 0,-1 0 0,1 0 0,-1 0 0,-4 6 0,3-7-85,0 0 0,0 0-1,-1 0 1,1 0 0,-1-1-1,1 1 1,-1-1 0,0 0-1,0 0 1,0-1 0,0 1-1,0-1 1,0 0 0,-1 0-1,-6 1 1,-7-1-6741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550"/>
    </inkml:context>
    <inkml:brush xml:id="br0">
      <inkml:brushProperty name="width" value="0.05" units="cm"/>
      <inkml:brushProperty name="height" value="0.05" units="cm"/>
    </inkml:brush>
  </inkml:definitions>
  <inkml:trace contextRef="#ctx0" brushRef="#br0">113 1 24575,'-2'2'0,"-4"4"0,-2 5 0,-6 6 0,-2 4 0,2 6 0,0 4 0,3 1 0,1-1 0,2 0 0,2 0 0,3-4 0,3-4 0,5-3 0,1-3 0,0-4-8191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873"/>
    </inkml:context>
    <inkml:brush xml:id="br0">
      <inkml:brushProperty name="width" value="0.05" units="cm"/>
      <inkml:brushProperty name="height" value="0.05" units="cm"/>
    </inkml:brush>
  </inkml:definitions>
  <inkml:trace contextRef="#ctx0" brushRef="#br0">43 163 24575,'0'-1'0,"1"1"0,-1-1 0,0 0 0,1 1 0,-1-1 0,1 0 0,-1 1 0,1-1 0,-1 1 0,1-1 0,-1 1 0,1-1 0,-1 1 0,1-1 0,0 1 0,-1-1 0,1 1 0,0 0 0,-1 0 0,1-1 0,1 1 0,21-7 0,-19 6 0,21-6 0,-10 3 0,0 0 0,0-1 0,26-13 0,-40 18 0,0-1 0,1 1 0,-1-1 0,0 1 0,0-1 0,-1 0 0,1 0 0,0 1 0,0-1 0,0 0 0,0 0 0,-1 0 0,1 0 0,0 0 0,-1 0 0,1 0 0,-1 0 0,1 0 0,-1 0 0,0 0 0,1-1 0,-1 1 0,0 0 0,0 0 0,1-2 0,-2 1 0,1 1 0,-1-1 0,0 0 0,1 0 0,-1 0 0,0 1 0,0-1 0,0 0 0,0 1 0,0-1 0,0 1 0,-1-1 0,-2-2 0,-4-2 0,0 0 0,0 0 0,-1 0 0,-15-6 0,18 9 0,0 0 0,0 0 0,-1 1 0,0 0 0,1 1 0,-1-1 0,0 1 0,0 0 0,-11 1 0,15 0 0,1 0 0,-1 1 0,0 0 0,1-1 0,-1 1 0,1 0 0,-1 0 0,1 0 0,-1 1 0,1-1 0,0 0 0,0 1 0,-1 0 0,1 0 0,0-1 0,0 1 0,1 0 0,-1 0 0,0 1 0,1-1 0,-1 0 0,1 0 0,0 1 0,0-1 0,0 1 0,0-1 0,-1 4 0,0 1 17,1-1 0,0 1 0,0 0 1,1-1-1,-1 1 0,1-1 0,1 1 0,-1 0 0,1-1 0,0 1 0,1-1 0,-1 1 0,1-1 0,1 0 0,-1 1 0,1-1 0,0-1 0,1 1 1,3 6-1,0-3-188,1 0 0,-1 0 1,1 0-1,1-1 0,0-1 1,0 1-1,0-1 0,1-1 1,20 11-1,1-4-6655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573"/>
    </inkml:context>
    <inkml:brush xml:id="br0">
      <inkml:brushProperty name="width" value="0.05" units="cm"/>
      <inkml:brushProperty name="height" value="0.05" units="cm"/>
    </inkml:brush>
  </inkml:definitions>
  <inkml:trace contextRef="#ctx0" brushRef="#br0">1 1 24575,'0'99'128,"11"277"-1621,-10-358-5333</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789"/>
    </inkml:context>
    <inkml:brush xml:id="br0">
      <inkml:brushProperty name="width" value="0.05" units="cm"/>
      <inkml:brushProperty name="height" value="0.05" units="cm"/>
    </inkml:brush>
  </inkml:definitions>
  <inkml:trace contextRef="#ctx0" brushRef="#br0">4 0 24575,'0'3'0,"-2"0"0,1 2 0,3 1 0,5 1 0,2 0 0,3 1 0,1 1 0,1 2 0,1-1 0,0 0 0,0-2 0,2 1 0,0-2 0,1-2 0,-2-4 0,-2-2-8191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929"/>
    </inkml:context>
    <inkml:brush xml:id="br0">
      <inkml:brushProperty name="width" value="0.05" units="cm"/>
      <inkml:brushProperty name="height" value="0.05" units="cm"/>
    </inkml:brush>
  </inkml:definitions>
  <inkml:trace contextRef="#ctx0" brushRef="#br0">118 33 24575,'0'-2'0,"3"-1"0,0-2 0,3-3 0,-3-1 0,-1 5 0,-4 3 0,-4 3 0,-6 7 0,-2 4 0,-5 2 0,-1 1 0,-2 0 0,0 0 0,5-3-8191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3.275"/>
    </inkml:context>
    <inkml:brush xml:id="br0">
      <inkml:brushProperty name="width" value="0.05" units="cm"/>
      <inkml:brushProperty name="height" value="0.05" units="cm"/>
    </inkml:brush>
  </inkml:definitions>
  <inkml:trace contextRef="#ctx0" brushRef="#br0">21 67 24575,'-2'-3'0,"-1"-1"0,1 0 0,0 1 0,0-1 0,0 0 0,0 0 0,1 0 0,-2-5 0,3 8 0,0-1 0,-1 1 0,1 0 0,0-1 0,0 1 0,0 0 0,0-1 0,0 1 0,0 0 0,0-1 0,1 1 0,-1 0 0,1-2 0,-1 2 0,0 1 0,1-1 0,-1 1 0,1-1 0,-1 1 0,1 0 0,-1-1 0,1 1 0,-1-1 0,1 1 0,-1 0 0,1-1 0,-1 1 0,1 0 0,0 0 0,-1-1 0,1 1 0,0 0 0,-1 0 0,1 0 0,-1 0 0,1 0 0,0 0 0,-1 0 0,1 0 0,0 0 0,-1 0 0,2 1 0,1-1 0,1 1 0,-1 0 0,0 1 0,1-1 0,-1 0 0,0 1 0,0 0 0,0 0 0,0 0 0,0 0 0,-1 0 0,4 3 0,30 38 0,-9-11 0,-24-29 0,0 0 0,0 0 0,0-1 0,0 0 0,0 1 0,1-1 0,-1 0 0,1-1 0,-1 1 0,1-1 0,0 1 0,-1-1 0,1 0 0,0 0 0,0-1 0,6 1 0,-5-1 0,1-1 0,-1 0 0,0 0 0,1 0 0,-1-1 0,0 0 0,0 0 0,1 0 0,-2 0 0,1-1 0,6-4 0,-1 1 0,-1-1 0,1 0 0,-1 0 0,-1-1 0,1 0 0,-1-1 0,13-18 0,-47 49 0,12-10 0,-21 16-1365,20-15-5461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6.535"/>
    </inkml:context>
    <inkml:brush xml:id="br0">
      <inkml:brushProperty name="width" value="0.05" units="cm"/>
      <inkml:brushProperty name="height" value="0.05" units="cm"/>
    </inkml:brush>
  </inkml:definitions>
  <inkml:trace contextRef="#ctx0" brushRef="#br0">260 75 24575,'0'1'0,"-1"-1"0,0 0 0,1 0 0,-1 1 0,1-1 0,-1 0 0,1 1 0,-1-1 0,1 0 0,-1 1 0,1-1 0,-1 1 0,1-1 0,-1 1 0,1-1 0,0 1 0,-1 0 0,1-1 0,0 1 0,0-1 0,-1 1 0,1 0 0,0-1 0,0 1 0,0-1 0,0 1 0,0 0 0,0 0 0,-2 21 0,8 89 0,0-21 0,-5-17 0,-4 0 0,-17 114 0,19-184 0,0 0 0,1-1 0,0 1 0,-1 0 0,1 0 0,0-1 0,0 1 0,1 0 0,-1 0 0,1-1 0,1 5 0,-2-5 0,1-1 0,0 0 0,0 0 0,0 0 0,0 0 0,0 0 0,1 0 0,-1 0 0,0 0 0,0 0 0,1 0 0,-1-1 0,0 1 0,1-1 0,-1 1 0,0-1 0,1 1 0,-1-1 0,1 0 0,-1 0 0,1 1 0,-1-1 0,3-1 0,257-3 0,-132-2 0,1042 20-919,1 58-338,-821-48 1151,-290-19 122,-11-1 101,96-3 0,-136-3 115,-9-1 66,-19-5 376,-31-3 154,-3 3-828,-23-4 0,68 11 0,0-1 0,0-1 0,0 1 0,1-1 0,-1 0 0,1 0 0,-12-9 0,15 9 0,0 0 0,0 0 0,1 0 0,-1-1 0,1 1 0,0-1 0,0 1 0,0-1 0,0 0 0,1 0 0,-1 0 0,1 0 0,0 0 0,0 0 0,1 0 0,-1 0 0,1-1 0,0 1 0,1-7 0,0-9 0,2 0 0,9-36 0,-5 30 0,15-76 0,54-254 0,-75 352 0,0-1 0,0 1 0,-1-1 0,1 1 0,-1-1 0,0 1 0,0-1 0,-2-5 0,2 8 0,-1 1 0,0-1 0,1 1 0,-1 0 0,0-1 0,0 1 0,0 0 0,0-1 0,0 1 0,0 0 0,0 0 0,0 0 0,-1 0 0,1 0 0,0 0 0,-1 0 0,1 1 0,0-1 0,-1 0 0,1 1 0,-1-1 0,1 1 0,-1-1 0,0 1 0,1 0 0,-4-1 0,-25 0 0,0 0 0,-1 2 0,-57 9 0,17-1 0,-621 22-251,-4-39-315,229 0 148,-645 6-1609,1043 2 1986,42 0 348,3-1 261,0 2-1,-35 5 0,57-5-362,7 1 12,18 4 203,27 3 32,49-4-1817,-86-5-5461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7.265"/>
    </inkml:context>
    <inkml:brush xml:id="br0">
      <inkml:brushProperty name="width" value="0.05" units="cm"/>
      <inkml:brushProperty name="height" value="0.05" units="cm"/>
    </inkml:brush>
  </inkml:definitions>
  <inkml:trace contextRef="#ctx0" brushRef="#br0">43 107 24575,'-12'-7'0,"3"1"0,9 6 0,0 0 0,-1 0 0,1 0 0,0 0 0,0 0 0,-1 0 0,1 1 0,0-1 0,0 0 0,-1 0 0,1 0 0,0 0 0,0 1 0,-1-1 0,1 0 0,0 0 0,0 0 0,0 1 0,-1-1 0,1 0 0,0 0 0,0 1 0,0-1 0,0 0 0,0 0 0,0 1 0,0-1 0,-1 0 0,1 1 0,0-1 0,0 0 0,0 1 0,0-1 0,0 0 0,0 1 0,-8 58 0,3 0 0,3 92 0,4-177 0,2-1 0,1 0 0,10-28 0,-5 14 0,-8 34 0,21-76 0,-20 73 0,1 0 0,0 0 0,1 1 0,0-1 0,12-14 0,-17 23 0,1 0 0,-1 0 0,1 0 0,0 0 0,0 0 0,-1 0 0,1 1 0,0-1 0,0 0 0,0 1 0,0-1 0,0 0 0,0 1 0,0-1 0,0 1 0,0 0 0,0-1 0,0 1 0,0 0 0,0-1 0,0 1 0,0 0 0,0 0 0,2 0 0,-1 1 0,-1-1 0,0 1 0,0 0 0,1 0 0,-1-1 0,0 1 0,0 0 0,0 0 0,0 0 0,0 0 0,0 0 0,0 1 0,0-1 0,0 0 0,-1 0 0,2 2 0,2 6 0,-1 0 0,1 0 0,-2 1 0,3 11 0,0 13 0,-1 1 0,-1 0 0,-5 56 0,30-155 0,-15 33 0,34-56 0,-41 76 0,2 1 0,-1 0 0,1 0 0,1 1 0,0 0 0,0 0 0,1 1 0,15-10 0,-24 17 0,1-1 0,0 1 0,0 0 0,0 0 0,0 0 0,-1 0 0,1 0 0,1 0 0,-1 1 0,0-1 0,0 1 0,0-1 0,0 1 0,0 0 0,0 0 0,1 0 0,-1 0 0,0 0 0,0 0 0,0 1 0,0-1 0,0 1 0,1 0 0,-1-1 0,0 1 0,0 0 0,-1 0 0,1 0 0,0 0 0,0 1 0,0-1 0,-1 0 0,1 1 0,-1-1 0,1 1 0,-1 0 0,1-1 0,-1 1 0,0 0 0,0 0 0,0 0 0,1 2 0,3 7 0,-1 0 0,-1 0 0,1 1 0,-2-1 0,1 1 0,0 16 0,-1 9-341,-2 0 0,-1 0-1,-7 39 1,5-52-6485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042"/>
    </inkml:context>
    <inkml:brush xml:id="br0">
      <inkml:brushProperty name="width" value="0.05" units="cm"/>
      <inkml:brushProperty name="height" value="0.05" units="cm"/>
    </inkml:brush>
  </inkml:definitions>
  <inkml:trace contextRef="#ctx0" brushRef="#br0">59 210 24575,'0'0'0,"0"0"0,0 0 0,-1 0 0,1 0 0,0 0 0,0 0 0,-1 0 0,1 0 0,0 0 0,0 0 0,0 0 0,-1 0 0,1 0 0,0 0 0,0 0 0,0 0 0,-1 0 0,1 0 0,0 1 0,0-1 0,0 0 0,0 0 0,-1 0 0,1 0 0,0 0 0,0 1 0,0-1 0,0 0 0,0 0 0,0 0 0,-1 0 0,1 1 0,0-1 0,0 0 0,0 0 0,0 0 0,0 1 0,0-1 0,0 0 0,0 0 0,0 0 0,0 1 0,5 10 0,14 8 0,-17-18 0,0 0 0,0 0 0,0 0 0,0 0 0,0-1 0,0 1 0,1-1 0,-1 1 0,0-1 0,0 0 0,1 0 0,-1 0 0,0 0 0,0 0 0,1-1 0,-1 1 0,0-1 0,0 1 0,1-1 0,-1 0 0,0 0 0,0 0 0,0 0 0,0 0 0,0 0 0,-1-1 0,1 1 0,0-1 0,0 1 0,-1-1 0,1 1 0,-1-1 0,0 0 0,1 0 0,-1 0 0,0 0 0,0 0 0,0 0 0,1-4 0,-1 2 0,1 1 0,-1-1 0,0 0 0,0 1 0,-1-1 0,1 0 0,-1 0 0,0 1 0,0-1 0,0 0 0,0 0 0,-1 0 0,1 1 0,-1-1 0,0 0 0,0 1 0,-1-1 0,1 0 0,-1 1 0,1 0 0,-1-1 0,0 1 0,-4-5 0,4 6 0,-1 0 0,1 0 0,0 0 0,0 0 0,-1 0 0,1 0 0,-1 1 0,1-1 0,-1 1 0,0 0 0,1 0 0,-1 0 0,0 0 0,0 0 0,0 1 0,0-1 0,0 1 0,0 0 0,0-1 0,0 2 0,0-1 0,0 0 0,0 1 0,0-1 0,1 1 0,-1 0 0,0 0 0,0 0 0,-3 2 0,2-1 0,0 1 0,0 0 0,0 0 0,1 1 0,-1-1 0,1 1 0,0-1 0,0 1 0,0 0 0,1 0 0,0 1 0,-1-1 0,1 0 0,1 1 0,-1 0 0,1-1 0,-2 8 0,2-5 0,0 0 0,0 0 0,0 0 0,1 0 0,0 0 0,1 0 0,0 0 0,0-1 0,0 1 0,1 0 0,0 0 0,0-1 0,5 11 0,-5-14 0,0 1 0,1 0 0,-1-1 0,1 0 0,0 1 0,0-1 0,0-1 0,0 1 0,1 0 0,-1-1 0,1 1 0,0-1 0,-1 0 0,1 0 0,0-1 0,0 1 0,0-1 0,0 0 0,1 0 0,-1 0 0,0 0 0,0-1 0,6 0 0,-1 0 0,-1 0 0,1-1 0,0-1 0,0 1 0,-1-1 0,1-1 0,-1 1 0,0-2 0,0 1 0,0-1 0,0 0 0,0-1 0,-1 0 0,0 0 0,0 0 0,0-1 0,-1 0 0,0 0 0,7-10 0,-3 4 0,-1-1 0,-1 0 0,0-1 0,-1 0 0,0 0 0,-1-1 0,-1 0 0,0 0 0,-1 0 0,2-16 0,-3 15 0,4-22 0,-7 36 0,1 0 0,-1 1 0,0-1 0,0 0 0,0 1 0,0-1 0,-1 0 0,1 1 0,0-1 0,-1 1 0,1-1 0,-1 0 0,1 1 0,-1-1 0,0 1 0,-1-3 0,1 3 0,0 1 0,0 0 0,0-1 0,0 1 0,0 0 0,0-1 0,0 1 0,0 0 0,-1 0 0,1 0 0,0 0 0,0 0 0,0 0 0,0 0 0,0 0 0,0 1 0,0-1 0,0 0 0,0 1 0,0-1 0,0 1 0,0-1 0,0 1 0,0-1 0,0 1 0,0 0 0,0-1 0,1 1 0,-3 1 0,-23 24 0,23-22 0,0 0 0,0 0 0,0 0 0,0 0 0,1 1 0,-1-1 0,1 1 0,1 0 0,-1 0 0,0-1 0,1 1 0,0 0 0,0 0 0,1 0 0,-1 0 0,1 0 0,0 1 0,1-1 0,-1 0 0,1 0 0,0 0 0,0 0 0,1-1 0,-1 1 0,1 0 0,0 0 0,5 8 0,3 3 0,2-1 0,-1 0 0,2 0 0,0-1 0,0-1 0,17 13 0,-30-26 0,6 5 0,0 0 0,0 1 0,-1-1 0,9 13 0,-13-17 0,-1-1 0,1 1 0,-1 0 0,1 0 0,-1 0 0,1 0 0,-1 0 0,1 0 0,-1 0 0,0 0 0,0 0 0,1 0 0,-1 0 0,0 0 0,0 1 0,0-1 0,0 0 0,0 0 0,-1 0 0,1 0 0,0 0 0,0 0 0,-1 0 0,1 0 0,-1 0 0,1 0 0,-1 0 0,1 0 0,-1 0 0,1 0 0,-1-1 0,0 1 0,1 0 0,-1 0 0,0-1 0,0 1 0,0 0 0,0-1 0,0 1 0,1-1 0,-1 1 0,0-1 0,0 1 0,0-1 0,-2 1 0,-6 2 0,-1 0 0,0-1 0,0 0 0,0-1 0,0 1 0,0-2 0,0 0 0,-1 0 0,1-1 0,0 0 0,0 0 0,-18-6 0,26 6-32,1 1-1,-1-1 1,1 1-1,-1-1 1,1 0-1,-1 0 1,1 0-1,-1 0 1,1 0-1,0 0 1,-1 0-1,1 0 1,0 0-1,0-1 1,0 1-1,0 0 1,0-1-1,0 1 1,0-1-1,1 1 1,-1-1-1,1 1 1,-1-1-1,1 0 1,-1 1-1,1-1 1,0 0-1,0 1 1,-1-1-1,1 0 1,1 1-1,-1-1 1,0 0-1,0 1 1,1-1-1,-1 0 0,0 1 1,1-1-1,0 1 1,-1-1-1,3-2 1,7-14-6794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325"/>
    </inkml:context>
    <inkml:brush xml:id="br0">
      <inkml:brushProperty name="width" value="0.05" units="cm"/>
      <inkml:brushProperty name="height" value="0.05" units="cm"/>
    </inkml:brush>
  </inkml:definitions>
  <inkml:trace contextRef="#ctx0" brushRef="#br0">66 59 24575,'11'-9'0,"-8"6"0,0 1 0,0 0 0,-1-1 0,1 0 0,-1 0 0,4-5 0,-5 7 0,-1 1 0,0 0 0,0-1 0,0 1 0,0-1 0,1 1 0,-1-1 0,0 1 0,0-1 0,0 1 0,0-1 0,0 1 0,0-1 0,0 1 0,0-1 0,-1 1 0,1-1 0,0 1 0,0 0 0,0-1 0,0 1 0,-1-1 0,1 0 0,-1 0 0,0 0 0,0 1 0,0-1 0,0 0 0,0 0 0,0 1 0,0-1 0,0 0 0,-1 1 0,1-1 0,0 1 0,-2-1 0,-1 0 0,1 0 0,0 0 0,-1 1 0,1-1 0,0 1 0,-1 0 0,1 0 0,-1 0 0,1 0 0,0 1 0,-1 0 0,1-1 0,0 1 0,0 0 0,-5 2 0,6-2 0,1 0 0,0 0 0,0 0 0,0 0 0,0 0 0,0 0 0,0 0 0,0 1 0,0-1 0,0 0 0,0 0 0,1 1 0,-1-1 0,0 1 0,1-1 0,-1 0 0,1 1 0,0-1 0,0 1 0,-1-1 0,1 1 0,0-1 0,0 1 0,0 0 0,0-1 0,1 1 0,-1-1 0,0 1 0,1-1 0,-1 0 0,1 1 0,-1-1 0,1 1 0,0-1 0,-1 0 0,3 3 0,1 4 0,1-1 0,0 1 0,1-1 0,0 0 0,0 0 0,0 0 0,10 7 0,56 38 0,-55-41 0,9 6 0,-16-11 0,-1 0 0,1 0 0,-1 1 0,0 0 0,12 14 0,-20-20 0,-1-1 0,1 1 0,0 0 0,-1-1 0,0 1 0,1 0 0,-1-1 0,1 1 0,-1 0 0,0-1 0,0 1 0,1 0 0,-1 0 0,0-1 0,0 1 0,0 0 0,0 0 0,0-1 0,0 1 0,0 0 0,0 0 0,0 0 0,0-1 0,0 1 0,0 0 0,-1 0 0,1-1 0,0 1 0,-1 0 0,1-1 0,0 1 0,-1 0 0,1-1 0,-1 1 0,1 0 0,-1-1 0,1 1 0,-1-1 0,0 1 0,1-1 0,-1 1 0,0-1 0,1 0 0,-1 1 0,0-1 0,1 0 0,-1 1 0,0-1 0,0 0 0,-7 3 0,1-1 0,-1 0 0,-14 2 0,16-3 0,-10 2-136,1 0-1,-1-2 1,1 0-1,-1 0 1,0-2-1,1 0 1,-1 0-1,1-2 0,-16-4 1,8-1-6690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974"/>
    </inkml:context>
    <inkml:brush xml:id="br0">
      <inkml:brushProperty name="width" value="0.05" units="cm"/>
      <inkml:brushProperty name="height" value="0.05" units="cm"/>
    </inkml:brush>
  </inkml:definitions>
  <inkml:trace contextRef="#ctx0" brushRef="#br0">57 96 24575,'3'0'0,"0"0"0,1 0 0,-1-1 0,0 1 0,0 0 0,0-1 0,0 0 0,0 0 0,0 0 0,0 0 0,0 0 0,5-4 0,-7 4 0,0 0 0,0 0 0,0 0 0,0-1 0,0 1 0,0 0 0,-1-1 0,1 1 0,0-1 0,-1 1 0,1-1 0,-1 1 0,1-1 0,-1 1 0,0-1 0,0 0 0,0 1 0,0-1 0,0 1 0,0-1 0,0 1 0,0-1 0,0 0 0,-1 1 0,1-1 0,-1 1 0,0-3 0,0 2 0,1 0 0,-1 0 0,0 0 0,1 0 0,-1 0 0,0 0 0,0 0 0,0 0 0,-1 0 0,1 1 0,0-1 0,-1 0 0,1 1 0,-1-1 0,1 1 0,-1 0 0,0-1 0,0 1 0,1 0 0,-1 0 0,0 0 0,0 0 0,0 0 0,0 1 0,0-1 0,0 1 0,-1-1 0,-2 0 0,3 2 0,-1-1 0,0 1 0,1-1 0,-1 1 0,0 0 0,1 0 0,-1 0 0,1 0 0,0 0 0,-1 0 0,1 1 0,0-1 0,0 1 0,-1 0 0,1 0 0,1-1 0,-1 1 0,0 1 0,0-1 0,1 0 0,-1 0 0,-1 4 0,2-3 0,-1-1 0,1 1 0,-1 0 0,1-1 0,0 1 0,0 0 0,0 0 0,1 0 0,-1 0 0,1 0 0,-1 0 0,1 0 0,0 0 0,0 0 0,1 0 0,-1 0 0,0 0 0,1 0 0,0 0 0,0 0 0,0 0 0,0-1 0,0 1 0,0 0 0,1 0 0,-1-1 0,4 5 0,-1-4 0,0 1 0,-1-1 0,1 0 0,0 0 0,1-1 0,-1 1 0,0-1 0,1 0 0,-1 0 0,1 0 0,0-1 0,0 0 0,-1 0 0,1 0 0,0 0 0,6-1 0,-5 0 0,1 0 0,-1-1 0,0 0 0,0 0 0,0-1 0,0 0 0,0 0 0,0 0 0,7-5 0,-11 7 0,0 0 0,0 0 0,0 0 0,0 0 0,0 0 0,0 0 0,0 0 0,0 0 0,-1 1 0,1-1 0,0 1 0,0-1 0,0 1 0,0 0 0,-1 0 0,1 0 0,0 0 0,-1 0 0,1 0 0,2 2 0,17 9 0,-14-10 0,0-1 0,1 1 0,-1-1 0,0-1 0,0 0 0,1 0 0,-1 0 0,0-1 0,0 0 0,0 0 0,0-1 0,1 0 0,-2 0 0,1 0 0,7-5 0,-9 5 0,0-1 0,0 0 0,0 0 0,-1 0 0,1-1 0,-1 1 0,0-1 0,0 0 0,0-1 0,-1 1 0,1-1 0,-1 1 0,0-1 0,-1 0 0,1 0 0,-1 0 0,0-1 0,0 1 0,2-11 0,-4 15 0,0 0 0,1 0 0,-1 1 0,0-1 0,0 0 0,0 1 0,0-1 0,0 0 0,0 0 0,0 1 0,0-1 0,-1 0 0,1 1 0,0-1 0,0 0 0,0 1 0,-1-1 0,1 0 0,0 1 0,-2-2 0,2 2 0,-1 0 0,1 0 0,0 0 0,-1 1 0,1-1 0,-1 0 0,1 0 0,-1 0 0,1 1 0,-1-1 0,1 0 0,0 1 0,-1-1 0,1 0 0,0 1 0,-1-1 0,1 0 0,0 1 0,-1-1 0,1 1 0,0-1 0,0 1 0,0-1 0,-1 1 0,1-1 0,0 1 0,0-1 0,0 1 0,0-1 0,0 1 0,0 0 0,-4 13 0,0 0 0,1 1 0,1 0 0,1-1 0,0 1 0,1 21 0,14 92 0,-8-83 0,-3-30 0,-1 0 0,0 0 0,-1 0 0,-1 28 0,0-40 0,0-1 0,-1 1 0,1-1 0,-1 1 0,1-1 0,-1 1 0,0-1 0,0 1 0,1-1 0,-2 0 0,1 1 0,0-1 0,0 0 0,-1 0 0,0 0 0,1 0 0,-1 0 0,0 0 0,0-1 0,0 1 0,0-1 0,0 1 0,0-1 0,0 0 0,0 1 0,-1-1 0,1 0 0,0-1 0,-5 2 0,4-2-54,-1 0-1,1 0 0,0 0 1,-1-1-1,1 0 1,0 1-1,0-1 0,0 0 1,-1-1-1,1 1 1,0-1-1,0 1 0,1-1 1,-1 0-1,0 0 0,0 0 1,1 0-1,0 0 1,-1-1-1,1 1 0,0-1 1,0 0-1,0 1 1,-2-6-1,-8-12-6771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9.344"/>
    </inkml:context>
    <inkml:brush xml:id="br0">
      <inkml:brushProperty name="width" value="0.05" units="cm"/>
      <inkml:brushProperty name="height" value="0.05" units="cm"/>
    </inkml:brush>
  </inkml:definitions>
  <inkml:trace contextRef="#ctx0" brushRef="#br0">127 251 24575,'1'1'0,"0"0"0,1 0 0,-1 1 0,0-1 0,1 0 0,-1-1 0,1 1 0,-1 0 0,1 0 0,-1-1 0,1 1 0,-1-1 0,1 1 0,0-1 0,-1 0 0,1 1 0,0-1 0,-1 0 0,1 0 0,3-1 0,-2 1 0,0-1 0,0 0 0,-1 0 0,1-1 0,0 1 0,0 0 0,-1-1 0,1 0 0,-1 0 0,5-4 0,-2 2 0,-1 0 0,0-1 0,0 0 0,0 0 0,-1 0 0,1-1 0,-1 1 0,-1-1 0,1 0 0,3-11 0,-5 8 0,0 1 0,-1-1 0,0 0 0,0 1 0,-1-1 0,0 1 0,0-1 0,-1 1 0,0-1 0,-1 1 0,0 0 0,-7-14 0,9 19 0,-1-1 0,0 1 0,0 0 0,0 0 0,0 0 0,-1 0 0,1 0 0,-1 1 0,1-1 0,-1 1 0,0-1 0,0 1 0,0 0 0,-1 0 0,1 1 0,0-1 0,-1 1 0,1-1 0,-1 1 0,1 0 0,-1 0 0,0 1 0,1-1 0,-1 1 0,0 0 0,0 0 0,1 0 0,-1 0 0,0 1 0,1-1 0,-7 3 0,4-1 0,0 1 0,0 0 0,1 0 0,-1 1 0,1-1 0,-1 1 0,1 0 0,0 1 0,1-1 0,-1 1 0,1 0 0,0 0 0,0 0 0,0 1 0,1-1 0,0 1 0,0 0 0,-4 12 0,2-4 0,1 0 0,0 0 0,1 0 0,1 0 0,0 1 0,1-1 0,0 23 0,2-29 31,0 0 0,0-1 0,0 1 0,1-1 0,0 0 0,1 1 0,0-1 0,0 0 1,0-1-1,6 10 0,-6-12-145,1 1 0,-1-1 0,1 0 0,0 0 1,0-1-1,0 1 0,0-1 0,1 0 1,-1 0-1,1 0 0,0-1 0,0 1 1,0-1-1,10 2 0,11 2-6712</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9.559"/>
    </inkml:context>
    <inkml:brush xml:id="br0">
      <inkml:brushProperty name="width" value="0.05" units="cm"/>
      <inkml:brushProperty name="height" value="0.05" units="cm"/>
    </inkml:brush>
  </inkml:definitions>
  <inkml:trace contextRef="#ctx0" brushRef="#br0">31 0 24575,'-1'0'0,"0"1"0,0-1 0,0 1 0,0-1 0,1 1 0,-1-1 0,0 1 0,0-1 0,1 1 0,-1 0 0,0-1 0,1 1 0,-1 0 0,1-1 0,-1 1 0,1 0 0,-1 0 0,1 0 0,0 0 0,-1-1 0,1 1 0,-1 1 0,-5 22 0,1 1 0,2 0 0,1 0 0,3 46 0,14 75 0,-10-108 0,-5-32 10,3 15-354,0 0 0,1-1 1,7 23-1,-4-27-6482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0.195"/>
    </inkml:context>
    <inkml:brush xml:id="br0">
      <inkml:brushProperty name="width" value="0.05" units="cm"/>
      <inkml:brushProperty name="height" value="0.05" units="cm"/>
    </inkml:brush>
  </inkml:definitions>
  <inkml:trace contextRef="#ctx0" brushRef="#br0">41 42 24575,'5'-26'0,"-2"17"0,-25 41 0,20-29 0,-18 50 0,19-49 0,0 0 0,0 0 0,0 0 0,1 0 0,-1 0 0,1 0 0,0 0 0,0 0 0,1 0 0,-1 0 0,3 7 0,-3-10 0,0 0 0,1 0 0,-1 1 0,0-1 0,1 0 0,0 0 0,-1 0 0,1 0 0,0 0 0,-1-1 0,1 1 0,0 0 0,0 0 0,0 0 0,0-1 0,-1 1 0,1 0 0,0-1 0,1 1 0,-1-1 0,0 1 0,0-1 0,0 1 0,2-1 0,-1 0 0,0 0 0,0 0 0,1 0 0,-1 0 0,0-1 0,0 1 0,0-1 0,0 0 0,0 0 0,0 1 0,-1-1 0,5-3 0,-1 1 0,0-1 0,0 0 0,0-1 0,0 1 0,0-1 0,-1 0 0,7-11 0,-9 14 0,-1-1 0,0 1 0,0-1 0,0 0 0,-1 1 0,1-1 0,0 0 0,-1 0 0,0 1 0,0-1 0,0 0 0,0 0 0,0 1 0,0-1 0,-1 0 0,0 0 0,1 1 0,-1-1 0,0 0 0,0 1 0,0-1 0,-1 1 0,1-1 0,0 1 0,-1 0 0,0-1 0,1 1 0,-1 0 0,0 0 0,0 0 0,-1 1 0,1-1 0,0 0 0,0 1 0,-1-1 0,1 1 0,-1 0 0,1 0 0,-1 0 0,0 0 0,1 0 0,-1 1 0,0-1 0,-4 0 0,20 4 0,1-2 0,24 0 0,-32-1 0,0-1 0,-1 0 0,1 0 0,0-1 0,-1 1 0,1-1 0,-1 0 0,0-1 0,0 1 0,9-7 0,-13 9 0,-1 0 0,1 0 0,-1 0 0,1 0 0,-1 0 0,1 0 0,-1 0 0,1 0 0,-1 0 0,1 0 0,-1 0 0,0 1 0,1-1 0,-1 0 0,1 0 0,-1 1 0,0-1 0,1 0 0,-1 0 0,1 1 0,-1-1 0,0 0 0,1 1 0,-1-1 0,0 0 0,0 1 0,1-1 0,-1 1 0,0-1 0,0 1 0,0-1 0,1 0 0,-1 1 0,0-1 0,0 1 0,0-1 0,0 1 0,0-1 0,0 1 0,7 26 0,-6-25 0,1 6 0,33 154 0,-29-125 0,-2 1 0,1 51 0,-5-87 0,0 0 0,0 1 0,0-1 0,-1 1 0,1-1 0,-1 0 0,1 1 0,-1-1 0,0 0 0,1 0 0,-1 1 0,0-1 0,-1 0 0,1 0 0,0 0 0,-1 0 0,1 0 0,-1-1 0,1 1 0,-1 0 0,0-1 0,-2 2 0,2-2 0,0 0 0,-1 0 0,1-1 0,0 1 0,-1-1 0,1 1 0,-1-1 0,1 0 0,0 0 0,-1 0 0,1 0 0,-1 0 0,1-1 0,-1 1 0,1-1 0,0 0 0,-1 1 0,1-1 0,0 0 0,0 0 0,-4-3 0,3 2 0,0 1 0,0-1 0,0 0 0,0 0 0,0-1 0,0 1 0,1-1 0,-1 1 0,1-1 0,0 0 0,-1 0 0,1 0 0,1 0 0,-1 0 0,0-1 0,1 1 0,0 0 0,-1-1 0,1 1 0,1-1 0,-1 0 0,0 1 0,1-1 0,0 1 0,0-1 0,0 0 0,0 1 0,2-7 0,-1 4 0,1 1 0,0 0 0,0 0 0,0 0 0,0 0 0,1 0 0,0 1 0,0-1 0,0 1 0,1 0 0,-1-1 0,1 2 0,0-1 0,0 0 0,0 1 0,1 0 0,-1 0 0,9-4 0,9-2-1365,-2 3-5461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0.986"/>
    </inkml:context>
    <inkml:brush xml:id="br0">
      <inkml:brushProperty name="width" value="0.05" units="cm"/>
      <inkml:brushProperty name="height" value="0.05" units="cm"/>
    </inkml:brush>
  </inkml:definitions>
  <inkml:trace contextRef="#ctx0" brushRef="#br0">14 64 24575,'-7'-37'0,"1"11"0,7 144 0,-2-55 0,17 198 222,-5-125-1809,-10-115-5239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1.324"/>
    </inkml:context>
    <inkml:brush xml:id="br0">
      <inkml:brushProperty name="width" value="0.05" units="cm"/>
      <inkml:brushProperty name="height" value="0.05" units="cm"/>
    </inkml:brush>
  </inkml:definitions>
  <inkml:trace contextRef="#ctx0" brushRef="#br0">0 86 24575,'7'4'0,"0"0"0,0 0 0,0-1 0,0 0 0,1 0 0,-1-1 0,1 0 0,15 2 0,-6 0 0,-3-1 0,0 0 0,1-1 0,-1 0 0,27-1 0,-36-2 0,-1 1 0,1-1 0,-1 1 0,0-1 0,1 0 0,-1-1 0,0 1 0,0-1 0,0 0 0,0 0 0,0 0 0,0-1 0,-1 1 0,1-1 0,-1 0 0,1 0 0,-1 0 0,0 0 0,4-7 0,40-68 0,-40 72 0,-5 10 0,-7 15 0,-1-8-227,0-1-1,0-1 1,-1 1-1,-1-1 1,-10 10-1,-5 3-6598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3.788"/>
    </inkml:context>
    <inkml:brush xml:id="br0">
      <inkml:brushProperty name="width" value="0.05" units="cm"/>
      <inkml:brushProperty name="height" value="0.05" units="cm"/>
    </inkml:brush>
  </inkml:definitions>
  <inkml:trace contextRef="#ctx0" brushRef="#br0">276 10 24575,'-1'-1'0,"1"1"0,0-1 0,0 1 0,0-1 0,-1 1 0,1-1 0,0 1 0,0 0 0,-1-1 0,1 1 0,0-1 0,-1 1 0,1 0 0,-1-1 0,1 1 0,-1 0 0,1-1 0,0 1 0,-1 0 0,1 0 0,-1-1 0,1 1 0,-1 0 0,1 0 0,-1 0 0,1 0 0,-1 0 0,0 0 0,1 0 0,-1 0 0,1 0 0,-1 0 0,1 0 0,-1 0 0,1 0 0,-1 0 0,1 0 0,-2 1 0,-21 5 0,6 1 0,1 0 0,-1 2 0,1 0 0,-25 19 0,-53 52 0,88-75 0,1 0 0,3-4 0,0 0 0,0 1 0,0 0 0,0-1 0,1 1 0,-1 0 0,0 0 0,1 0 0,-1 0 0,1 0 0,0 0 0,-2 4 0,4-6 0,-1 0 0,0 0 0,0 1 0,1-1 0,-1 0 0,0 0 0,0 0 0,1 0 0,-1 0 0,0 0 0,0 0 0,1 1 0,-1-1 0,0 0 0,1 0 0,-1 0 0,0 0 0,0 0 0,1 0 0,-1 0 0,0 0 0,1-1 0,-1 1 0,0 0 0,0 0 0,1 0 0,-1 0 0,0 0 0,0 0 0,1 0 0,-1-1 0,0 1 0,0 0 0,1 0 0,-1-1 0,12-5 0,30-23 0,-2-1 0,54-54 0,-83 74 0,-8 8 0,-1-1 0,1 1 0,-1 0 0,1 0 0,0 0 0,0 0 0,0 0 0,0 1 0,0-1 0,5 0 0,-6 1 0,-1 1 0,1 0 0,-1 1 0,1-1 0,-1 0 0,1 0 0,-1 0 0,1 1 0,-1-1 0,1 1 0,-1 0 0,0-1 0,1 1 0,-1 0 0,0 0 0,1-1 0,-1 1 0,0 0 0,0 0 0,0 0 0,0 1 0,0-1 0,0 0 0,0 0 0,1 3 0,18 25 107,71 93-1579,-69-96-5354</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1.841"/>
    </inkml:context>
    <inkml:brush xml:id="br0">
      <inkml:brushProperty name="width" value="0.05" units="cm"/>
      <inkml:brushProperty name="height" value="0.05" units="cm"/>
    </inkml:brush>
  </inkml:definitions>
  <inkml:trace contextRef="#ctx0" brushRef="#br0">347 22 24575,'0'0'0,"1"0"0,-1 0 0,0-1 0,1 1 0,-1 0 0,1-1 0,-1 1 0,0 0 0,1-1 0,-1 1 0,0-1 0,1 1 0,-1-1 0,0 1 0,0 0 0,0-1 0,1 1 0,-1-1 0,0 1 0,0-1 0,0 1 0,0-1 0,0 1 0,0-1 0,0 0 0,0 1 0,0-1 0,0 1 0,0-1 0,0 1 0,0-1 0,-1 0 0,0 0 0,0 1 0,0-1 0,1 1 0,-1-1 0,0 1 0,0-1 0,0 1 0,0-1 0,0 1 0,0 0 0,0 0 0,0-1 0,-2 1 0,-36 0 0,22 3 0,-1 2 0,1 0 0,0 1 0,1 0 0,0 2 0,0 0 0,0 0 0,-21 17 0,25-17 0,1 1 0,0 1 0,1 0 0,-1 0 0,2 1 0,0 0 0,0 1 0,1 0 0,0 1 0,-10 24 0,16-32 0,0 0 0,0 1 0,1 0 0,-1-1 0,1 1 0,1 0 0,-1 0 0,1-1 0,0 1 0,0 0 0,1 0 0,0 0 0,0-1 0,0 1 0,1 0 0,-1-1 0,1 1 0,1-1 0,-1 0 0,1 0 0,0 0 0,0 0 0,0 0 0,1 0 0,0-1 0,0 0 0,0 0 0,0 0 0,1 0 0,-1 0 0,1-1 0,0 0 0,0 0 0,0-1 0,1 1 0,5 1 0,5 2 0,0-2 0,1 0 0,-1 0 0,1-2 0,0 0 0,0-1 0,0-1 0,0 0 0,0-1 0,0-1 0,24-6 0,-29 5 0,0 0 0,0 0 0,0-2 0,-1 1 0,1-1 0,-1-1 0,0 0 0,-1-1 0,0 0 0,0 0 0,0-1 0,-1 0 0,0-1 0,-1 0 0,0-1 0,10-14 0,-16 20 0,1 0 0,-1-1 0,0 1 0,0-1 0,0 0 0,-1 1 0,1-1 0,-1 0 0,-1 0 0,1 0 0,-1 0 0,1 0 0,-1 0 0,-1 0 0,1 0 0,-2-5 0,0 4 0,0 0 0,0 1 0,0-1 0,-1 1 0,0 0 0,0 0 0,-1 0 0,1 0 0,-1 1 0,0-1 0,-8-7 0,-1 2 0,-1 1 0,0 0 0,0 0 0,-1 1 0,0 1 0,0 1 0,-1 0 0,-28-6 0,13 5-455,0 3 0,-47-2 0,14 5-6371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7.049"/>
    </inkml:context>
    <inkml:brush xml:id="br0">
      <inkml:brushProperty name="width" value="0.05" units="cm"/>
      <inkml:brushProperty name="height" value="0.05" units="cm"/>
    </inkml:brush>
  </inkml:definitions>
  <inkml:trace contextRef="#ctx0" brushRef="#br0">339 326 24575,'3'2'0,"0"0"0,0-1 0,0 1 0,0 0 0,0-1 0,0 0 0,0 0 0,1 0 0,-1 0 0,0-1 0,1 1 0,4 0 0,-3-1 0,1 0 0,-1 0 0,1 0 0,-1 0 0,1-1 0,-1 0 0,6-1 0,-10 2 0,-1 0 0,1 0 0,-1 0 0,1 0 0,-1 0 0,1-1 0,-1 1 0,1 0 0,-1 0 0,1 0 0,-1-1 0,1 1 0,-1 0 0,1 0 0,-1-1 0,1 1 0,-1 0 0,0-1 0,1 1 0,-1-1 0,1 1 0,-1-1 0,0 1 0,0-1 0,1 1 0,-1 0 0,0-1 0,0 0 0,1 1 0,-1-1 0,0 1 0,0-1 0,0 1 0,0-1 0,0 1 0,0-1 0,0 1 0,0-1 0,0 0 0,0 1 0,0-1 0,0 1 0,-1-1 0,1 1 0,0-1 0,0 1 0,0-1 0,-1 1 0,1-1 0,0 1 0,-1-1 0,1 1 0,0 0 0,-1-1 0,1 1 0,-1-1 0,0 1 0,-1-2 0,0 0 0,-1 0 0,1 1 0,0-1 0,-1 1 0,0 0 0,1 0 0,-1 0 0,0 0 0,-3-1 0,-8 1 0,-1 1 0,1 0 0,0 0 0,-1 2 0,1 0 0,0 0 0,-15 6 0,-9 4 0,-48 22 0,71-28 0,1 1 0,0 1 0,0 0 0,1 1 0,0 0 0,1 1 0,-16 16 0,25-23 0,0 0 0,0 1 0,0 0 0,0 0 0,0 0 0,1 0 0,0 0 0,0 1 0,0-1 0,0 1 0,1-1 0,0 1 0,0-1 0,0 1 0,0 0 0,1 0 0,0-1 0,0 1 0,0 0 0,0 0 0,1-1 0,0 1 0,0 0 0,0-1 0,1 1 0,-1-1 0,1 1 0,4 6 0,-1-3 0,1-1 0,0 1 0,0-1 0,0 0 0,1-1 0,0 0 0,1 0 0,-1 0 0,1-1 0,0 0 0,0 0 0,1-1 0,-1 0 0,1-1 0,0 0 0,0 0 0,15 2 0,-9-2 0,0-1 0,0 0 0,0-1 0,0-1 0,1-1 0,-1 0 0,0 0 0,0-2 0,0 0 0,18-6 0,-22 5 0,-1-1 0,1 0 0,-1 0 0,0-1 0,-1 0 0,1-1 0,-1 0 0,0-1 0,-1 0 0,0 0 0,0-1 0,-1 0 0,0 0 0,-1-1 0,0 1 0,0-2 0,7-16 0,-6 6 0,0-1 0,-2 0 0,0 0 0,-1 0 0,-2 0 0,0 0 0,-1-1 0,-3-25 0,0 7 0,-2 1 0,-2-1 0,-1 1 0,-21-60 0,28 98 0,-1 0 0,0 0 0,1 0 0,-1 0 0,0 1 0,0-1 0,0 0 0,-1 1 0,1-1 0,0 1 0,-2-2 0,2 2 0,1 1 0,0 0 0,0 0 0,0 0 0,-1 0 0,1 0 0,0 0 0,0 0 0,0 0 0,-1 0 0,1 0 0,0 0 0,0 0 0,0 0 0,-1 0 0,1 0 0,0 0 0,0 0 0,0 0 0,-1 0 0,1 0 0,0 0 0,0 0 0,0 0 0,-1 0 0,1 0 0,0 1 0,0-1 0,0 0 0,-1 0 0,1 0 0,0 0 0,0 1 0,-5 13 0,1 43 0,2 1 0,2-1 0,10 64 0,-10-117 0,4 40-341,2-1 0,2 0-1,23 72 1,-19-83-6485</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7.735"/>
    </inkml:context>
    <inkml:brush xml:id="br0">
      <inkml:brushProperty name="width" value="0.05" units="cm"/>
      <inkml:brushProperty name="height" value="0.05" units="cm"/>
    </inkml:brush>
  </inkml:definitions>
  <inkml:trace contextRef="#ctx0" brushRef="#br0">157 460 24575,'3'-3'0,"-1"0"0,1-1 0,0 1 0,-1 0 0,0-1 0,1 1 0,-1-1 0,-1 0 0,1 0 0,-1 0 0,1 0 0,-1 0 0,0 0 0,0 0 0,-1 0 0,1 0 0,-1-1 0,0 1 0,0 0 0,-1 0 0,1 0 0,-1-1 0,0 1 0,0 0 0,0 0 0,-1 0 0,-1-4 0,2 6 0,-1 0 0,1 0 0,-1-1 0,0 1 0,0 0 0,0 1 0,0-1 0,0 0 0,0 0 0,0 1 0,0-1 0,-1 1 0,1 0 0,-1 0 0,1 0 0,-1 0 0,1 0 0,-1 0 0,0 1 0,1 0 0,-1-1 0,0 1 0,1 0 0,-1 0 0,0 0 0,1 0 0,-1 1 0,0-1 0,1 1 0,-1 0 0,-4 1 0,0 1 0,0-1 0,1 1 0,-1 1 0,1-1 0,0 1 0,0 0 0,0 0 0,0 1 0,1-1 0,-9 12 0,11-13 0,1 0 0,-1 1 0,1-1 0,0 1 0,0 0 0,1 0 0,-1 0 0,1 0 0,0 0 0,0 0 0,0 0 0,1 0 0,-1 0 0,1 0 0,0 1 0,0-1 0,1 0 0,-1 0 0,1 0 0,1 6 0,0-7 0,-1 1 0,0-1 0,1 0 0,0 0 0,0 0 0,0 0 0,0 0 0,0 0 0,1-1 0,-1 1 0,1-1 0,0 1 0,-1-1 0,1 0 0,0 0 0,0 0 0,1-1 0,-1 1 0,0-1 0,1 0 0,-1 1 0,0-2 0,8 2 0,-6-1 0,0 0 0,0-1 0,0 0 0,0 0 0,0 0 0,0 0 0,0-1 0,0 0 0,-1 0 0,8-2 0,-11 2 0,1 0 0,0 0 0,-1 0 0,1 0 0,-1 0 0,0 0 0,1 0 0,-1 0 0,0-1 0,0 1 0,0 0 0,1-1 0,-1 1 0,-1-1 0,1 0 0,0 1 0,0-1 0,-1 1 0,1-1 0,-1 0 0,1 0 0,-1 1 0,0-1 0,1 0 0,-1 0 0,0 0 0,0 1 0,0-1 0,-1 0 0,1 0 0,-1-3 0,-1-3 0,0 0 0,0 1 0,-6-12 0,7 16 0,0 0 0,0 1 0,-1 0 0,1-1 0,-1 1 0,1 0 0,-1 0 0,0 0 0,0 0 0,0 0 0,0 0 0,0 0 0,-4-2 0,6 4 0,-1 0 0,1-1 0,0 1 0,0 0 0,0 0 0,-1 0 0,1 0 0,0 0 0,0 0 0,0 0 0,-1 0 0,1 0 0,0 0 0,0 0 0,-1 0 0,1 0 0,0 0 0,0 0 0,0 0 0,-1 0 0,1 0 0,0 0 0,0 0 0,-1 0 0,1 0 0,0 0 0,0 0 0,0 0 0,-1 1 0,1-1 0,0 0 0,0 0 0,0 0 0,0 0 0,0 1 0,-1-1 0,1 0 0,0 0 0,0 0 0,0 12 0,8 10 0,-3-11 0,1-1 0,-1 0 0,2 0 0,-1-1 0,2 0 0,-1 0 0,1 0 0,0-1 0,1 0 0,0-1 0,11 8 0,-15-12 0,-1-1 0,1 1 0,-1-1 0,1 0 0,0 0 0,0 0 0,0-1 0,0 0 0,0 0 0,0 0 0,0-1 0,1 1 0,-1-1 0,0 0 0,0-1 0,1 1 0,-1-1 0,0 0 0,0-1 0,0 1 0,0-1 0,0 0 0,-1 0 0,1 0 0,0-1 0,7-5 0,-5 2 0,-1 0 0,1 0 0,-1-1 0,0 0 0,-1 0 0,1 0 0,-2-1 0,1 1 0,-1-1 0,0-1 0,0 1 0,-1 0 0,0-1 0,-1 0 0,0 1 0,0-1 0,0-13 0,-1 1 0,-1 1 0,0 0 0,-2-1 0,0 1 0,-1 0 0,-10-32 0,5 26 0,0 2 0,-2-1 0,-1 1 0,0 1 0,-30-43 0,40 64 0,0 1 0,0-1 0,0 1 0,0 0 0,0-1 0,-1 1 0,1 0 0,0 0 0,-1 0 0,1 0 0,-1 0 0,1 0 0,-1 1 0,0-1 0,1 0 0,-3 0 0,3 1 0,0 1 0,1-1 0,-1 0 0,0 0 0,0 1 0,0-1 0,1 1 0,-1-1 0,0 1 0,1-1 0,-1 1 0,0-1 0,1 1 0,-1 0 0,1-1 0,-1 1 0,1 0 0,-1 0 0,1-1 0,-1 1 0,1 0 0,0 0 0,-1-1 0,1 1 0,0 0 0,0 0 0,0 0 0,0 0 0,-1 0 0,1-1 0,0 1 0,0 0 0,1 1 0,-1 22 0,0-1 0,2 1 0,1-1 0,1 0 0,7 26 0,-2-9 0,-7-30 7,45 199-1379,-38-181-5454</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8.243"/>
    </inkml:context>
    <inkml:brush xml:id="br0">
      <inkml:brushProperty name="width" value="0.05" units="cm"/>
      <inkml:brushProperty name="height" value="0.05" units="cm"/>
    </inkml:brush>
  </inkml:definitions>
  <inkml:trace contextRef="#ctx0" brushRef="#br0">0 138 24575,'72'-3'0,"0"-4"0,75-17 0,-52 7 0,-80 15 0,27-5 0,-39 7 0,-1-1 0,0 1 0,-1-1 0,1 1 0,0-1 0,0 0 0,0 0 0,0 0 0,0 0 0,-1 0 0,1 0 0,-1-1 0,1 1 0,-1-1 0,3-1 0,-4 2 0,0 0 0,0 0 0,0 1 0,0-1 0,0 0 0,0 0 0,0 0 0,0 1 0,0-1 0,0 0 0,0 0 0,0 0 0,0 1 0,-1-1 0,1 0 0,0 0 0,-1 1 0,1-1 0,-1 0 0,1 0 0,0 1 0,-1-1 0,0 1 0,1-1 0,-1 0 0,1 1 0,-1-1 0,0 1 0,1-1 0,-1 1 0,-1-1 0,-25-15 0,24 15 0,-3-2 0,-1-1 0,0 2 0,0-1 0,0 1 0,-1 0 0,1 1 0,0 0 0,-1 0 0,1 0 0,-1 1 0,-11 1 0,15-1 0,0 1 0,0 0 0,0 0 0,0 1 0,0-1 0,0 1 0,0 0 0,0 0 0,0 0 0,1 0 0,-1 1 0,1-1 0,0 1 0,0 0 0,0 0 0,0 0 0,0 0 0,1 1 0,-1-1 0,1 1 0,-3 6 0,1-1 0,0 1 0,2-1 0,-1 1 0,1 0 0,0 0 0,1-1 0,0 1 0,1 0 0,0 0 0,0 0 0,1 0 0,0 0 0,1 0 0,0 0 0,1 0 0,0-1 0,0 1 0,1-1 0,1 0 0,-1 0 0,8 10 0,-11-18 0,0 1 0,0 0 0,1 0 0,-1-1 0,1 1 0,-1-1 0,1 0 0,-1 1 0,1-1 0,0 0 0,0 0 0,0 0 0,0 0 0,0 0 0,0 0 0,0-1 0,0 1 0,0 0 0,0-1 0,0 0 0,0 0 0,0 1 0,0-1 0,0 0 0,1-1 0,-1 1 0,0 0 0,0-1 0,0 1 0,0-1 0,0 0 0,0 1 0,0-1 0,0 0 0,0 0 0,0 0 0,-1-1 0,3-1 0,2-2 0,0 0 0,0-1 0,0 0 0,-1 0 0,0 0 0,0-1 0,-1 1 0,0-1 0,4-8 0,2-13 0,10-47 0,-18 68 0,-3 24-273,1 1 0,1-1 0,1 1 0,5 21 0,-2-19-6553</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8.445"/>
    </inkml:context>
    <inkml:brush xml:id="br0">
      <inkml:brushProperty name="width" value="0.05" units="cm"/>
      <inkml:brushProperty name="height" value="0.05" units="cm"/>
    </inkml:brush>
  </inkml:definitions>
  <inkml:trace contextRef="#ctx0" brushRef="#br0">44 136 24575,'-2'-17'0,"-1"1"0,0 0 0,-1-1 0,0 1 0,-2 1 0,-7-18 0,13 33 0,0 0 0,0-1 0,0 1 0,0 0 0,0 0 0,0 0 0,0-1 0,0 1 0,0 0 0,0 0 0,0 0 0,-1 0 0,1-1 0,0 1 0,0 0 0,0 0 0,0 0 0,0 0 0,0 0 0,0-1 0,0 1 0,-1 0 0,1 0 0,0 0 0,0 0 0,0 0 0,0 0 0,0-1 0,-1 1 0,1 0 0,0 0 0,0 0 0,0 0 0,0 0 0,-1 0 0,1 0 0,0 0 0,0 0 0,0 0 0,0 0 0,-1 0 0,1 0 0,0 0 0,-3 9 0,2 17 0,16 171 319,-3-50-2003,-10-114-5142</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9.081"/>
    </inkml:context>
    <inkml:brush xml:id="br0">
      <inkml:brushProperty name="width" value="0.05" units="cm"/>
      <inkml:brushProperty name="height" value="0.05" units="cm"/>
    </inkml:brush>
  </inkml:definitions>
  <inkml:trace contextRef="#ctx0" brushRef="#br0">33 149 24575,'-4'-4'0,"0"-1"0,1 1 0,0-1 0,0 0 0,0 0 0,1-1 0,-1 1 0,1 0 0,0-1 0,-1-8 0,3 13 0,0 0 0,0 0 0,0 0 0,1 0 0,-1 0 0,0 0 0,1 0 0,-1 0 0,1 0 0,-1 1 0,1-1 0,-1 0 0,1 0 0,-1 0 0,1 1 0,0-1 0,0 0 0,-1 1 0,1-1 0,0 0 0,0 1 0,0-1 0,0 1 0,-1 0 0,1-1 0,0 1 0,0 0 0,0-1 0,0 1 0,1 0 0,37-7 0,-27 6 0,218-45 0,-229 46 0,0 0 0,-1 0 0,1 0 0,0-1 0,-1 1 0,1 0 0,-1 0 0,1 0 0,0 0 0,-1 0 0,1 1 0,0-1 0,-1 0 0,1 0 0,-1 0 0,1 0 0,0 1 0,-1-1 0,1 0 0,-1 1 0,1-1 0,-1 0 0,1 1 0,-1-1 0,1 1 0,-1-1 0,1 1 0,-1-1 0,1 1 0,-1-1 0,0 1 0,1-1 0,-1 1 0,0-1 0,0 1 0,0 0 0,1-1 0,-1 1 0,0-1 0,0 2 0,-1 34 0,0-7 0,1-26 0,1 0 0,-1 0 0,1 0 0,0 0 0,0 0 0,0 0 0,1 0 0,-1 0 0,1 0 0,-1-1 0,1 1 0,0-1 0,0 1 0,0-1 0,1 1 0,-1-1 0,0 0 0,1 0 0,0 0 0,-1-1 0,4 3 0,-3-4 0,-1 1 0,0-1 0,1 1 0,-1-1 0,1 0 0,-1 0 0,1 0 0,-1 0 0,1 0 0,-1 0 0,0-1 0,1 1 0,-1-1 0,0 0 0,1 0 0,-1 0 0,0 0 0,0 0 0,1 0 0,-1 0 0,0-1 0,0 1 0,-1-1 0,1 0 0,0 1 0,0-1 0,-1 0 0,2-2 0,5-8 0,0 1 0,-1-1 0,-1 0 0,0 0 0,-1-1 0,5-14 0,-2 4 0,-5 53 0,16 267 0,-4-125 0,-14-161 0,-1 0 0,0 0 0,-1 0 0,0 0 0,0 0 0,-1 0 0,-6 18 0,7-26 0,0 0 0,-1 0 0,1 0 0,-1 0 0,0 0 0,0 0 0,0 0 0,0-1 0,0 1 0,-1-1 0,1 0 0,-1 1 0,0-1 0,1 0 0,-1-1 0,0 1 0,0 0 0,0-1 0,0 1 0,-1-1 0,1 0 0,0 0 0,-1-1 0,1 1 0,0-1 0,-1 1 0,1-1 0,-7-1 0,3 1 10,0 0-1,-1-1 1,1-1-1,0 1 1,0-1-1,0 0 1,0-1-1,0 0 1,1 0-1,-1 0 1,1-1-1,0 0 0,0 0 1,0 0-1,0-1 1,1 0-1,-7-7 1,6 4 4,0-1 0,0 1 1,1-1-1,0 0 0,1 0 0,0 0 0,0 0 1,1-1-1,0 0 0,1 0 0,-2-17 1,3 15-46,0 1 0,1 0-1,1-1 1,-1 1 0,2 0 0,0 0 0,0 0 0,1 0 0,0 0 0,8-16 0,-7 20-54,0 0 0,0 0-1,0 0 1,1 1 0,0 0-1,0 0 1,0 0 0,1 0-1,0 1 1,0 0 0,1 0-1,-1 1 1,1 0 0,0 0-1,13-5 1,-2 3-6741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9.595"/>
    </inkml:context>
    <inkml:brush xml:id="br0">
      <inkml:brushProperty name="width" value="0.05" units="cm"/>
      <inkml:brushProperty name="height" value="0.05" units="cm"/>
    </inkml:brush>
  </inkml:definitions>
  <inkml:trace contextRef="#ctx0" brushRef="#br0">1 133 24575,'8'-15'0,"-4"10"0,0 17 0,62 311 0,-60-303 0,-3-14 0,-4-14 0,-13-70 0,4-1 0,3 0 0,3-88 0,4 163 0,1-1 0,-1 0 0,1 1 0,0-1 0,0 1 0,0-1 0,1 1 0,1-6 0,-2 9 0,0 0 0,-1 0 0,1 0 0,0 0 0,0 0 0,0 0 0,-1 0 0,1 0 0,0 0 0,0 0 0,0 0 0,1 1 0,-1-1 0,0 0 0,0 1 0,0-1 0,0 1 0,1 0 0,-1-1 0,0 1 0,0 0 0,1 0 0,-1-1 0,0 1 0,1 0 0,-1 0 0,0 1 0,0-1 0,1 0 0,-1 0 0,0 1 0,0-1 0,1 0 0,0 2 0,6 1 0,-1 1 0,1 0 0,-1 1 0,0-1 0,-1 1 0,1 1 0,-1 0 0,0-1 0,0 2 0,-1-1 0,6 9 0,-8-10 0,0-1 0,0 1 0,-1 0 0,0 0 0,0 0 0,0 0 0,0 0 0,1 8 0,-3-10 0,0 0 0,0 0 0,0-1 0,0 1 0,0 0 0,0 0 0,-1-1 0,0 1 0,1 0 0,-1-1 0,0 1 0,0-1 0,0 1 0,-1-1 0,1 1 0,-1-1 0,-1 3 0,0-2 0,-1 0 0,1 0 0,-1 0 0,1-1 0,-1 0 0,0 1 0,0-1 0,0 0 0,0-1 0,-1 1 0,1-1 0,0 0 0,-1 0 0,1 0 0,-1-1 0,1 1 0,-1-1 0,-4 0 0,5 0 0,0 0 0,0-1 0,0 1 0,0-1 0,0 0 0,1 1 0,-1-2 0,0 1 0,0 0 0,1-1 0,-1 0 0,1 0 0,-1 0 0,1 0 0,0 0 0,0-1 0,0 1 0,0-1 0,0 0 0,-4-6 0,7 9-41,-1-1 0,1 0-1,0 0 1,-1 0-1,1 1 1,0-1 0,-1 0-1,1 0 1,0 0 0,0 0-1,0 0 1,0 0-1,0 1 1,0-1 0,0 0-1,0 0 1,0 0 0,0 0-1,1 0 1,-1 0-1,0 1 1,1-1 0,-1 0-1,0 0 1,1 0 0,-1 1-1,1-1 1,-1 0-1,1 0 1,0 1 0,-1-1-1,2 0 1,6-5-6785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1.492"/>
    </inkml:context>
    <inkml:brush xml:id="br0">
      <inkml:brushProperty name="width" value="0.05" units="cm"/>
      <inkml:brushProperty name="height" value="0.05" units="cm"/>
    </inkml:brush>
  </inkml:definitions>
  <inkml:trace contextRef="#ctx0" brushRef="#br0">55 131 24575,'1'-1'0,"0"1"0,0-1 0,0 1 0,0 0 0,0-1 0,0 1 0,0 0 0,0-1 0,0 1 0,0 0 0,0 0 0,0 0 0,1 0 0,-1 0 0,0 0 0,0 0 0,0 1 0,1-1 0,5 1 0,-2-2 0,-1 0 0,1 0 0,-1-1 0,0 1 0,1-1 0,-1 0 0,0 0 0,0 0 0,0-1 0,0 1 0,0-1 0,-1 0 0,1 0 0,5-7 0,-7 8 0,-1 1 0,1-1 0,0 0 0,-1 0 0,1 0 0,-1 0 0,0 0 0,0-1 0,0 1 0,0 0 0,0 0 0,0-1 0,0 1 0,-1-1 0,1 1 0,-1-1 0,0 1 0,0-1 0,0 1 0,0-1 0,0 1 0,-1 0 0,1-1 0,-1 1 0,1-1 0,-1 1 0,0 0 0,0-1 0,-1-1 0,1 2 0,-1 0 0,0 0 0,1 1 0,-1-1 0,0 1 0,0 0 0,0-1 0,0 1 0,0 0 0,0 0 0,0 0 0,-1 0 0,1 0 0,0 1 0,0-1 0,-1 1 0,1-1 0,0 1 0,-1 0 0,1 0 0,-1 0 0,1 0 0,0 1 0,-1-1 0,1 1 0,0-1 0,0 1 0,-1 0 0,-3 1 0,0 1 0,0-1 0,0 1 0,1 0 0,-1 1 0,1-1 0,-1 1 0,1 0 0,0 0 0,-7 9 0,8-8 0,1-1 0,-1 1 0,1 0 0,1 1 0,-1-1 0,1 0 0,0 1 0,0 0 0,0-1 0,1 1 0,0 0 0,0 0 0,0-1 0,1 1 0,0 0 0,0 0 0,0 0 0,1 0 0,0 0 0,0 0 0,0-1 0,1 1 0,3 8 0,-1-7 0,0 0 0,0 0 0,0 0 0,1-1 0,0 1 0,0-1 0,1 0 0,0-1 0,0 1 0,0-1 0,0-1 0,1 1 0,0-1 0,0 0 0,0 0 0,14 4 0,-11-5 38,0 0 0,1-1 0,-1 0 0,0-1 0,1 0 0,-1-1 0,1 0 0,11-2 0,-15 1-170,1 0 1,-1-1 0,0 0-1,0 0 1,0 0 0,0-1 0,0 0-1,0 0 1,-1-1 0,1 0 0,-1 0-1,6-6 1,-1-1-6695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5.077"/>
    </inkml:context>
    <inkml:brush xml:id="br0">
      <inkml:brushProperty name="width" value="0.05" units="cm"/>
      <inkml:brushProperty name="height" value="0.05" units="cm"/>
    </inkml:brush>
  </inkml:definitions>
  <inkml:trace contextRef="#ctx0" brushRef="#br0">12 30 24575,'-3'0'0,"-2"0"0,1 0 0,7 0 0,7 0 0,11 0 0,13 0 0,7-3 0,6-3 0,2 0 0,1-2 0,-9 1-8191</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5.716"/>
    </inkml:context>
    <inkml:brush xml:id="br0">
      <inkml:brushProperty name="width" value="0.05" units="cm"/>
      <inkml:brushProperty name="height" value="0.05" units="cm"/>
    </inkml:brush>
  </inkml:definitions>
  <inkml:trace contextRef="#ctx0" brushRef="#br0">21 111 24575,'-3'-3'0,"1"0"0,0 0 0,0-1 0,0 1 0,0-1 0,1 0 0,-1 1 0,1-1 0,0 0 0,0 0 0,0 0 0,1 0 0,0 0 0,-1 0 0,1 0 0,1-6 0,-1 9 0,0-1 0,0 0 0,0 0 0,1 1 0,-1-1 0,0 0 0,1 0 0,-1 1 0,1-1 0,0 0 0,0 1 0,-1-1 0,1 1 0,0-1 0,0 1 0,0 0 0,1-1 0,-1 1 0,0 0 0,0 0 0,1-1 0,-1 1 0,1 0 0,-1 0 0,1 1 0,-1-1 0,1 0 0,0 0 0,-1 1 0,1-1 0,0 1 0,0 0 0,-1-1 0,1 1 0,0 0 0,0 0 0,-1 0 0,3 0 0,1 1 0,-1 1 0,0-1 0,0 0 0,0 1 0,-1 0 0,1 0 0,0 0 0,-1 0 0,1 1 0,-1-1 0,0 1 0,0 0 0,0 0 0,0 0 0,0 0 0,0 1 0,-1-1 0,0 1 0,2 4 0,4 5 0,-1 2 0,-1-1 0,8 28 0,-11-30 0,1 0 0,-1 1 0,-1 0 0,0-1 0,-1 1 0,-1 0 0,0 0 0,0 0 0,-3 14 0,3-26 0,0-1 0,0 0 0,0 1 0,0-1 0,0 0 0,0 1 0,0-1 0,0 0 0,0 0 0,0 1 0,-1-1 0,1 0 0,0 1 0,0-1 0,0 0 0,0 0 0,0 1 0,-1-1 0,1 0 0,0 0 0,0 1 0,0-1 0,-1 0 0,1 0 0,0 0 0,0 1 0,-1-1 0,1 0 0,0 0 0,-1 0 0,1 0 0,-5-9 0,2-16 0,2 13 0,2 1 0,0 0 0,0 0 0,1 0 0,1-1 0,-1 2 0,2-1 0,0 0 0,0 1 0,6-11 0,-7 14 0,1 1 0,0-1 0,1 1 0,-1 0 0,1 0 0,0 0 0,0 0 0,1 1 0,0 0 0,0 0 0,0 1 0,1 0 0,-1 0 0,1 0 0,11-4 0,-15 7 0,0 0 0,0 1 0,0-1 0,-1 1 0,1 0 0,0 0 0,0 0 0,0 0 0,0 0 0,0 0 0,0 1 0,-1 0 0,1-1 0,0 1 0,0 0 0,3 2 0,-2-1 0,0 1 0,0 0 0,0 0 0,0 0 0,-1 0 0,1 1 0,-1 0 0,6 7 0,-2 0 0,-1 0 0,0 0 0,-1 0 0,0 1 0,-1 0 0,5 21 0,-1 29-1365,-7-36-5461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7.946"/>
    </inkml:context>
    <inkml:brush xml:id="br0">
      <inkml:brushProperty name="width" value="0.05" units="cm"/>
      <inkml:brushProperty name="height" value="0.05" units="cm"/>
    </inkml:brush>
  </inkml:definitions>
  <inkml:trace contextRef="#ctx0" brushRef="#br0">314 65 24575,'0'-2'0,"0"-1"0,1 1 0,0 0 0,-1-1 0,1 1 0,0 0 0,0 0 0,3-4 0,-3 5 0,0-1 0,0 0 0,0 0 0,0 0 0,-1 0 0,1 0 0,0 0 0,-1 0 0,1-3 0,-1 4 0,0 0 0,-1 0 0,1 0 0,0 0 0,-1 1 0,1-1 0,-1 0 0,1 0 0,-1 1 0,1-1 0,-1 0 0,1 1 0,-1-1 0,0 0 0,1 1 0,-1-1 0,0 1 0,1-1 0,-1 1 0,0-1 0,0 1 0,0 0 0,0-1 0,1 1 0,-1 0 0,0 0 0,0 0 0,0 0 0,-1-1 0,-4 0 0,-1 1 0,1-1 0,-1 1 0,1 0 0,-1 1 0,1 0 0,-1 0 0,1 0 0,0 0 0,0 1 0,-1 0 0,1 1 0,0-1 0,1 1 0,-1 1 0,0-1 0,1 1 0,0-1 0,-6 7 0,-5 4 0,0 1 0,1 0 0,1 1 0,-19 27 0,21-24 0,0 0 0,2 0 0,0 1 0,1 0 0,1 1 0,1 0 0,1 0 0,1 0 0,-4 34 0,8-45 0,1 0 0,0 0 0,0 0 0,1 0 0,0 0 0,1 0 0,0 0 0,1-1 0,0 1 0,5 10 0,-4-13 0,0-1 0,0 1 0,0-1 0,1 0 0,0 0 0,0-1 0,1 1 0,-1-1 0,1 0 0,0-1 0,1 1 0,-1-1 0,1 0 0,12 4 0,-5-3-91,0-1 0,0 0 0,1-1 0,0-1 0,0 0 0,-1-1 0,1 0 0,0-2 0,0 1 0,0-2 0,0 0 0,-1-1 0,1 0 0,27-11 0,1-4-6735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6.162"/>
    </inkml:context>
    <inkml:brush xml:id="br0">
      <inkml:brushProperty name="width" value="0.05" units="cm"/>
      <inkml:brushProperty name="height" value="0.05" units="cm"/>
    </inkml:brush>
  </inkml:definitions>
  <inkml:trace contextRef="#ctx0" brushRef="#br0">129 71 24575,'0'-4'0,"0"0"0,-1 0 0,1 0 0,-1 0 0,0 0 0,0 0 0,0 0 0,0 0 0,-1 0 0,0 0 0,1 1 0,-4-5 0,4 6 0,-1 1 0,1 0 0,0 0 0,0 0 0,-1 0 0,1 0 0,0 0 0,-1 0 0,1 0 0,-1 0 0,1 0 0,-1 1 0,1-1 0,-1 1 0,0-1 0,1 1 0,-1 0 0,0 0 0,1-1 0,-1 1 0,0 0 0,0 1 0,1-1 0,-1 0 0,0 0 0,1 1 0,-1-1 0,1 1 0,-1-1 0,0 1 0,1 0 0,-3 1 0,0 0 0,0 1 0,0 0 0,1 0 0,-1 0 0,1 0 0,-1 1 0,1-1 0,0 1 0,1 0 0,-1 0 0,0 0 0,1 0 0,0 1 0,0-1 0,0 1 0,1-1 0,0 1 0,-2 7 0,0 4 0,1 0 0,1 0 0,0-1 0,2 22 0,-1-32 0,1 1 0,0-1 0,0 1 0,1-1 0,-1 1 0,1-1 0,0 0 0,0 1 0,1-1 0,0 0 0,0-1 0,6 9 0,-8-12 0,1 1 0,-1-1 0,0 0 0,1 0 0,-1 0 0,1 0 0,-1 0 0,1 0 0,0 0 0,-1 0 0,1-1 0,0 1 0,0-1 0,-1 1 0,1-1 0,4 1 0,-4-2 0,1 1 0,-1 0 0,0-1 0,1 0 0,-1 1 0,0-1 0,0 0 0,1 0 0,-1 0 0,0-1 0,0 1 0,0 0 0,0-1 0,-1 0 0,1 1 0,2-3 0,1-2 0,0 0 0,-1-1 0,1 0 0,-1 1 0,-1-1 0,1 0 0,-1-1 0,-1 1 0,1-1 0,-1 1 0,0-1 0,-1 0 0,0 1 0,0-1 0,-1 0 0,0 0 0,0 0 0,-2-12 0,-3 9 0,1 19 0,2 19 0,4-2-273,2-1 0,0 1 0,2-1 0,11 32 0,-9-37-6553</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6.930"/>
    </inkml:context>
    <inkml:brush xml:id="br0">
      <inkml:brushProperty name="width" value="0.05" units="cm"/>
      <inkml:brushProperty name="height" value="0.05" units="cm"/>
    </inkml:brush>
  </inkml:definitions>
  <inkml:trace contextRef="#ctx0" brushRef="#br0">19 98 24575,'-4'-7'0,"2"3"0,0-1 0,-1 1 0,2-1 0,-1 0 0,0 1 0,0-10 0,2 14 0,-1 0 0,1 0 0,0 0 0,0 0 0,0 0 0,0 0 0,0 0 0,0 0 0,0 0 0,0 0 0,0-1 0,0 1 0,0 0 0,0 0 0,0 0 0,0 0 0,0 0 0,1 0 0,-1 0 0,0 0 0,0 0 0,0 0 0,0 0 0,0 0 0,0-1 0,0 1 0,0 0 0,0 0 0,0 0 0,0 0 0,0 0 0,0 0 0,0 0 0,0 0 0,0 0 0,0 0 0,1 0 0,-1 0 0,0 0 0,0 0 0,0 0 0,0 0 0,0 0 0,0 0 0,0 0 0,0 0 0,0 0 0,0 0 0,0 0 0,0 0 0,1 0 0,-1 0 0,0 0 0,0 0 0,0 0 0,0 0 0,0 0 0,0 0 0,0 0 0,0 0 0,0 0 0,0 0 0,7 6 0,5 9 0,2 7 0,-1 0 0,-2 0 0,0 1 0,-1 1 0,-1 0 0,-1 0 0,-1 1 0,4 36 0,-10-60 0,-1 1 0,0-1 0,0 1 0,0-1 0,0 1 0,0-1 0,0 1 0,0 0 0,-1-1 0,1 1 0,0-1 0,-1 1 0,-1 2 0,-2-7 0,1-13 0,1-10 0,1 1 0,1 0 0,4-36 0,-3 51 0,1 0 0,0 0 0,0 0 0,1 1 0,0-1 0,1 1 0,0 0 0,1 0 0,0 0 0,0 0 0,10-11 0,-14 18 0,0 0 0,1 1 0,-1-1 0,1 1 0,-1 0 0,1-1 0,-1 1 0,1 0 0,0 0 0,0 0 0,0 0 0,-1 0 0,1 0 0,0 1 0,0-1 0,0 1 0,0-1 0,0 1 0,0 0 0,0 0 0,4 0 0,-4 1 0,0-1 0,0 1 0,1 0 0,-1 0 0,0 0 0,0 1 0,0-1 0,0 0 0,0 1 0,0-1 0,0 1 0,-1 0 0,1 0 0,-1 0 0,3 2 0,1 5 0,1 0 0,-2 1 0,1-1 0,-1 1 0,-1 0 0,0 0 0,2 12 0,-1-3 0,0 34 0,-4-47 0,0 1 0,0-1 0,-1 0 0,0 1 0,0-1 0,0 1 0,-1-1 0,-5 12 0,7-18 0,0 0 0,0 0 0,0 1 0,0-1 0,0 0 0,0 1 0,0-1 0,0 0 0,0 1 0,0-1 0,-1 0 0,1 0 0,0 1 0,0-1 0,0 0 0,0 0 0,-1 1 0,1-1 0,0 0 0,0 0 0,0 1 0,-1-1 0,1 0 0,0 0 0,0 0 0,-1 0 0,1 0 0,0 1 0,-1-1 0,1 0 0,0 0 0,0 0 0,-1 0 0,1 0 0,0 0 0,-1 0 0,1 0 0,0 0 0,-1 0 0,1 0 0,0 0 0,0 0 0,-1 0 0,1 0 0,0 0 0,-1 0 0,1-1 0,0 1 0,0 0 0,-1 0 0,0-1 0,1 0 0,-1 0 0,1 0 0,0 0 0,-1 0 0,1 0 0,0 0 0,0 0 0,0 0 0,0 0 0,-1 0 0,1 0 0,1-1 0,-1 0 0,5-19 0,0 1 0,2-1 0,0 1 0,2 1 0,0 0 0,1 0 0,1 0 0,14-18 0,-20 31 0,0-1 0,0 1 0,1 0 0,0 0 0,0 0 0,11-7 0,-15 12 0,-1 0 0,0 0 0,0 0 0,0 1 0,1-1 0,-1 1 0,0-1 0,1 1 0,-1-1 0,1 1 0,-1 0 0,1-1 0,-1 1 0,1 0 0,-1 0 0,0 0 0,1 0 0,-1 0 0,1 1 0,-1-1 0,1 0 0,-1 1 0,0-1 0,1 1 0,-1-1 0,0 1 0,1 0 0,-1 0 0,0-1 0,0 1 0,0 0 0,0 0 0,1 0 0,-1 0 0,-1 0 0,1 1 0,0-1 0,0 0 0,0 0 0,-1 0 0,1 1 0,0-1 0,-1 0 0,1 4 0,5 11 0,0 1 0,-2 1 0,5 32 0,-6-28 0,11 39 0,-13-59 0,-1 1 0,1-1 0,0 0 0,0 0 0,0 0 0,0 0 0,0 0 0,0 0 0,1 0 0,-1 0 0,0-1 0,1 1 0,0 0 0,-1-1 0,1 1 0,0-1 0,0 0 0,0 1 0,0-1 0,0 0 0,0 0 0,3 0 0,-2 0 0,0-1 0,0 0 0,0 0 0,0 0 0,0 0 0,1-1 0,-1 1 0,0-1 0,0 0 0,0 0 0,0 0 0,0 0 0,0 0 0,2-2 0,8-5 0,-2 0 0,1 0 0,-1-1 0,0-1 0,17-19 0,-18 17 0,0-1 0,-1 0 0,0 0 0,12-26 0,-19 34 0,0 1 0,-1-1 0,1 1 0,-1-1 0,0 0 0,-1 0 0,1 0 0,-1-9 0,0 12 0,-1-1 0,1 0 0,-1 1 0,1-1 0,-1 1 0,0 0 0,0-1 0,0 1 0,-1 0 0,1-1 0,0 1 0,-1 0 0,1 0 0,-1 0 0,0 0 0,0 1 0,-3-4 0,2 3 0,1 1 0,0-1 0,-1 1 0,1 0 0,-1-1 0,1 1 0,-1 0 0,0 1 0,1-1 0,-1 0 0,0 1 0,0 0 0,1-1 0,-1 1 0,0 0 0,0 0 0,0 1 0,1-1 0,-1 1 0,0-1 0,0 1 0,1 0 0,-1 0 0,1 0 0,-1 0 0,1 0 0,-1 1 0,1-1 0,-3 3 0,0 0 0,1-1 0,0 1 0,1 0 0,-1 0 0,1 0 0,0 0 0,0 0 0,0 1 0,0 0 0,1-1 0,-1 1 0,1 0 0,1 0 0,-3 9 0,3-6-54,0 0-1,1 1 0,0-1 1,0 0-1,1 1 1,0-1-1,0 0 0,1 0 1,0 0-1,0 0 1,1 0-1,0 0 0,1-1 1,-1 1-1,1-1 0,1 0 1,0 0-1,0 0 1,0-1-1,0 0 0,1 0 1,0 0-1,1-1 1,9 7-1,10 5-6771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7.148"/>
    </inkml:context>
    <inkml:brush xml:id="br0">
      <inkml:brushProperty name="width" value="0.05" units="cm"/>
      <inkml:brushProperty name="height" value="0.05" units="cm"/>
    </inkml:brush>
  </inkml:definitions>
  <inkml:trace contextRef="#ctx0" brushRef="#br0">71 1 24575,'-2'0'0,"-1"5"0,0 3 0,-2 7 0,0 4 0,-1 4 0,-3 3 0,1 4 0,-1 2 0,1 1 0,2-4 0,2-4 0,1-6-8191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7.672"/>
    </inkml:context>
    <inkml:brush xml:id="br0">
      <inkml:brushProperty name="width" value="0.05" units="cm"/>
      <inkml:brushProperty name="height" value="0.05" units="cm"/>
    </inkml:brush>
  </inkml:definitions>
  <inkml:trace contextRef="#ctx0" brushRef="#br0">254 324 24575,'1'-6'0,"-1"1"0,-1-1 0,1 1 0,-1-1 0,0 0 0,0 1 0,0 0 0,-1-1 0,-3-7 0,3 10 0,0 0 0,0 1 0,0 0 0,0-1 0,0 1 0,-1 0 0,1 0 0,-1 0 0,1 1 0,-1-1 0,1 1 0,-1-1 0,0 1 0,0 0 0,0 0 0,0 0 0,0 0 0,0 1 0,-4-1 0,-4-1 0,-1 1 0,0 0 0,0 1 0,1 0 0,-1 1 0,-14 2 0,20-2 0,0 1 0,1-1 0,-1 1 0,1 0 0,-1 0 0,1 0 0,0 1 0,0 0 0,0 0 0,0 0 0,1 1 0,-1-1 0,1 1 0,-7 8 0,10-10 0,0 0 0,0 1 0,0-1 0,0 0 0,0 1 0,0-1 0,1 1 0,-1-1 0,1 1 0,0-1 0,0 1 0,0-1 0,0 1 0,0-1 0,0 1 0,1-1 0,-1 1 0,1-1 0,0 1 0,-1-1 0,1 1 0,0-1 0,1 0 0,-1 0 0,3 4 0,1 2 0,0-1 0,1 1 0,0-1 0,0-1 0,13 12 0,-15-15 0,0 0 0,0 0 0,1-1 0,-1 1 0,1-1 0,-1 0 0,1 0 0,0 0 0,0 0 0,0-1 0,0 0 0,0 0 0,0-1 0,0 1 0,0-1 0,0 0 0,5-1 0,-6 0 0,0 0 0,0 0 0,0 0 0,0-1 0,0 1 0,0-1 0,-1 0 0,1 0 0,-1 0 0,0-1 0,1 1 0,-1-1 0,0 0 0,0 0 0,-1 0 0,1 0 0,-1 0 0,1-1 0,-1 1 0,0-1 0,2-5 0,1-4 0,-1-1 0,0 0 0,-1 0 0,0 0 0,-1 0 0,0 0 0,-2-27 0,-2 0 0,-11-59 0,13 94 0,-2-4 0,0-1 0,0 0 0,-1 1 0,-8-20 0,11 30 0,0-1 0,0 1 0,0 0 0,0 0 0,0-1 0,0 1 0,0 0 0,-1 0 0,1-1 0,0 1 0,0 0 0,0 0 0,0-1 0,0 1 0,0 0 0,-1 0 0,1 0 0,0 0 0,0-1 0,0 1 0,-1 0 0,1 0 0,0 0 0,0 0 0,0 0 0,-1-1 0,1 1 0,0 0 0,0 0 0,-1 0 0,1 0 0,0 0 0,0 0 0,-1 0 0,1 0 0,0 0 0,0 0 0,-1 0 0,-3 10 0,2 19 0,2-29 0,0 28-136,2 0-1,0 0 1,2 0-1,2-1 1,0 1-1,2-1 1,1-1-1,0 1 0,20 34 1,-13-32-6690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299"/>
    </inkml:context>
    <inkml:brush xml:id="br0">
      <inkml:brushProperty name="width" value="0.05" units="cm"/>
      <inkml:brushProperty name="height" value="0.05" units="cm"/>
    </inkml:brush>
  </inkml:definitions>
  <inkml:trace contextRef="#ctx0" brushRef="#br0">123 448 24575,'1'-14'0,"1"-1"0,3-15 0,-2 15 0,0-1 0,-1-17 0,-1 29 0,-1 0 0,-1 0 0,1 0 0,-1 0 0,1 0 0,-1 0 0,0 1 0,-1-1 0,1 0 0,-1 0 0,1 1 0,-1-1 0,-2-3 0,3 6 0,0-1 0,0 1 0,0 0 0,0 0 0,0-1 0,0 1 0,-1 0 0,1 0 0,0 0 0,-1 0 0,1 0 0,0 0 0,-1 1 0,1-1 0,-1 0 0,1 1 0,-1-1 0,1 1 0,-1 0 0,0-1 0,1 1 0,-1 0 0,1 0 0,-1 0 0,0 0 0,1 0 0,-1 0 0,0 1 0,1-1 0,-1 0 0,1 1 0,-1-1 0,1 1 0,-1 0 0,1-1 0,-1 1 0,1 0 0,0 0 0,-1 0 0,1 0 0,0 0 0,-2 2 0,-2 2 0,0 0 0,1 0 0,-1 1 0,1 0 0,0 0 0,1 0 0,-1 0 0,-3 10 0,3-4 0,0 0 0,0 1 0,1-1 0,1 1 0,0-1 0,1 1 0,1 0 0,1 21 0,-1-30 0,0 0 0,1-1 0,0 1 0,0-1 0,0 1 0,0-1 0,0 1 0,1-1 0,0 0 0,0 0 0,-1 0 0,2 0 0,-1 0 0,0 0 0,1 0 0,-1-1 0,1 1 0,0-1 0,0 0 0,0 0 0,0 0 0,0 0 0,0 0 0,0-1 0,1 1 0,-1-1 0,0 0 0,1 0 0,0 0 0,-1-1 0,1 1 0,-1-1 0,1 0 0,6 0 0,-6 0 0,0 0 0,-1-1 0,1 1 0,-1-1 0,1 0 0,-1 0 0,1 0 0,-1 0 0,0 0 0,1-1 0,-1 1 0,0-1 0,0 0 0,0 0 0,0 0 0,5-6 0,-4 4 0,-1-1 0,1 0 0,-1 0 0,0 0 0,0 0 0,0-1 0,-1 1 0,0-1 0,3-8 0,-3 2 0,0 1 0,0-1 0,-1 0 0,0 1 0,-1-1 0,0 0 0,-1 0 0,-1 1 0,0-1 0,-3-11 0,-5 0 0,9 22 0,7 14 0,-1-4 0,0 0 0,0 1 0,1-2 0,0 1 0,1-1 0,-1 0 0,2 0 0,-1-1 0,1 0 0,0 0 0,12 7 0,-17-12 0,0 0 0,0-1 0,1 1 0,-1-1 0,1 1 0,-1-1 0,1 0 0,-1 0 0,1-1 0,0 1 0,0-1 0,-1 1 0,1-1 0,0-1 0,0 1 0,-1 0 0,1-1 0,0 0 0,-1 0 0,1 0 0,-1 0 0,1 0 0,-1-1 0,1 0 0,-1 1 0,0-1 0,0 0 0,0-1 0,0 1 0,0-1 0,0 1 0,-1-1 0,1 0 0,2-4 0,-1 0 0,1 0 0,-2 0 0,1-1 0,-1 1 0,0 0 0,-1-1 0,0 0 0,0 0 0,-1 0 0,0 0 0,0 0 0,-1 0 0,0 0 0,0 0 0,-2-9 0,-1-5 0,0 0 0,-2 1 0,-1 0 0,-11-28 0,16 46 0,-24-54 0,22 52 0,0 0 0,0 0 0,0 0 0,-1 1 0,1-1 0,-1 1 0,0 0 0,-6-5 0,9 8 0,1 1 0,-1 0 0,1-1 0,-1 1 0,1 0 0,-1-1 0,1 1 0,-1 0 0,0-1 0,1 1 0,-1 0 0,1 0 0,-1 0 0,0 0 0,1 0 0,-1 0 0,0 0 0,1 0 0,-1 0 0,0 0 0,1 0 0,-1 0 0,1 0 0,-1 0 0,0 0 0,1 1 0,-1-1 0,1 0 0,-1 0 0,0 1 0,1-1 0,-1 0 0,1 1 0,-1-1 0,1 1 0,-1-1 0,1 1 0,0-1 0,-1 1 0,1-1 0,0 1 0,-1-1 0,1 1 0,0 0 0,-1-1 0,1 1 0,0-1 0,0 1 0,0 0 0,-2 4 0,1 0 0,0 0 0,0 0 0,0 11 0,1 1 31,1 0 0,1 0 0,0 1 0,2-1 0,0 0 0,0-1 0,2 1 0,0-1 1,1 0-1,9 16 0,4 2-458,2 0 0,1-2 1,33 37-1,-31-40-6399</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653"/>
    </inkml:context>
    <inkml:brush xml:id="br0">
      <inkml:brushProperty name="width" value="0.05" units="cm"/>
      <inkml:brushProperty name="height" value="0.05" units="cm"/>
    </inkml:brush>
  </inkml:definitions>
  <inkml:trace contextRef="#ctx0" brushRef="#br0">79 186 24575,'-16'-8'0,"1"-1"0,-29-20 0,44 29 0,0 0 0,0-1 0,-1 1 0,1 0 0,0 0 0,0 0 0,0 0 0,-1 0 0,1 0 0,0-1 0,0 1 0,0 0 0,0 0 0,-1 0 0,1-1 0,0 1 0,0 0 0,0 0 0,0 0 0,0-1 0,0 1 0,0 0 0,0 0 0,0-1 0,0 1 0,0 0 0,0 0 0,0 0 0,0-1 0,0 1 0,0 0 0,0 0 0,0-1 0,0 1 0,0 0 0,0 0 0,0-1 0,10-2 0,15 2 0,97 9 0,-72-3 0,-1-2 0,1-2 0,72-8 0,-118 7 0,0-1 0,-1 0 0,1 0 0,0 0 0,0 0 0,0 0 0,-1-1 0,1 0 0,-1 0 0,1 0 0,5-4 0,-8 4 0,0 1 0,0 0 0,0 0 0,-1-1 0,1 1 0,0-1 0,-1 1 0,1-1 0,-1 1 0,1-1 0,-1 1 0,0-1 0,0 1 0,1-1 0,-1 1 0,0-1 0,0 0 0,-1 1 0,1-1 0,0 1 0,0-1 0,-1 1 0,1-1 0,-1 1 0,1-1 0,-1 1 0,0 0 0,0-1 0,1 1 0,-1 0 0,0-1 0,-2 0 0,-1-4 0,-2 0 0,1 1 0,0-1 0,-1 1 0,0 0 0,-1 1 0,1 0 0,-1 0 0,1 0 0,-1 1 0,0 0 0,-1 0 0,1 0 0,0 1 0,-1 1 0,1-1 0,-1 1 0,-15 0 0,22 0 0,-1 1 0,0 1 0,0-1 0,0 0 0,0 0 0,0 1 0,1-1 0,-1 1 0,0-1 0,0 1 0,1 0 0,-1 0 0,0 0 0,1 0 0,-1 0 0,1 0 0,0 0 0,-1 1 0,-1 2 0,1-2 0,0 1 0,0 0 0,1 0 0,-1 0 0,1 0 0,0 0 0,0 1 0,0-1 0,1 0 0,-1 5 0,0 2 0,1 0 0,0 0 0,1 0 0,0 0 0,0-1 0,6 18 0,-3-15-97,1 0-1,0-1 1,0 0-1,1 0 1,1 0-1,0 0 1,0-1-1,1-1 1,0 1-1,1-1 1,0-1-1,1 1 0,13 8 1,1-4-6729</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824"/>
    </inkml:context>
    <inkml:brush xml:id="br0">
      <inkml:brushProperty name="width" value="0.05" units="cm"/>
      <inkml:brushProperty name="height" value="0.05" units="cm"/>
    </inkml:brush>
  </inkml:definitions>
  <inkml:trace contextRef="#ctx0" brushRef="#br0">142 0 24575,'-2'0'0,"-4"0"0,-2 0 0,-4 3 0,0 0 0,-2 0 0,-1 2 0,0 2 0,1 3 0,2 4 0,3 2 0,1 1 0,1 0 0,3 1 0,1-1-8191</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9.213"/>
    </inkml:context>
    <inkml:brush xml:id="br0">
      <inkml:brushProperty name="width" value="0.05" units="cm"/>
      <inkml:brushProperty name="height" value="0.05" units="cm"/>
    </inkml:brush>
  </inkml:definitions>
  <inkml:trace contextRef="#ctx0" brushRef="#br0">140 294 24575,'1'-65'0,"-2"-75"0,0 134 0,0-1 0,0 1 0,0 0 0,-1 0 0,0 0 0,0 0 0,-1 0 0,1 0 0,-7-9 0,8 14 0,1 0 0,-1-1 0,0 1 0,0 0 0,0 0 0,0 0 0,0 0 0,0 0 0,-1 0 0,1 0 0,0 0 0,-1 0 0,1 0 0,0 0 0,-1 1 0,1-1 0,-1 1 0,1-1 0,-1 1 0,1 0 0,-1-1 0,1 1 0,-1 0 0,1 0 0,-1 0 0,1 0 0,-1 0 0,1 1 0,-1-1 0,0 0 0,1 1 0,0-1 0,-1 1 0,1-1 0,-1 1 0,1 0 0,0 0 0,-1-1 0,1 1 0,0 0 0,0 0 0,-1 0 0,1 0 0,-1 2 0,-2 2 0,-1 0 0,1 1 0,0-1 0,1 1 0,0 0 0,-1 0 0,2 0 0,-1 0 0,1 1 0,0-1 0,-1 8 0,-3 13 0,-1 37 0,6-58 0,-1 29 0,2 1 0,1 0 0,7 49 0,30 105 0,-20-110 0,8 90 0,-25-154-227,0 1-1,-1 0 1,-1-1-1,0 1 1,-8 31-1,1-21-6598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9.616"/>
    </inkml:context>
    <inkml:brush xml:id="br0">
      <inkml:brushProperty name="width" value="0.05" units="cm"/>
      <inkml:brushProperty name="height" value="0.05" units="cm"/>
    </inkml:brush>
  </inkml:definitions>
  <inkml:trace contextRef="#ctx0" brushRef="#br0">14 135 24575,'-1'0'0,"0"0"0,0-1 0,1 0 0,-1 1 0,0-1 0,0 0 0,1 1 0,-1-1 0,0 0 0,1 0 0,-1 1 0,1-1 0,-1 0 0,1 0 0,-1 0 0,1 0 0,0 0 0,-1 0 0,1 0 0,0 0 0,0 0 0,-1 0 0,1 0 0,0 0 0,0 0 0,1-1 0,-3-29 0,3 28 0,-1-1 0,1 1 0,0-1 0,0 1 0,0-1 0,0 1 0,1 0 0,-1-1 0,1 1 0,0 0 0,0 0 0,0 0 0,0 0 0,1 1 0,-1-1 0,1 1 0,-1-1 0,1 1 0,0 0 0,0 0 0,0 0 0,0 0 0,0 1 0,1-1 0,-1 1 0,1 0 0,-1 0 0,4-1 0,0 0 0,1 1 0,-1 0 0,1 0 0,-1 0 0,1 1 0,-1 0 0,1 0 0,0 1 0,-1 0 0,0 1 0,1 0 0,9 3 0,-9-1 0,-1 0 0,0 0 0,0 0 0,0 1 0,-1 0 0,0 0 0,0 1 0,0 0 0,-1 0 0,1 0 0,-1 0 0,-1 1 0,0 0 0,0 0 0,0 0 0,4 13 0,-6-15 0,-1-1 0,0 0 0,0 1 0,0-1 0,0 1 0,-1-1 0,0 1 0,0-1 0,0 1 0,0-1 0,-1 1 0,0-1 0,0 1 0,0-1 0,0 0 0,-1 0 0,0 1 0,0-1 0,0 0 0,0 0 0,0-1 0,-1 1 0,0 0 0,0-1 0,0 0 0,0 1 0,0-1 0,-1 0 0,1-1 0,-1 1 0,-5 2 0,0 0 38,0-1 0,-1 1 0,1-2 0,-1 0 0,0 0 0,0 0 0,0-1 0,-14 1 0,18-3-133,1 1 0,-1-1 0,1 0 0,0-1 1,-1 1-1,1-1 0,0 0 0,-1 0 0,1-1 0,0 0 1,0 1-1,0-2 0,0 1 0,0-1 0,1 1 1,-1-1-1,-6-6 0,2-2-6731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0.312"/>
    </inkml:context>
    <inkml:brush xml:id="br0">
      <inkml:brushProperty name="width" value="0.05" units="cm"/>
      <inkml:brushProperty name="height" value="0.05" units="cm"/>
    </inkml:brush>
  </inkml:definitions>
  <inkml:trace contextRef="#ctx0" brushRef="#br0">153 292 24575,'-3'-1'0,"0"0"0,0 0 0,0 0 0,0 0 0,1-1 0,-1 1 0,0-1 0,-4-4 0,-4-1 0,8 5 0,0 0 0,0 1 0,0-1 0,1 1 0,-1 0 0,0 0 0,-1 0 0,1 1 0,0-1 0,0 1 0,0-1 0,0 1 0,0 0 0,-1 0 0,1 0 0,0 1 0,0-1 0,-5 2 0,5 0 0,0 0 0,0 0 0,0 0 0,1 0 0,-1 0 0,1 0 0,-1 1 0,1-1 0,0 1 0,0-1 0,0 1 0,0 0 0,0 0 0,1 0 0,-1 0 0,1 0 0,-2 6 0,2-5 0,-1 1 0,1 0 0,0 0 0,0 0 0,0 1 0,1-1 0,-1 0 0,1 0 0,1 0 0,-1 0 0,1 0 0,0 0 0,0 0 0,0 0 0,1 0 0,-1 0 0,1 0 0,1-1 0,-1 1 0,1-1 0,-1 1 0,5 4 0,-3-4 0,0-1 0,1 0 0,-1-1 0,1 1 0,0-1 0,-1 1 0,2-1 0,-1-1 0,0 1 0,0-1 0,1 0 0,0 0 0,-1-1 0,1 1 0,0-1 0,0 0 0,-1-1 0,1 0 0,9 0 0,-9 0 0,0-1 0,0 0 0,0 0 0,0 0 0,0-1 0,0 0 0,0 0 0,-1-1 0,1 1 0,0-1 0,-1 0 0,7-6 0,-10 7 0,1 0 0,-1 0 0,0-1 0,0 1 0,0-1 0,0 0 0,0 1 0,-1-1 0,1 0 0,-1 0 0,1 0 0,-1 0 0,0 0 0,-1 0 0,1-1 0,0 1 0,-1 0 0,0 0 0,1-1 0,-1 1 0,-1 0 0,1 0 0,0-1 0,-2-4 0,-2-6 0,-1 1 0,0 0 0,-1 1 0,0-1 0,-1 1 0,0 1 0,-1-1 0,0 1 0,-13-13 0,20 23 0,1 0 0,-1 0 0,1 1 0,-1-1 0,0 0 0,1 1 0,-1-1 0,0 0 0,1 1 0,-1-1 0,0 1 0,0-1 0,1 1 0,-1 0 0,0-1 0,0 1 0,0 0 0,0-1 0,0 1 0,0 0 0,1 0 0,-1 0 0,0 0 0,-1 0 0,1 1 0,1-1 0,-1 1 0,1 0 0,-1 0 0,1-1 0,0 1 0,0 0 0,-1 0 0,1 0 0,0 0 0,0 0 0,0-1 0,0 1 0,0 0 0,0 0 0,0 0 0,0 0 0,0 0 0,1 1 0,11 47 0,-3-22 0,1-1 0,15 28 0,-20-45 0,0-1 0,0 1 0,1-1 0,0 0 0,0-1 0,1 0 0,0 0 0,1 0 0,12 8 0,-18-13 0,0-1 0,0 0 0,0 1 0,0-1 0,1 0 0,-1 0 0,0-1 0,1 1 0,-1-1 0,1 1 0,-1-1 0,1 0 0,-1 1 0,0-1 0,1-1 0,-1 1 0,1 0 0,-1 0 0,5-2 0,-4 1 0,0-1 0,0 0 0,0 0 0,0 0 0,0 0 0,0 0 0,-1 0 0,1-1 0,-1 1 0,1-1 0,-1 0 0,2-4 0,2-2 0,0-2 0,-1 1 0,-1 0 0,0-1 0,0 0 0,-1 0 0,3-16 0,-4 7 0,-1 1 0,-1 0 0,-1-1 0,0 1 0,-2-1 0,-9-36 0,2 19 0,-3 0 0,-24-51 0,26 70 0,11 18 0,0 0 0,-1 0 0,1 0 0,0 0 0,0 0 0,0 0 0,0-1 0,0 1 0,0 0 0,0 0 0,-1 0 0,1 0 0,0 0 0,0 0 0,0 0 0,0 0 0,0 0 0,0 0 0,-1 0 0,1 0 0,0 0 0,0 0 0,0 0 0,0 0 0,0 0 0,0 1 0,0-1 0,-1 0 0,1 0 0,0 0 0,0 0 0,0 0 0,0 0 0,0 0 0,0 0 0,0 0 0,0 0 0,-1 1 0,1-1 0,0 0 0,0 0 0,0 0 0,0 0 0,0 0 0,0 0 0,0 0 0,0 1 0,0-1 0,0 0 0,0 0 0,0 0 0,0 0 0,0 0 0,0 0 0,0 1 0,0-1 0,0 0 0,0 0 0,0 0 0,4 38 0,12 20 0,2 0 0,3-2 0,2 0 0,57 98 0,-64-127-1365,-2-5-5461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8.319"/>
    </inkml:context>
    <inkml:brush xml:id="br0">
      <inkml:brushProperty name="width" value="0.05" units="cm"/>
      <inkml:brushProperty name="height" value="0.05" units="cm"/>
    </inkml:brush>
  </inkml:definitions>
  <inkml:trace contextRef="#ctx0" brushRef="#br0">142 32 24575,'0'-2'0,"0"1"0,0-1 0,0 1 0,0-1 0,0 1 0,-1 0 0,1-1 0,0 1 0,0-1 0,-1 1 0,1 0 0,-1-1 0,0 1 0,1 0 0,-1-1 0,0 1 0,0 0 0,0 0 0,-1-2 0,1 3 0,-1-1 0,1 1 0,0 0 0,0-1 0,0 1 0,-1 0 0,1 0 0,0 0 0,0 0 0,0 0 0,-1 0 0,1 0 0,0 0 0,0 1 0,-1-1 0,1 0 0,0 1 0,0-1 0,0 1 0,0-1 0,0 1 0,0 0 0,-2 1 0,-4 3 0,0 0 0,0 1 0,1 0 0,0 0 0,0 0 0,1 1 0,-1 0 0,-6 11 0,6-7 0,0 1 0,0 0 0,1 0 0,0 0 0,-2 14 0,6-23 0,0 0 0,0 0 0,1 1 0,-1-1 0,1 1 0,0-1 0,0 1 0,0-1 0,0 0 0,1 1 0,-1-1 0,1 0 0,0 1 0,0-1 0,0 0 0,0 0 0,1 1 0,-1-1 0,1 0 0,0-1 0,0 1 0,0 0 0,0 0 0,1-1 0,-1 1 0,0-1 0,1 0 0,0 0 0,0 0 0,0 0 0,0 0 0,0-1 0,0 1 0,0-1 0,4 1 0,0 0 0,-1 0 0,0-1 0,1 0 0,-1 0 0,0-1 0,1 0 0,-1 0 0,1-1 0,-1 1 0,1-1 0,-1-1 0,0 1 0,0-1 0,0 0 0,0-1 0,0 1 0,0-1 0,6-4 0,-8 4 14,0 0 1,-1 0-1,1 0 0,-1 0 0,1 0 1,-1-1-1,-1 0 0,1 1 0,0-1 0,-1 0 1,0 0-1,0-1 0,0 1 0,0 0 1,-1-1-1,1 1 0,-1-1 0,0 1 0,-1-1 1,1 0-1,-1 1 0,0-1 0,0-6 1,-1 6-110,0-1 0,-1 0 0,1 0 0,-1 0 1,-1 1-1,1-1 0,-1 1 0,1-1 0,-2 1 0,1 0 1,0 0-1,-1 1 0,0-1 0,0 1 0,-1 0 1,1 0-1,-9-6 0,0 2-6731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0.772"/>
    </inkml:context>
    <inkml:brush xml:id="br0">
      <inkml:brushProperty name="width" value="0.05" units="cm"/>
      <inkml:brushProperty name="height" value="0.05" units="cm"/>
    </inkml:brush>
  </inkml:definitions>
  <inkml:trace contextRef="#ctx0" brushRef="#br0">56 279 24575,'-13'-13'0,"0"-1"0,-16-22 0,29 36 0,0 0 0,0 0 0,0-1 0,0 1 0,0 0 0,0 0 0,0-1 0,0 1 0,0 0 0,0-1 0,0 1 0,0 0 0,0 0 0,0-1 0,0 1 0,0 0 0,0 0 0,0-1 0,0 1 0,0 0 0,0 0 0,0-1 0,1 1 0,-1 0 0,0 0 0,0 0 0,0-1 0,0 1 0,1 0 0,-1 0 0,0 0 0,0-1 0,1 1 0,-1 0 0,0 0 0,0 0 0,0 0 0,1 0 0,-1 0 0,0 0 0,1 0 0,-1-1 0,0 1 0,0 0 0,1 0 0,-1 0 0,0 0 0,0 0 0,1 0 0,-1 1 0,1-1 0,18-1 0,-17 1 0,29-1 0,41-5 0,-58 4 0,-1-1 0,1 0 0,-1-1 0,0 0 0,19-9 0,-31 12 0,1 0 0,0 0 0,-1 0 0,0 0 0,1-1 0,-1 1 0,0 0 0,1 0 0,-1-1 0,0 1 0,0-1 0,0 1 0,0-1 0,0 0 0,-1 1 0,1-1 0,0 0 0,-1 1 0,1-4 0,0 2 0,-1-1 0,0 0 0,0 0 0,0 0 0,0 0 0,-1 0 0,0 1 0,-1-8 0,-3-1 0,1 1 0,-1-1 0,-1 1 0,-12-18 0,17 27 0,-1 0 0,0-1 0,0 1 0,0 0 0,0 0 0,0 0 0,-1 0 0,-3-3 0,5 5 0,1 0 0,0 0 0,-1 0 0,1-1 0,-1 1 0,1 0 0,-1 0 0,1 0 0,-1 0 0,1 0 0,-1 0 0,1 0 0,0 0 0,-1 0 0,1 0 0,-1 0 0,1 0 0,-1 0 0,1 0 0,-1 1 0,1-1 0,-1 0 0,0 1 0,0 0 0,1-1 0,-1 1 0,0 0 0,1 0 0,-1 0 0,1 0 0,-1-1 0,1 1 0,0 0 0,-1 0 0,1 0 0,0 0 0,0 0 0,-1 2 0,0 12 0,1 0 0,0 1 0,1-1 0,1 0 0,0 1 0,8 26 0,0 5 0,-3-3 0,-1-4 0,14 49 0,-19-87 0,-1-1 0,0 1 0,1-1 0,-1 1 0,1-1 0,-1 0 0,1 1 0,0-1 0,0 0 0,-1 1 0,1-1 0,0 0 0,0 0 0,0 0 0,0 0 0,1 0 0,-1 0 0,0 0 0,2 1 0,-1-2 0,-1 0 0,0 0 0,0 0 0,0 0 0,0-1 0,0 1 0,1 0 0,-1-1 0,0 1 0,0 0 0,0-1 0,0 0 0,0 1 0,0-1 0,0 1 0,0-1 0,-1 0 0,1 0 0,0 0 0,0 1 0,0-1 0,-1 0 0,1 0 0,-1 0 0,2-2 0,22-36 0,-18 29 0,-1 0 0,2 0 0,0 1 0,0 0 0,16-16 0,-22 24 8,1 0-1,-1 0 1,1 0-1,-1 0 0,1 0 1,-1 0-1,1 0 1,-1 1-1,1-1 0,0 0 1,-1 1-1,1 0 1,0-1-1,-1 1 1,1 0-1,0 0 0,0 0 1,-1 0-1,1 0 1,0 0-1,0 1 0,2 0 1,-1 0 6,0 1 0,0-1 1,0 1-1,0 0 0,-1 0 0,1 0 0,0 0 1,-1 1-1,0-1 0,0 1 0,3 2 1,2 7-357,0-1 1,0 1 0,-1 1-1,7 19 1,-5-10-6485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5.960"/>
    </inkml:context>
    <inkml:brush xml:id="br0">
      <inkml:brushProperty name="width" value="0.05" units="cm"/>
      <inkml:brushProperty name="height" value="0.05" units="cm"/>
    </inkml:brush>
  </inkml:definitions>
  <inkml:trace contextRef="#ctx0" brushRef="#br0">2 1 24575,'-2'0'0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6.939"/>
    </inkml:context>
    <inkml:brush xml:id="br0">
      <inkml:brushProperty name="width" value="0.05" units="cm"/>
      <inkml:brushProperty name="height" value="0.05" units="cm"/>
    </inkml:brush>
  </inkml:definitions>
  <inkml:trace contextRef="#ctx0" brushRef="#br0">298 330 24575,'1'0'0,"-1"0"0,1-1 0,-1 1 0,1 0 0,-1 0 0,0 0 0,1 0 0,-1 0 0,1 0 0,-1 0 0,0-1 0,1 1 0,-1 0 0,0 0 0,1 0 0,-1-1 0,0 1 0,1 0 0,-1-1 0,0 1 0,1 0 0,-1-1 0,0 1 0,0 0 0,1-1 0,-1 1 0,0 0 0,0-1 0,0 1 0,0-1 0,0 1 0,0 0 0,1-1 0,-1 1 0,0-1 0,0 1 0,0 0 0,0-1 0,0 1 0,-1-1 0,1 1 0,0-1 0,0 1 0,0 0 0,0-1 0,0 1 0,0-1 0,-1 1 0,1 0 0,0-1 0,0 1 0,-1 0 0,1-1 0,0 1 0,-1-1 0,-15-19 0,11 16 0,-1 2 0,1-1 0,-1 1 0,0-1 0,0 2 0,0-1 0,-1 1 0,1 0 0,0 0 0,0 0 0,-1 1 0,1 0 0,0 1 0,-1-1 0,1 1 0,0 0 0,-10 4 0,3-2 0,0 2 0,0-1 0,0 2 0,1 0 0,0 0 0,0 1 0,-12 10 0,19-13 0,0 1 0,0-1 0,0 1 0,0 1 0,1-1 0,-1 1 0,1 0 0,1 0 0,-1 0 0,1 0 0,-3 10 0,5-13 0,0-1 0,1 1 0,-1-1 0,1 1 0,0-1 0,-1 1 0,1 0 0,0-1 0,1 1 0,-1-1 0,0 1 0,1-1 0,0 1 0,-1-1 0,1 1 0,0-1 0,0 1 0,1-1 0,-1 0 0,0 0 0,1 1 0,-1-1 0,1 0 0,0 0 0,0-1 0,-1 1 0,1 0 0,0-1 0,1 1 0,-1-1 0,0 1 0,0-1 0,4 2 0,0-1 0,0 1 0,0-1 0,0 0 0,1 0 0,-1-1 0,0 0 0,1 0 0,-1 0 0,0-1 0,1 0 0,-1 0 0,13-2 0,-9-1 0,-1 1 0,0-1 0,0 0 0,0-1 0,0 0 0,0-1 0,-1 0 0,8-6 0,-3 2 0,-1-2 0,0 0 0,0 0 0,-2-1 0,1 0 0,-1-1 0,-1 0 0,-1 0 0,0-1 0,9-19 0,-7 1 0,-1-1 0,-1 0 0,-2 0 0,-1-1 0,-2 0 0,-1 0 0,-2-36 0,-1 69 0,-1 5 0,-4 18 0,-4 29 0,-11 179 0,20-216-227,1-1-1,1 1 1,0-1-1,1 1 1,6 24-1,0-14-6598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341"/>
    </inkml:context>
    <inkml:brush xml:id="br0">
      <inkml:brushProperty name="width" value="0.05" units="cm"/>
      <inkml:brushProperty name="height" value="0.05" units="cm"/>
    </inkml:brush>
  </inkml:definitions>
  <inkml:trace contextRef="#ctx0" brushRef="#br0">199 48 24575,'-14'-1'0,"1"2"0,-1 0 0,0 1 0,1 0 0,-1 1 0,-14 5 0,23-6 0,-1 1 0,1-1 0,-1 1 0,1 0 0,0 0 0,0 0 0,1 1 0,-1 0 0,1 0 0,-1 0 0,1 0 0,0 1 0,1 0 0,-1 0 0,1 0 0,-4 8 0,5-10 0,1 0 0,0-1 0,0 1 0,0 0 0,0 0 0,1 0 0,-1 0 0,1-1 0,0 1 0,0 0 0,0 0 0,0 0 0,0 0 0,0 0 0,1 0 0,0 0 0,1 4 0,-1-5 0,0 0 0,0-1 0,1 1 0,-1 0 0,1-1 0,-1 1 0,1 0 0,0-1 0,-1 0 0,1 0 0,0 1 0,0-1 0,0 0 0,0 0 0,0 0 0,0-1 0,0 1 0,0-1 0,0 1 0,0-1 0,1 1 0,-1-1 0,4 0 0,3-1 0,-1 1 0,1-1 0,-1-1 0,1 1 0,-1-2 0,0 1 0,0-1 0,0 0 0,0-1 0,0 0 0,-1 0 0,1 0 0,12-12 0,-16 13 0,-1 0 0,0 0 0,0 0 0,0 0 0,-1-1 0,1 1 0,-1-1 0,0 0 0,0 0 0,0 0 0,0 0 0,1-7 0,-2 8 0,-1-1 0,0 1 0,1 0 0,-2-1 0,1 1 0,0 0 0,-1-1 0,1 1 0,-1 0 0,0 0 0,0 0 0,0-1 0,-1 1 0,1 0 0,-1 1 0,1-1 0,-1 0 0,-4-4 0,2 2 29,-1 1-1,0-1 1,0 1-1,0 0 0,-1 0 1,1 0-1,-1 1 1,0 0-1,0 0 1,0 1-1,-10-3 1,11 3-136,0 1 0,0 0 1,0 0-1,0 0 0,0 0 1,0 1-1,0 0 0,0 0 1,-1 1-1,1-1 0,0 1 1,0 0-1,0 0 0,0 1 1,-6 2-1,0 3-6719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621"/>
    </inkml:context>
    <inkml:brush xml:id="br0">
      <inkml:brushProperty name="width" value="0.05" units="cm"/>
      <inkml:brushProperty name="height" value="0.05" units="cm"/>
    </inkml:brush>
  </inkml:definitions>
  <inkml:trace contextRef="#ctx0" brushRef="#br0">123 41 24575,'1'0'0,"0"0"0,-1 0 0,1 0 0,0 0 0,0 0 0,-1 0 0,1 0 0,0 0 0,-1 0 0,1 0 0,0-1 0,0 1 0,-1 0 0,1-1 0,0 1 0,-1 0 0,1-1 0,-1 1 0,1-1 0,1 0 0,-2 1 0,0-1 0,0 1 0,0-1 0,0 1 0,0-1 0,0 1 0,0-1 0,0 1 0,0-1 0,0 1 0,0-1 0,0 1 0,0-1 0,0 1 0,0-1 0,0 1 0,-1-1 0,1 1 0,0-1 0,0 1 0,0-1 0,-1 0 0,-1-1 0,1 0 0,-1 1 0,1-1 0,-1 0 0,0 0 0,0 1 0,0-1 0,0 1 0,0-1 0,0 1 0,-4-2 0,5 3 0,-1-1 0,0 1 0,0-1 0,0 1 0,0 0 0,0 0 0,0 0 0,0 0 0,0 0 0,0 0 0,0 1 0,0-1 0,0 0 0,0 1 0,0 0 0,0-1 0,0 1 0,-2 2 0,0-1 0,1 1 0,-1 0 0,1 0 0,0 0 0,0 0 0,0 0 0,1 0 0,-4 6 0,-1 3 0,1 0 0,0 0 0,1 1 0,-5 20 0,8-28 0,1 1 0,0-1 0,0 1 0,0 0 0,1-1 0,0 1 0,0 0 0,0-1 0,1 1 0,0 0 0,0-1 0,0 1 0,1-1 0,0 0 0,0 1 0,5 9 0,-5-12 0,1 0 0,0 1 0,-1-1 0,1 0 0,0-1 0,0 1 0,1 0 0,-1-1 0,1 0 0,-1 0 0,1 0 0,-1 0 0,1-1 0,0 1 0,0-1 0,0 0 0,0 0 0,0 0 0,0-1 0,0 1 0,0-1 0,1 0 0,-1 0 0,4-1 0,0 0-273,0-1 0,0 1 0,0-1 0,11-5 0,2-3-6553</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854"/>
    </inkml:context>
    <inkml:brush xml:id="br0">
      <inkml:brushProperty name="width" value="0.05" units="cm"/>
      <inkml:brushProperty name="height" value="0.05" units="cm"/>
    </inkml:brush>
  </inkml:definitions>
  <inkml:trace contextRef="#ctx0" brushRef="#br0">7 1 24575,'0'0'0,"0"2"0,-3 1 0,0 2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8.210"/>
    </inkml:context>
    <inkml:brush xml:id="br0">
      <inkml:brushProperty name="width" value="0.05" units="cm"/>
      <inkml:brushProperty name="height" value="0.05" units="cm"/>
    </inkml:brush>
  </inkml:definitions>
  <inkml:trace contextRef="#ctx0" brushRef="#br0">27 18 24575,'0'-3'0,"0"-2"0,0-1 0,0 2 0,0 6 0,0 6 0,0 7 0,0 8 0,-2 7 0,-2 9 0,1 4 0,1 2 0,0 1 0,1 0 0,-2-1 0,-1-4 0,1-3 0,1-8-8191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8.568"/>
    </inkml:context>
    <inkml:brush xml:id="br0">
      <inkml:brushProperty name="width" value="0.05" units="cm"/>
      <inkml:brushProperty name="height" value="0.05" units="cm"/>
    </inkml:brush>
  </inkml:definitions>
  <inkml:trace contextRef="#ctx0" brushRef="#br0">7 219 24575,'-1'-1'0,"1"0"0,-1 1 0,1-1 0,-1 0 0,0 1 0,1-1 0,0 0 0,-1 0 0,1 0 0,-1 1 0,1-1 0,0 0 0,0 0 0,0 0 0,-1 0 0,1 0 0,0 1 0,0-1 0,0 0 0,0 0 0,0 0 0,0 0 0,1 0 0,-1 0 0,0 1 0,0-1 0,1 0 0,-1 0 0,0 0 0,1 1 0,-1-1 0,1 0 0,-1 0 0,1 1 0,-1-1 0,1 0 0,0 1 0,-1-1 0,1 1 0,0-1 0,-1 1 0,1-1 0,0 1 0,0-1 0,0 1 0,5-4 0,-1 1 0,1 0 0,0 0 0,11-3 0,63-13 0,143-16 0,-21 5 0,-198 29 0,0 0 0,0 0 0,0 0 0,1-1 0,-1 1 0,5-4 0,-8 4 0,-1 1 0,1 0 0,-1-1 0,1 1 0,-1 0 0,0-1 0,1 1 0,-1-1 0,1 1 0,-1-1 0,0 1 0,0 0 0,1-1 0,-1 1 0,0-1 0,0 1 0,0-1 0,1 0 0,-1 1 0,0-1 0,0 1 0,0-2 0,0 1 0,-1 0 0,1 0 0,0 1 0,-1-1 0,1 0 0,-1 0 0,0 0 0,1 0 0,-1 0 0,0 0 0,1 1 0,-1-1 0,0 0 0,0 1 0,1-1 0,-3-1 0,-5-3 0,-1 0 0,1 0 0,-1 0 0,0 1 0,-1 0 0,1 1 0,0 0 0,-1 0 0,0 1 0,0 1 0,0 0 0,0 0 0,-10 1 0,14 0 0,1 0 0,-1 1 0,1 0 0,0 0 0,-1 0 0,1 1 0,0 0 0,0 0 0,0 0 0,0 0 0,0 1 0,1 0 0,-1 0 0,1 0 0,0 1 0,0 0 0,0-1 0,0 1 0,1 1 0,-1-1 0,1 0 0,0 1 0,0 0 0,1-1 0,-3 8 0,2-5 25,1 0-1,-1 0 0,2 1 1,-1-1-1,1 1 1,0-1-1,1 1 0,0-1 1,0 1-1,0-1 0,1 0 1,0 1-1,4 14 1,-3-17-115,0 0 0,1 1 0,-1-1 0,1 0 0,0-1 1,0 1-1,1 0 0,-1-1 0,1 0 0,0 0 1,0 0-1,0 0 0,1-1 0,0 1 0,-1-1 0,1 0 1,0-1-1,10 5 0,11 1-6736</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127"/>
    </inkml:context>
    <inkml:brush xml:id="br0">
      <inkml:brushProperty name="width" value="0.05" units="cm"/>
      <inkml:brushProperty name="height" value="0.05" units="cm"/>
    </inkml:brush>
  </inkml:definitions>
  <inkml:trace contextRef="#ctx0" brushRef="#br0">1 123 24575,'0'-3'0,"0"1"0,0 0 0,0-1 0,1 1 0,-1-1 0,1 1 0,0-1 0,0-1 0,-1 3 0,1 1 0,-1 0 0,0 0 0,0 0 0,0 0 0,0-1 0,0 1 0,0 0 0,0 0 0,0 0 0,1 0 0,-1 0 0,0-1 0,0 1 0,0 0 0,0 0 0,0 0 0,1 0 0,-1 0 0,0 0 0,0 0 0,0 0 0,0 0 0,1 0 0,-1 0 0,0 0 0,0 0 0,0 0 0,0 0 0,1 0 0,-1 0 0,0 0 0,0 0 0,0 0 0,1 0 0,-1 0 0,0 0 0,8 12 0,-2 4 0,-1 0 0,-1 1 0,-1-1 0,0 1 0,-1 0 0,0-1 0,-2 20 0,1-51 0,1 0 0,0 0 0,2 0 0,-1 0 0,2 1 0,10-24 0,-10 26 0,0 0 0,2 1 0,-1 0 0,1 0 0,1 1 0,0-1 0,0 2 0,20-18 0,-26 25 0,0 0 0,1 1 0,-1-1 0,0 1 0,1-1 0,-1 1 0,1 0 0,0 0 0,-1 0 0,1 0 0,0 0 0,-1 1 0,1-1 0,0 1 0,0 0 0,0 0 0,-1 0 0,1 0 0,0 0 0,3 1 0,-3 0 0,0 1 0,-1-1 0,1 1 0,-1-1 0,1 1 0,-1 0 0,0-1 0,0 1 0,0 0 0,0 1 0,0-1 0,0 0 0,0 1 0,-1-1 0,1 1 0,-1-1 0,0 1 0,0 0 0,1 3 0,2 6 0,-1 0 0,0 1 0,-1-1 0,-1 0 0,0 1 0,-1 0 0,0-1 0,-1 1 0,0-1 0,-5 20 0,15-52 0,0 0 0,2 0 0,0 1 0,1 1 0,18-22 0,-26 35 0,0 0 0,1 0 0,0 0 0,0 1 0,0-1 0,0 1 0,1 0 0,0 1 0,6-4 0,-9 6 0,-1 0 0,0 1 0,0-1 0,0 0 0,1 1 0,-1 0 0,0-1 0,1 1 0,-1 0 0,0 0 0,1 1 0,-1-1 0,0 0 0,1 1 0,-1-1 0,0 1 0,0 0 0,0 0 0,1-1 0,-1 2 0,0-1 0,0 0 0,0 0 0,-1 1 0,1-1 0,0 1 0,0-1 0,-1 1 0,3 3 0,2 4-91,0 0 0,-1 0 0,-1 1 0,0-1 0,0 1 0,0 0 0,-2 0 0,1 0 0,-1 1 0,-1-1 0,1 1 0,-2-1 0,0 1 0,-2 19 0,-1-9-6735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576"/>
    </inkml:context>
    <inkml:brush xml:id="br0">
      <inkml:brushProperty name="width" value="0.05" units="cm"/>
      <inkml:brushProperty name="height" value="0.05" units="cm"/>
    </inkml:brush>
  </inkml:definitions>
  <inkml:trace contextRef="#ctx0" brushRef="#br0">30 78 24575,'-8'179'0,"1"52"0,4-276 0,-5-36 0,5 0 0,7-98 0,-4 171 0,1 1 0,1-1 0,-1 1 0,1 0 0,1-1 0,-1 1 0,1 0 0,7-11 0,-9 16 0,0 0 0,1 0 0,-1 0 0,1 1 0,-1-1 0,1 1 0,0-1 0,-1 1 0,1 0 0,0 0 0,0 0 0,0 0 0,0 0 0,0 0 0,0 0 0,0 1 0,0-1 0,1 1 0,-1-1 0,0 1 0,0 0 0,0 0 0,1 0 0,-1 0 0,0 0 0,0 1 0,0-1 0,1 0 0,-1 1 0,0 0 0,0 0 0,0-1 0,0 1 0,2 2 0,0-1 0,0 0 0,0 0 0,-1 1 0,1-1 0,-1 1 0,0 0 0,1 0 0,-1 0 0,-1 0 0,1 1 0,0-1 0,-1 1 0,0 0 0,0 0 0,0-1 0,0 1 0,-1 0 0,1 1 0,-1-1 0,0 0 0,0 0 0,0 1 0,-1 5 0,0-5 0,0 0 0,0 0 0,0 0 0,-1 0 0,0 0 0,0 0 0,-1 0 0,1 0 0,-1 0 0,0-1 0,0 1 0,-1-1 0,1 1 0,-1-1 0,0 0 0,0 0 0,-1 0 0,1 0 0,-8 5 0,4-4-195,-1 0 0,1 0 0,-1-1 0,-1 0 0,1 0 0,-17 4 0,3-3-6631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8.723"/>
    </inkml:context>
    <inkml:brush xml:id="br0">
      <inkml:brushProperty name="width" value="0.05" units="cm"/>
      <inkml:brushProperty name="height" value="0.05" units="cm"/>
    </inkml:brush>
  </inkml:definitions>
  <inkml:trace contextRef="#ctx0" brushRef="#br0">10 96 24575,'-1'-1'0,"0"0"0,1 1 0,-1-1 0,0 0 0,1 0 0,-1 0 0,0 1 0,1-1 0,-1 0 0,1 0 0,0 0 0,-1 0 0,1 0 0,0 0 0,-1 0 0,1 0 0,0 0 0,0-2 0,0 3 0,0-1 0,0 0 0,1 1 0,-1-1 0,0 1 0,1-1 0,-1 0 0,0 1 0,1-1 0,-1 1 0,0-1 0,1 1 0,-1-1 0,1 1 0,-1 0 0,1-1 0,0 1 0,-1-1 0,1 1 0,-1 0 0,2-1 0,0 0 0,0 1 0,1-1 0,-1 0 0,0 1 0,1 0 0,-1 0 0,0-1 0,1 1 0,-1 0 0,0 1 0,1-1 0,-1 0 0,0 1 0,5 1 0,0 2 0,0 0 0,0 0 0,0 1 0,-1 0 0,1 0 0,-1 0 0,0 1 0,-1 0 0,0 1 0,0-1 0,0 1 0,0 0 0,3 8 0,-2-4 0,-1 0 0,-1 1 0,0-1 0,0 1 0,-1 0 0,0 0 0,-1 0 0,0 16 0,-6 7 0,4-33 0,-1 0 0,1 0 0,-1-1 0,0 1 0,1 0 0,-1-1 0,0 1 0,0 0 0,0-1 0,0 0 0,0 1 0,-1-1 0,1 1 0,0-1 0,-1 0 0,-2 2 0,4-3 0,-1 0 0,1 1 0,0-1 0,0 0 0,-1 0 0,1 0 0,0 0 0,-1 0 0,1 0 0,0 0 0,0 0 0,-1 0 0,1 0 0,0 0 0,-1 0 0,1 0 0,0 0 0,-1 0 0,1 0 0,0 0 0,0 0 0,-1 0 0,1 0 0,0 0 0,-1 0 0,1-1 0,0 1 0,0 0 0,-1 0 0,1 0 0,0 0 0,0-1 0,0 1 0,-1 0 0,1 0 0,0-1 0,-3-13 0,5-17 0,4 1 0,2 0 0,0 1 0,2 0 0,1 1 0,2 0 0,30-51 0,-41 75 0,1 1 0,-1 0 0,1 0 0,0 0 0,0 0 0,0 0 0,0 0 0,0 1 0,7-5 0,-9 7 0,0 0 0,0-1 0,-1 1 0,1 0 0,0 0 0,0 0 0,0 0 0,0-1 0,-1 1 0,1 0 0,0 0 0,0 1 0,0-1 0,0 0 0,0 0 0,-1 0 0,1 0 0,0 1 0,0-1 0,1 1 0,-1 0 0,0 0 0,0 0 0,1 1 0,-1-1 0,0 0 0,0 1 0,0-1 0,0 1 0,0-1 0,0 1 0,-1-1 0,1 1 0,0 3 0,4 13 48,-1 1 0,-2-1 0,0 1 0,0 0 0,-2 0-1,-2 22 1,1-19-473,0 1 0,2-1 0,7 43 0,-3-46-6401</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807"/>
    </inkml:context>
    <inkml:brush xml:id="br0">
      <inkml:brushProperty name="width" value="0.05" units="cm"/>
      <inkml:brushProperty name="height" value="0.05" units="cm"/>
    </inkml:brush>
  </inkml:definitions>
  <inkml:trace contextRef="#ctx0" brushRef="#br0">1 4 24575,'2'0'0,"1"-3"0,0 3 0,-1 2 0,3 4 0,-1 6 0,2 6 0,0 6 0,1 5 0,-1 4 0,0 6 0,-3 1 0,0 1 0,-2-1 0,-1-3 0,-2-3 0,-2-7-8191</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0.492"/>
    </inkml:context>
    <inkml:brush xml:id="br0">
      <inkml:brushProperty name="width" value="0.05" units="cm"/>
      <inkml:brushProperty name="height" value="0.05" units="cm"/>
    </inkml:brush>
  </inkml:definitions>
  <inkml:trace contextRef="#ctx0" brushRef="#br0">166 331 24575,'1'-3'0,"0"0"0,0 0 0,0 0 0,1 0 0,-1 0 0,1 0 0,0 0 0,0 1 0,4-5 0,7-11 0,-12 16 0,1-1 0,-1 1 0,0-1 0,0 0 0,0 0 0,-1 1 0,1-1 0,-1 0 0,1 0 0,-1 0 0,0 1 0,0-1 0,0 0 0,0 0 0,-1 0 0,1 1 0,-1-1 0,0 0 0,0 0 0,0 1 0,0-1 0,0 0 0,-1 1 0,1 0 0,-1-1 0,1 1 0,-1 0 0,0-1 0,0 1 0,0 0 0,0 1 0,0-1 0,0 0 0,-1 0 0,1 1 0,-1 0 0,-4-3 0,3 2 0,0 0 0,-1 1 0,1-1 0,0 1 0,-1 0 0,1 0 0,-1 0 0,1 1 0,-1-1 0,1 1 0,-1 0 0,0 0 0,1 1 0,-1 0 0,1-1 0,0 1 0,-1 1 0,1-1 0,0 1 0,-1 0 0,1 0 0,0 0 0,-5 4 0,4-1 0,-1 1 0,1-1 0,1 1 0,-1 1 0,1-1 0,0 0 0,0 1 0,1 0 0,0 0 0,0 0 0,-2 14 0,4-18 0,0 1 0,1 0 0,-1 0 0,1 0 0,0-1 0,0 1 0,0 0 0,1 0 0,0 0 0,-1-1 0,3 5 0,-2-6 0,0 0 0,0 1 0,0-1 0,0 0 0,1 0 0,-1 0 0,1 0 0,0 0 0,0 0 0,-1-1 0,1 1 0,0-1 0,0 1 0,1-1 0,-1 0 0,0 1 0,0-1 0,3 0 0,2 2 0,0-1 0,0 0 0,0-1 0,1 0 0,-1 0 0,0-1 0,1 0 0,-1 0 0,0 0 0,0-1 0,1 0 0,9-3 0,-12 2 0,-1 1 0,1-1 0,0 0 0,-1 0 0,0 0 0,1-1 0,-1 1 0,0-1 0,0 0 0,-1 0 0,1-1 0,-1 1 0,1-1 0,-1 0 0,0 1 0,0-2 0,-1 1 0,1 0 0,1-6 0,4-4 0,-7 14 0,-1 0 0,0 0 0,0 0 0,0 0 0,0 0 0,1 0 0,-1 0 0,0 0 0,0 0 0,0 0 0,0 0 0,1 0 0,-1 0 0,0 0 0,0 0 0,0 0 0,0 0 0,1 0 0,-1 0 0,0 0 0,0 0 0,0 0 0,1 0 0,-1 0 0,0 0 0,0 0 0,0 0 0,0 0 0,0 1 0,1-1 0,-1 0 0,0 0 0,0 0 0,0 0 0,0 0 0,0 1 0,0-1 0,0 0 0,0 0 0,1 0 0,7 30 0,-4-12 0,-2-12 0,0 0 0,1-1 0,-1 1 0,1-1 0,0 0 0,1 0 0,-1 0 0,1 0 0,0 0 0,0-1 0,0 0 0,1 0 0,-1 0 0,9 5 0,-9-7 0,1 0 0,-1 0 0,1 0 0,-1-1 0,1 1 0,0-1 0,-1-1 0,1 1 0,0-1 0,0 1 0,0-1 0,0-1 0,-1 1 0,1-1 0,0 0 0,0 0 0,-1 0 0,9-3 0,-4-1 0,0 1 0,0-1 0,0-1 0,-1 0 0,0 0 0,0 0 0,-1-1 0,1 0 0,-2-1 0,1 0 0,-1 0 0,0 0 0,-1-1 0,1 1 0,-2-1 0,1-1 0,-1 1 0,-1 0 0,0-1 0,3-17 0,-3 16 0,-1 0 0,-1 0 0,0 0 0,0 0 0,-1 0 0,0-1 0,-1 1 0,-1 0 0,0 0 0,0 0 0,-1 0 0,0 0 0,-1 1 0,0-1 0,-1 1 0,0 0 0,-1 0 0,-9-13 0,13 20 0,0 1 0,0 0 0,0-1 0,0 1 0,-1 0 0,1 1 0,0-1 0,-1 0 0,1 1 0,-1-1 0,0 1 0,0 0 0,1 0 0,-1 0 0,0 0 0,0 0 0,0 0 0,0 1 0,0 0 0,0 0 0,0-1 0,-4 2 0,4 0 0,1-1 0,-1 2 0,0-1 0,1 0 0,-1 0 0,1 1 0,-1-1 0,1 1 0,0 0 0,0 0 0,0-1 0,0 2 0,0-1 0,0 0 0,0 0 0,0 1 0,1-1 0,0 0 0,-1 1 0,1 0 0,0-1 0,0 1 0,-1 3 0,-1 5 25,1 0-1,0 0 0,1 0 1,0 1-1,0-1 1,1 0-1,1 0 0,0 0 1,0 1-1,1-1 0,0 0 1,1 0-1,7 15 1,-2-5-310,2-2 1,0 1-1,1-1 1,1-1-1,28 33 1,-20-28-6542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0.859"/>
    </inkml:context>
    <inkml:brush xml:id="br0">
      <inkml:brushProperty name="width" value="0.05" units="cm"/>
      <inkml:brushProperty name="height" value="0.05" units="cm"/>
    </inkml:brush>
  </inkml:definitions>
  <inkml:trace contextRef="#ctx0" brushRef="#br0">11 184 24575,'-1'0'0,"0"-1"0,0 0 0,0 0 0,0 0 0,0 0 0,1 0 0,-1 0 0,0 0 0,1 0 0,-1 0 0,1-1 0,-1 1 0,1 0 0,0 0 0,0 0 0,-1-1 0,1 1 0,0 0 0,0 0 0,0 0 0,0-1 0,0 1 0,1-2 0,0 1 0,0 0 0,0 0 0,0 1 0,0-1 0,0 0 0,0 1 0,1 0 0,-1-1 0,0 1 0,1 0 0,-1-1 0,1 1 0,2-1 0,6-3 0,0 0 0,0 1 0,1 0 0,12-3 0,29-4 0,67-5 0,-46 7 0,-70 8 0,0 1 0,0-1 0,0 1 0,-1-1 0,1 0 0,0 0 0,0 0 0,-1-1 0,1 1 0,-1-1 0,0 1 0,1-1 0,3-4 0,-5 6 0,-1-1 0,1 0 0,-1 1 0,1-1 0,-1 0 0,0 0 0,1 1 0,-1-1 0,0 0 0,0 0 0,1 0 0,-1 0 0,0 1 0,0-1 0,0 0 0,0 0 0,0 0 0,0 0 0,-1-1 0,1 1 0,-1-1 0,1 0 0,-1 1 0,0-1 0,0 1 0,0 0 0,0-1 0,0 1 0,0 0 0,0-1 0,0 1 0,-1 0 0,-1-1 0,1 0 0,0 0 0,0 1 0,0 0 0,0-1 0,-1 1 0,1 0 0,0 0 0,-1 0 0,1 0 0,-1 0 0,1 1 0,-1-1 0,1 1 0,-1 0 0,1 0 0,-1 0 0,1 0 0,-6 1 0,5 0 0,0 0 0,-1 0 0,1 0 0,0 1 0,0 0 0,0-1 0,0 1 0,1 0 0,-1 0 0,0 1 0,1-1 0,-4 5 0,0 0 0,1 1 0,0-1 0,0 1 0,1 0 0,0 1 0,1-1 0,-1 1 0,2 0 0,-4 13 0,5-15 0,1-1 0,-1 1 0,1-1 0,1 0 0,-1 1 0,1-1 0,0 1 0,0-1 0,1 0 0,0 1 0,0-1 0,0 0 0,1-1 0,0 1 0,4 6 0,-4-8 0,0 0 0,0 0 0,1 0 0,-1-1 0,1 0 0,-1 0 0,1 0 0,0 0 0,0 0 0,1-1 0,-1 0 0,0 0 0,1 0 0,-1 0 0,1-1 0,0 1 0,0-1 0,-1 0 0,1-1 0,9 1 0,-6-2-151,0 0-1,-1 0 0,1 0 0,-1-1 1,1-1-1,-1 1 0,0-1 1,9-4-1,5-4-6674</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1.089"/>
    </inkml:context>
    <inkml:brush xml:id="br0">
      <inkml:brushProperty name="width" value="0.05" units="cm"/>
      <inkml:brushProperty name="height" value="0.05" units="cm"/>
    </inkml:brush>
  </inkml:definitions>
  <inkml:trace contextRef="#ctx0" brushRef="#br0">0 0 24575,'0'2'0,"2"1"0,4 0 0,3 0 0,4-2 0,5 1 0,5-2 0,0 0 0,2 0 0,-5 0-8191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3.767"/>
    </inkml:context>
    <inkml:brush xml:id="br0">
      <inkml:brushProperty name="width" value="0.05" units="cm"/>
      <inkml:brushProperty name="height" value="0.05" units="cm"/>
    </inkml:brush>
  </inkml:definitions>
  <inkml:trace contextRef="#ctx0" brushRef="#br0">129 1 24575,'-27'469'0,"-20"236"0,3-97 0,41-581 0,0-16 0,1 0 0,1 1 0,0-1 0,1 0 0,0 1 0,3 21 0,-3-32 0,1 1 0,0-1 0,-1 0 0,1 1 0,0-1 0,0 1 0,0-1 0,0 0 0,0 0 0,0 0 0,0 0 0,0 1 0,1-1 0,-1-1 0,0 1 0,1 0 0,-1 0 0,0 0 0,1-1 0,-1 1 0,1-1 0,-1 1 0,1-1 0,1 1 0,6 0 0,-1 0 0,0-1 0,13 0 0,-11 0 0,313-17 0,-181 6 0,1054-34-1360,1 51-138,-1052-2 1171,272-1 865,-400-5-220,-17 2-317,0 0 1,-1 0 0,1 0-1,0 0 1,0 0-1,0 0 1,0 0 0,0 0-1,0 0 1,-1 0 0,1-1-1,0 1 1,0 0-1,0 0 1,0 0 0,0 0-1,0 0 1,0 0 0,0 0-1,0-1 1,-1 1 0,1 0-1,0 0 1,0 0-1,0 0 1,0 0 0,0 0-1,0-1 1,0 1 0,0 0-1,0 0 1,0 0-1,0 0 1,0 0 0,0-1-1,0 1 1,0 0 0,0 0-1,0 0 1,0 0-1,0 0 1,0 0 0,0-1-1,1 1 1,-1 0 0,0 0-1,0 0 1,0 0-1,0 0 1,0 0 0,0 0-1,0-1 1,0 1 0,0 0-1,1 0 1,-1 0-1,0 0 1,0 0 0,0 0-1,0 0 1,-15-6-5963</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4.896"/>
    </inkml:context>
    <inkml:brush xml:id="br0">
      <inkml:brushProperty name="width" value="0.05" units="cm"/>
      <inkml:brushProperty name="height" value="0.05" units="cm"/>
    </inkml:brush>
  </inkml:definitions>
  <inkml:trace contextRef="#ctx0" brushRef="#br0">2 255 24575,'-1'-8'0,"1"8"0,0 0 0,0-1 0,0 1 0,-1-1 0,1 1 0,0-1 0,0 1 0,0-1 0,0 1 0,0-1 0,1 1 0,-1-1 0,0 1 0,0 0 0,0-1 0,0 1 0,0-1 0,1 1 0,-1-1 0,0 1 0,0 0 0,1-1 0,-1 1 0,0 0 0,1-1 0,-1 1 0,0 0 0,1-1 0,-1 1 0,1 0 0,-1 0 0,0-1 0,1 1 0,-1 0 0,1 0 0,-1 0 0,1-1 0,-1 1 0,1 0 0,-1 0 0,1 0 0,17-6 0,0 2 0,0-1 0,1 2 0,0 1 0,19-1 0,3 0 0,953-63-1437,-843 59 1159,2034-122-1453,-2172 127 2288,18 0 262,-29 2-737,-1 0 0,0 0 1,1 0-1,-1 0 0,1 0 0,-1 1 0,1-1 0,-1 0 0,0 1 1,1-1-1,-1 1 0,0 0 0,1-1 0,-1 1 0,2 1 1,-2-1-67,-1 0 1,0-1 0,0 1 0,0 0 0,1-1-1,-1 1 1,0 0 0,0 0 0,0-1 0,0 1-1,0 0 1,0-1 0,0 1 0,0 0 0,-1 0 0,1-1-1,0 1 1,0 0 0,0-1 0,-1 1 0,1-1-1,0 1 1,-1 0 0,1-1 0,-1 2 0,-16 19 251,10-11-218,-3 6-50,1 1 0,1 0 0,1 0 0,1 1 0,0 0 0,1 0 0,1 0 0,-3 30 0,1 17 0,5 73 0,1-89 0,9 334 0,-2 152 0,-9-486 0,-3-1 0,-2 1 0,-17 63 0,10-36 0,13-59 0,-2 0 0,0-1 0,-1 1 0,-1-1 0,0 0 0,-12 24 0,13-33 57,0 0 0,-1 0 0,0-1 0,0 1 0,-7 6 0,11-12-105,0 0 1,0 0-1,0 0 1,-1 0 0,1 0-1,0 0 1,0-1-1,-1 1 1,1 0 0,0-1-1,-1 0 1,1 1-1,0-1 1,-1 0-1,1 1 1,-1-1 0,1 0-1,-1 0 1,1 0-1,0 0 1,-1 0 0,1-1-1,-1 1 1,1 0-1,-1-1 1,1 1 0,0-1-1,-1 1 1,1-1-1,0 0 1,0 1 0,0-1-1,-1 0 1,1 0-1,-2-2 1,-6-6-6779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6.208"/>
    </inkml:context>
    <inkml:brush xml:id="br0">
      <inkml:brushProperty name="width" value="0.05" units="cm"/>
      <inkml:brushProperty name="height" value="0.05" units="cm"/>
    </inkml:brush>
  </inkml:definitions>
  <inkml:trace contextRef="#ctx0" brushRef="#br0">170 31 24575,'-6'0'0,"1"1"0,-1 0 0,0 0 0,0 1 0,1 0 0,-1 0 0,1 0 0,0 0 0,-1 1 0,1 0 0,0 0 0,-8 8 0,3-3 0,0 1 0,1 0 0,0 1 0,-13 19 0,18-24 0,0 2 0,1-1 0,-1 0 0,1 1 0,1 0 0,-1-1 0,1 1 0,1 0 0,-1 0 0,1 0 0,0 8 0,1-11 0,0-1 0,0 1 0,0-1 0,1 1 0,0-1 0,0 1 0,0-1 0,0 1 0,0-1 0,1 0 0,-1 0 0,1 0 0,0 0 0,0 0 0,0 0 0,0 0 0,0 0 0,1-1 0,-1 1 0,1-1 0,0 0 0,0 0 0,5 3 0,2 0 0,1 0 0,-1-2 0,1 1 0,-1-1 0,1-1 0,0 0 0,0 0 0,0-1 0,0-1 0,21-1 0,-12-1 0,1 0 0,-1-2 0,0 0 0,-1-2 0,20-7 0,-33 11 0,0 0 0,0-1 0,0 0 0,0 0 0,-1-1 0,1 0 0,-1 0 0,0 0 0,-1 0 0,1-1 0,0 0 0,4-7 0,-7 9 0,0 0 0,-1-1 0,1 0 0,-1 1 0,0-1 0,0 0 0,0 0 0,0 0 0,-1 0 0,1 1 0,-1-1 0,0 0 0,0 0 0,-1 0 0,1 0 0,-1 0 0,0 0 0,0 0 0,0 1 0,0-1 0,-3-5 0,-1 1 0,1-1 0,-2 1 0,1 0 0,-1 0 0,0 0 0,-1 1 0,0 0 0,0 0 0,0 0 0,-1 1 0,0 0 0,-12-6 0,8 6 0,1 0 0,-2 0 0,1 1 0,-1 1 0,1 0 0,-1 1 0,-1 0 0,-20-1 0,30 4-91,1 0 0,-1 0 0,1 0 0,0 0 0,-1 1 0,1-1 0,-1 1 0,1 0 0,0 0 0,0 0 0,-1 1 0,1-1 0,0 1 0,-5 3 0,-2 4-6735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7.162"/>
    </inkml:context>
    <inkml:brush xml:id="br0">
      <inkml:brushProperty name="width" value="0.05" units="cm"/>
      <inkml:brushProperty name="height" value="0.05" units="cm"/>
    </inkml:brush>
  </inkml:definitions>
  <inkml:trace contextRef="#ctx0" brushRef="#br0">1 13 24575,'0'0'0,"0"2"0,2 2 0,4-1 0,5-1 0,6 0 0,4-1 0,7-3 0,5-1 0,4 0 0,3 1 0,0 0 0,-2-2 0,-6 0 0,-5 1 0,-5 1 0,-7 0-8191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8.310"/>
    </inkml:context>
    <inkml:brush xml:id="br0">
      <inkml:brushProperty name="width" value="0.05" units="cm"/>
      <inkml:brushProperty name="height" value="0.05" units="cm"/>
    </inkml:brush>
  </inkml:definitions>
  <inkml:trace contextRef="#ctx0" brushRef="#br0">1 1 24575,'0'0'0,"0"2"0,2 1 0,4 0 0,2-1 0,6 0 0,2-1 0,3 0 0,6-1 0,4 0 0,-2 0 0,0 0 0,-2 0 0,-3-1 0,-3 1 0,-2 0 0,-4-2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9.093"/>
    </inkml:context>
    <inkml:brush xml:id="br0">
      <inkml:brushProperty name="width" value="0.05" units="cm"/>
      <inkml:brushProperty name="height" value="0.05" units="cm"/>
    </inkml:brush>
  </inkml:definitions>
  <inkml:trace contextRef="#ctx0" brushRef="#br0">1 0 24575,'0'3'0,"2"0"0,4 0 0,2-1 0,3 0 0,2-1 0,4-1 0,0 1 0,3-1 0,1-1 0,1 1 0,-1 0 0,-1 0 0,-2 0 0,-2 0 0,-3-2 0,-2-1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9.484"/>
    </inkml:context>
    <inkml:brush xml:id="br0">
      <inkml:brushProperty name="width" value="0.05" units="cm"/>
      <inkml:brushProperty name="height" value="0.05" units="cm"/>
    </inkml:brush>
  </inkml:definitions>
  <inkml:trace contextRef="#ctx0" brushRef="#br0">13 77 24575,'-12'-76'0,"26"102"0,10 46 0,-3 2 0,-3 0 0,-3 1 0,9 147 0,-23-213 0,-1-5 0,1 0 0,-1 0 0,0 1 0,0-1 0,0 0 0,0 0 0,-1 0 0,0 0 0,1 0 0,-2 0 0,-2 7 0,4-11 0,0 0 0,0 1 0,-1-1 0,1 0 0,0 0 0,0 0 0,-1 1 0,1-1 0,0 0 0,0 0 0,-1 0 0,1 0 0,0 0 0,-1 0 0,1 0 0,0 1 0,-1-1 0,1 0 0,0 0 0,-1 0 0,1 0 0,0 0 0,0 0 0,-1 0 0,1-1 0,0 1 0,-1 0 0,1 0 0,0 0 0,-1 0 0,1 0 0,0 0 0,0-1 0,-1 1 0,1 0 0,0 0 0,0 0 0,-1-1 0,1 1 0,0 0 0,0 0 0,0-1 0,-1 1 0,1 0 0,0 0 0,0-1 0,0 1 0,0-1 0,-10-15 0,9 15 0,-10-23 0,1 0 0,1-1 0,0 0 0,-6-42 0,12 51 0,1 0 0,0 0 0,1 0 0,1-1 0,1 1 0,0 0 0,1 0 0,7-27 0,-7 39 0,-1 0 0,1-1 0,0 1 0,0 0 0,0 0 0,0 1 0,1-1 0,-1 0 0,1 1 0,0 0 0,0-1 0,1 1 0,-1 0 0,1 1 0,-1-1 0,1 1 0,0-1 0,0 1 0,5-2 0,-3 2 0,1 0 0,0 1 0,0-1 0,0 1 0,0 0 0,0 1 0,0 0 0,0 0 0,1 1 0,-1-1 0,10 4 0,-7-2 0,-1 1 0,1 0 0,-1 1 0,0 0 0,0 0 0,0 1 0,-1 0 0,10 8 0,-13-9 0,0 0 0,-1 0 0,1 0 0,-1 1 0,0 0 0,-1 0 0,1 0 0,-1 0 0,0 0 0,0 1 0,-1-1 0,1 1 0,1 7 0,-3-9 0,0 1 0,0-1 0,-1 1 0,1 0 0,-1-1 0,0 1 0,0-1 0,-1 1 0,1-1 0,-1 1 0,0-1 0,-1 1 0,-1 5 0,3-10 0,0 0 0,0 0 0,0 0 0,0 0 0,0 0 0,0 1 0,0-1 0,0 0 0,0 0 0,0 0 0,0 0 0,0 0 0,0 0 0,0 0 0,0 0 0,-1 0 0,1 0 0,0 0 0,0 0 0,0 1 0,0-1 0,0 0 0,0 0 0,0 0 0,0 0 0,0 0 0,0 0 0,0 0 0,0 0 0,0 0 0,0 0 0,-1 0 0,1 0 0,0 0 0,0 0 0,0 0 0,0 0 0,0 0 0,0 0 0,0 0 0,0 0 0,0 0 0,0 0 0,0 0 0,-1 0 0,1 0 0,0 0 0,0 0 0,0 0 0,0 0 0,0 0 0,0 0 0,0 0 0,0 0 0,0 0 0,0 0 0,0 0 0,0 0 0,-1 0 0,1-1 0,0 1 0,0 0 0,0 0 0,0 0 0,0 0 0,0 0 0,0 0 0,-2-10 0,0-12 0,3 15 0,0 0 0,0-1 0,1 1 0,0 1 0,0-1 0,0 0 0,1 0 0,0 1 0,1-1 0,-1 1 0,8-9 0,-9 12 0,1-1 0,0 1 0,0 0 0,0 0 0,1 0 0,-1 0 0,1 0 0,-1 1 0,1 0 0,0 0 0,0 0 0,0 0 0,0 0 0,0 1 0,1 0 0,-1 0 0,0 0 0,1 0 0,7 1 0,9-3 0,-21 3 0,1-1 0,-1 1 0,1 0 0,-1 0 0,0-1 0,1 1 0,-1 0 0,1 0 0,-1-1 0,0 1 0,1 0 0,-1-1 0,0 1 0,0-1 0,1 1 0,-1 0 0,0-1 0,0 1 0,0-1 0,1 1 0,-1-1 0,0 1 0,0-1 0,0-2 0,-1 0 0,0 1 0,1-1 0,-1 0 0,0 1 0,0-1 0,0 0 0,-1 1 0,-1-4 0,1 4 0,1-1 0,-1 1 0,1-1 0,0 1 0,-1-1 0,1 1 0,1-1 0,-1 0 0,0 0 0,1 1 0,-1-1 0,1 0 0,0-5 0,4 7 0,2 6 0,3 9 0,11 25-1365,-14-26-5461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2.868"/>
    </inkml:context>
    <inkml:brush xml:id="br0">
      <inkml:brushProperty name="width" value="0.05" units="cm"/>
      <inkml:brushProperty name="height" value="0.05" units="cm"/>
    </inkml:brush>
  </inkml:definitions>
  <inkml:trace contextRef="#ctx0" brushRef="#br0">1 42 24575,'40'-2'0,"47"-9"0,29-3 0,-84 13 0,57-11 0,-84 11-1365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4.183"/>
    </inkml:context>
    <inkml:brush xml:id="br0">
      <inkml:brushProperty name="width" value="0.05" units="cm"/>
      <inkml:brushProperty name="height" value="0.05" units="cm"/>
    </inkml:brush>
  </inkml:definitions>
  <inkml:trace contextRef="#ctx0" brushRef="#br0">1 24 24575,'2'0'0,"4"0"0,2 0 0,3 0 0,5 0 0,3 0 0,4 0 0,3 0 0,4 0 0,4-3 0,1 0 0,0 0 0,-2 1 0,-4 0 0,-4-1 0,-5-1 0,-4 1-8191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5.713"/>
    </inkml:context>
    <inkml:brush xml:id="br0">
      <inkml:brushProperty name="width" value="0.05" units="cm"/>
      <inkml:brushProperty name="height" value="0.05" units="cm"/>
    </inkml:brush>
  </inkml:definitions>
  <inkml:trace contextRef="#ctx0" brushRef="#br0">0 30 24575,'3'0'0,"2"0"0,4 0 0,2 0 0,2 0 0,4 0 0,3 0 0,3-3 0,3 0 0,1 0 0,2 0 0,-1-1 0,-1 0 0,-4 1 0,-3 0 0,-2 1 0,-2 1 0,-4 1-8191</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7.319"/>
    </inkml:context>
    <inkml:brush xml:id="br0">
      <inkml:brushProperty name="width" value="0.05" units="cm"/>
      <inkml:brushProperty name="height" value="0.05" units="cm"/>
    </inkml:brush>
  </inkml:definitions>
  <inkml:trace contextRef="#ctx0" brushRef="#br0">0 43 24575,'3'0'0,"2"0"0,4 0 0,4 0 0,6-3 0,6 0 0,3-2 0,5-1 0,2 2 0,-1 0 0,-2-1 0,-3 1 0,-4 0 0,-5 1 0,-4 2-8191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9.035"/>
    </inkml:context>
    <inkml:brush xml:id="br0">
      <inkml:brushProperty name="width" value="0.05" units="cm"/>
      <inkml:brushProperty name="height" value="0.05" units="cm"/>
    </inkml:brush>
  </inkml:definitions>
  <inkml:trace contextRef="#ctx0" brushRef="#br0">0 44 24575,'2'0'0,"4"0"0,3 0 0,4-2 0,5-1 0,5-2 0,3-1 0,4 1 0,2-1 0,2 1 0,1 0 0,-1 2 0,-2 1 0,-3 1 0,-5 1 0,-6 0-8191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0.208"/>
    </inkml:context>
    <inkml:brush xml:id="br0">
      <inkml:brushProperty name="width" value="0.05" units="cm"/>
      <inkml:brushProperty name="height" value="0.05" units="cm"/>
    </inkml:brush>
  </inkml:definitions>
  <inkml:trace contextRef="#ctx0" brushRef="#br0">0 45 24575,'26'-2'0,"48"-9"0,25-3 0,-51 12 0,-19 2 0,0-2 0,48-9 0,-69 8-1365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2.471"/>
    </inkml:context>
    <inkml:brush xml:id="br0">
      <inkml:brushProperty name="width" value="0.05" units="cm"/>
      <inkml:brushProperty name="height" value="0.05" units="cm"/>
    </inkml:brush>
  </inkml:definitions>
  <inkml:trace contextRef="#ctx0" brushRef="#br0">1 11 24575,'0'-1'0,"1"0"0,0 0 0,-1 1 0,1-1 0,0 0 0,-1 1 0,1-1 0,0 0 0,0 1 0,0-1 0,0 1 0,-1 0 0,1-1 0,0 1 0,0 0 0,0-1 0,0 1 0,0 0 0,0 0 0,0 0 0,0 0 0,0 0 0,0 0 0,0 0 0,0 0 0,0 0 0,0 0 0,0 0 0,0 1 0,0-1 0,-1 0 0,1 1 0,0-1 0,0 1 0,0-1 0,0 1 0,-1-1 0,1 1 0,0 0 0,0-1 0,-1 1 0,1 0 0,0-1 0,-1 1 0,1 0 0,-1 0 0,1 0 0,-1 0 0,1 1 0,2 3 0,-1 0 0,0 0 0,0 0 0,0 1 0,0-1 0,-1 1 0,1 6 0,-2-4 0,0 0 0,0 1 0,-1-1 0,0 0 0,-3 9 0,-2 26 0,6-41 0,0 0 0,0 0 0,0 0 0,1 0 0,-1 0 0,1-1 0,-1 1 0,1 0 0,0 0 0,-1-1 0,1 1 0,0 0 0,0-1 0,1 1 0,-1-1 0,0 1 0,0-1 0,1 0 0,-1 1 0,1-1 0,-1 0 0,1 0 0,-1 0 0,1 0 0,0 0 0,-1-1 0,1 1 0,0 0 0,0-1 0,3 1 0,6 2 0,2-1 0,-1 0 0,21 0 0,-16-2 0,472-2 0,-223-5 0,198 5 0,365-5 0,-158 14 0,-669-7 27,16 1 280,-18-1-349,0 0 1,0 0-1,0-1 1,0 1 0,0 0-1,0 0 1,0 0-1,0 0 1,0 0-1,0 0 1,0-1 0,0 1-1,0 0 1,0 0-1,0 0 1,0 0-1,0 0 1,0 0-1,0-1 1,0 1 0,0 0-1,0 0 1,0 0-1,0 0 1,0 0-1,0 0 1,0-1 0,0 1-1,0 0 1,0 0-1,0 0 1,0 0-1,0 0 1,1 0 0,-1 0-1,0 0 1,0 0-1,0-1 1,0 1-1,0 0 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3.411"/>
    </inkml:context>
    <inkml:brush xml:id="br0">
      <inkml:brushProperty name="width" value="0.05" units="cm"/>
      <inkml:brushProperty name="height" value="0.05" units="cm"/>
    </inkml:brush>
  </inkml:definitions>
  <inkml:trace contextRef="#ctx0" brushRef="#br0">0 57 24575,'327'-9'0,"-159"3"0,969-30-809,-690 31 1220,-357 5-1378</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4.248"/>
    </inkml:context>
    <inkml:brush xml:id="br0">
      <inkml:brushProperty name="width" value="0.05" units="cm"/>
      <inkml:brushProperty name="height" value="0.05" units="cm"/>
    </inkml:brush>
  </inkml:definitions>
  <inkml:trace contextRef="#ctx0" brushRef="#br0">1 14 24575,'95'2'0,"-25"0"0,79-8 0,-99-2 0,-50 7-38,0 1 0,0 0 0,0 0 1,0 0-1,0 0 0,0 0 0,0 0 0,0 0 0,0 0 0,0 0 0,0 0 0,0 0 0,0-1 0,0 1 0,0 0 0,0 0 1,0 0-1,0 0 0,0 0 0,0 0 0,0 0 0,0 0 0,0 0 0,0 0 0,0-1 0,0 1 0,0 0 0,0 0 0,1 0 1,-1 0-1,0 0 0,0 0 0,0 0 0,0 0 0,0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5.256"/>
    </inkml:context>
    <inkml:brush xml:id="br0">
      <inkml:brushProperty name="width" value="0.05" units="cm"/>
      <inkml:brushProperty name="height" value="0.05" units="cm"/>
    </inkml:brush>
  </inkml:definitions>
  <inkml:trace contextRef="#ctx0" brushRef="#br0">0 1 24575,'3'0'0,"2"0"0,4 0 0,2 0 0,2 0 0,1 0 0,0 0 0,1 0 0,0 0 0,-1 0 0,1 0 0,-1 0 0,-5 0 0,-6 0 0,-8 0 0,-6 0 0,-4 0 0,1 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024"/>
    </inkml:context>
    <inkml:brush xml:id="br0">
      <inkml:brushProperty name="width" value="0.05" units="cm"/>
      <inkml:brushProperty name="height" value="0.05" units="cm"/>
    </inkml:brush>
  </inkml:definitions>
  <inkml:trace contextRef="#ctx0" brushRef="#br0">160 114 24575,'1'-1'0,"0"1"0,1 0 0,-1-1 0,0 1 0,0-1 0,0 1 0,0-1 0,0 0 0,0 0 0,0 1 0,0-1 0,0 0 0,0 0 0,0 0 0,-1 0 0,1 0 0,0 0 0,0 0 0,-1 0 0,1 0 0,-1 0 0,1 0 0,-1 0 0,0-1 0,1 1 0,-1 0 0,0-3 0,4-34 0,-3 36 0,-1 0 0,-1 0 0,1 0 0,0 0 0,0 0 0,-1 1 0,1-1 0,-1 0 0,0 0 0,0 0 0,1 0 0,-1 0 0,0 1 0,-1-1 0,1 0 0,0 1 0,0-1 0,-1 1 0,1-1 0,-1 1 0,1 0 0,-1 0 0,1-1 0,-1 1 0,0 0 0,0 0 0,1 1 0,-1-1 0,0 0 0,0 1 0,-2-1 0,0 0 0,0 1 0,1 0 0,-1 0 0,1 0 0,-1 1 0,1-1 0,-1 1 0,0 0 0,1 0 0,0 0 0,-1 0 0,1 0 0,0 1 0,0 0 0,-1-1 0,-4 5 0,1 1 0,-1 0 0,1 1 0,0 0 0,1 0 0,0 0 0,0 1 0,1 0 0,0 0 0,0 0 0,1 1 0,1 0 0,-1-1 0,-2 18 0,4-20 0,1 1 0,0 0 0,0-1 0,1 1 0,0 0 0,0 0 0,1-1 0,0 1 0,0 0 0,1-1 0,0 1 0,0-1 0,1 0 0,0 1 0,0-1 0,0-1 0,1 1 0,9 11 0,-11-15 0,0-1 0,1 1 0,-1-1 0,1 0 0,-1 1 0,1-2 0,0 1 0,0 0 0,0 0 0,0-1 0,0 0 0,1 1 0,-1-1 0,0 0 0,1-1 0,-1 1 0,0-1 0,1 1 0,-1-1 0,1 0 0,-1 0 0,1-1 0,-1 1 0,0-1 0,1 1 0,-1-1 0,0 0 0,1 0 0,-1-1 0,0 1 0,0-1 0,0 1 0,0-1 0,0 0 0,-1 0 0,1 0 0,0-1 0,-1 1 0,0-1 0,1 1 0,-1-1 0,0 0 0,0 0 0,-1 0 0,1 0 0,-1 0 0,3-5 0,-1-4 0,1 0 0,-2 0 0,0 0 0,2-20 0,-4 27 0,0 0 0,0-1 0,0 1 0,0 0 0,-1-1 0,0 1 0,0 0 0,0 0 0,-1 0 0,0 0 0,0 0 0,-5-9 0,7 14 0,0 0 0,0 0 0,0-1 0,0 1 0,0 0 0,0 0 0,0 0 0,0 0 0,0-1 0,0 1 0,-1 0 0,1 0 0,0 0 0,0 0 0,0 0 0,0 0 0,0-1 0,-1 1 0,1 0 0,0 0 0,0 0 0,0 0 0,0 0 0,-1 0 0,1 0 0,0 0 0,0 0 0,0 0 0,0 0 0,-1 0 0,1 0 0,0 0 0,0 0 0,0 0 0,-1 0 0,1 0 0,0 0 0,0 0 0,0 0 0,0 0 0,-1 0 0,1 0 0,0 0 0,0 1 0,0-1 0,-1 0 0,-2 11 0,1 14 0,3-16 49,0 1 0,0-1 0,1 0-1,1 1 1,-1-1 0,5 9 0,-5-14-171,0 1 0,0-1 0,1 0 0,-1 0 0,1 0 0,0-1 0,0 1 0,0-1 0,1 1 1,-1-1-1,1 0 0,0 0 0,8 4 0,2-1-6704</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6.167"/>
    </inkml:context>
    <inkml:brush xml:id="br0">
      <inkml:brushProperty name="width" value="0.05" units="cm"/>
      <inkml:brushProperty name="height" value="0.05" units="cm"/>
    </inkml:brush>
  </inkml:definitions>
  <inkml:trace contextRef="#ctx0" brushRef="#br0">1 0 24575,'2'0'0,"4"0"0,3 0 0,2 0 0,2 0 0,1 0 0,0 0 0,1 0 0,0 0 0,-3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6.565"/>
    </inkml:context>
    <inkml:brush xml:id="br0">
      <inkml:brushProperty name="width" value="0.05" units="cm"/>
      <inkml:brushProperty name="height" value="0.05" units="cm"/>
    </inkml:brush>
  </inkml:definitions>
  <inkml:trace contextRef="#ctx0" brushRef="#br0">1 1 24575,'2'0'0,"3"0"0,4 0 0,2 0 0,2 0 0,1 0 0,0 0 0,1 0 0,0 0 0,-3 0-8191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8.009"/>
    </inkml:context>
    <inkml:brush xml:id="br0">
      <inkml:brushProperty name="width" value="0.05" units="cm"/>
      <inkml:brushProperty name="height" value="0.05" units="cm"/>
    </inkml:brush>
  </inkml:definitions>
  <inkml:trace contextRef="#ctx0" brushRef="#br0">1 0 24575,'0'3'0,"2"0"0,4 0 0,2-1 0,6 0 0,4-1 0,5 0 0,3-1 0,4 0 0,1 0 0,1 0 0,0 0 0,-1 0 0,-4 0 0,-5-3 0,-6 0 0,-4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8.889"/>
    </inkml:context>
    <inkml:brush xml:id="br0">
      <inkml:brushProperty name="width" value="0.05" units="cm"/>
      <inkml:brushProperty name="height" value="0.05" units="cm"/>
    </inkml:brush>
  </inkml:definitions>
  <inkml:trace contextRef="#ctx0" brushRef="#br0">1 28 24575,'2'0'0,"4"0"0,2 0 0,4 0 0,0 0 0,5-2 0,1-1 0,2 0 0,3 1 0,-1-2 0,-1-1 0,-2 2 0,-1 0 0,-3 1 0,-2 1-8191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9.822"/>
    </inkml:context>
    <inkml:brush xml:id="br0">
      <inkml:brushProperty name="width" value="0.05" units="cm"/>
      <inkml:brushProperty name="height" value="0.05" units="cm"/>
    </inkml:brush>
  </inkml:definitions>
  <inkml:trace contextRef="#ctx0" brushRef="#br0">1 48 24575,'2'0'0,"4"0"0,5 0 0,3-3 0,4 0 0,4 0 0,3-2 0,2 0 0,1 1 0,-2-1 0,-2 0 0,-4 1 0,-4-1 0,-9-1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0.397"/>
    </inkml:context>
    <inkml:brush xml:id="br0">
      <inkml:brushProperty name="width" value="0.05" units="cm"/>
      <inkml:brushProperty name="height" value="0.05" units="cm"/>
    </inkml:brush>
  </inkml:definitions>
  <inkml:trace contextRef="#ctx0" brushRef="#br0">0 38 24575,'3'0'0,"2"0"0,6 0 0,3 0 0,5 0 0,3-3 0,0 0 0,2 0 0,1-1 0,-1-1 0,-3 1 0,-1-2 0,-5 1 0,-5 1-8191</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0.829"/>
    </inkml:context>
    <inkml:brush xml:id="br0">
      <inkml:brushProperty name="width" value="0.05" units="cm"/>
      <inkml:brushProperty name="height" value="0.05" units="cm"/>
    </inkml:brush>
  </inkml:definitions>
  <inkml:trace contextRef="#ctx0" brushRef="#br0">0 2 24575,'12'0'0,"18"0"0,19 0 0,15 0 0,12 0 0,6 0 0,2 0 0,-4 0 0,-6 0 0,-8 0 0,-13 0 0,-13 0 0,-17 0 0,-15-2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1.628"/>
    </inkml:context>
    <inkml:brush xml:id="br0">
      <inkml:brushProperty name="width" value="0.05" units="cm"/>
      <inkml:brushProperty name="height" value="0.05" units="cm"/>
    </inkml:brush>
  </inkml:definitions>
  <inkml:trace contextRef="#ctx0" brushRef="#br0">56 25 24575,'-2'-1'0,"0"1"0,0 0 0,-1 0 0,1 0 0,0 1 0,0-1 0,0 0 0,0 1 0,0-1 0,0 1 0,0 0 0,0 0 0,0 0 0,0 0 0,0 0 0,1 0 0,-1 0 0,0 1 0,1-1 0,-1 0 0,1 1 0,-1-1 0,1 1 0,0 0 0,-1 0 0,1-1 0,0 1 0,0 0 0,0 0 0,1 0 0,-1 0 0,0 0 0,1 0 0,-1 0 0,1 0 0,0 1 0,0-1 0,0 0 0,0 0 0,0 0 0,0 0 0,0 0 0,1 0 0,-1 0 0,1 0 0,-1 0 0,1 0 0,1 3 0,1 1 0,0 0 0,0 0 0,1 0 0,-1 0 0,1-1 0,0 1 0,1-1 0,-1 0 0,1-1 0,0 1 0,0-1 0,1 0 0,-1 0 0,1 0 0,0-1 0,0 0 0,0 0 0,0-1 0,10 3 0,-10-3 0,0-1 0,-1 0 0,1 0 0,0-1 0,0 1 0,0-2 0,-1 1 0,1 0 0,0-1 0,0 0 0,-1 0 0,1-1 0,0 0 0,-1 0 0,0 0 0,1 0 0,-1-1 0,0 0 0,0 0 0,0-1 0,-1 1 0,8-8 0,-10 9 0,1 0 0,-1 0 0,-1 0 0,1-1 0,0 1 0,-1 0 0,1-1 0,-1 0 0,0 1 0,1-1 0,-1 0 0,-1 1 0,1-1 0,0 0 0,-1 0 0,1 0 0,-1 1 0,0-1 0,0 0 0,0 0 0,0 0 0,0 0 0,-1 0 0,0 0 0,1 1 0,-2-4 0,0 1 0,-1 1 0,1 0 0,-1 0 0,0 0 0,0 0 0,0 1 0,-1-1 0,1 1 0,-1 0 0,0 0 0,0 0 0,0 0 0,0 1 0,-8-4 0,1 1-124,0 1 0,0 1 0,-1 0 0,1 0 0,-1 1 0,1 0-1,-1 1 1,0 1 0,0 0 0,-17 2 0,-4 3-6702</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3.136"/>
    </inkml:context>
    <inkml:brush xml:id="br0">
      <inkml:brushProperty name="width" value="0.05" units="cm"/>
      <inkml:brushProperty name="height" value="0.05" units="cm"/>
    </inkml:brush>
  </inkml:definitions>
  <inkml:trace contextRef="#ctx0" brushRef="#br0">114 0 24575,'0'11'0,"-2"0"0,1 0 0,-4 12 0,-3 18 0,-26 290 0,-14 105 0,45-417 0,-3 18 0,2 0 0,2 0 0,2 60 0,1-94 0,-1 0 0,1 0 0,0 0 0,0 0 0,0 0 0,0 0 0,1-1 0,-1 1 0,1 0 0,-1-1 0,1 1 0,0-1 0,0 0 0,0 1 0,0-1 0,1 0 0,-1 0 0,1-1 0,-1 1 0,1 0 0,-1-1 0,1 1 0,0-1 0,0 0 0,0 0 0,0 0 0,5 0 0,9 3 0,-1-2 0,1 0 0,32-2 0,-29 0 0,477-17 0,-285 7 0,2095-63-3093,-2159 72 4345,-134 1-7602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3.760"/>
    </inkml:context>
    <inkml:brush xml:id="br0">
      <inkml:brushProperty name="width" value="0.05" units="cm"/>
      <inkml:brushProperty name="height" value="0.05" units="cm"/>
    </inkml:brush>
  </inkml:definitions>
  <inkml:trace contextRef="#ctx0" brushRef="#br0">100 1 24575,'-6'15'0,"1"1"0,0 0 0,1 0 0,1 1 0,-2 25 0,3-19 0,-10 119 0,9 161 0,5-157 0,-18 145 0,-1-174 0,7-64 0,3 0 0,3 1 0,1 66 0,8-85 0,-5-33 0,0 0 0,0-1 0,1 1 0,-1 0 0,1-1 0,-1 1 0,1 0 0,0-1 0,0 1 0,0-1 0,-1 1 0,1-1 0,1 1 0,-1-1 0,0 0 0,2 3 0,-2-4-28,-1 0 1,0 0-1,0 0 0,0 0 0,1 0 0,-1 0 0,0 0 0,0 0 0,0 0 1,1-1-1,-1 1 0,0 0 0,0 0 0,0 0 0,0 0 0,1 0 1,-1 0-1,0 0 0,0 0 0,0-1 0,0 1 0,1 0 0,-1 0 1,0 0-1,0 0 0,0-1 0,0 1 0,0 0 0,0 0 0,0 0 1,0 0-1,1-1 0,-1 1 0,0 0 0,0 0 0,0 0 0,0-1 0,0 1 1,0 0-1,0 0 0,0 0 0,0-1 0,0 1 0,0 0 0,-1 0 1,1 0-1,0-1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636"/>
    </inkml:context>
    <inkml:brush xml:id="br0">
      <inkml:brushProperty name="width" value="0.05" units="cm"/>
      <inkml:brushProperty name="height" value="0.05" units="cm"/>
    </inkml:brush>
  </inkml:definitions>
  <inkml:trace contextRef="#ctx0" brushRef="#br0">40 60 24575,'18'-23'0,"-16"21"0,-1-1 0,1 0 0,0 1 0,0-1 0,0 1 0,0 0 0,0 0 0,1-1 0,-1 2 0,1-1 0,-1 0 0,1 0 0,0 1 0,-1-1 0,1 1 0,4-2 0,-6 3 0,-1 0 0,1 0 0,-1 0 0,1 0 0,-1 0 0,1 0 0,-1 0 0,1 0 0,-1 0 0,1 0 0,-1 0 0,1 0 0,-1 0 0,1 1 0,-1-1 0,1 0 0,-1 0 0,1 0 0,-1 1 0,0-1 0,1 0 0,-1 1 0,1-1 0,-1 0 0,0 1 0,1-1 0,-1 0 0,0 1 0,1 0 0,0 15 0,-12 17 0,8-25 0,-1 0 0,0 0 0,0-1 0,-1 1 0,0-1 0,0 0 0,0-1 0,-1 1 0,0-1 0,-1 0 0,1-1 0,-1 1 0,-13 7 0,19-13 0,1 0 0,0 1 0,-1-1 0,1 0 0,-1 1 0,0-1 0,1 0 0,-1 0 0,1 1 0,-1-1 0,1 0 0,-1 0 0,1 0 0,-1 0 0,0 0 0,1 0 0,-1 0 0,1 0 0,-1 0 0,0 0 0,1 0 0,-1 0 0,1 0 0,-1-1 0,1 1 0,-1 0 0,1 0 0,-1-1 0,1 1 0,-2-1 0,2 0 0,0 1 0,1-1 0,-1 0 0,0 0 0,0 0 0,0 1 0,0-1 0,1 0 0,-1 0 0,0 1 0,1-1 0,-1 0 0,1 1 0,-1-1 0,1 0 0,-1 1 0,1-1 0,-1 1 0,1-1 0,-1 1 0,1-1 0,1 0 0,7-6 0,0 1 0,0 0 0,0 1 0,1 0 0,0 1 0,0 0 0,18-5 0,-21 7 0,-1 0 0,0 1 0,1 0 0,-1 0 0,1 1 0,-1-1 0,1 2 0,-1-1 0,1 1 0,-1 0 0,1 0 0,-1 0 0,0 1 0,8 3 0,-10-2-76,0 0 1,0 0-1,0 1 0,0-1 0,0 1 0,-1 0 0,0 0 0,0 1 1,0-1-1,0 1 0,-1-1 0,0 1 0,0 0 0,0 0 1,0-1-1,-1 2 0,2 8 0,0 4-6750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463"/>
    </inkml:context>
    <inkml:brush xml:id="br0">
      <inkml:brushProperty name="width" value="0.05" units="cm"/>
      <inkml:brushProperty name="height" value="0.05" units="cm"/>
    </inkml:brush>
  </inkml:definitions>
  <inkml:trace contextRef="#ctx0" brushRef="#br0">91 401 24575,'0'-7'0,"0"-1"0,0 0 0,0 1 0,-1-1 0,0 0 0,-2-8 0,2 15 0,1 0 0,0 0 0,-1 0 0,1 0 0,-1 0 0,1 0 0,-1 0 0,1 0 0,-1 0 0,0 0 0,1 0 0,-1 0 0,0 0 0,0 1 0,0-1 0,0 0 0,1 1 0,-1-1 0,0 0 0,0 1 0,0-1 0,-1 1 0,1-1 0,0 1 0,0 0 0,0 0 0,0-1 0,0 1 0,0 0 0,-1 0 0,1 0 0,0 0 0,0 0 0,0 0 0,0 0 0,0 1 0,0-1 0,-1 0 0,1 1 0,0-1 0,0 1 0,-2 0 0,1 1 0,-1-1 0,0 1 0,1 0 0,-1 0 0,1 0 0,0 1 0,-1-1 0,1 1 0,0-1 0,0 1 0,1-1 0,-1 1 0,0 0 0,1 0 0,0 0 0,0 0 0,-1 4 0,0-1 0,0 0 0,1 1 0,-1-1 0,2 1 0,-1 0 0,1-1 0,0 10 0,1-9 0,1-1 0,-1 1 0,1-1 0,1 0 0,-1 1 0,1-1 0,0 0 0,1-1 0,-1 1 0,1 0 0,0-1 0,0 0 0,10 8 0,-12-11 0,0 0 0,0 0 0,0 0 0,0-1 0,0 0 0,1 1 0,-1-1 0,0 0 0,1 0 0,-1 0 0,1 0 0,0 0 0,-1-1 0,1 1 0,0-1 0,-1 0 0,1 0 0,0 0 0,-1 0 0,1 0 0,0-1 0,-1 1 0,1-1 0,-1 1 0,1-1 0,0 0 0,-1 0 0,0 0 0,1 0 0,-1-1 0,0 1 0,1-1 0,-1 1 0,0-1 0,0 0 0,2-3 0,4-4 0,-1 0 0,-1-1 0,1 1 0,-2-1 0,1 0 0,-2-1 0,1 1 0,-1-1 0,-1 0 0,0 0 0,0 0 0,1-19 0,-1-9 0,-1 0 0,-5-51 0,1 54 0,2 14 0,-1-1 0,-1 1 0,-1 0 0,-1 0 0,-7-23 0,11 45 0,0 0 0,0 0 0,0-1 0,0 1 0,0 0 0,0 0 0,0-1 0,0 1 0,0 0 0,0 0 0,-1 0 0,1-1 0,0 1 0,0 0 0,0 0 0,0-1 0,0 1 0,0 0 0,0 0 0,-1 0 0,1-1 0,0 1 0,0 0 0,0 0 0,-1 0 0,1 0 0,0-1 0,0 1 0,0 0 0,-1 0 0,1 0 0,0 0 0,0 0 0,0 0 0,-1 0 0,1 0 0,0 0 0,0 0 0,-1 0 0,1 0 0,0 0 0,0 0 0,-1 0 0,1 0 0,-5 13 0,1 21 0,3 23-195,3 1 0,3-1 0,2 0 0,2-1 0,3 0 0,26 73 0,-30-105-6631</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34.055"/>
    </inkml:context>
    <inkml:brush xml:id="br0">
      <inkml:brushProperty name="width" value="0.05" units="cm"/>
      <inkml:brushProperty name="height" value="0.05" units="cm"/>
      <inkml:brushProperty name="color" value="#F6630D"/>
    </inkml:brush>
  </inkml:definitions>
  <inkml:trace contextRef="#ctx0" brushRef="#br0">33 89 24575,'1'0'0,"-1"0"0,1 0 0,-1 0 0,0-1 0,1 1 0,-1 0 0,1 0 0,-1 0 0,1-1 0,-1 1 0,0 0 0,1 0 0,-1-1 0,0 1 0,1 0 0,-1-1 0,0 1 0,1 0 0,-1-1 0,0 1 0,0-1 0,1 1 0,-1 0 0,0-1 0,0 1 0,0-1 0,0 1 0,0-1 0,1 1 0,-1 0 0,0-1 0,0 1 0,0-1 0,0 1 0,0-1 0,0 1 0,0-1 0,-1 1 0,1-1 0,0 1 0,0-1 0,0 1 0,0 0 0,-1-1 0,1 1 0,0-1 0,-7-5 0,6 6 0,1 1 0,-1-1 0,1 0 0,-1 0 0,0 0 0,1 1 0,0-1 0,-1 0 0,1 1 0,-1-1 0,1 0 0,-1 1 0,1-1 0,0 1 0,-1-1 0,1 1 0,0-1 0,-1 1 0,1-1 0,0 1 0,0-1 0,-1 2 0,-4 11 0,1 0 0,0 1 0,1-1 0,0 1 0,1 0 0,0 0 0,2 0 0,-1 0 0,2 0 0,0 0 0,4 19 0,-5-31 0,0-1 0,0 1 0,1 0 0,-1 0 0,1 0 0,0-1 0,-1 1 0,1 0 0,0 0 0,0-1 0,0 1 0,0-1 0,0 1 0,1-1 0,-1 1 0,0-1 0,1 0 0,-1 0 0,1 0 0,-1 0 0,1 0 0,-1 0 0,1 0 0,0 0 0,3 1 0,1-1 0,-1-1 0,1 0 0,0 0 0,0 0 0,0-1 0,-1 0 0,8-1 0,28-4 0,45-1 0,-15 2 0,106 1 0,-40 3 0,-136 1 0,1 0 0,0-1 0,0 1 0,-1 0 0,1 0 0,0-1 0,-1 1 0,1-1 0,0 1 0,-1-1 0,1 0 0,-1 0 0,1 0 0,-1 0 0,1 0 0,-1 0 0,0 0 0,1 0 0,-1 0 0,0-1 0,0 1 0,0-1 0,0 1 0,0 0 0,0-1 0,0 0 0,-1 1 0,1-1 0,0 1 0,-1-1 0,1-2 0,0-5 0,0 0 0,-1 0 0,0 0 0,-1 0 0,-1-10 0,-1-9 0,3 0 0,1 19 0,0 1 0,-1 0 0,-1-1 0,0 1 0,0 0 0,0-1 0,-1 1 0,0 0 0,-7-15 0,8 21 0,0 0 0,0 1 0,-1-1 0,1 1 0,-1 0 0,0 0 0,1-1 0,-1 1 0,0 0 0,0 0 0,1 1 0,-1-1 0,0 0 0,0 0 0,0 1 0,0-1 0,0 1 0,0 0 0,-2 0 0,-45 0 0,31 1 0,-310 25 0,310-23-281,0 1-1,0 1 1,-23 9-1,38-13 43,-6 3-6587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38.018"/>
    </inkml:context>
    <inkml:brush xml:id="br0">
      <inkml:brushProperty name="width" value="0.05" units="cm"/>
      <inkml:brushProperty name="height" value="0.05" units="cm"/>
      <inkml:brushProperty name="color" value="#F6630D"/>
    </inkml:brush>
  </inkml:definitions>
  <inkml:trace contextRef="#ctx0" brushRef="#br0">1 244 24575,'0'2'0,"1"-1"0,-1 1 0,1 0 0,0-1 0,-1 1 0,1 0 0,0-1 0,0 1 0,1-1 0,-1 1 0,0-1 0,0 0 0,1 0 0,-1 1 0,0-1 0,1 0 0,-1 0 0,4 1 0,29 15 0,-12-10 0,1-1 0,0-1 0,0 0 0,0-2 0,0-1 0,0-1 0,26-2 0,20-4 0,72-16 0,-104 15 0,3 0 0,57-17 0,-88 20 0,-8 2 0,1 0 0,-1 1 0,0 0 0,1-1 0,-1 1 0,0 0 0,1-1 0,-1 1 0,0 0 0,1 0 0,-1 0 0,0 0 0,1 0 0,-1 1 0,0-1 0,1 0 0,-1 1 0,2 0 0,0 0 0,0 0 0,-1 0 0,1 0 0,0-1 0,0 1 0,-1-1 0,1 1 0,0-1 0,0 0 0,0 0 0,0 0 0,-1-1 0,1 1 0,0-1 0,0 1 0,0-1 0,-1 0 0,1 0 0,0 0 0,-1 0 0,1-1 0,-1 1 0,5-4 0,-5 2 0,0 0 0,1 1 0,-1-1 0,-1 0 0,1-1 0,0 1 0,-1 0 0,1 0 0,-1-1 0,0 1 0,0-1 0,-1 1 0,1-1 0,-1 1 0,1-1 0,-1 1 0,0-1 0,-1-6 0,-3-11 0,0 0 0,-1 0 0,-2 1 0,-12-31 0,17 49 0,1-1 0,-1 0 0,1 1 0,-1 0 0,0-1 0,0 1 0,0 0 0,0 0 0,0 0 0,0 0 0,0 0 0,-1 0 0,1 1 0,-1-1 0,0 1 0,1 0 0,-1 0 0,0 0 0,0 0 0,1 0 0,-1 0 0,0 1 0,0-1 0,0 1 0,-6 0 0,-6 1 0,-1 0 0,1 1 0,-29 7 0,11-2 0,-306 33 0,333-40 0,-1-1 0,0 1 0,1-1 0,-9-3 0,7 2 0,1 0 0,-1 1 0,-16-1 0,22 2 0,0 0 0,1 0 0,-1 0 0,0 1 0,1-1 0,-1 0 0,0 1 0,1 0 0,-1-1 0,1 1 0,-1 0 0,1-1 0,-1 1 0,1 0 0,0 0 0,-1 0 0,1 1 0,0-1 0,0 0 0,0 0 0,0 1 0,0-1 0,-2 3 0,2 1 0,-1 1 0,1 0 0,0 0 0,1 0 0,0 0 0,-1 0 0,2 0 0,-1-1 0,2 10 0,0 8 0,-2-7 184,3 27-1733,0-32-5277</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40.098"/>
    </inkml:context>
    <inkml:brush xml:id="br0">
      <inkml:brushProperty name="width" value="0.05" units="cm"/>
      <inkml:brushProperty name="height" value="0.05" units="cm"/>
      <inkml:brushProperty name="color" value="#F6630D"/>
    </inkml:brush>
  </inkml:definitions>
  <inkml:trace contextRef="#ctx0" brushRef="#br0">1 73 24575,'-1'45'0,"3"51"0,-2-94 0,0-1 0,1 1 0,-1 0 0,1-1 0,-1 1 0,1-1 0,0 0 0,0 1 0,0-1 0,0 0 0,0 1 0,0-1 0,0 0 0,0 0 0,0 0 0,0 0 0,1 0 0,-1 0 0,0 0 0,1 0 0,-1 0 0,1-1 0,-1 1 0,1-1 0,-1 1 0,4 0 0,5 1 0,1 0 0,-1-1 0,13 1 0,-8-2 0,69 4 0,125-11 0,-85 0 0,-89 6 0,63-11 0,-96 12 0,-1-1 0,1 1 0,-1-1 0,1 1 0,-1-1 0,0 0 0,1 0 0,-1 1 0,0-1 0,1 0 0,-1 0 0,0-1 0,0 1 0,0 0 0,0 0 0,0 0 0,0-1 0,0 1 0,-1 0 0,1-1 0,0 1 0,-1-1 0,1 1 0,-1-1 0,1-2 0,1-4 0,-1-1 0,-1 0 0,1-15 0,0-10 0,1 26 0,0-1 0,-1 0 0,1 0 0,-2 0 0,1-1 0,-1-10 0,-1 18 0,1 0 0,0 1 0,0-1 0,-1 0 0,1 0 0,-1 1 0,0-1 0,0 0 0,1 1 0,-1-1 0,0 0 0,0 1 0,0-1 0,-1 1 0,1 0 0,0-1 0,0 1 0,-1 0 0,1 0 0,-1 0 0,1 0 0,-1 0 0,1 0 0,-1 0 0,0 0 0,0 1 0,1-1 0,-1 1 0,0-1 0,0 1 0,1 0 0,-4-1 0,-33 0 0,1 2 0,-1 1 0,-65 12 0,42-4 0,-198 26-1365,203-26-5461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44.576"/>
    </inkml:context>
    <inkml:brush xml:id="br0">
      <inkml:brushProperty name="width" value="0.05" units="cm"/>
      <inkml:brushProperty name="height" value="0.05" units="cm"/>
      <inkml:brushProperty name="color" value="#F6630D"/>
    </inkml:brush>
  </inkml:definitions>
  <inkml:trace contextRef="#ctx0" brushRef="#br0">46 1 24575,'1'0'0,"0"1"0,-1-1 0,1 0 0,0 1 0,-1-1 0,1 1 0,-1-1 0,1 1 0,0-1 0,-1 1 0,1-1 0,-1 1 0,1 0 0,-1-1 0,0 1 0,1 0 0,-1-1 0,0 1 0,1 0 0,-1 0 0,0-1 0,0 1 0,0 0 0,1 0 0,-1-1 0,0 1 0,0 1 0,1 23 0,-3 2 0,-2 0 0,-13 52 0,3-22 0,7-26 0,-6 37 0,12-61 0,0-1 0,1 1 0,0 0 0,0-1 0,1 1 0,0-1 0,3 13 0,-3-17 0,0 0 0,0-1 0,0 1 0,0 0 0,1 0 0,-1 0 0,0-1 0,1 1 0,0-1 0,-1 1 0,1-1 0,0 0 0,0 0 0,0 1 0,-1-1 0,1 0 0,0-1 0,1 1 0,-1 0 0,0-1 0,0 1 0,0-1 0,0 1 0,0-1 0,1 0 0,2 0 0,9 0 0,-1-1 0,0 0 0,16-4 0,-22 4 0,70-14 0,38-7 0,-96 20 0,-1 1 0,0 0 0,1 1 0,22 4 0,2 8 0,-36-10 0,0 1 0,1-1 0,-1 0 0,0-1 0,12 1 0,-16-2 0,0 0 0,0 0 0,-1-1 0,1 0 0,0 1 0,-1-1 0,1 0 0,-1 0 0,1 0 0,-1 0 0,1-1 0,-1 1 0,0-1 0,0 1 0,1-1 0,-1 0 0,0 0 0,-1 0 0,4-4 0,-1 1 0,-1-1 0,0 1 0,0-1 0,-1 0 0,0 0 0,0 0 0,0 0 0,0 0 0,-1-1 0,0 1 0,0-10 0,-1-10 0,-3-36 0,3 57 0,-2-12 0,-1 1 0,-1 0 0,0 0 0,-13-29 0,10 27 0,3 8 0,3 5 0,0 1 0,-1 0 0,0 0 0,0 0 0,0 0 0,-5-6 0,5 8 0,0 1 0,0-1 0,0 0 0,0 1 0,0 0 0,0-1 0,-1 1 0,1 0 0,0 0 0,-1 0 0,1 1 0,-1-1 0,1 1 0,-5-1 0,-50-3 0,1 2 0,-1 3 0,-66 9 0,96-8 0,7 0 47,-134 17-1459,136-14-5414</inkml:trace>
</inkml:ink>
</file>

<file path=ppt/ink/ink1404.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04T13:45:36.177"/>
    </inkml:context>
    <inkml:brush xml:id="br0">
      <inkml:brushProperty name="width" value="0.05292" units="cm"/>
      <inkml:brushProperty name="height" value="0.05292" units="cm"/>
      <inkml:brushProperty name="color" value="#FF0000"/>
    </inkml:brush>
  </inkml:definitions>
  <inkml:trace contextRef="#ctx0" brushRef="#br0">3056 4862 0,'0'0'16,"-10"0"-1,0-10-15,10 0 0,-10 10 16,0 0 0,20 0 62,20-10-47,10 10 0,-30 0-15,-10 10 0,-10-10-16,0 0 0,0 10 15,-60 10 16,50-20-31,-9 10 32,19-10-17,20 0-15,0 0 16,0 0-16,-1-10 0,1 10 16,10 0-16,-10-10 0,30 10 15,-10-10 1,-20 10-1,-1 0-15,-28 10 32,-1-10 15,10 0-32,10-10 79</inkml:trace>
  <inkml:trace contextRef="#ctx0" brushRef="#br0" timeOffset="1255.58">1052 7501 0,'0'0'32,"20"0"-32,-11 0 15,1-10-15,0 10 0,10-20 31,-10 10-15,-99 50 15,9 10-31,51-31 0,9 11 16,-79 149 0,89-149-16,10-1 15,39 130 1,-19-149-1,149 30 17,69-100-17,-198 30 1,9 1-16,-19-1 0,40-139 31,-100 60-15,10 79-1,-129-29 1,109 49-16,1 10 16,-90 49-1,109-19 1</inkml:trace>
  <inkml:trace contextRef="#ctx0" brushRef="#br0" timeOffset="1952.38">962 7997 0,'0'10'16,"-10"-10"-16,10 10 15,-9 0-15,9 10 0,-10-10 0,-20 99 32,0-50-17,20-29-15,0-10 0,0 0 16,10 10-16,-10-11 0,1 1 0,9-10 15,-10 10-15,10 0 0,-40 29 32,30-39-32,30-20 31,20-9-15,-31 19-16,51-20 15,9 10 1,-39 10-16,69 20 31,-19 0-15,-60-20-16,-1 9 0,11-9 15,-20 0 1,30-39 15,-30-51-15,0-78 15,-40 59 0,20 99-31,-20-10 32,-9 40-1,39-10-31,0 0 15,9-10-15</inkml:trace>
  <inkml:trace contextRef="#ctx0" brushRef="#br0" timeOffset="2699.12">1647 8047 0,'-10'0'0,"-10"0"16,50 0-16,-10 0 31,10 0-15,9 0-16,11 0 0,297 0 31,-267 0-15,-1 0-16,129 10 31,-158-10-31,0 0 0,29 10 16,-69-10-1,-10 0 1,-20-10 15</inkml:trace>
  <inkml:trace contextRef="#ctx0" brushRef="#br0" timeOffset="2992.26">2530 7918 0,'0'0'0,"0"-10"32,40 30-1,-1 29-15,-19 41 15,-109-11 16,59-69-47,10 10 0,-9-10 0,19 0 15,-10-1-15</inkml:trace>
  <inkml:trace contextRef="#ctx0" brushRef="#br0" timeOffset="3939.75">2927 7699 0,'10'-19'0,"-20"38"0,30-38 47,-20 108-16,0-59-31,-40 188 32,30-109-17,-10-49-15,10-1 0,-19 100 32,-21 29-1,40-158-31,-10 50 15,20-51 17,10-29-17,99-29 17,-69 29-17,10-10-15,158 0 16,-119 10-1,11 0-15,227 10 16,-208 0 0,0-1-16,179 11 15,-219-10 1,-9 0-16,59-10 16,-199-20 30,40 0-46</inkml:trace>
  <inkml:trace contextRef="#ctx0" brushRef="#br0" timeOffset="4956.8">3106 7719 0,'0'0'0,"-10"0"16,10-10-16,-10 10 15,0 0 1,-20-10 15,50 1-15,-10 9-16,168 9 31,229 21-15,-278-20-1,10 0-15,377 20 32,-407-20-32,0-10 0,119 10 15,-178-10 1,59 0 15,-99 0-31,-20 0 16,-20 19 31,30-9-32,-19 60 1,9-40 0,0-1-16,-10 81 15,10-61 1,-20 140-1,20-100 1,0-49-16,10-1 16,-10-9-16,-9 49 15,9-59 1,-20 40 15,30-50-31,-20-754 110,10 1488-95,-39-744 1,19 0-16,-89 0 15,69-10-15</inkml:trace>
  <inkml:trace contextRef="#ctx0" brushRef="#br0" timeOffset="6335.42">3324 7134 0,'0'0'0,"30"-50"32,-30 40-32,29-49 31,-29-21 0,-29 71-15,-31 18-1,-29 140 17,59 10-17,30 109 16,-10-109-15,-69-130 15,39-118 1,40 69-17,10-59 1,10 49-1,69-19 17,-39 39-17,-30 10-15,9-10 16,-9 10 0,10-10-16,-10 10 0,29-10 15,-39 10 1,-20 0 15,-9 20-15,-11 59 15,30-59-15,0 0-16,20 29 15,-10-39 1,-1 0-16,11 0 0,50-30 31,-60 10-15,0-9-16,-1-41 15,-28 0 1,9 41 0,-30 9-1,30 10 1,0 0-16,0 10 15,10 0 1,10-10-16</inkml:trace>
  <inkml:trace contextRef="#ctx0" brushRef="#br0" timeOffset="6561.96">3612 7293 0,'0'0'0,"9"-50"16,-9 40-16,0 0 15,0 50 17,0 9-17,10-9-15,-10 40 16,10 39 0,-10-90-1,0 51 1</inkml:trace>
  <inkml:trace contextRef="#ctx0" brushRef="#br0" timeOffset="7233.08">3750 7481 0,'0'-10'0,"0"20"0,10-20 15,-10 10-15,10 0 16,0 10 15,0-10-15,10 10-1,49-40 32,-69 20-47,0 0 0,-19-49 31,-21 29-15,30 30-16,-10 0 16,10 10-16,-20 20 15,21-10-15,-1 9 0,0 71 32,20-61-17,29 1 1,31-50 15,-50 0-31,-10 0 16,-1 0-16,31-79 31,-40-30 0,0 40-15,20-30 15,0 69 0,-30 50-15,-10 49 0,20-19-16,-10-10 15,0 99 1,40 79 31,-20-208-47,0 0 15</inkml:trace>
  <inkml:trace contextRef="#ctx0" brushRef="#br0" timeOffset="7596.4">4078 7501 0,'0'0'0,"20"0"63,0-10-47,-10 10-16,9 0 15,-9 0-15,30-10 31,-30-10-15,-10 10-16,-10 0 16,0 1-16,-10-11 15,0 10-15,10 10 16,-49 10 0,29 19-1,20 21 1,10 20-1,30-21 1,30-29 0</inkml:trace>
  <inkml:trace contextRef="#ctx0" brushRef="#br0" timeOffset="7936.34">4276 7471 0,'0'0'0,"0"-79"31,0 69-31,0 0 32,20 50-17,10 39 1,-30-49-16,20 29 31,-20-29-15,-20-30-1,0-20 1,20 0-16,10-89 31,119-10 1,-99 119-32,39 50 31</inkml:trace>
  <inkml:trace contextRef="#ctx0" brushRef="#br0" timeOffset="9481.93">5040 8215 0,'0'0'0,"-79"-10"31,59 20-31,10-754 16,50 1498 15,0-754-31,-1 0 0,80-10 16,179 0 15,-258 1-31,-11 9 16,-9 0-16,-10 0 0,0-10 15</inkml:trace>
  <inkml:trace contextRef="#ctx0" brushRef="#br0" timeOffset="9765.92">5467 8076 0,'0'0'0,"0"-9"16,0-1-1,30 20 17,59 69-1,-69-59-31,10 89 31,-30-89-15,-10 10-16,-10-11 0,-10 1 0,-39 10 15</inkml:trace>
  <inkml:trace contextRef="#ctx0" brushRef="#br0" timeOffset="10994.7">5923 7868 0,'0'-10'0,"0"20"0,-10-40 31,10 40 1,0 89-1,0-49-31,-9 0 0,-41 337 31,-20-10 0,61-328-31,-21 110 32,30-139-32,20 10 31,-1-30-31,120-50 31,278-19 0,-298 69-31,625-10 32,-585 10-32,0 10 15,486 19 16,-487-19-15,-38-10 0,-101 0-16,1-10 31,-20-9-15,-10-1-1,0-20 1,0 0-1,10 20-15,0-9 0,10-130 32,0 99-32,0 1 0,20-140 31,0 21-15,-1 89-1,1-31 16,-30 101-31,-10-21 32,-19 20-17,9 10-15,-20 10 0,-129-10 32,80 10-32,-506-10 31,198 0-16,268 0-15,-218 10 32,79 0-17,198 0-15,21 10 0,-1-10 16,-9 10 0,39-10-16,10 0 0,0 10 15,0-10-15,-10 10 31,10-10-15,20 0 15</inkml:trace>
  <inkml:trace contextRef="#ctx0" brushRef="#br0" timeOffset="16682.12">6588 8295 0,'-218'545'203</inkml:trace>
  <inkml:trace contextRef="#ctx0" brushRef="#br0" timeOffset="16698.14">6310 8553 0,'348'-70'250</inkml:trace>
  <inkml:trace contextRef="#ctx0" brushRef="#br0" timeOffset="16699.14">6568 8225 0,'-178'516'281</inkml:trace>
  <inkml:trace contextRef="#ctx0" brushRef="#br0" timeOffset="16742.34">6449 8483 0,'219'-59'140</inkml:trace>
  <inkml:trace contextRef="#ctx0" brushRef="#br0" timeOffset="16755">6747 8404 0,'119'-30'156</inkml:trace>
  <inkml:trace contextRef="#ctx0" brushRef="#br0" timeOffset="17308.09">6449 8543 0,'238'-437'188,"-257"447"-188,-61 169 0,-198 79 16,616-685-16,-418 526 0,130-178 0,-219 416 0,318-664 15,-169 347-15,189 208 0,-467-89 0,378-407 31,-80 298-31,-10-1 0,20 91 32,9 8-1,-19-98-31,10 0 0,-10 49 31,0-69-31,0 30 31,0-30-15,0-20 15,0-10 1,-10 20 30,1 0-31,9-10 47,-10 10-15,0-10-32,10 0-31</inkml:trace>
  <inkml:trace contextRef="#ctx0" brushRef="#br0" timeOffset="17927.68">6816 8503 0,'0'0'0,"-20"-20"15,11 40 32,9 20-47,9-20 16,-9 9-16,10 51 15,0-50 1,0 29 0</inkml:trace>
  <inkml:trace contextRef="#ctx0" brushRef="#br0" timeOffset="18067.73">6777 8374 0,'0'0'0,"0"-30"16,0 20-16,19-19 16,-9 29 15</inkml:trace>
  <inkml:trace contextRef="#ctx0" brushRef="#br0" timeOffset="18327.39">6975 8265 0,'0'0'0,"20"-10"16,-10 0-16,0 0 0,-10 0 15,20-10 1,-10 11 0,-1 48-1,-9-19 1,0 10-16,0 10 0,-9 89 16,-1 39 15,0-118-16</inkml:trace>
  <inkml:trace contextRef="#ctx0" brushRef="#br0" timeOffset="18697.59">7134 8563 0,'10'-10'0,"-20"20"0,40-20 16,-20 10 31,9-10-32,-9 0 1,60-30 0,-50 30-16,-1-10 15,1-9 1,-20-1-1,-30 20 1,11 10 0,9 10-16,-60 109 31,70-50-15,0-39-16,50 30 15,-1-50 1,-19-10-16,0-10 15,30-30-15</inkml:trace>
  <inkml:trace contextRef="#ctx0" brushRef="#br0" timeOffset="20540.43">8434 8414 0,'0'0'0,"-10"10"0,-20 0 31,70-10 16,148-40-16,40-10 1,-168 31-32</inkml:trace>
  <inkml:trace contextRef="#ctx0" brushRef="#br0" timeOffset="20751.12">8870 8235 0,'-10'-10'0,"0"0"0,30 30 16,-50-50-16,20 30 0,1-9 15,38 48 32,31 70-16,-50-79-31,0 0 16,-10 0-16,0-1 0,-40 51 16,20-60-1,-39-1 1</inkml:trace>
  <inkml:trace contextRef="#ctx0" brushRef="#br0" timeOffset="21205.9">9465 8295 0,'0'-10'0,"0"20"0,-9-30 31,-31 20-15,-10 79 15,50-49-15,0 49 15,10-69-31,0 0 0,10 0 15,69-40 17,-79 11-32,10-1 0,-10-50 15,-10 41 1,0 9-16,-60-40 31,-49 70 0,79 30-15</inkml:trace>
  <inkml:trace contextRef="#ctx0" brushRef="#br0" timeOffset="21877.73">9694 8166 0,'0'-20'0,"0"40"0,0-60 16,0 30-1,0 30 1,0 0-1,0 119 17,-20 10-32,20-110 15,-10 1-15,0 59 16,10-79 0,-10 20-1,10-50 16,10-10-15,-10 10 0,0-20-1,0 20 1,0-10 0,-10-79 15,10 70-16,0-1-15,0-89 16,0 79 0,10-89-1,10 99 1,10 60 0,-11-10-1,-9 10-15,10-1 0,-10 11 16,20 99-1,-40-109-15,-50 29 32,-9-59-17,49-10 1,0 0-16</inkml:trace>
  <inkml:trace contextRef="#ctx0" brushRef="#br0" timeOffset="22324.6">9932 8265 0,'10'0'15,"-20"0"-15,20 10 16,-10 0 15,10 0-15,-10 0-1,19 19 1,-19-19 0,10 0-16,0 0 15,10-20 1,10-39 0,-30 19-1,0-30 1,0 41-1,-40-21 1,-9 99 15,39-39-15,0 89 0,10-89-1,0 0-15,10 0 0,0-10 0,9 0 16,11 0-1,-10-10-15,0-10 0</inkml:trace>
  <inkml:trace contextRef="#ctx0" brushRef="#br0" timeOffset="22680.2">10130 8295 0,'0'0'0,"-10"-119"32,10 99-32,-10 10 15,10 0-15,10 50 31,10-1-15,0 51 0,-10-51-1,-10 11 1,10-40 0,-10 0-16,0-40 31,49-139 0,-39 150-31,60-31 31,9 169 1,-79-79-32,0-1 15,-39 80 1</inkml:trace>
  <inkml:trace contextRef="#ctx0" brushRef="#br0" timeOffset="23539.05">9862 8890 0,'0'0'15,"-20"-40"1,20 21 0,0 9-16,0 0 15,0 20 16,0 0-31,20 89 32,0 30-17,-20-80-15,10 1 0,0 89 32,0-10-17</inkml:trace>
  <inkml:trace contextRef="#ctx0" brushRef="#br0" timeOffset="23935.84">9723 9327 0,'-19'-10'16,"38"20"-16,-48-30 15,19 20-15,30 10 31,89 69 1,-80-59-32,1-10 0,0 0 15,49 10 1,-59-30 0,-10 0-16,30-50 31,-30 40-31,10-29 15,-1-1 1,-28 70 31,-11 10-47,0 0 0,-119 118 31,109-128-31</inkml:trace>
  <inkml:trace contextRef="#ctx0" brushRef="#br0" timeOffset="25698.86">8513 9783 0,'0'0'0,"0"-10"16,30-10 15,-20 10-15,-10 30 15,-20 60 0,20-61-31,-10 1 0,-10 50 32,0-11-1,10-49-16,20 0 1,109-20 15,-69 0-31,277-20 32,-89 21-32,-99-1 0,20 10 15,546-30 1,-517 30-1,586-30 1,-586 20 0,686-20 15,-329-9-15,-495 39-1,19-20 1,-79 10-1,-59 0-15</inkml:trace>
  <inkml:trace contextRef="#ctx0" brushRef="#br0" timeOffset="26800.89">8563 9743 0,'0'0'0,"49"0"16,110 0 15,-100-10-31,199-9 16,100-11 0,425-10 15,-604 30-16,0 0-15,356-19 16,-366 19 0,-10 10-16,-10-10 0,426-20 47,-495 30-47,-11 0 0,-19-10 15,59 10 1,-99 0-16,-20 0 47,10 10-16,20 0 0,-11-10-15,1 0 31,0 0-16,0 0 31,0 20-30,0-10-17,-10 0 1,0 9-16,-30 51 16,1 9-1,-1-9 1</inkml:trace>
  <inkml:trace contextRef="#ctx0" brushRef="#br0" timeOffset="30010.91">13077 9327 0,'-10'-10'0,"20"10"47,0 20-32,0-11-15,0 1 16,0 10-16,0 0 0,49 79 31,-39-69-31,30 49 32,-31-49-1,-9-40 0,0-10 0,0 11-15,0-1-16,0 0 16,-10 10 62,0 29-47,0-19-31,-10 10 16,10-10-16,0 30 15,0 29 1,0-19-1,0 9 1,0 11 15,0-60-31,0 10 32,0-10-1,0-20-16,0 0 17,10 10-1,0-10-31,30 0 31,49 10 0,-69 0-31,49 0 32,-49 0-1,-10 0-31,-10-10 47,-30-30-16,10-29-15,20-20 31,10 9-16,-10 70-31,10 0 15,-10-10 32,0 20-47,-10 0 78,0 0-31,20 0 47,0-9-78,0-1-1,0 10-15,0-10 0,30-20 16,-20 20 0,39-50-1,-49 41 1,0-1-16,10-40 15,-10 40 1,-10 10-16,0-29 16,0 19 15,0 10-31,0 0 31,0-10 0,0 20-31,0-10 0,-30 10 157,-10 0-142,10 10-15,-9-10 16,-209 0 15,208 0-31,0 10 16,1-10-16,-61 10 31,91-10-31,-1 10 31,20 0-15</inkml:trace>
  <inkml:trace contextRef="#ctx0" brushRef="#br0" timeOffset="30531.05">14198 9475 0,'0'0'0,"50"-19"15,-40 9-15,39-50 31,-59-49 1,-9 79-32,-61-19 31,21 78-15,49 1-1,0 0-15,0 20 0,0 69 16,0-60-1,10 11-15,0-1 0,0 1 0,-10 118 32,-10-128-17,10-41-15,-9-9 16,-11-10-16</inkml:trace>
  <inkml:trace contextRef="#ctx0" brushRef="#br0" timeOffset="30826.37">13920 9783 0,'0'0'0,"40"-69"32,89 69-1,-69 0-15,-31 0-16,-9 0 15,0 0-15,0 0 16,0-10-16,-10 10 0,10-10 15,-20-20 1,0 20 0,-10 0-16,10-10 31,-10 20-31,10 60 31,-10-1-15,10-39-16,0-10 0,20 30 31</inkml:trace>
  <inkml:trace contextRef="#ctx0" brushRef="#br0" timeOffset="31004.52">14347 9545 0,'0'0'0,"-10"-30"16,0 30 0,0 0-1,10 10 1</inkml:trace>
  <inkml:trace contextRef="#ctx0" brushRef="#br0" timeOffset="31229.21">14476 9485 0,'0'-10'0,"0"20"0,0-39 31,-10 108 0,10 80 0,0-129-15,10 39 0,0-49-16,0 0 0</inkml:trace>
  <inkml:trace contextRef="#ctx0" brushRef="#br0" timeOffset="31469.1">14645 9426 0,'0'0'0,"10"-10"16,-10 30-1,-10 49 1,10-29-16,0-10 16,-10 79-1,10-50 1,0-19-16,0-10 15</inkml:trace>
  <inkml:trace contextRef="#ctx0" brushRef="#br0" timeOffset="31787.25">14615 9724 0,'0'0'0,"-20"-20"31,30 20 0,40-10-15,29 0-1,60-20 32,-129 20-47,-10-20 16,-30-9-1,10 29 1,-10 30 0,21-1-16,9 1 15,-10 50 1,10-31 0,10-19-16,29 10 15</inkml:trace>
  <inkml:trace contextRef="#ctx0" brushRef="#br0" timeOffset="32136.84">14992 9624 0,'0'0'0,"0"-10"0,10-19 31,-10 39-31,10-1 16,10 51-1,9 29 17,-19-79-32,-10 10 31,-20-30-15,20 0-16,0-89 31,20 59-16,0 1 1,0 19-16,10 10 31</inkml:trace>
  <inkml:trace contextRef="#ctx0" brushRef="#br0" timeOffset="36226.04">8453 10468 0,'0'-10'16,"-9"30"46,9-1-46,-20 41 0,0 9-1,20-49-15,-10 0 16,0 30 0,10-30-1,0-1 1,99-29 15,-59 1-31,208-21 31,308-10 1,247 10-1,209 10 0,-863 20-15,546 20 15,-616-20-31,-10 0 16,60-10-1,-99 0 1,-30 1-16,-39-31 31,29 30-31,0 0 16,-40-50 15,50 41-31,0 9 16,10-40-1,0 40-15,-10-10 0,20-29 31,0-41 1,-20 81-32,0-11 0,0 0 31,0 10-31,-20 0 31,-20 10-15,20 0-16,-119 10 31,90 0-31,-328 10 31,-189 9 1,437-29-32,-397 20 31,-129 0 0,437-10-15,-298 20 15,397-20-31,-30 10 31,70-11-15,49-9-16,10 10 0,-19 0 31,29-10-31,0 10 31,10-10 32,-10 0-32,-10 0 0,0 10 1,0 0-1,10 0-31,1-10 0,-1 10 15,-10 0 1,20 0-16,20 10 16</inkml:trace>
  <inkml:trace contextRef="#ctx0" brushRef="#br0" timeOffset="37175.05">12690 10309 0,'0'-20'62,"0"10"-46,-10 10-1,-49 20 1,9 30 0,20 9-1,20-39-15,10 79 32,10-79-32,99-10 31</inkml:trace>
  <inkml:trace contextRef="#ctx0" brushRef="#br0" timeOffset="37947.37">12938 10398 0,'0'0'0,"-10"-20"16,-20 10 0,21 10-16,-31 0 31,30 0-16,0 10-15,-10 20 16,20 10 0,0-30-1,0 0-15,20 19 16,20-19 0,-30-10-1,9 0-15,11-29 16,-20 19-1,0 0-15,-10-10 0,10 10 16,-10-50 0,0 50-1,30 20 32,39-10-16,-49 0-15,-20 10 31,0 0-31,10 89 15,0-29-31,-10-40 0,10 109 31,-10-129-15,0-1-16,10 1 0,-10-20 31,-20-19-15,20 9-16,-10-10 0,0-119 31,20 40-16,59 40 17,-19 158 15,-60-79-47,-20 20 15,10-20-15,-59 19 31,69-29-31</inkml:trace>
  <inkml:trace contextRef="#ctx0" brushRef="#br0" timeOffset="38537.8">13305 10339 0,'0'0'0,"-10"0"31,10 29 0,0-19-15,10 0-16,10 20 16,-10-20-16,40 20 31,-1-20-16,-9-30 1,-20-50 15,-20 60-31,0-9 32,-10 48-17,10 299 32,0-289-47,0-9 0,-30 40 31,-20-70-15,31 0-16,-1-20 0,-30-50 31,90-118 0,-20 158-31,0 20 16,-1 0-16,1 0 16,0 10-16,0 0 15,0 10 1,-20 0 0,-40 0-1</inkml:trace>
  <inkml:trace contextRef="#ctx0" brushRef="#br0" timeOffset="41635.8">8364 11053 0,'10'0'0,"-10"10"125,-20 20-94,10-20-15,10 0-16,-20 49 31,11 50 0,9-10 0,0-89-31,9 0 0,21 10 32,99-40-1,-79 10-31,-1 0 0,11 1 15,267-41 1,-227 30 0,19 10-16,446-20 31,-69 30-15,-327 0-16,456 10 31,50 0 0,-606-10-31,1 0 16,-21 0-16,-9 0 15,-10 0-15,-10-10 0,-1 10 16,-19-10 0,-49-9 15,19-1 0,30 10-15,0 0-16,0 0 0,10-10 15,-10 10-15,20-20 16,-20 11-16,10-1 0,0-30 31,0 10-15,-1 21 15,1 9-15,-39 10-1,19 0 1,-80 0 15,-88 10-15,-130-10-1,209 0 1,-367 10 0,337-10-1,-10 0-15,-397 9 32,407 1-32,0-10 0,0 10 15,-327 10 1,356-20-1,-237 30 1,208-20 0,79-10-16,1 10 15,-80 0 1,89-10 0,20 10-1,10-10 32,30 0-16,10 0-31,-20 0 16,20 0-16</inkml:trace>
  <inkml:trace contextRef="#ctx0" brushRef="#br0" timeOffset="42338.18">12432 10954 0,'0'0'0,"-20"0"16,10 30 15,0 9-15,-19 51-1,9 9 1,0-40 15,30-59-15</inkml:trace>
  <inkml:trace contextRef="#ctx0" brushRef="#br0" timeOffset="42694.8">12402 11023 0,'0'-29'0,"0"58"0,10-78 16,0 19-1,0 40 1,-10 10-16,10 0 16,-10-1-16,0 11 0,30 69 31,0-39-15,-11-50-1,-9 0-15,20-10 16,20-189 31,-50 150-47,0-61 31,0 110-15,-10 10-16,10 0 15,-10 79 1,10-79-1,10 0-15,0 10 0</inkml:trace>
  <inkml:trace contextRef="#ctx0" brushRef="#br0" timeOffset="43559.25">12760 11113 0,'-20'0'31,"40"0"-31,-30 0 47,29 0-31,11 0 0,-10-10 15,-10 0-31,-10-10 15,-20 0 1,-29 10 15,39 20-15,0 0-16,0 0 0,-10 69 31,40 20 0,59-99 1,-49-29-17,10-21 1,-30 20 0,-10 10-16,0-9 15,0 9-15,0 10 16,0 20 15,0 0-31,0 89 47,29-69-16,-19-40-31,20-30 31,0-39 16,-30 99-31,30 79 15,-30-79-31,9-10 16,31 0-1,39-60 17,-59-39-1,-20 69-31,-79 0 31,39 30-15,30 0-16,0 0 0</inkml:trace>
  <inkml:trace contextRef="#ctx0" brushRef="#br0" timeOffset="43922">13434 11093 0,'20'-20'15,"-40"40"-15,50-50 0,-20 20 16,-10-10 0,-10 20-16,-20-10 15,-39 30 17,69-10-17,0 10-15,10 29 16,19 1-1,1 29 17,-50-59-17,1-10-15,-21-10 16,-10-20 0,40 1-16,10 9 15</inkml:trace>
  <inkml:trace contextRef="#ctx0" brushRef="#br0" timeOffset="44974.61">13504 10964 0,'0'0'0,"29"-20"15,-9 10-15,-10 10 32,-20 50-1,0-31-31,10 1 0,-10 99 31,10-59-15,0-40-16,10 39 31,0-59-15,10-30-1,0-9 1,10-11-1,-10 20 1,-20 20-16,9 1 0,11 78 47,40-9-16,-50-60-15,0 0-16,0 0 0,29-30 31,-29 0-15,-10-30-1,-10 11 1,-10 39 0,11 60 15,9-31-31,0 11 15,0-10-15,0 0 0,29 39 32,21-39-17,-30-20-15,10 0 0,29-20 32,1-69-1,-60 69-31,0-19 31,-30 19 0,20 20-15,0 10 0,0-10-16,0 10 0,-10 9 46,20 1-46,0 30 32,0-30-32,10 0 0,20 19 15,-20-29 1,79-10 15,-59-20-31,-10 0 16,-10 1-16,20-51 15,-21 21 1,-9 9-16,0-89 31,-9 109-15,9 20-16,-10 0 16,0 79-1,30 100 16,-11-149-15,31 69 0</inkml:trace>
  <inkml:trace contextRef="#ctx0" brushRef="#br0" timeOffset="45111.27">14178 11162 0,'-10'-30'15,"20"60"-15,-20-70 0,30 31 16,119-1 15,-109 0-31</inkml:trace>
  <inkml:trace contextRef="#ctx0" brushRef="#br0" timeOffset="45651.59">14466 11113 0,'-10'0'0,"20"0"0,-30 0 16,30 0-1,10 0-15,49-10 32,-9 0-32</inkml:trace>
  <inkml:trace contextRef="#ctx0" brushRef="#br0" timeOffset="46306.52">14813 10984 0,'0'0'0,"-10"-10"16,10 69 15,0-39-15,0 49 0,0-49-1,0 10-15,0 49 16,0-69-1,0 0-15,0-39 32,0-11-17,0 10-15,-9-29 16,-1-70 0,10 89-16,0-10 15,49-138 16,-39 178-15,79 40 0,-69-11-16,20 91 31,-50-51-15,-40 11-1,1-41 1,29-19-16,-30 20 31,50-20-15,10 0-1,40 49 1,-40-29-16,10-10 16,29 69-1,-9-49 1</inkml:trace>
  <inkml:trace contextRef="#ctx0" brushRef="#br0" timeOffset="47978.17">15081 11122 0,'0'0'0,"-20"-9"31,30 9 16,60-20-16,-60 20-31,49-30 31,-49 20-31,-10-10 0,0 10 16,0 0-16,-40-39 31,11 49-15,-21 20-1,0 89 17,80-20-1,-10-79-31,10 0 0,0-10 15,29 0 1,-29 0-16,79-50 31,-89 30-31,10-29 16,-20 29-16,0-40 16,-10 41-1,-10-11 1,-30 10 15,-39 99 16,79-69-47,0 30 0,9-30 16,71 59-1,-60-49 1,0-10-16,-1 10 0,-19 20 31,-10-30-15,-9-10-16,-51 0 15,50-10 1,0 10-16,1-40 16,58 20 30,-9 20-46,-10 0 16,-10 0-16,39 0 16,1-20-1,-30 10 1,39-29 0,-39 29-1,10-50 16,-20 21-31,-20 29 16,0 10-16,-10 0 16,10 10-1,0 9-15,-9 51 32,19-21-32,0-29 15,39 50 1,-29-60-1,10-10-15,30 10 16,-40-20 0,29-40-1,-19-49 32,-10 69-47,-10 20 16,0 0-16,10 0 0,-10 0 15,-30 70 17,20-20-17,10 9 17,20-9-32,-10-30 15,40-10 1,-21-30-1,-9 20-15,30-89 32,-30 39-17,-10-9 1,-10 29-16,0-39 16,-20 59-1,10 20 1,0 20-16,10-10 0,-10 20 15,0-11-15,0 81 16,10-71 0,10 90-1,0-99 1,40 20 0,-31-40-16,51-60 31,-30-19-16,-40 39 1,10 11-16,-1-51 16,-9 60-1,0 1-15,-19-1 16,9 20 0,0 10-16,0 0 0,10 9 15,-10 1-15,10 0 0,-10 30 16,10-21-1,10 61 1,-10-70 0,10-11-16,-10 1 0</inkml:trace>
  <inkml:trace contextRef="#ctx0" brushRef="#br0" timeOffset="48093.98">16014 11103 0,'0'0'0,"79"-100"46,-39 91-46,0-11 0,138 0 32</inkml:trace>
  <inkml:trace contextRef="#ctx0" brushRef="#br0" timeOffset="52572.3">10081 10855 0,'0'0'0,"0"-10"47,10 10-31,-10-10 15,-10 0-15,0 10-16,-30 20 31,10 9 0,30-19-31,30 0 31,69-30 1,-69 11-17,-10-21 1,-40-10 15,-20 40-15,30 0-16,-29 10 31,29 0-15,0 0-16,20 0 31,10 0-16,-10 0-15,9-10 32,-9 0-32,0-10 31,-40 10 16,21 0-32,9-10-15,-10-10 32,10 10-17,49-20 17,1 30-1,-50 30 0,-80 10 0,71-40-31,-11 0 0,-30 10 32,70-60 14,0 50-46,-10 10 0,10 0 0</inkml:trace>
  <inkml:trace contextRef="#ctx0" brushRef="#br0" timeOffset="61656.73">8424 11708 0,'0'0'0,"0"-10"47,0 10-32,0 20 32,-10 0-31,-10 29-1,-20 31 17,30-61-32,-10 11 31,11 0 0,68-30 0,209-20 1,-179 10-32,229 0 31,108-10-16,-267 20-15,0-9 0,10 9 16,475 0 15,200 0 1,-725 9-32,-20-9 0,268 0 46,-268-19-14,-138-21-1,-1 10-15,40 10 15,0 10-16,10-19 1,-10 19 0,10-30-1,-10 30 1,10-10 0,-20 10 30,0 10-46,0 0 0,-30-10 16,1 10 0,9 0-1,0 0-15,-168 0 16,138 0 0,-19 0-16,-1 0 15,-9 0-15,-119 10 16,89-10-16,-258 0 15,-10 10 17,258 0-32,10-10 0,0 0 15,-338 20 1,348-20 0,10 10-16,0-10 0,-1 10 15,-257 10 1,278-20-1,19 10-15,1-10 0,-40 10 16,59-10-16,10 0 16,0 0-16,1 0 15,19 0-15,0 0 16,0 0 0,20 0 62,0 0-16</inkml:trace>
  <inkml:trace contextRef="#ctx0" brushRef="#br0" timeOffset="62572.17">12482 11698 0,'0'0'0,"10"0"16,-10 10 15,10 89 16,-1-79-47,-9 10 16,0-20-16,10 39 15,-10-29 17,-19-79-1,9 39-15,0 0-16,0-40 15,10-39 1,0 69-16,0 1 15,30-31 1,-21 50-16,91 30 47,-90 0-47,-20 39 31,-90 11 0,61-60-31</inkml:trace>
  <inkml:trace contextRef="#ctx0" brushRef="#br0" timeOffset="63342.42">12740 11718 0,'0'-10'0,"0"20"16,0-30-16,0 10 0,-10-10 31,0 10-15,0 10-16,0 30 31,-10 59 0,20-79-31,10 30 31,30-50 1,-30 0-17,0 0-15,0 0 0,19-59 31,-29 59-31,10-10 0,-10 10 32,-30 70-1,30-50-31,0 39 31,10-39-15,30 0-1,20-30 1,-41 0-16,71-39 31,-60 29-15,-21 10-16,1 10 0,-10 0 16,0 0-1,-10 10-15,-29 20 31,29-10-31,10 10 16,30 40 15,-20-51-31,-1 1 16,11 20 0,-30 0-1,-9-30-15,9 10 16,-50-10-1,40 0-15,0-10 16,10 0-16,1-10 16</inkml:trace>
  <inkml:trace contextRef="#ctx0" brushRef="#br0" timeOffset="63541.66">13097 11579 0,'0'0'0,"30"0"15,-20-734 1,-1 1547 15,-9-793-31,0 0 0,0 49 16,0-29 0,0-20-1,0 0-15,0-10 0,-9 0 0</inkml:trace>
  <inkml:trace contextRef="#ctx0" brushRef="#br0" timeOffset="63906.6">13117 11748 0,'0'-10'0,"29"20"31,110-10 0,-109 0-15,0 0-16,59-30 31,-89 20-31,-10-10 31,-69-10 0,59 30-31,0 10 0,-39 60 32,128 19-1,-49-79-31,59 0 16</inkml:trace>
  <inkml:trace contextRef="#ctx0" brushRef="#br0" timeOffset="67339.92">8434 12234 0,'0'-10'0,"0"20"16,-10-20-16,0 0 0,0 0 15,10 30 17,0 0-17,0 89 1,-10-79 0,-20 69-1,20-79 1,-10 39-1,90-49 17,9-10-17,-29-10-15,188-10 32,-129 10-32,0 0 0,635-19 31,120 9 0,-517 20-15,268 0 15,-476 0-31,159 0 16,-229 0-16,40-20 31,-158 0-16,29 10-15,-99-29 47,109 29-47,-10 0 0,20 0 16,-10-30 0,20-9-1,30-31 16,-31 40 1,-9 31-32,0-1 0,-89 10 31,-50-10-15,70 10-16,-1 0 15,-237-10 1,188 10-16,-477 0 31,100 0-15,328 10-16,-457 10 31,257-11-15,200 1-1,98 0 1,-29-10-16,79 0 0,0 0 15,50 0 1,10-10-16</inkml:trace>
  <inkml:trace contextRef="#ctx0" brushRef="#br0" timeOffset="68075.95">12561 12273 0,'10'-9'15,"0"-21"17,0-60-1,-80 51 0,1 29-15,49 20-16,-39 49 31,68-19-15,11-10-16,80 69 31,29 30 0,-129-119-31,-60 20 31,0-20-15,31-10-16,-80-30 31,79-20-15,30 40-16</inkml:trace>
  <inkml:trace contextRef="#ctx0" brushRef="#br0" timeOffset="68510.09">12710 12373 0,'30'-10'0,"-60"20"0,139-30 31,-99 10-31,10-40 31,-30 11-15,0 39-16,0-10 0,0 10 16,-30 39 15,21 21 0,58-20 0,-9-31-15,20-28 15,-40-1-31,9-20 32,-19 30-32,0 20 31,0 30-16,0-20-15,20 39 32,0-39-17,10-10-15</inkml:trace>
  <inkml:trace contextRef="#ctx0" brushRef="#br0" timeOffset="69150.81">13037 12323 0,'-39'-40'32,"78"80"-32,-88-80 31,49 50-31,10 0 0,-10 0 16,29 69 15,1-19-16,-30-50 1,20-30 15,-10 0-31,30-59 16,-1 0 15,-29 79-15,-10 9-1,10 1 1,-10 0 0,10 10-1,-10 0 17,10-20-1,-10 10-16,30-10 1,-20 0 0,59-20-1,-39-20 17,-90 21 14,31 19-46,9 9 0,-30 61 32,90 19-1,9-69-15,-19-20-16</inkml:trace>
  <inkml:trace contextRef="#ctx0" brushRef="#br0" timeOffset="69987.61">13623 12343 0,'0'0'16,"-10"-10"-16,0 10 0,10-10 0,0-40 31,0 41-15,10-1-16,-10-30 15,-10 30 17,0 20-17,0 0-15,0 0 0,-10 0 16,-19 39-1,19 31 17,30-61-17,19 21 1,-9-30-16,-10-10 16,20 0-1,-20-10-15,0 0 16,0-39-1,0 29 1,-10 0-16,0 0 0,10-20 31,-20 70-15,10-10 0,0-10-16,0 10 0,0 0 15,0 39 1,69-19 15,-59-40-31,40-40 31,-21 10-15,-19 1-16,0 9 16,10-60-1,-20 61-15,0-1 0,0 10 16,-10 0-16,-10 0 15,10 10 1,0 10-16,-9 0 0,9 0 16,0 0-16,10 10 0,0-11 15,0 11-15,20 10 16,69 49 0,-39-39-1,-60 20 16,-179-41 1,139-19-17,31 0-15</inkml:trace>
  <inkml:trace contextRef="#ctx0" brushRef="#br0" timeOffset="70312.17">14188 12392 0,'0'0'15,"10"-19"17,0 19-32,10-10 15,10 10-15,119-30 32,-80 20-1,-79 10-16</inkml:trace>
  <inkml:trace contextRef="#ctx0" brushRef="#br0" timeOffset="70997.13">14794 12273 0,'9'-9'15,"-18"18"-15,18-38 16,-9 19-16,0 0 0,0-10 31,10 50 0,0 79 1,-10-79-32,0 39 31,0-59-31,0 0 0,0 0 16,-10 0 15,10-70 0,0-19-15,10-80 15,0 119-15,0 40-16,10 60 31,20 99 0,9-50 0,-19-89-15,-10-774 0,29 1418 15,-39-703-31,0 9 0,10-79 31,-10 29-15,-20 90-1,0 20 1</inkml:trace>
  <inkml:trace contextRef="#ctx0" brushRef="#br0" timeOffset="71842">15210 12373 0,'0'0'16,"-10"0"-1,0-10 1,0 10 0,1-10 15,38 10 0,11-10-15,-20 0-1,-10 0-15,10-30 32,-40 11-17,10 19 1,-30 20-1,20 0 1,10-1-16,-9 11 0,9 10 16,0 59-1,30-39 1,-1-30 0,1-10-16,30 0 15,-30-10 1,39-30-1,-49 10-15,0 0 16,-10-29 0,0-41-1,0 70 1,0 11-16,0-1 16,0 20-1,0 39 1,0-29-1,0-10-15,0 10 0,0 0 16,20 19 0,0-29-1,-10-10-15,0 0 16,0 0-16,-1 0 0,41-20 31,-30 10 0,-10 10-31,0 20 16,0-10 0,10-10-1,9 0 1,-19-10-16,50-29 31,-40 9-15,-20 10-16,-10-20 15,-80-29 1,31 49 0,-21 0-16</inkml:trace>
  <inkml:trace contextRef="#ctx0" brushRef="#br0" timeOffset="73566.36">9842 12631 0,'0'0'0,"10"0"32,10 19-1,-10-9-31,20 80 16,-20-61-1,39 110 16,-49-119-31</inkml:trace>
  <inkml:trace contextRef="#ctx0" brushRef="#br0" timeOffset="73892.17">9803 12898 0,'-10'0'0,"20"0"0,-10 10 16,10-10 0,69 10-1,10 0 1,40-30 15,-99 20-15,-10-10-16,-20 1 15,0-11 1,-20 20 0,0 10-16,-9 0 15,-120 59 17</inkml:trace>
  <inkml:trace contextRef="#ctx0" brushRef="#br0" timeOffset="79332.82">1945 9843 0,'-10'-20'31,"20"40"-31,-20-50 16,10 20-16,0 20 46,0 10-30,-10-1-16,10 1 16,-20 50 15,10-50-31,10-10 0,-20 29 31,10-29-15,10 0-16,20-20 62,0 10-46,59-10 0,239-10 15,-209 20-31,10-10 0,288-9 31,-258 9-31,575-20 31,-595 20-31,208-10 32,-247 10-32,217-10 31,-257 20-16,-40-10 1,-20 10-16,-30-9 31,0-1-15,21 0 15,38-10 0,1 10-15,0-20 0,-20 0 31,0 21-47,-30-21 31,1 10-16,19 10-15,-10 0 0,0 0 16,-169 0 15,130 10-31,-268 20 16,-199 0 31,417-10-47,-1-10 0,-187 20 31,-209 9 0,218-9-15,248-10 0,-59 0 15,79 0-31,0-10 0,-39 10 15,-11 10 17,70-10-17,-19-10 17,9 0-17,20 0 16,19-10-15</inkml:trace>
  <inkml:trace contextRef="#ctx0" brushRef="#br0" timeOffset="80029.87">2014 9307 0,'10'-20'16,"-10"10"-1,0 0-15,-20-30 31,0 30-15,1 10-16,-1 0 16,-30 40-1,20-10 1,30-20-16,-10 20 16,20-1-1,30 11 1,-20-20-16,49 49 15,-29-29 1,-30-20-16,-10 20 16,0-21-16,-10-9 15,-10 10-15,-20 0 16,21-20-16,-1 0 16,10-10-16,0-10 15</inkml:trace>
  <inkml:trace contextRef="#ctx0" brushRef="#br0" timeOffset="80378.78">2113 9198 0,'10'-20'0,"-20"40"15,30-60-15,0 30 16,-30 20 0,0 10-16,0 59 15,10 50 16,10-89-31,-10-10 16,10-11-16,-10 1 0,10 0 16,10 30-1,-20-50 1,30-30 15,-1-39 0,-9 49-15,10 30 15,-20 19-15</inkml:trace>
  <inkml:trace contextRef="#ctx0" brushRef="#br0" timeOffset="80791.05">2441 9327 0,'0'0'0,"-20"-40"32,30 70-1,39 148 0,-49-158-31</inkml:trace>
  <inkml:trace contextRef="#ctx0" brushRef="#br0" timeOffset="82423.7">1935 10319 0,'0'-20'31,"0"40"1,0 69-1,10-69-31,-10 0 0,0 0 0,0 9 15,10 41 17,-10-60-32,10 0 0,-1 0 15,1-10-15,179-10 32,-110 0-32,1 0 15,535-50 16,-466 40-31,466-19 32,-456 29-32,416-20 31,-59-10 0,-457 40-31,-19-10 0,10-9 16,-100-31 15,30 40-15,-29-49-1,9-1 17,30 50-17,10 0-15,-10-10 16,-20 20 31,11 0-47,-91 0 15,61 10 1,-31-10-16,-346 40 16,287-30-1,-496 49 1,466-39-1,-456 40 1,496-40 0,10-10-16,-159 19 15,219-19 1,9-10-16,10 0 16,60 0-1,80-20 1</inkml:trace>
  <inkml:trace contextRef="#ctx0" brushRef="#br0" timeOffset="83151.06">5348 10061 0,'0'0'0,"0"-60"15,0 50-15,-30-9 31,0 98 1,30-39-32,0 99 15,0 9 1,0-68 0,0-51-16</inkml:trace>
  <inkml:trace contextRef="#ctx0" brushRef="#br0" timeOffset="83479">5269 10339 0,'9'-10'0,"-18"20"0,58-50 31,-39 30-31,10 10 16,20-10-1,-11 10-15,-9 0 0,50-10 32,-60 0-32,-10-10 31,0-19 16,0 49-47,0 0 0,0 79 31,0-10-15,9-59-16</inkml:trace>
  <inkml:trace contextRef="#ctx0" brushRef="#br0" timeOffset="83641.19">5576 10061 0,'-30'-40'31,"60"80"-31,-70-60 32,40 30-32</inkml:trace>
  <inkml:trace contextRef="#ctx0" brushRef="#br0" timeOffset="83828.39">5675 10081 0,'20'0'16,"-20"-10"-16,-20 20 0,60-10 31,-40 10-31,0 0 0,0 9 0,10 21 31,-10 59-15,30 20 15,-20-109-31</inkml:trace>
  <inkml:trace contextRef="#ctx0" brushRef="#br0" timeOffset="84190.05">5705 10289 0,'0'0'0,"0"-10"16,20 0 15,10 0-31,-10 10 16,19-10-1,140-19 17,-159 19-32,9-20 31,-29 20-31,0 0 0,-10 0 0,1-10 15,-1 10-15,-30-9 32,-20 48-1,51-9-31,9 89 31,89-59-15</inkml:trace>
  <inkml:trace contextRef="#ctx0" brushRef="#br0" timeOffset="84487.43">6142 10160 0,'0'0'0,"10"60"16,-10-41 0,0 41-1,0-70 17,0 0-17,9-30-15,61-79 31,-30 80-15,-21 19 0,1 10-16,20 10 15</inkml:trace>
  <inkml:trace contextRef="#ctx0" brushRef="#br0" timeOffset="86284.77">1994 10994 0,'0'0'0,"0"-20"16,20-20 15,-10 30-15,-20 20 15,10 0-16,0 0-15,-10 20 16,10-20-16,0 9 16,40 41-1,-20-50 1,0 10-16,109-1 16,-70-19-16,11 0 15,346-19 16,-287 9-31,476-40 16,-446 40 0,10 0-16,565-39 31,-605 39-15,208-10-1,-247 10-15,-21 0 0,1 10 16,-21-10-16,31 0 15,-60 0 1,-20 0-16,-60-9 31,50 9-31,-10 10 16,0-20 0,10 20-1,10-30 1,0 10-1,0 10 1,0 0 0,-9 0 15,-1 10-15,0 0-16,-60 0 15,40 0 1,-9 0-16,-229 10 31,179-10-31,-11 10 0,-227 0 16,99 0-1,-120 10 1,11 10 0,228-20-1,-288 29 1,308-29-1,-239 30 1,189-30 0,80 0-16,-1-10 15,11 10-15,-40 0 16,-100-10 31,179 0-47,30 0 47,0 10-16,-10-10-15</inkml:trace>
  <inkml:trace contextRef="#ctx0" brushRef="#br0" timeOffset="87128.08">5715 10775 0,'0'0'0,"0"-10"0,-20-39 31,10 39-15,10 0 0,0 99 30,10-59-46,0 0 0,10 49 16,-10-49 0,0-10-16,29 0 15,-19-20 1,-10 0-16,40-40 16,-40 20-16,10 0 15,-1-69 1,-19 49-16,0 10 15,0-39 1,-9 49 0,-1 20-16,0 30 31</inkml:trace>
  <inkml:trace contextRef="#ctx0" brushRef="#br0" timeOffset="87473.74">5983 10795 0,'0'0'0,"20"-10"15,29 10 17,-49 10-17,10 40 1,-10-21-1,0-19 1,-10 0-16,10 0 16,10-49 15,-10 29-15,10-10-16,0 0 0,-10 0 15,20 0-15,10-29 16,-20 39-1,39 10 1,-39 0 0</inkml:trace>
  <inkml:trace contextRef="#ctx0" brushRef="#br0" timeOffset="88738.23">6261 10745 0,'-10'-9'16,"30"18"-16,-30-9 0,39 10 16,-29-20 15,0 1-16,0-1 1,-19 0 0,-1 30-1,0-11 1,0 21 0,10-10-1,20-10 1,0-10-16,0 0 15,20-10 1,-10 10 15,-30 40-15,0 49 0,10-19-1,0-31-15,0-9 16,0 39-1,0-79 17,0-19-17,10 9-15,-10 0 16,59-89 0,40 30 15,-89 69-31,20 0 31,-30 0 16,10 10-31,10-10 15,-10 0-31,20-10 15,-11 0 1,-29-29 15,1 39-15,-51 10 0,10 69 15,50-9-16,50-11 17,49-49-1,-79-10-31,30-59 31,-50 59-15,0-79-1,0 49 17,0 50-17,0 40 1,0-1 0,10-29-1,9 30 1,-19-40-16,10-10 15,50-10 17,-50 0-32,0 0 0,29-20 31,-29 30 0,10-20 0,-20 10-15,30-59 0,0-40 15,-30 89-31,0 0 16,-10 10-1,0 20-15,0 10 16,10 0-16,-10 9 0,0 1 15,0 69 1,20 11 15</inkml:trace>
  <inkml:trace contextRef="#ctx0" brushRef="#br0" timeOffset="88855.47">6866 10855 0,'0'0'16,"0"-40"-16,0 20 0,10-10 15,39-39 1,-29 49-16,89-20 31</inkml:trace>
  <inkml:trace contextRef="#ctx0" brushRef="#br0" timeOffset="90595.46">2153 11500 0,'0'0'0,"-40"0"31,30 19-15,1 41 15,9-30-16,0-11-15,9 71 32,31-41-1,178-59 0,-138 1-31,366-31 31,31-10-15,445 1 15,-396 29-15,-377 10-16,347-20 31,-208 0 0,-258 20 1,-40-9-17,0 9-15,10 0 16,-10-30 15,20 10-15,0 1-1,19-11 1,-9 10 0,-20 10 15,0 10-31,-10 10 0,-10 0 16,11 0-16,-120-10 31,29 10-16,41 0-15,-11 0 0,-9 10 16,-10-10-16,-11 10 0,-257 10 31,-69 10-15,-309 29 15,110-29 0,526-20-31,-258 0 32,287-10-32,-168 20 15,189-20 1,-50 10 0,89-10-1,-10 20 16,20-10-15,0-1 0,20-18 109</inkml:trace>
  <inkml:trace contextRef="#ctx0" brushRef="#br0" timeOffset="92154.05">6161 11371 0,'10'0'0,"10"0"15,-10-20 1,-10 0-1,-10 10 1,-39-20 15,-11 60-15,50-20-16,0 10 16,10 0-16,-10-1 0,10-9 15,10 50 1,10-50-1,0-10 1,20-30 0,-11 0-1,-19 0-15,20-39 16,-20 39 0,-10-79-1,0 79 1,-10 30-16,-10 50 31,20 0-15,0-21-16,0 1 15,10 49 1,30-39 0,-20-30-1</inkml:trace>
  <inkml:trace contextRef="#ctx0" brushRef="#br0" timeOffset="92727.78">6429 11321 0,'0'0'0,"10"-40"15,-20 40 1,0-10-16,1 0 16,-41 20 15,40 0-31,0 10 15,10-10-15,-10 69 32,10-69-32,10 10 0,10 10 31,30-50 0,-11-49 0,-29 39-15,-10 10 0,10 70 15,0-40-15,0 9-16,0 1 15,59-30 16,-9-79 1,-40 0-17,-10 59 1,-10 10-16,0-10 16,-10 40-1,10 10-15,-20 20 16,20 89 15,10-99-31,0-11 16,19 1-16</inkml:trace>
  <inkml:trace contextRef="#ctx0" brushRef="#br0" timeOffset="93212.33">6707 11351 0,'0'0'0,"-20"-30"47,40 30-32,20-10 1,89 0 15,-70 0-15,21 0-1,-50 0 1,-21 10-16,-9-10 0,-29-9 31,19 19-31,-10 0 16,10 0-16,-10 9 0,0-9 16,-19 30-1,29 20 16,20-50-31,59 20 32,1-60-1,-61 30-15,21-30-1,-20 40 1,20 50-1,-10 69 1</inkml:trace>
  <inkml:trace contextRef="#ctx0" brushRef="#br0" timeOffset="95263.7">2084 12085 0,'0'0'0,"-10"0"0,0-10 32,10 40-1,10 9-15,0 61 15,-20-21 0,0-59 0,59-40 1,-9 10-17,188-30 16,-79 31-31,258-11 32,-169 0-17,417-30 17,-387 40-32,109-10 31,228 1 0,-545 19-31,98-20 16,-138 20-1,40-10 1,-31-10 31,-29-10-16,-9 10-15,9 10-16,-10-29 31,10 29-15,0 0-16,-10-30 15,10 30 1,-10 0-16,-10-9 31,0 9-15,10 10-1,-59-10 1,39 10 0,0 0-16,-258 20 31,209-20-31,0 0 15,-318 29 1,288-29-16,-427 40 31,427-30-15,-447 40 15,477-50-31,-219 29 31,100-19-15,148-10 0,-129 10-1,150-10 1,-80 10 0,89 0-16,-30-10 31,40 0-16,50 0 17,0 0-1,-31 0-31</inkml:trace>
  <inkml:trace contextRef="#ctx0" brushRef="#br0" timeOffset="96578.89">5388 12015 0,'-10'0'0,"10"-9"32,59-11-1,-29 10-31,-10 10 15,89-20 1,20 20 0,79 50 15,-168-31-31,59 71 31,-89-61-15,0-9-16,0 10 0,-10-10 0,0 10 15,0 19 1</inkml:trace>
  <inkml:trace contextRef="#ctx0" brushRef="#br0" timeOffset="96950.03">5953 12323 0,'0'10'31,"10"-10"-31,40 10 31,-1 0-15,-29-10-16,-10 0 15,20 0-15,-20 0 16,19-10 0,-9-20-1,10-10 17,-20 31-1,-10 48 0</inkml:trace>
  <inkml:trace contextRef="#ctx0" brushRef="#br0" timeOffset="97878.87">6013 12591 0,'0'0'31,"0"-20"-31,0 30 31,0 0-31,0 0 0,-10 10 16,-10 89 15,-10 0 0,30-59 0,10-50-31,10 0 16,10 0-16,-1 0 0,1-10 16,20 0-16,99-10 15,-100 20 1,170-20 0,-170 20-1,31 0-15,-51 0 16,41 10-1,-60-10 1,-20-10 0,0 0-16,0 0 15,-20-29 1,20 9 0,0-10-16,10-59 31,10 19 0,-10 71-31,-39-11 31,-71 20 1,71 0-32,-11 0 0,0 0 15,-158 10 1,69 9 15,129-9-15</inkml:trace>
  <inkml:trace contextRef="#ctx0" brushRef="#br0" timeOffset="98294.68">6052 12561 0,'40'10'31,"-30"0"-31,20 10 15,29 39 17,-49-49-32,-10 0 15,10-10-15,20 20 16,-20-20 0,0 0-16,29 0 15,-19-10 1,0 0-16,59-49 31,-39 19-31,-20 30 16,40-40 15,-60 41-31,9 9 0</inkml:trace>
  <inkml:trace contextRef="#ctx0" brushRef="#br0" timeOffset="99463.92">6340 12898 0,'0'10'93,"0"10"-77,0 20 0,0-10-1,0 19 1,-20 51 15,20-91-15,-20 11-1,-9-10 17,-11-20-1,30 10-31,-10-10 16,0 10-1,10 0 16</inkml:trace>
  <inkml:trace contextRef="#ctx0" brushRef="#br0" timeOffset="99936.45">6082 13107 0,'0'-10'31,"0"20"16,0 10-32,0-10-15,-20 49 32,0-19-17,20-10 17,70-1-1,-30-19-31</inkml:trace>
  <inkml:trace contextRef="#ctx0" brushRef="#br0" timeOffset="102070.22">2877 13365 0,'0'0'0,"10"0"16,0-10-1,0 10 1,0 20 0,-10 19-1,0-9 1,-20 20-1,20-10 1,-10 9 15,20-49-31,30 10 16,69-10 0,268-30 15,-179 10-16,-98 20-15,9-9 16,0-1-16,228-10 16,-218 10-1,298-20 1,-318 20 0,169-20-1,-228 30 1,29-19 15,-88 9-15,-101-40 15,101 40-15,-41-40-1,50 41 1,-10-51-1,0 20 17,1 20-17,-11 20 1,-40 0 0,-217 0 15,-249 10 0,417 0-31,0 0 16,-229 10-1,239-10-15,-228 20 32,228-20-17,39 0 1,80-10-1,0-10-15</inkml:trace>
</inkml:ink>
</file>

<file path=ppt/ink/ink1405.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04T13:48:17.697"/>
    </inkml:context>
    <inkml:brush xml:id="br0">
      <inkml:brushProperty name="width" value="0.05292" units="cm"/>
      <inkml:brushProperty name="height" value="0.05292" units="cm"/>
      <inkml:brushProperty name="color" value="#FF0000"/>
    </inkml:brush>
  </inkml:definitions>
  <inkml:trace contextRef="#ctx0" brushRef="#br0">16976 6499 0</inkml:trace>
  <inkml:trace contextRef="#ctx0" brushRef="#br0" timeOffset="1087.56">16976 6489 0</inkml:trace>
  <inkml:trace contextRef="#ctx0" brushRef="#br0" timeOffset="1613.75">19080 6668 0</inkml:trace>
  <inkml:trace contextRef="#ctx0" brushRef="#br0" timeOffset="8430.07">19090 11827 0</inkml:trace>
  <inkml:trace contextRef="#ctx0" brushRef="#br0" timeOffset="8899.6">19100 11787 0</inkml:trace>
  <inkml:trace contextRef="#ctx0" brushRef="#br0" timeOffset="9117.84">19149 11787 0</inkml:trace>
  <inkml:trace contextRef="#ctx0" brushRef="#br0" timeOffset="20662.75">17115 8801 0</inkml:trace>
</inkml:ink>
</file>

<file path=ppt/ink/ink1406.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3-02T07:05:54.652"/>
    </inkml:context>
    <inkml:brush xml:id="br0">
      <inkml:brushProperty name="width" value="0.05292" units="cm"/>
      <inkml:brushProperty name="height" value="0.05292" units="cm"/>
    </inkml:brush>
  </inkml:definitions>
  <inkml:trace contextRef="#ctx0" brushRef="#br0">17988 4157 0,'0'-10'16,"0"20"47,0 0-63,0 40 31,0 9-16,0-29-15,0 179 32,0-51-1,0-138-15</inkml:trace>
  <inkml:trace contextRef="#ctx0" brushRef="#br0" timeOffset="1024.9">18346 4286 0,'0'0'0,"19"-29"31,-19 19-31,0 0 0,10 0 16,-10-10-1,-29-20 16,-41 50 1,-9 30-1,69-30-31,0 49 31,50-9 0,-1-40-15,31-30 15,-60 10-31,0-10 0,-10 10 16,9-10-16,11-29 31,-10 29 0,-10 40 1,0 99-1,-10-99-31,10 69 31,0-69-31,0 79 16,0-59-1,0-30-15,10 29 47,-20-48-31,10-1 0,-59-20 15,39 20-31,-69 0 31,9 20 0,80 0 1,10-10-32</inkml:trace>
  <inkml:trace contextRef="#ctx0" brushRef="#br0" timeOffset="1512.72">18663 4395 0,'0'-9'16,"-30"38"46,20-9-46,0-10-16,10 10 0,-29 49 31,29-59-15,0 10-16,29 10 31,11-30-31,-20 0 0,-10-10 16,30-30-1,-31 11 1,-9 9-16,-9-20 16,-11 10-1,-30 10 1,30 20 0,-9 10-1</inkml:trace>
  <inkml:trace contextRef="#ctx0" brushRef="#br0" timeOffset="1949.49">18921 4415 0,'0'-10'16,"-10"10"15,0 0-31,10 10 16,-40 90 15,40-81-31,0 1 16,0 0-16,0 0 0,10-10 15,40 20 17,-40-30-32,10 0 0,49-119 47,-69 99-47,0 0 0,-10 0 15,0 10-15,0 0 0,-9 0 16,-71 30 15,70-10-31</inkml:trace>
  <inkml:trace contextRef="#ctx0" brushRef="#br0" timeOffset="4377.68">18792 9019 0,'0'0'15,"-10"-20"1,0 10 0,10 10 15,0 0-15,0 10-16,0 0 15,-10 60 1,10-41-1,-10 11-15,10 59 16,0-69 0,0 69-1,0-89 1,0 0-16</inkml:trace>
  <inkml:trace contextRef="#ctx0" brushRef="#br0" timeOffset="5164.32">19110 9128 0,'0'0'0,"9"-10"31,1-20 1,-10 21-17,0-1-15,-19-20 31,9 20-31,-10 10 0,10 0 16,-50 20 0,11 39 15,39-49-15,40 20 15,-21-30-31,11 0 0,-10 0 15,10 0-15,10-754 16,10 1478 0,-31-734-1,-9-10 1,0 30 31,0 0-47,10 50 31,20 69 0,-20-99-31,-10-11 16,0 31 0,0-40-16,-10 10 15,-30 0 16,-69-40 1,99 10-17,-9 10-15,-1 0 16,10-10-16,0 10 0,0 0 31,10 10-15,20-10-16</inkml:trace>
  <inkml:trace contextRef="#ctx0" brushRef="#br0" timeOffset="5669.6">19377 9178 0,'-9'0'0,"18"0"0,-38 0 31,19 0-31,0 0 15,-50 79 17,60 30-1,70-39 0,-50-70-31,-1-10 0,41-30 31,-30-99 1,-40 119-32,-50-19 31,40 39-31,1 0 0,-41 39 47,60-29-47</inkml:trace>
  <inkml:trace contextRef="#ctx0" brushRef="#br0" timeOffset="5958.06">19645 9168 0,'10'0'0,"-20"0"0,20-10 16,0 0-1,-10 20 1,0 0 0,-10 69-1,10-49 1,-20 129-1,20-120 1,-10-9-16</inkml:trace>
  <inkml:trace contextRef="#ctx0" brushRef="#br0" timeOffset="9074.78">8255 5586 0,'0'0'0,"0"-10"16,0 0 15,10 20 63,-10 109-48,0-99-46,0 10 0,10 39 32</inkml:trace>
  <inkml:trace contextRef="#ctx0" brushRef="#br0" timeOffset="9556.43">8315 5427 0,'0'0'0,"-80"-49"32,60 49-32,0 0 15,1 0-15,-51 39 16,50-19-16,-49 149 31,69-119-15,0 98-1,20-118 1,59 59 0,-49-79-1,109-10 1,-100-10-1,81-89 1,-101 69 0,1-19-16,0-130 31,-30 130-31,-49-70 16,39 99-1,-79 20 1,79 0-1,10 10-15,-10 0 0</inkml:trace>
  <inkml:trace contextRef="#ctx0" brushRef="#br0" timeOffset="10355.34">8662 5576 0,'-10'-20'16,"20"40"-16,-10 10 62,-10 79-30,0-89-32,10 0 15,0 19 32,10-68-47,-10 9 16,10-40-1,0 31-15,10-100 32,19 59-1,-29 70-15,50 89 15,9 60 0,-69-129-31,10 0 16,-10-10-16</inkml:trace>
  <inkml:trace contextRef="#ctx0" brushRef="#br0" timeOffset="10530.4">8692 5735 0,'0'0'0,"-10"-30"31,49 0 1,51 1-1,-80 19-31</inkml:trace>
  <inkml:trace contextRef="#ctx0" brushRef="#br0" timeOffset="10987.74">9079 5576 0,'19'-30'16,"-38"60"-16,48-99 16,-29 59-1,-39-30 17,29 40-32,-50 20 31,50-10-31,0 0 0,0 39 15,10-29 1,40 30 0,-20-40-1,49 10 1,-49-10 0,20 9-1,-40 1 1,-40 20-1,30-40 1,-69 10 0,49-20-1,0-20 1</inkml:trace>
  <inkml:trace contextRef="#ctx0" brushRef="#br0" timeOffset="11419.38">9307 5527 0,'0'-10'16,"0"0"-16,0 30 0,-10-60 31,10 50-15,-20 49-1,20 11 1,0-50 0,0-1-16,30 21 15,-10-30 1,-11-10-16,81-69 31,-80 49-15,-50-119 15,20 139-15,0 0-16,0 0 15,-39 10 1,59 0-1</inkml:trace>
  <inkml:trace contextRef="#ctx0" brushRef="#br0" timeOffset="11685.68">9575 5437 0,'-10'-30'16,"30"90"31,-20-40-31,19 89-1,-19-49 1,0-41-16,0 1 15,10 0 1</inkml:trace>
  <inkml:trace contextRef="#ctx0" brushRef="#br0" timeOffset="11990.84">9803 5576 0,'10'-20'31,"-20"40"-31,79-50 31,-49 30-31,0 0 0,0-10 16,39 10 15,-79 0-15</inkml:trace>
  <inkml:trace contextRef="#ctx0" brushRef="#br0" timeOffset="12653.71">10319 5457 0,'10'-40'31,"-20"80"-31,30-129 31,-20 79-31,-10 10 0,0 0 16,0 0-16,0 10 15,-50 69 17,50-59-32,1 79 31,9-69-31,9 0 16,91 0 15</inkml:trace>
  <inkml:trace contextRef="#ctx0" brushRef="#br0" timeOffset="12993.94">10487 5477 0,'-9'-10'16,"18"20"-16,-18-30 0,-11 10 31,20 0-31,29 10 31,-9 10-15,0 0-16,-10 0 16,10 0-16,0 40 15,-10-11 17,-10-29-32,-20-10 15,10 0 1,0-10-16,0-29 15,10 19 1,0 0-16,10 0 0,49-49 47,1 39-47,-50 20 0</inkml:trace>
  <inkml:trace contextRef="#ctx0" brushRef="#br0" timeOffset="13409.02">10726 5447 0,'0'0'0,"19"10"31,-9-10-15,0 0-16,10 0 15,-10 0-15,0 0 16,10 0-16,0 0 16,-10 0-16,19-20 31,-29-39 0,-10 49-31,0 0 16,-39-10-1,29 20-15,10 10 16,-30 40 0,30-21-16,1-9 15,78 119 17,-39-129-32,-10-10 15,19 0-15</inkml:trace>
  <inkml:trace contextRef="#ctx0" brushRef="#br0" timeOffset="14077.65">11132 5427 0,'0'0'16,"10"-10"-1,0 0-15,-10-39 32,-20 39-17,10 0-15,0 10 0,-9 0 16,9 0-16,-80 60 31,61-21-15,29-19-16,-10 10 15,40 29 17,-21-59-32,81-49 47,-80 39-47,0-20 15,-10-20 1,0 31 15,9 98 0,1-59-31,0-10 16,60 20 15,69-140 0,-119 81-31,-11-1 16,1-10-16,0 10 16,-30-99 15,11 120-31,-1 9 16,-40 119 15,40-90-31,10 11 15,10 69 1,0-79-16,0 10 16</inkml:trace>
  <inkml:trace contextRef="#ctx0" brushRef="#br0" timeOffset="14480.5">11351 5417 0,'-10'-10'32,"20"20"-32,-10-20 31,10 10-31,-1 0 16,91-29-1,-71 19 1,-9 0-16,30-10 15,-30 0 1,-20-10 0,0 1-1,-50 19 1,30 20 0,-39 69-1,49-49 1,0-10-16,0 59 15,20-59 1,0-10-16,0 0 16,109-20-1,-99 0 1</inkml:trace>
  <inkml:trace contextRef="#ctx0" brushRef="#br0" timeOffset="15969.05">11916 5378 0,'20'-20'15,"-40"40"-15,40-50 0,0-59 32,-80 9-1,40 80-31,1 0 15,-71 90 17,80-61-32,1 41 15,48 69 17,-19-139-17,-10 10-15,49-30 16,31-79 15,-70-11 0,-20 91-15,-10 28 0,0 21-1,10-10-15,-10 79 31,69-69 1,-39-40-17,0 0-15,79-119 32,-79 70-17,-10 29-15,0 10 16,0 10-16,-40-10 31,-29 90 0,19-1 1,30-49-17,20 10 1,49 10 15,-49-40-31,0 0 16,0 9-1,0-9-15,0 10 0,0-10 16,-10 10 0,30 50 15,-60-20 0,20-40-15,-40-10 15,50 0-31,0 0 16,90-109 15,29 19 0,-50 21 0,-69 39 1,-69 40-1,39 20-16,20-10-15,20 40 32,50 39-1,-41-69-31,21 59 31,-30-69-31,-40 30 16,20-40-1,-39-10 17,29-20-32</inkml:trace>
  <inkml:trace contextRef="#ctx0" brushRef="#br0" timeOffset="16592.5">12571 5298 0,'-10'0'32,"0"0"-17,30 0 17,0-10-17,10 0 1,-20 1-16,9-1 15,21-30 1,-60-10 31,0 50-47,10-10 0,-9 10 16,-51 30 15,50-10-31,10 0 0,10 10 15,10 109 17,10-120-32,50 1 15,-51-30 1,31-10 0,-30 1-16,0-1 0,0-10 15,29-89 1,-49 89-1,-10-79 1,0 89 0,10 10-16,-10 0 0,10 0 15,-9 10 1,9 10-16,0 40 16,0-20-1,0 0-15,19 89 16,-19-90-1,20 51 1,-10-70 0,0-10-16,20 0 15</inkml:trace>
  <inkml:trace contextRef="#ctx0" brushRef="#br0" timeOffset="16776.5">12829 5239 0,'-10'-10'15,"20"20"-15,-40-20 32,40 10-32,10 0 15,-10-10-15,49 0 16,11-20 15,-60 30-31</inkml:trace>
  <inkml:trace contextRef="#ctx0" brushRef="#br0" timeOffset="19671.39">8344 9614 0,'0'-10'0,"0"20"0,-20-20 32,11 10-32,-1 0 0,20 0 47,-1 0-32,-9 30 1,0-20-1,-59 40 17,49-50-32,-10 0 0,-20-20 31,50-50 0,0 61-31,80-31 47,-51 50-47,-29 10 16,0-10-16,-40 138 31,11-128-31,-81 50 31,51-51-15,29-19-1,-10-9-15,20-1 0,10-10 16,0 10-16,10-10 16,69-10 15,-39 40-31,-20 0 16,0 0-16,10 20 15,-1-10-15,-19-10 16,10-10-1</inkml:trace>
  <inkml:trace contextRef="#ctx0" brushRef="#br0" timeOffset="20140.27">8444 9426 0,'-20'-10'15,"40"20"-15,-60-20 0,20 0 16,-89 40 0,79-10-16,-119 79 31,119-69-15,1 9-16,-1 130 15,30-129 1,79 89-1,-49-110 1,119 31 0,59-109 15,-168 29-15,79-119-1,-99 109-15,0 1 16,-10-80-1,-30 59 1,-159-39 15,50 89 1,109 20-17</inkml:trace>
  <inkml:trace contextRef="#ctx0" brushRef="#br0" timeOffset="31021.97">8950 9565 0,'0'-10'0,"9"0"31,-9 0-15,10 20 15,-10 10-16,0 79 17,0-59-17,10 9 1,0-9 15</inkml:trace>
  <inkml:trace contextRef="#ctx0" brushRef="#br0" timeOffset="31425.89">9168 9555 0,'0'0'0,"-10"-20"16,10 30 15,-30 69 16,30-59-47,0 0 0,10 59 31,30-59 1,19-109-1,-59 69-15,0-39-1,-49 29 16,39 30-31</inkml:trace>
  <inkml:trace contextRef="#ctx0" brushRef="#br0" timeOffset="31729.84">9485 9753 0,'-10'-10'31,"20"20"-31,-30-10 47,20 10-47,-9 0 15,-11 50 17</inkml:trace>
  <inkml:trace contextRef="#ctx0" brushRef="#br0" timeOffset="32237.65">9644 9585 0,'10'0'32,"-20"19"14,10 1-30,-10 30 15,10-30-31,20 0 16,30-10 0,-31-20-1,31-60 16,-70 1 1,-59 59-1,59 20-31,20 0 0</inkml:trace>
  <inkml:trace contextRef="#ctx0" brushRef="#br0" timeOffset="32582.86">9981 9555 0,'0'-10'15,"0"20"-15,0-30 0,-10 30 47,-9 20-47,9-20 16,0 59 15,10-49-31,10-10 0,10 10 16,-1-10-1,-9-10-15,10 0 0,0-10 16,10-10 0,-20 10-16,10 0 0</inkml:trace>
  <inkml:trace contextRef="#ctx0" brushRef="#br0" timeOffset="33093.65">10408 9565 0,'0'0'16,"-10"-10"-16,-10-30 31,0 40 16,11 20-47,-1 0 0,0-10 15,-10 49 1,30 21 15,0-80-15,59-30 0,-19-40 15,-50 31-16,0 9 1,-30-10 0,10 40-16,10 0 0,0 0 15</inkml:trace>
  <inkml:trace contextRef="#ctx0" brushRef="#br0" timeOffset="33649.65">10021 9515 0,'0'0'0,"-20"0"31,30 0-15,60 10 15,-51 0-31,1 0 0,-10 0 16,0 10-16,0 0 16,-60 79-1</inkml:trace>
  <inkml:trace contextRef="#ctx0" brushRef="#br0" timeOffset="34141.92">10587 9436 0,'0'0'15,"0"-10"-15,0 0 16,10 20 15,-1 99 16,-9-59-47,0-21 16,0 61-1</inkml:trace>
  <inkml:trace contextRef="#ctx0" brushRef="#br0" timeOffset="34716.05">10825 9485 0,'0'0'0,"0"-19"15,-20 48 17,20-9-17,-10 10 1,-10 39 0,20-49-1,0-10 1,10-20-1,0-29 1,0 29 0,10-70-1,-20 60 1,10 10-16,0-9 16,39 78 30,-39-39-46,10-10 0,49 59 32,-59-59-17,0-10-15,30-10 16,-30 0 0,20-89-1,-30 79 1,0-39-1,0 49-15,0 0 0,-20 20 32,10-10-32</inkml:trace>
  <inkml:trace contextRef="#ctx0" brushRef="#br0" timeOffset="35439.11">11232 9436 0,'0'-10'16,"0"20"-16,0-30 15,9 30 17,-9 59-1,0-49-31,0 0 15,0 0-15,0 0 16,0 0-16,0-1 16,0-58 15,0 19-31,10-89 31,0 39-15,-10 40-16,10 11 15,50-31 1,-50-694 0,49 1498-1,-9-714 1,-40-1 0,-10-29-16,-10 10 0,0 0 15,-109 59 16,99-69-31,10-10 16,10 20 15,10-20-15,0 10-16,69 20 31,11 9 16,-71-39-47,-9 10 0,20-10 31,-50-10 1,-9-29-1,19 19 0</inkml:trace>
  <inkml:trace contextRef="#ctx0" brushRef="#br0" timeOffset="37433.97">12214 9337 0,'0'0'0,"0"-10"15,0 69 48,0 21-32,0-51-31,0 1 0,0 99 31</inkml:trace>
  <inkml:trace contextRef="#ctx0" brushRef="#br0" timeOffset="37658.78">12254 9327 0,'-20'-10'16,"40"20"-16,-30-20 31,20 0-15,89-10 15,-70 20-15</inkml:trace>
  <inkml:trace contextRef="#ctx0" brushRef="#br0" timeOffset="37874.15">12214 9535 0,'0'10'0,"0"-20"0,-10 20 15,10 0-15,20-10 16,89-30 31,-89 20-47,9 0 15,-19 10-15</inkml:trace>
  <inkml:trace contextRef="#ctx0" brushRef="#br0" timeOffset="38142.92">12531 9515 0,'0'0'0,"10"0"32,70 0-1,-70 0-31,-1-10 16,1 10-1</inkml:trace>
  <inkml:trace contextRef="#ctx0" brushRef="#br0" timeOffset="38739.64">12918 9376 0,'10'0'0,"-20"0"0,30-30 15,-20 21-15,10-31 16,-10 30 0,-40-50 15,30 50-31,1 10 15,-81 80 17,80-60-32,0 0 0,0 9 15,1 21 1,28 9 0,-9-49-1,0-10-15,60-10 16,-50 1-1,9-21 1,11-50 15,-30 61-31,-10-1 16,0 49 15,0 21-15,10 39-1,-10-19 1,10-1 0,-10-29-1,0-30-15,0 0 16</inkml:trace>
  <inkml:trace contextRef="#ctx0" brushRef="#br0" timeOffset="39131.18">13186 9396 0,'0'-10'0,"0"20"15,-10-30-15,0 20 16,0 0-1,-9 40 1,19-20 0,-10 59-1,20-49 1,-10-20-16,29 30 16,-19-31-1,0 1-15,0-10 0,0 0 16,40-49-1,-40 29 1,-20-99 15,-20 89-15,20 30-16,-10-10 0,10 10 16,0 0-16</inkml:trace>
  <inkml:trace contextRef="#ctx0" brushRef="#br0" timeOffset="46509.94">13464 4991 0,'30'-30'47,"-60"60"-47,60-70 0,-20 30 31,-70 99 0,40-49-31,0 0 16,-39 208 15,158-99 1,-69-139-32,10-10 0</inkml:trace>
  <inkml:trace contextRef="#ctx0" brushRef="#br0" timeOffset="46840.12">13801 5060 0,'0'-10'16,"0"20"-16,0-30 31,0 50-15,-10 109 30,-9-10-14,9-109-17</inkml:trace>
  <inkml:trace contextRef="#ctx0" brushRef="#br0" timeOffset="47385.9">14049 5130 0,'-10'10'0,"30"-30"15,-30 30-15,60-40 16,-40 20 0,30-20-1,-40 20 1,-10-10-1,10 11 1,-20 9-16,-20-10 16,20 10-1,0 0-15,-29 29 16,29 21 0,10-40-1,20 40 1,30-21 15,-20-29-31,-11 0 16,41-20-1,-30-9 1,-10 19-16,10 0 0,0-40 31,-11 60 0,-9 10-31,0 0 16,0 20 0,0-11-16,-9 31 15,9-30-15,0-11 16,0 11-16,-10 20 16,10-40-1</inkml:trace>
  <inkml:trace contextRef="#ctx0" brushRef="#br0" timeOffset="47790.27">14436 5130 0,'10'-20'31,"-20"20"-31,0 0 15,0 0-15,-19 10 32,-11 89-1,50-20 0,79-99 0,-79 1-15,20-41 0,-30 40-16,-30-49 31,10 69-15,0 0-16,11 0 0,-1 0 15,-10 20 1</inkml:trace>
  <inkml:trace contextRef="#ctx0" brushRef="#br0" timeOffset="48165.39">14694 5110 0,'10'0'0,"-20"0"0,20-10 16,-40 10 15,1 20 0,19-10-31,10 0 0,-10 9 16,10-9-16,0 50 16,10-40-1,39 29 16,-39-49-31,10-10 16,-10 0-16,10-9 0,-10 9 0,0-10 16,0-79 15,-10 89-31,-60-10 31,11 40-15</inkml:trace>
  <inkml:trace contextRef="#ctx0" brushRef="#br0" timeOffset="48485.06">14883 4991 0,'0'-10'0,"0"20"0,10-50 16,0 30 0,0 10-16,49 60 15,1 108 17,-50-138-17,-10 10-15,-30 39 31,20-59-31,-10 0 0,-30 0 32,1-20-32,39-10 15,0 0-15</inkml:trace>
  <inkml:trace contextRef="#ctx0" brushRef="#br0" timeOffset="52314.82">8225 10567 0,'0'0'0,"0"-10"15,-20-10 1,10 20 0,20-30-1,-10 20 1,10 0-16,0 10 0,0-9 16,50-1-1,-50 10 1,29 79 15,-39-59-31,-29 39 16,19-49-1,-70 50 17,70-60-17,10-10 1,20-10-1,30 0 1,-30 10 0,-1 10-16,51 10 15,-60 0 1,-10 10 0,-109 59 15,79-79-31,10 0 15,-59-10 1</inkml:trace>
  <inkml:trace contextRef="#ctx0" brushRef="#br0" timeOffset="52799.59">8324 10329 0,'-39'-30'31,"-1"30"-31,119 30 0,-178-60 16,-30 139 15,80 80 0,49-150-31,0 1 16,10 0-16,-1-11 0,11 1 15,20 20 1,79-10 0,-79-40-1,79-30 1,-89 10-16,-11 0 15,11-10-15,-20 1 16,40-180 15,-50 169-31,-10 11 0,-10-1 16,-59-40 0,49 70-16,-59 10 31,9 10-16</inkml:trace>
  <inkml:trace contextRef="#ctx0" brushRef="#br0" timeOffset="53501.8">8840 10487 0,'-19'-39'31,"38"78"-31,-48-98 31,39 69-15,29 69 15,31 90 0,-60-139-31,0-20 0,-1 9 16,21-19 15,30-109 0,-50 70-31,19-80 32,-29 99-32,0 0 15,0 10 1,10 20 0</inkml:trace>
  <inkml:trace contextRef="#ctx0" brushRef="#br0" timeOffset="54621.08">9257 10587 0,'0'0'0,"30"-40"31,-30 30-31,0-10 16,0 10-16,-20-29 31,0 29-15,-19 30 15,9 69 0,30-69-31,0 0 16,0-11-16,0 1 0,10 10 15,19-10 17,41-59-1,-40 29 0,-30 69 0,10 11 1,59-70-1,-39-20-31,-10 10 16,-10-9-16,9-1 15,-9 0-15,0-10 0,-10 11 16,0-150-1,0 159 1,-30 0 15,30 40-31,-9 0 0,9 0 0,0 10 16,0 9-16,0-9 16,0 89-1,9-89-15,-9-10 16,40 29 15,-30-49-31,0 0 0,59-59 31,-49 49-15,-10-10-16,10-59 31,-20 69-15,0 0-16,0 0 15,-10 30 17,10-10-17,0 9-15,-10 1 0,10-10 16,0 50 0,10-50-1,20 19 1,-10-29-1,39-39 1,-39 29-16,-10-10 16,0 0-16,0 0 0,10-49 31,-20 39-15,-20 50 15,10-10-16,10 0-15,-10 49 16,0-9 0,10-30-16,0-10 15,30 29 1,-20-39-16</inkml:trace>
  <inkml:trace contextRef="#ctx0" brushRef="#br0" timeOffset="55017.39">9971 10487 0,'-19'0'31,"38"0"16,1-9-32,0-1-15,10 0 16,0-10 0,-30 10-16,10 0 15,-20-20 1,-80 0 31,71 40-47,9 10 0,-10 0 15,-20 59 1,40 50 15,10-119-31,89 10 32,-49-50-17</inkml:trace>
  <inkml:trace contextRef="#ctx0" brushRef="#br0" timeOffset="55233.73">10259 10487 0,'0'10'0</inkml:trace>
  <inkml:trace contextRef="#ctx0" brushRef="#br0" timeOffset="59763.02">21808 4961 0,'0'0'0,"-20"-30"32,11 20-32,-1 0 31,20 10 0,-1 10-31,11 0 31,0 0-31,109 40 32,50 39-17,-21 40 32,41 50-31,-1 29 31,11 60-16,-180-218-31,-9-1 0,0 1 15,50 118 1,-11 100 0,-29 70 15,-30-279-15,-20 189 15,0-129-31,0-49 0,10-11 15,1 11-15,-11-11 16,-30 179 0,30-178-1,-49 198 1,49-209 0,-20 51-1,20-51-15,-39 100 16,39-109-1,-79 119 1,39-80 0,-19 10-1,59-59 1,-10 0-16,1 0 0,-31 39 16,40-49-1,-49 59 1,59-69-1,-10 20 1,10-20 0,20-99 31</inkml:trace>
  <inkml:trace contextRef="#ctx0" brushRef="#br0" timeOffset="60187.78">22285 8840 0,'0'-9'16,"0"-11"-1,0 59 63,0-29-62,-10 0-16,-10 80 31,20-81-15,0 11-16,10 0 15,0-10-15,0-10 16,49 10 0,90-10 15,-109 0-15,-11 0-1,-39-10 16,-39 0-15</inkml:trace>
  <inkml:trace contextRef="#ctx0" brushRef="#br0" timeOffset="61526.75">17998 4872 0,'0'0'15,"-10"10"17,80 0 15,-30-10-32,9 0-15,21 9 16,376 11 15,-367-20-31,-9 0 0,-11 10 16,-19-10-16,30 10 31,-51-10-31,-29 0 47</inkml:trace>
  <inkml:trace contextRef="#ctx0" brushRef="#br0" timeOffset="63527.68">18584 9624 0,'0'10'78,"10"-10"-62,9 0-16,100 10 31,-9-10-15,-51 0-16,259 0 31,-110-10 0,-198 0-31,0 10 16,0 0 0</inkml:trace>
  <inkml:trace contextRef="#ctx0" brushRef="#br0" timeOffset="73508.2">10299 4326 0,'0'-10'31,"0"20"-31,10-20 0,-10 0 16,20 10 0,-10 0-1,0 30 1,-1-20-16,11 10 16,30 59-1,19 10 1,-49-59-16,0-10 15,10 40 1,-20-41 0,-10-9-1</inkml:trace>
  <inkml:trace contextRef="#ctx0" brushRef="#br0" timeOffset="73777.22">10577 4296 0,'0'-10'0,"0"0"16,0 30-16,0-30 47,-10 20-47,-40 80 31,20-31-15,11-19-16,-21 59 15,20-49 1,0 19 15,10-69-31</inkml:trace>
  <inkml:trace contextRef="#ctx0" brushRef="#br0" timeOffset="74109.92">10081 4227 0,'0'0'0,"-20"-10"15,10 10-15,0 0 16,0 0-16,-30 89 31,40 209 0,10-249-31,10 11 16,119 109 15,-99-159-31,-11-10 16</inkml:trace>
  <inkml:trace contextRef="#ctx0" brushRef="#br0" timeOffset="74352.37">10815 4237 0,'10'-10'47,"0"20"-47,-30-10 0,79 59 15,-29 150 17,-50-160-32,-9-9 15,-1 10-15,-20-11 0</inkml:trace>
  <inkml:trace contextRef="#ctx0" brushRef="#br0" timeOffset="77510.34">16966 11113 0,'0'0'15,"0"0"-15,20 0 32,-10 0-17,0 0-15,-10 39 16,-10-19-1,0 10-15,0 0 16,0 9-16,0 1 16,10 10-16,20 128 15,-10-138 1,0-10-16,30 39 16,-20-59-1</inkml:trace>
  <inkml:trace contextRef="#ctx0" brushRef="#br0" timeOffset="78104.06">17264 11162 0,'0'-10'0,"0"20"0,-10-30 15,10 10-15,0 20 47,0 60-15,0-31-17,10-19 1,50 50-1,-50-60 1,59 0 15,-59-10-31,0-10 0,20-30 16,-21 30 0,-9-10-16,10-19 15,-10 9 1,0 20-1,-10 10 1,1 59 15,-1-9-15,10-10-16,-10-1 16,10 1-16,-10 30 15,0 29 1,10-50-1,0-39-15,0 10 32,0-30-17,10 0-15,-10 0 0,10-10 16</inkml:trace>
  <inkml:trace contextRef="#ctx0" brushRef="#br0" timeOffset="78446.75">17701 11172 0,'0'0'0,"0"-10"16,10 30 15,9 20-16,-19-11-15,20 1 16,-10 0-16,0 10 0,0-11 16,-20 150 15,0-159-15,0 0-16,-10 0 0,1-11 15,-41 21 1,50-20-1,0-10-15</inkml:trace>
  <inkml:trace contextRef="#ctx0" brushRef="#br0" timeOffset="80984">16173 11519 0,'0'0'0,"-20"10"15,30-10 32,0 0-31,99 0 0,-60-10-1,70 10 1,120-19-1,-220 9 1,11 10 0,-40 0-1,-39-10 1</inkml:trace>
  <inkml:trace contextRef="#ctx0" brushRef="#br0" timeOffset="81601.89">16450 11271 0,'-19'-10'0,"19"10"16,19 10-16,-28 0 63,18-10-48,11 20-15,-10-10 16,50 40-1,-11-21 1,31 11 0,-31-20-1,1 0 1,-30-10 15,-20 0-15,-50 29-1,40-29-15,-69 60 32,69-60-17,-40 49 17,50-49-32,0 0 46,0-20-14,0 0-32,-10 0 15</inkml:trace>
  <inkml:trace contextRef="#ctx0" brushRef="#br0" timeOffset="91165.48">15776 12383 0,'20'-10'63,"-20"0"-32,-20 49 0,10-29-15,-10 10-16,-20 50 16,20-21 30,20-29-46,-9 20 32,18-40-17,21 0 1,-20-10 0,0 0-16,60-30 31,-51 30-31,31-10 15,-30 20 1,20 50 0,-31-40-1,-9 59 1,-9-49 0,-1-10-16,0 0 15,-10 10-15,-40-10 16,40-10-16</inkml:trace>
  <inkml:trace contextRef="#ctx0" brushRef="#br0" timeOffset="91434.29">15726 12432 0,'0'-20'15,"0"40"-15,30-50 16,-20 20 0,0 10-16,39-9 15,-29 9 1,10-10-16,39 10 31,-49 0-31,-10-10 0,0 10 16,0 0-16,-20 0 31</inkml:trace>
  <inkml:trace contextRef="#ctx0" brushRef="#br0" timeOffset="91813.71">15468 12363 0,'0'-10'16,"0"20"-16,-20 19 47,10 41-32,10-40-15,0-1 16,10 81 0,0-71-16,10-9 15,40 49 1,-1-39-1,-29-30-15,59 0 16</inkml:trace>
  <inkml:trace contextRef="#ctx0" brushRef="#br0" timeOffset="92251.34">16202 12293 0,'0'-10'0,"0"10"0,0 10 0,0-30 16,20 30 15,40 90 0,-50-61-31,-10 1 0,10 0 16,-10-1-16,0 31 16,-40 29 15,-30-49 0,61-50-15,-1 0 15,-10-10-15</inkml:trace>
  <inkml:trace contextRef="#ctx0" brushRef="#br0" timeOffset="106386.58">16639 8473 0</inkml:trace>
  <inkml:trace contextRef="#ctx0" brushRef="#br0" timeOffset="116337.52">13186 3314 0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4.103"/>
    </inkml:context>
    <inkml:brush xml:id="br0">
      <inkml:brushProperty name="width" value="0.05" units="cm"/>
      <inkml:brushProperty name="height" value="0.05" units="cm"/>
    </inkml:brush>
  </inkml:definitions>
  <inkml:trace contextRef="#ctx0" brushRef="#br0">1 15 24575,'161'-10'0,"-152"8"0,-4 1 0,1 1 0,0-1 0,0 1 0,0 0 0,9 1 0,-13-1 0,-1 1 0,1-1 0,-1 1 0,1-1 0,-1 1 0,0 0 0,1 0 0,-1-1 0,0 1 0,0 0 0,1 0 0,-1 0 0,0 0 0,0 0 0,0 1 0,0-1 0,0 0 0,-1 0 0,1 1 0,0-1 0,0 0 0,-1 1 0,1-1 0,-1 1 0,1-1 0,-1 3 0,4 19 0,-2 0 0,-1 0 0,0 1 0,-4 32 0,0 9 0,3-36-1365,0-17-5461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2.677"/>
    </inkml:context>
    <inkml:brush xml:id="br0">
      <inkml:brushProperty name="width" value="0.05" units="cm"/>
      <inkml:brushProperty name="height" value="0.05" units="cm"/>
    </inkml:brush>
  </inkml:definitions>
  <inkml:trace contextRef="#ctx0" brushRef="#br0">42 363 24575,'-8'89'0,"1"-2"0,-4 45 0,9-118 0,-1 2 0,3-15 0,0-1 0,-1 0 0,1 0 0,0 0 0,0 0 0,0 0 0,0 0 0,0 0 0,0 0 0,0 0 0,0 0 0,0 0 0,0 0 0,0 0 0,-1 1 0,1-1 0,0 0 0,0 0 0,0 0 0,0 0 0,0 0 0,0 0 0,0 0 0,0 0 0,0 0 0,-1 0 0,1 0 0,0 0 0,0 0 0,0 0 0,0 0 0,0 0 0,0 0 0,0 0 0,0-1 0,-1 1 0,1 0 0,0 0 0,0 0 0,0 0 0,0 0 0,0 0 0,0 0 0,0 0 0,0 0 0,0 0 0,0 0 0,0 0 0,0 0 0,0-1 0,-1 1 0,1 0 0,0 0 0,0 0 0,0 0 0,0 0 0,0 0 0,0 0 0,0-1 0,-5-27 0,5-244 0,4 205 0,3 0 0,17-69 0,-21 123 0,0 1 0,1-1 0,1 1 0,-1 0 0,14-22 0,-17 32 0,1-1 0,-1 1 0,1 0 0,0 0 0,-1 0 0,1 0 0,0 0 0,0 0 0,1 0 0,-1 1 0,0-1 0,0 1 0,1 0 0,-1-1 0,1 1 0,-1 0 0,1 0 0,0 1 0,-1-1 0,1 1 0,0-1 0,-1 1 0,1 0 0,0 0 0,-1 0 0,1 0 0,0 0 0,0 1 0,-1-1 0,1 1 0,-1 0 0,1 0 0,0 0 0,2 1 0,1 2 0,0-1 0,0 1 0,-1 0 0,0 1 0,0-1 0,0 1 0,0 0 0,0 0 0,-1 1 0,0-1 0,0 1 0,-1 0 0,0 0 0,0 0 0,0 0 0,-1 1 0,1-1 0,-2 1 0,1 0 0,0 9 0,1-1 0,-2 0 0,0 1 0,-1-1 0,0 1 0,-1-1 0,-1 0 0,-1 1 0,-4 15 0,2-14 0,-2 0 0,0 0 0,0-1 0,-2 0 0,-13 20 0,17-28 0,0-1 0,-1 0 0,1-1 0,-1 1 0,-1-1 0,1 0 0,-1-1 0,0 0 0,-1 0 0,1 0 0,-1-1 0,-15 7 0,21-11 0,0 1 0,0-1 0,0 0 0,0 0 0,0 1 0,0-1 0,0 0 0,0 0 0,1-1 0,-1 1 0,0 0 0,0-1 0,0 1 0,0-1 0,0 0 0,1 1 0,-1-1 0,0 0 0,1 0 0,-1 0 0,-1-2 0,2 2 0,0 1 0,1-1 0,-1 0 0,1 0 0,-1 0 0,1 1 0,-1-1 0,1 0 0,0 0 0,-1 0 0,1 0 0,0 0 0,0 0 0,0 0 0,0 0 0,0 0 0,0 0 0,0 0 0,0 0 0,0 0 0,0 0 0,0 0 0,1 0 0,-1 1 0,0-1 0,1 0 0,-1 0 0,1 0 0,-1 0 0,1 0 0,-1 1 0,1-1 0,-1 0 0,1 0 0,0 1 0,0-1 0,-1 0 0,1 1 0,0-1 0,0 1 0,0-1 0,1 0 0,-1 0 0,1 0 0,-1 1 0,0-1 0,1 0 0,0 0 0,-1 1 0,1-1 0,-1 1 0,1-1 0,0 1 0,0 0 0,-1-1 0,1 1 0,0 0 0,-1 0 0,1 0 0,0 1 0,-1-1 0,3 1 0,0 0 0,0 0 0,0 1 0,0 0 0,0 0 0,0 0 0,-1 0 0,6 5 0,2 2 0,0 1 0,-1 1 0,14 18 0,44 71 51,-43-63-1467,-13-18-5410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141"/>
    </inkml:context>
    <inkml:brush xml:id="br0">
      <inkml:brushProperty name="width" value="0.05" units="cm"/>
      <inkml:brushProperty name="height" value="0.05" units="cm"/>
    </inkml:brush>
  </inkml:definitions>
  <inkml:trace contextRef="#ctx0" brushRef="#br0">15 33 24575,'0'0'0,"0"0"0,0 0 0,0 0 0,0 0 0,-1 0 0,1-1 0,0 1 0,0 0 0,0 0 0,0 0 0,0 0 0,0 0 0,0-1 0,0 1 0,0 0 0,0 0 0,0 0 0,0 0 0,0 0 0,1-1 0,-1 1 0,0 0 0,0 0 0,0 0 0,0 0 0,0 0 0,0 0 0,0-1 0,0 1 0,0 0 0,0 0 0,1 0 0,-1 0 0,0 0 0,0 0 0,0 0 0,0 0 0,0 0 0,0-1 0,1 1 0,-1 0 0,0 0 0,0 0 0,0 0 0,0 0 0,0 0 0,1 0 0,-1 0 0,0 0 0,0 0 0,0 0 0,0 0 0,0 0 0,1 0 0,-1 0 0,0 0 0,0 1 0,0-1 0,0 0 0,6 8 0,-6-1 0,-1-1 0,1 1 0,-1-1 0,0 0 0,-1 1 0,-4 11 0,-3 19 0,7-26 0,1 1 0,0-1 0,1 1 0,0-1 0,3 16 0,-3-24 0,0 0 0,1 0 0,0-1 0,0 1 0,0 0 0,0 0 0,0 0 0,0 0 0,1-1 0,-1 1 0,1-1 0,0 1 0,0-1 0,0 0 0,0 1 0,0-1 0,0 0 0,1 0 0,-1-1 0,1 1 0,-1 0 0,1-1 0,0 0 0,-1 0 0,5 2 0,-4-3 0,1 1 0,-1-1 0,0 0 0,0 0 0,1-1 0,-1 1 0,0-1 0,0 1 0,0-1 0,0 0 0,0 0 0,0 0 0,0-1 0,0 1 0,0-1 0,0 0 0,-1 1 0,1-1 0,-1 0 0,1-1 0,-1 1 0,0 0 0,0-1 0,2-2 0,2-3 0,0 0 0,-1 0 0,0 0 0,0 0 0,-1-1 0,6-18 0,-6 15 69,-1-1-1,-1 0 0,0 0 0,0-16 1,-2 22-240,0 0 0,-1 1 1,1-1-1,-1 0 0,-1 0 1,1 1-1,-1-1 0,-1 1 1,-5-12-1,3 9-6655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602"/>
    </inkml:context>
    <inkml:brush xml:id="br0">
      <inkml:brushProperty name="width" value="0.05" units="cm"/>
      <inkml:brushProperty name="height" value="0.05" units="cm"/>
    </inkml:brush>
  </inkml:definitions>
  <inkml:trace contextRef="#ctx0" brushRef="#br0">37 227 24575,'-3'-7'0,"-2"-6"0,-3-8 0,0-5 0,1-2 0,2 1 0,4 1 0,5 2 0,3 6 0,6 3 0,4 5 0,4 3 0,3 4 0,0 2 0,-5 1-8191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601"/>
    </inkml:context>
    <inkml:brush xml:id="br0">
      <inkml:brushProperty name="width" value="0.05" units="cm"/>
      <inkml:brushProperty name="height" value="0.05" units="cm"/>
    </inkml:brush>
  </inkml:definitions>
  <inkml:trace contextRef="#ctx0" brushRef="#br0">1 15 24575,'1'-15'0,"1"17"0,3 27 0,-3-16 0,7 49 0,-3 1 0,-4 108 0,-2-167 0,2 15 0,-1-19 0,-1 0 0,0 0 0,0 0 0,0 0 0,0 0 0,0 0 0,1 0 0,-1 0 0,0 0 0,0 0 0,0 0 0,0 0 0,1 0 0,-1 0 0,0 0 0,0 0 0,0 0 0,0 0 0,1 0 0,-1 0 0,0 0 0,0 0 0,0 0 0,0 0 0,0 0 0,0-1 0,1 1 0,-1 0 0,0 0 0,0 0 0,0 0 0,0 0 0,0 0 0,0-1 0,0 1 0,0 0 0,0 0 0,0 0 0,1 0 0,-1-1 0,0 1 0,0 0 0,0 0 0,0 0 0,0 0 0,0 0 0,0-1 0,12-35 0,-9 28 0,1-5 0,18-45 0,-20 54 0,0-1 0,0 1 0,1-1 0,0 1 0,0 0 0,0 0 0,0 0 0,1 0 0,6-4 0,-9 7 0,0 0 0,0 0 0,0 1 0,0-1 0,0 1 0,0-1 0,0 1 0,0-1 0,1 1 0,-1 0 0,0 0 0,0-1 0,0 1 0,1 0 0,-1 0 0,0 0 0,0 0 0,0 1 0,1-1 0,-1 0 0,0 0 0,1 1 0,1 0 0,-1 0 0,0 1 0,0-1 0,0 0 0,-1 1 0,1-1 0,0 1 0,-1 0 0,1 0 0,2 3 0,1 4 0,0 0 0,0 0 0,-1 0 0,4 12 0,-4-11 0,-1 1 0,0-1 0,-1 1 0,0 0 0,1 12 0,-3-21 0,0 0 0,0 0 0,0 0 0,0 0 0,0 0 0,-1 0 0,1 0 0,0 0 0,-1-1 0,1 1 0,-1 0 0,0 0 0,0 0 0,0-1 0,1 1 0,-2 0 0,1-1 0,0 1 0,0-1 0,0 1 0,-1-1 0,1 1 0,-1-1 0,1 0 0,-1 0 0,0 0 0,1 0 0,-1 0 0,0 0 0,0 0 0,1-1 0,-1 1 0,0-1 0,0 1 0,0-1 0,-2 1 0,-3-1-136,0 0-1,0-1 1,0 1-1,0-1 1,0-1-1,1 1 1,-1-1-1,0 0 0,-5-4 1,-4 0-6690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852"/>
    </inkml:context>
    <inkml:brush xml:id="br0">
      <inkml:brushProperty name="width" value="0.05" units="cm"/>
      <inkml:brushProperty name="height" value="0.05" units="cm"/>
    </inkml:brush>
  </inkml:definitions>
  <inkml:trace contextRef="#ctx0" brushRef="#br0">21 0 24575,'-2'0'0,"-4"0"0,0 2 0,1 4 0,3 4 0,3 4 0,2 4 0,2 0 0,-1 3 0,0 2 0,-2 2 0,0-1 0,1-3 0,0-2 0,0-2 0,-1-4-8191</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993"/>
    </inkml:context>
    <inkml:brush xml:id="br0">
      <inkml:brushProperty name="width" value="0.05" units="cm"/>
      <inkml:brushProperty name="height" value="0.05" units="cm"/>
    </inkml:brush>
  </inkml:definitions>
  <inkml:trace contextRef="#ctx0" brushRef="#br0">25 0 24575,'-2'0'0,"-4"0"0,-2 0 0,-1 2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4.396"/>
    </inkml:context>
    <inkml:brush xml:id="br0">
      <inkml:brushProperty name="width" value="0.05" units="cm"/>
      <inkml:brushProperty name="height" value="0.05" units="cm"/>
    </inkml:brush>
  </inkml:definitions>
  <inkml:trace contextRef="#ctx0" brushRef="#br0">1 0 24575,'0'2'0,"0"-1"0,1 0 0,-1 0 0,0 1 0,1-1 0,0 0 0,-1 0 0,1 0 0,0 1 0,-1-1 0,1 0 0,0 0 0,0 0 0,0 0 0,0-1 0,0 1 0,1 1 0,24 15 0,-13-9 0,-8-3 0,0-1 0,0 1 0,0 0 0,-1 1 0,0-1 0,0 1 0,0-1 0,-1 1 0,0 0 0,0 0 0,0 1 0,-1-1 0,2 11 0,-2-12 0,-1 0 0,0 0 0,0 1 0,-1-1 0,0 0 0,0 1 0,0-1 0,0 0 0,-1 1 0,0-1 0,0 0 0,-1 0 0,1 0 0,-1 0 0,0 0 0,0 0 0,-6 8 0,8-12 0,-1 0 0,1-1 0,-1 1 0,1 0 0,-1 0 0,1-1 0,-1 1 0,0 0 0,1-1 0,-1 1 0,0-1 0,0 1 0,1-1 0,-1 1 0,0-1 0,0 1 0,0-1 0,0 0 0,1 0 0,-1 1 0,0-1 0,0 0 0,0 0 0,0 0 0,0 0 0,-1 0 0,1-1 0,1 1 0,-1-1 0,1 0 0,-1 1 0,1-1 0,-1 0 0,1 1 0,-1-1 0,1 0 0,0 0 0,-1 0 0,1 1 0,0-1 0,0 0 0,0 0 0,0 0 0,-1 0 0,1 1 0,0-1 0,0 0 0,1 0 0,-1 0 0,0 0 0,0 1 0,0-1 0,1 0 0,-1 0 0,0 0 0,1 0 0,4-12 0,-1 1 0,2-1 0,0 1 0,0 1 0,1-1 0,9-10 0,0 2 0,0 1 0,24-21 0,-35 35 0,-1 1 0,1 0 0,0 1 0,1-1 0,9-4 0,-14 7 0,0 1 0,0-1 0,0 1 0,0 0 0,0-1 0,0 1 0,0 0 0,0 0 0,0 0 0,1-1 0,-1 1 0,0 0 0,0 0 0,0 1 0,0-1 0,0 0 0,0 0 0,1 1 0,-1-1 0,0 0 0,0 1 0,0-1 0,0 1 0,0-1 0,0 1 0,0 0 0,-1-1 0,1 1 0,0 0 0,0 0 0,0 0 0,-1-1 0,1 1 0,0 0 0,-1 0 0,1 0 0,-1 0 0,1 0 0,0 2 0,2 6 0,-1-1 0,0 1 0,0 0 0,-1-1 0,0 1 0,-1 0 0,1 0 0,-3 16 0,-1-1 0,-1-1 0,-8 26 0,1-14-1365,0-6-5461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5.280"/>
    </inkml:context>
    <inkml:brush xml:id="br0">
      <inkml:brushProperty name="width" value="0.05" units="cm"/>
      <inkml:brushProperty name="height" value="0.05" units="cm"/>
    </inkml:brush>
  </inkml:definitions>
  <inkml:trace contextRef="#ctx0" brushRef="#br0">306 11 24575,'0'0'0,"0"0"0,1 0 0,-1 0 0,0 0 0,0 0 0,0 0 0,0 1 0,0-1 0,1 0 0,-1 0 0,0 0 0,0 0 0,0 0 0,0 0 0,1-1 0,-1 1 0,0 0 0,0 0 0,0 0 0,0 0 0,0 0 0,0 0 0,1 0 0,-1 0 0,0 0 0,0 0 0,0 0 0,0 0 0,0 0 0,0-1 0,0 1 0,1 0 0,-1 0 0,0 0 0,0 0 0,0 0 0,0 0 0,0-1 0,0 1 0,0 0 0,0 0 0,0 0 0,0 0 0,0 0 0,0-1 0,0 1 0,0 0 0,0 0 0,0 0 0,0 0 0,0 0 0,0-1 0,0 1 0,0 0 0,0 0 0,0 0 0,0 0 0,0 0 0,0-1 0,-10-4 0,3 5 0,1 0 0,-1 1 0,0 0 0,0 0 0,0 0 0,0 1 0,1 0 0,-1 1 0,-9 4 0,-7 5 0,-24 16 0,42-25 0,1 0 0,0 0 0,0 0 0,0 0 0,1 1 0,-1 0 0,1-1 0,0 1 0,0 1 0,0-1 0,-4 9 0,6-11 0,1 0 0,-1 1 0,0-1 0,1 1 0,-1-1 0,1 1 0,0-1 0,0 1 0,0 0 0,0-1 0,0 1 0,1-1 0,-1 1 0,1-1 0,-1 1 0,1-1 0,0 1 0,0-1 0,0 0 0,1 0 0,-1 1 0,0-1 0,1 0 0,-1 0 0,3 2 0,4 4 0,1 0 0,-1-1 0,1 0 0,1 0 0,-1-1 0,19 9 0,67 23 0,-24-11 0,-69-27 0,-1 1 0,1 0 0,0 0 0,0 0 0,0 0 0,-1 0 0,1 0 0,0 0 0,-1 0 0,1 1 0,-1-1 0,0 1 0,1-1 0,-1 1 0,0-1 0,0 1 0,2 3 0,-3-4 0,0-1 0,0 1 0,0-1 0,0 1 0,0 0 0,0-1 0,0 1 0,0 0 0,-1-1 0,1 1 0,0-1 0,0 1 0,0 0 0,-1-1 0,1 1 0,0-1 0,-1 1 0,1-1 0,0 1 0,-1-1 0,0 1 0,-20 11 0,-4-5 0,-1 0 0,0-2 0,0 0 0,0-2 0,-1-1 0,1-2 0,-1 0 0,1-1 0,-33-7 0,52 7 69,0-1-1,0 0 0,0 0 0,-7-4 1,11 5-183,1-1 0,0 1 0,0 0 0,0-1 1,0 1-1,0-1 0,0 0 0,0 0 1,0 0-1,1 0 0,-1 0 0,1 0 1,-1 0-1,-1-4 0,0-5-6712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5.860"/>
    </inkml:context>
    <inkml:brush xml:id="br0">
      <inkml:brushProperty name="width" value="0.05" units="cm"/>
      <inkml:brushProperty name="height" value="0.05" units="cm"/>
    </inkml:brush>
  </inkml:definitions>
  <inkml:trace contextRef="#ctx0" brushRef="#br0">236 78 24575,'0'-3'0,"0"-1"0,0 1 0,-1 0 0,1 0 0,0 0 0,-1 0 0,0 0 0,0 0 0,0 0 0,0 0 0,0 0 0,-1 0 0,1 1 0,-1-1 0,0 1 0,0-1 0,1 1 0,-2-1 0,1 1 0,0 0 0,0 0 0,-1 0 0,1 0 0,-1 0 0,0 1 0,1-1 0,-1 1 0,0 0 0,0 0 0,0 0 0,0 0 0,0 0 0,0 0 0,-6 1 0,3-1 0,1 1 0,-1 0 0,1 1 0,-1-1 0,1 1 0,0 0 0,-1 0 0,1 1 0,0 0 0,0 0 0,0 0 0,0 0 0,0 1 0,0 0 0,1 0 0,-1 0 0,1 0 0,0 1 0,-5 5 0,1 1 0,1 0 0,0 1 0,1 0 0,0 0 0,1 0 0,-8 25 0,11-28 0,-1 1 0,2 0 0,-1 0 0,1 0 0,0 0 0,1 0 0,0 0 0,1 0 0,0 0 0,3 13 0,-4-20 0,0 0 0,1 0 0,-1 0 0,1 0 0,0-1 0,0 1 0,-1 0 0,1 0 0,0 0 0,1-1 0,-1 1 0,0 0 0,0-1 0,1 1 0,-1-1 0,1 0 0,-1 1 0,1-1 0,0 0 0,-1 0 0,1 0 0,0 0 0,0 0 0,0 0 0,0-1 0,0 1 0,0-1 0,0 1 0,0-1 0,0 0 0,0 0 0,0 0 0,0 0 0,0 0 0,0 0 0,0 0 0,0-1 0,0 1 0,0-1 0,0 1 0,0-1 0,0 0 0,2-1 0,1 0 0,0-1 0,1 0 0,-1 0 0,0-1 0,0 1 0,-1-1 0,1 0 0,-1 0 0,0-1 0,0 1 0,0-1 0,-1 0 0,6-9 0,-6 6 0,-1 0 0,0 0 0,-1 0 0,1 0 0,-1 0 0,-1 0 0,0-14 0,0 11 0,0-1 0,3-18 0,-3 30 0,0 0 0,0-1 0,0 1 0,0 0 0,0 0 0,0 0 0,0-1 0,0 1 0,0 0 0,0 0 0,0 0 0,0-1 0,1 1 0,-1 0 0,0 0 0,0 0 0,0 0 0,0-1 0,0 1 0,0 0 0,0 0 0,0 0 0,1 0 0,-1-1 0,0 1 0,0 0 0,0 0 0,0 0 0,0 0 0,1 0 0,-1 0 0,0 0 0,0 0 0,0-1 0,1 1 0,-1 0 0,0 0 0,0 0 0,0 0 0,1 0 0,-1 0 0,0 0 0,0 0 0,0 0 0,1 0 0,-1 0 0,0 0 0,0 0 0,0 0 0,1 1 0,8 10 0,6 17 0,-15-28 0,28 63 263,27 56-1891,-47-105-5198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6.708"/>
    </inkml:context>
    <inkml:brush xml:id="br0">
      <inkml:brushProperty name="width" value="0.05" units="cm"/>
      <inkml:brushProperty name="height" value="0.05" units="cm"/>
    </inkml:brush>
  </inkml:definitions>
  <inkml:trace contextRef="#ctx0" brushRef="#br0">9 56 24575,'-1'0'0,"1"0"0,0 0 0,-1 0 0,1 0 0,0 0 0,-1 0 0,1 0 0,0 0 0,-1 0 0,1 0 0,0 0 0,-1 0 0,1 1 0,0-1 0,0 0 0,-1 0 0,1 0 0,0 1 0,-1-1 0,1 0 0,0 0 0,0 1 0,0-1 0,-1 0 0,1 1 0,0-1 0,0 0 0,0 1 0,0-1 0,0 0 0,-1 1 0,1-1 0,0 1 0,2 15 0,9 14 0,-11-29 0,10 26 0,-1 1 0,-1 0 0,8 56 0,1 4 0,-9-71 0,-8-17 0,0 1 0,0-1 0,0 0 0,1 0 0,-1 1 0,0-1 0,1 0 0,-1 0 0,0 0 0,1 0 0,-1 1 0,0-1 0,1 0 0,-1 0 0,0 0 0,1 0 0,-1 0 0,0 0 0,1 0 0,-1 0 0,0 0 0,1 0 0,-1 0 0,0 0 0,1 0 0,-1 0 0,1 0 0,0-1 0,0 0 0,0 0 0,0 0 0,0 0 0,0-1 0,0 1 0,0 0 0,0 0 0,0 0 0,-1-1 0,1 1 0,-1 0 0,1-1 0,-1 1 0,1-1 0,-1 1 0,0-1 0,0 1 0,1-2 0,-1-13 0,0-1 0,0 1 0,-6-29 0,3 27 0,0 1 0,2-1 0,1-32 0,1 45 0,-1 0 0,1 1 0,0-1 0,1 1 0,-1-1 0,1 1 0,0-1 0,0 1 0,0 0 0,0 0 0,1 0 0,0 0 0,0 0 0,0 1 0,0-1 0,0 1 0,1 0 0,6-5 0,1 2 0,-1 1 0,1 1 0,0 0 0,0 0 0,0 1 0,16-2 0,-18 3 0,-7 2 0,0-1 0,0 1 0,0-1 0,0 1 0,1 0 0,-1 0 0,0 0 0,0 0 0,0 0 0,1 0 0,-1 1 0,0-1 0,0 1 0,0 0 0,0-1 0,0 1 0,0 0 0,0 0 0,0 0 0,0 1 0,0-1 0,0 0 0,-1 1 0,4 2 0,-3-1 0,0 1 0,0-1 0,-1 1 0,1 0 0,-1-1 0,1 1 0,-1 0 0,0 0 0,-1 0 0,1 0 0,-1 0 0,1 7 0,-4 114 0,17-163 0,-9 16 0,1 0 0,2 1 0,0-1 0,15-26 0,-19 42 0,-1 0 0,1 1 0,1-1 0,-1 1 0,1 0 0,0 0 0,0 1 0,7-6 0,-8 8 0,0 0 0,0 0 0,0 0 0,0 0 0,0 1 0,0 0 0,1-1 0,-1 2 0,0-1 0,1 0 0,-1 1 0,1 0 0,-1 0 0,6 1 0,-5 0 0,0 0 0,1 0 0,-1 1 0,0 0 0,0 0 0,0 0 0,0 1 0,0 0 0,-1 0 0,1 0 0,-1 0 0,0 1 0,0-1 0,0 1 0,0 0 0,-1 1 0,1-1 0,-1 1 0,0-1 0,-1 1 0,5 9 0,-2-3 0,-1 0 0,0 0 0,-1 0 0,0 0 0,-1 1 0,0-1 0,-1 1 0,0 0 0,-1 14 0,-2-16-151,0 1-1,0-1 0,-1 1 0,0-1 1,-1 0-1,0 0 0,-1 0 1,-9 15-1,7-14-6674</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40.087"/>
    </inkml:context>
    <inkml:brush xml:id="br0">
      <inkml:brushProperty name="width" value="0.05" units="cm"/>
      <inkml:brushProperty name="height" value="0.05" units="cm"/>
    </inkml:brush>
  </inkml:definitions>
  <inkml:trace contextRef="#ctx0" brushRef="#br0">1 28 24575,'339'-13'0,"-70"2"0,606 8-1365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4.112"/>
    </inkml:context>
    <inkml:brush xml:id="br0">
      <inkml:brushProperty name="width" value="0.05" units="cm"/>
      <inkml:brushProperty name="height" value="0.05" units="cm"/>
    </inkml:brush>
  </inkml:definitions>
  <inkml:trace contextRef="#ctx0" brushRef="#br0">1444 96 24575,'-36'-10'0,"0"1"0,0 1 0,-1 3 0,-40-2 0,-148 7 0,163 3 0,0 3 0,0 3 0,1 2 0,0 3 0,1 3 0,1 2 0,-65 30 0,88-31 0,1 1 0,1 2 0,0 2 0,2 1 0,-30 27 0,39-28 0,1 0 0,1 1 0,1 1 0,2 1 0,0 1 0,-26 55 0,35-64 0,1 2 0,2-1 0,0 1 0,0 0 0,2 1 0,1-1 0,0 1 0,2 0 0,1 39 0,2-45 0,0 1 0,1-1 0,1 0 0,0 0 0,1 0 0,0 0 0,2-1 0,-1 0 0,2 0 0,0-1 0,0 0 0,2 0 0,18 20 0,-10-16 0,1-1 0,0 0 0,2-2 0,-1-1 0,2 0 0,-1-1 0,2-2 0,-1 0 0,2-1 0,-1-2 0,1 0 0,26 3 0,2-2 0,0-2 0,1-2 0,0-3 0,87-9 0,-57-3-64,0-4 1,-1-3-1,0-4 0,-2-3 0,-1-3 0,-1-5 0,-2-2 1,139-88-1,-170 92 64,-2-1 0,-1-2 0,44-46 0,-69 61 0,-1 0 0,-1-1 0,20-35 0,-28 41 0,0 0 0,-1 0 0,0 0 0,-1-1 0,-1 0 0,4-27 0,-7 31-6,0 0 0,-1 0 1,0 0-1,-1-1 0,0 1 0,0 0 0,-1 0 1,-1 0-1,0 1 0,-1-1 0,0 1 1,0-1-1,-6-9 0,1 7-16,0-1-1,-1 2 1,0-1-1,-1 2 1,0-1 0,-1 1-1,0 1 1,-18-11-1,-7-2-64,-1 3 0,-1 1-1,-1 1 1,-1 3-1,-76-20 1,-43 1-1183,9 9-4270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5.058"/>
    </inkml:context>
    <inkml:brush xml:id="br0">
      <inkml:brushProperty name="width" value="0.05" units="cm"/>
      <inkml:brushProperty name="height" value="0.05" units="cm"/>
    </inkml:brush>
  </inkml:definitions>
  <inkml:trace contextRef="#ctx0" brushRef="#br0">74 20 24575,'-12'-3'0,"-17"-4"0,-4-2-8191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081"/>
    </inkml:context>
    <inkml:brush xml:id="br0">
      <inkml:brushProperty name="width" value="0.05" units="cm"/>
      <inkml:brushProperty name="height" value="0.05" units="cm"/>
    </inkml:brush>
  </inkml:definitions>
  <inkml:trace contextRef="#ctx0" brushRef="#br0">30 46 24575,'-3'-4'0,"-1"-1"0,1 1 0,0-1 0,-4-7 0,-2-4 0,28 47-195,-1 1 0,-2 0 0,-1 1 0,-1 1 0,-2 0 0,11 49 0,-19-57-6631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5.383"/>
    </inkml:context>
    <inkml:brush xml:id="br0">
      <inkml:brushProperty name="width" value="0.05" units="cm"/>
      <inkml:brushProperty name="height" value="0.05" units="cm"/>
    </inkml:brush>
  </inkml:definitions>
  <inkml:trace contextRef="#ctx0" brushRef="#br0">1578 8 24575,'-136'-4'0,"-35"1"0,76 6 0,0 6 0,1 3 0,0 4 0,-113 35 0,152-33 0,1 2 0,0 2 0,2 3 0,1 1 0,1 3 0,1 3 0,2 1 0,-55 51 0,83-67 0,1 2 0,1 0 0,1 1 0,1 0 0,0 1 0,2 1 0,-14 29 0,21-37 0,1 0 0,0 0 0,1 0 0,1 1 0,0 0 0,1-1 0,0 1 0,1 0 0,1 0 0,0 0 0,1 0 0,1 0 0,6 25 0,-2-21 0,1 0 0,1-1 0,1 1 0,0-2 0,1 0 0,1 0 0,1 0 0,0-2 0,1 1 0,1-2 0,0 0 0,1 0 0,0-2 0,28 18 0,-4-6 0,0-2 0,2-2 0,0-2 0,2-1 0,61 15 0,-30-15-82,2-2 0,-1-4 0,2-3 0,126-4 0,-106-9-21,0-4 0,-1-5 1,118-32-1,-131 23 103,-1-4 0,-2-4 0,100-52 0,-133 58 0,-2-3 0,0-1 0,-2-3 0,-2-1 0,-1-2 0,54-60 0,-77 75 0,-1-1 0,-1-1 0,-1 0 0,0-1 0,17-43 0,-27 56 0,0-1 0,-1 1 0,0-1 0,-1 1 0,0-1 0,-1 0 0,0 0 0,-1 0 0,0 0 0,0 0 0,-1 0 0,-1 0 0,0 1 0,0-1 0,-1 0 0,-7-14 0,4 13 5,0 1 0,-2-1-1,1 1 1,-2 0 0,1 1 0,-1 0 0,-1 1 0,0-1-1,0 2 1,-1 0 0,-14-9 0,-5-1-78,-2 2 1,0 1-1,-40-13 0,-12 1-544,-142-25-1,-88 6-1405,90 19-1856</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01.524"/>
    </inkml:context>
    <inkml:brush xml:id="br0">
      <inkml:brushProperty name="width" value="0.05" units="cm"/>
      <inkml:brushProperty name="height" value="0.05" units="cm"/>
    </inkml:brush>
  </inkml:definitions>
  <inkml:trace contextRef="#ctx0" brushRef="#br0">11 314 24575,'0'0'0,"-1"1"0,0-1 0,1 0 0,-1 1 0,1-1 0,-1 0 0,0 1 0,1-1 0,-1 1 0,1-1 0,-1 1 0,1-1 0,-1 1 0,1-1 0,0 1 0,-1 0 0,1-1 0,0 1 0,-1-1 0,1 1 0,0 0 0,0-1 0,0 1 0,0 0 0,-1 0 0,1-1 0,0 1 0,0 0 0,0-1 0,1 2 0,-1 22 0,2-9 0,0 0 0,8 22 0,-9-32 0,1 1 0,0-1 0,1 0 0,-1 0 0,1 0 0,0 0 0,0 0 0,0-1 0,1 1 0,4 3 0,-7-7 0,0 0 0,0-1 0,0 1 0,0 0 0,0-1 0,0 1 0,0-1 0,0 0 0,0 1 0,0-1 0,0 0 0,0 1 0,0-1 0,1 0 0,-1 0 0,0 0 0,0 0 0,0 0 0,0 0 0,0 0 0,0-1 0,0 1 0,1 0 0,-1-1 0,0 1 0,0-1 0,0 1 0,0-1 0,0 1 0,0-1 0,-1 0 0,1 1 0,0-1 0,0 0 0,0 0 0,-1 1 0,1-1 0,0 0 0,0-2 0,5-5 0,0-1 0,-1 1 0,7-17 0,-4 10 0,20-32 0,2 2 0,2 1 0,2 1 0,2 2 0,1 1 0,78-62 0,-108 96-151,0 1-1,0 0 0,0 0 0,1 0 1,0 1-1,0 0 0,0 1 1,14-5-1,-7 7-6674</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472"/>
    </inkml:context>
    <inkml:brush xml:id="br0">
      <inkml:brushProperty name="width" value="0.05" units="cm"/>
      <inkml:brushProperty name="height" value="0.05" units="cm"/>
    </inkml:brush>
  </inkml:definitions>
  <inkml:trace contextRef="#ctx0" brushRef="#br0">15 0 24575,'-3'7'0,"1"0"0,-1 1 0,1-1 0,1 1 0,-1-1 0,1 1 0,1 0 0,-1-1 0,1 1 0,2 12 0,2 7 0,13 44 0,0 5 0,-1 121-1365,-15-164-5461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646"/>
    </inkml:context>
    <inkml:brush xml:id="br0">
      <inkml:brushProperty name="width" value="0.05" units="cm"/>
      <inkml:brushProperty name="height" value="0.05" units="cm"/>
    </inkml:brush>
  </inkml:definitions>
  <inkml:trace contextRef="#ctx0" brushRef="#br0">1 0 24575,'0'5'0,"0"3"0,2 8 0,1 6 0,3 5 0,-1 6 0,2 4 0,-1 3 0,0-6-8191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8.748"/>
    </inkml:context>
    <inkml:brush xml:id="br0">
      <inkml:brushProperty name="width" value="0.05" units="cm"/>
      <inkml:brushProperty name="height" value="0.05" units="cm"/>
    </inkml:brush>
  </inkml:definitions>
  <inkml:trace contextRef="#ctx0" brushRef="#br0">282 86 24575,'3'0'0,"0"0"0,0-1 0,0 1 0,-1 0 0,1-1 0,0 0 0,0 0 0,-1 0 0,1 0 0,0 0 0,-1 0 0,1-1 0,-1 1 0,1-1 0,-1 1 0,0-1 0,0 0 0,0 0 0,0 0 0,3-4 0,-5 5 0,1 0 0,-1 0 0,1 0 0,-1 0 0,0 0 0,1 0 0,-1 0 0,0 0 0,0 0 0,1 0 0,-1 0 0,0-1 0,0 1 0,0 0 0,-1 0 0,1 0 0,0 0 0,0 0 0,0 0 0,-1-2 0,-1 1 0,1 0 0,0 1 0,0-1 0,-1 0 0,1 1 0,-1-1 0,1 1 0,-1 0 0,1-1 0,-1 1 0,0 0 0,0 0 0,0 0 0,-3-1 0,-3-1 0,1 1 0,-1 0 0,1 1 0,-1-1 0,0 2 0,1-1 0,-1 1 0,0 0 0,0 1 0,1-1 0,-1 2 0,0-1 0,1 1 0,-12 4 0,-2 2 0,1 0 0,0 2 0,-35 22 0,48-27 0,0-1 0,0 2 0,1-1 0,0 1 0,0-1 0,0 2 0,1-1 0,-7 11 0,11-15 0,0 0 0,0 0 0,0 1 0,0-1 0,0 0 0,0 0 0,1 1 0,-1-1 0,1 1 0,-1-1 0,1 0 0,0 1 0,0-1 0,0 1 0,0-1 0,1 1 0,-1-1 0,1 0 0,-1 1 0,1-1 0,0 0 0,0 1 0,0-1 0,0 0 0,0 0 0,1 0 0,-1 0 0,1 0 0,-1 0 0,1 0 0,0-1 0,3 4 0,8 4 0,1-1 0,0 0 0,1-1 0,-1-1 0,1 0 0,0 0 0,23 3 0,-11-1 0,-11-3 0,13 3 0,-1 1 0,0 1 0,33 19 0,-55-27 0,-1 2 0,1-1 0,0 1 0,-1 0 0,0 0 0,0 0 0,0 1 0,-1-1 0,1 1 0,-1 1 0,0-1 0,0 0 0,-1 1 0,0 0 0,0 0 0,0 0 0,-1 0 0,0 0 0,0 1 0,2 10 0,-4-15 0,0 0 0,0 1 0,0-1 0,0 0 0,0 1 0,0-1 0,-1 0 0,1 0 0,-1 1 0,0-1 0,0 0 0,1 0 0,-1 0 0,-1 0 0,1 0 0,0 0 0,0 0 0,-4 3 0,3-2 0,-1-1 0,-1 0 0,1 1 0,0-1 0,-1 0 0,1-1 0,-1 1 0,1-1 0,-1 1 0,-5 0 0,-3 0 0,0 0 0,-1-1 0,1 0 0,-1-1 0,1 0 0,-14-2 0,16 1-59,0-1 0,0 0-1,0 0 1,1-1-1,-1 0 1,1-1 0,-1 0-1,1-1 1,0 0 0,1 0-1,-1 0 1,1-1 0,0-1-1,0 1 1,1-2-1,0 1 1,0 0 0,1-1-1,0-1 1,0 1 0,1-1-1,-6-13 1,4 4-6767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194"/>
    </inkml:context>
    <inkml:brush xml:id="br0">
      <inkml:brushProperty name="width" value="0.05" units="cm"/>
      <inkml:brushProperty name="height" value="0.05" units="cm"/>
    </inkml:brush>
  </inkml:definitions>
  <inkml:trace contextRef="#ctx0" brushRef="#br0">1 172 24575,'0'-1'0,"1"0"0,0 0 0,0 0 0,0 0 0,0 1 0,0-1 0,0 0 0,0 0 0,0 1 0,0-1 0,0 0 0,0 1 0,1-1 0,-1 1 0,0 0 0,0-1 0,0 1 0,1 0 0,-1 0 0,0 0 0,0 0 0,1 0 0,-1 0 0,0 0 0,1 0 0,-1 0 0,0 1 0,0-1 0,0 0 0,1 1 0,-1-1 0,0 1 0,0-1 0,0 1 0,0 0 0,0 0 0,0-1 0,0 1 0,0 0 0,0 0 0,0 0 0,0 0 0,1 2 0,1 2 0,1 0 0,-1 1 0,-1-1 0,1 1 0,-1 0 0,0 0 0,3 10 0,-1 9 0,0 0 0,-1 1 0,-2-1 0,0 1 0,-2 0 0,-1-1 0,-1 1 0,-9 33 0,12-59 0,0 1 0,0-1 0,0 1 0,0 0 0,0-1 0,0 1 0,0-1 0,0 1 0,0 0 0,-1-1 0,1 1 0,0-1 0,0 1 0,-1-1 0,1 1 0,0-1 0,-1 1 0,1-1 0,-1 0 0,1 1 0,-1-1 0,1 1 0,-1-1 0,1 0 0,-1 1 0,-4-14 0,2-27 0,3-25 0,3 0 0,3 0 0,18-83 0,-23 142 0,2-9 0,1 0 0,6-15 0,-9 28 0,0-1 0,0 0 0,0 0 0,1 1 0,-1-1 0,1 1 0,-1-1 0,1 1 0,0 0 0,0 0 0,0 0 0,1 0 0,-1 0 0,0 0 0,1 0 0,-1 1 0,4-2 0,-4 2 0,-1 1 0,1 0 0,0 0 0,0 0 0,-1 0 0,1 0 0,0 0 0,0 1 0,-1-1 0,1 0 0,0 1 0,-1 0 0,1-1 0,0 1 0,-1 0 0,1 0 0,-1 0 0,1 0 0,-1 0 0,0 0 0,1 0 0,-1 0 0,0 1 0,2 1 0,3 4 0,-1 1 0,1-1 0,5 11 0,-2 1 0,0 0 0,-1 1 0,8 30 0,11 66 0,-20-80 0,18 84-1365,-18-90-5461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316"/>
    </inkml:context>
    <inkml:brush xml:id="br0">
      <inkml:brushProperty name="width" value="0.05" units="cm"/>
      <inkml:brushProperty name="height" value="0.05" units="cm"/>
    </inkml:brush>
  </inkml:definitions>
  <inkml:trace contextRef="#ctx0" brushRef="#br0">1 8 24575,'0'-3'0,"2"-2"0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789"/>
    </inkml:context>
    <inkml:brush xml:id="br0">
      <inkml:brushProperty name="width" value="0.05" units="cm"/>
      <inkml:brushProperty name="height" value="0.05" units="cm"/>
    </inkml:brush>
  </inkml:definitions>
  <inkml:trace contextRef="#ctx0" brushRef="#br0">13 140 24575,'-11'3'0,"10"11"0,3 11 0,2 0 0,0 0 0,15 43 0,-1-4 0,-8-25 0,-4-17 0,0 0 0,-2 0 0,-1 0 0,2 37 0,-9-44 0,4-15 0,0 0 0,-1 0 0,1 0 0,0 1 0,0-1 0,0 0 0,-1 0 0,1 0 0,0 0 0,0 0 0,0 0 0,-1 0 0,1 0 0,0 0 0,0 0 0,-1 0 0,1 0 0,0 0 0,0 0 0,0 0 0,-1 0 0,1 0 0,0 0 0,0 0 0,-1 0 0,1 0 0,0 0 0,0 0 0,0 0 0,-1 0 0,1-1 0,0 1 0,0 0 0,-2-1 0,1-1 0,-1 1 0,1-1 0,0 0 0,-1 1 0,1-1 0,0 0 0,0 0 0,0 0 0,1 1 0,-2-3 0,-8-37 0,2 0 0,2 0 0,-2-68 0,5 52 0,-1 20 0,2 16 0,0 0 0,1-1 0,1 1 0,1 0 0,7-39 0,-8 57 0,1 1 0,-1-1 0,1 1 0,0-1 0,0 1 0,1-1 0,-1 1 0,0 0 0,1-1 0,-1 1 0,1 0 0,0 0 0,0 0 0,0 0 0,0 0 0,0 1 0,0-1 0,0 1 0,1-1 0,-1 1 0,1 0 0,-1 0 0,1 0 0,4-2 0,-3 3 0,1 0 0,-1-1 0,1 2 0,-1-1 0,1 0 0,-1 1 0,1 0 0,-1 0 0,0 0 0,1 1 0,-1-1 0,0 1 0,0 0 0,5 3 0,-2 0 0,0 0 0,0 0 0,-1 1 0,0 0 0,0 0 0,0 0 0,-1 1 0,0-1 0,0 1 0,-1 1 0,0-1 0,0 1 0,-1-1 0,0 1 0,0 0 0,3 14 0,-5-17 0,0 0 0,-1 0 0,1 0 0,-1 0 0,0 0 0,0 0 0,0 0 0,-1 0 0,0 0 0,0 0 0,0 0 0,-1-1 0,1 1 0,-1 0 0,0-1 0,-1 1 0,1-1 0,-1 1 0,0-1 0,0 0 0,0 0 0,0-1 0,-1 1 0,1 0 0,-1-1 0,0 0 0,0 0 0,-8 4 0,-10 2-1365,2-3-5461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0.107"/>
    </inkml:context>
    <inkml:brush xml:id="br0">
      <inkml:brushProperty name="width" value="0.05" units="cm"/>
      <inkml:brushProperty name="height" value="0.05" units="cm"/>
    </inkml:brush>
  </inkml:definitions>
  <inkml:trace contextRef="#ctx0" brushRef="#br0">1 15 24575,'2'0'0,"3"0"0,6 0 0,7 0 0,6 0 0,5-2 0,5-2 0,3 1 0,1 1 0,-2 0 0,-3 1 0,-4 1 0,-7-1-8191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0.782"/>
    </inkml:context>
    <inkml:brush xml:id="br0">
      <inkml:brushProperty name="width" value="0.05" units="cm"/>
      <inkml:brushProperty name="height" value="0.05" units="cm"/>
    </inkml:brush>
  </inkml:definitions>
  <inkml:trace contextRef="#ctx0" brushRef="#br0">276 71 24575,'1'-1'0,"0"1"0,0 0 0,0 0 0,0-1 0,-1 1 0,1-1 0,0 1 0,0-1 0,0 1 0,0-1 0,-1 1 0,1-1 0,0 0 0,0 0 0,-1 1 0,1-1 0,-1 0 0,1 0 0,-1 0 0,1 1 0,-1-1 0,1 0 0,-1 0 0,0 0 0,1 0 0,-1 0 0,0-2 0,1 1 0,-1 0 0,1 0 0,-1 0 0,0 0 0,0 0 0,0 0 0,0 0 0,0 0 0,0 0 0,-1-1 0,1 1 0,-1-2 0,0 3 0,-1-1 0,1 1 0,0-1 0,-1 1 0,1-1 0,-1 1 0,1 0 0,-1 0 0,0 0 0,1 0 0,-1 0 0,0 0 0,0 1 0,0-1 0,0 0 0,0 1 0,0 0 0,0-1 0,-2 1 0,-41-1 0,40 1 0,-10 1 0,-1 0 0,1 2 0,-28 7 0,35-8 0,0 1 0,0 0 0,0 1 0,0 0 0,1 0 0,-1 0 0,1 1 0,-9 8 0,14-11 0,0 0 0,0 0 0,1 0 0,-1 0 0,0 0 0,1 0 0,-1 1 0,1-1 0,0 1 0,0-1 0,0 1 0,0-1 0,0 1 0,1 0 0,-1 0 0,1-1 0,-1 6 0,2-4 0,-1 0 0,1 0 0,0 0 0,0 0 0,0 0 0,1 0 0,-1 0 0,1-1 0,0 1 0,4 5 0,2 3 0,1-2 0,0 1 0,1-1 0,0-1 0,21 16 0,58 29 0,-64-40 0,0 0 0,35 28 0,-58-40 0,0-1 0,0 1 0,0-1 0,-1 1 0,1 0 0,-1 0 0,1 0 0,-1 0 0,1 0 0,-1 0 0,0 0 0,0 0 0,0 1 0,0-1 0,-1 0 0,1 0 0,-1 1 0,1-1 0,-1 1 0,0-1 0,0 5 0,0-5 0,-1 1 0,0-1 0,0 0 0,0 1 0,0-1 0,0 0 0,-1 0 0,1 0 0,-1 0 0,1 0 0,-1 0 0,0 0 0,0-1 0,0 1 0,0-1 0,0 1 0,0-1 0,0 0 0,0 1 0,0-1 0,-3 0 0,-12 6 49,0-1 0,0-1 0,-1 0-1,1-1 1,-1-2 0,-19 2 0,22-3-263,0-1 1,1 0 0,-1-1-1,1-1 1,-1-1 0,1 0-1,-26-9 1,23 5-6613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252"/>
    </inkml:context>
    <inkml:brush xml:id="br0">
      <inkml:brushProperty name="width" value="0.05" units="cm"/>
      <inkml:brushProperty name="height" value="0.05" units="cm"/>
    </inkml:brush>
  </inkml:definitions>
  <inkml:trace contextRef="#ctx0" brushRef="#br0">12 103 24575,'-2'-2'0,"-3"-1"0,1-2 0,6-1 0,5 2 0,8-2 0,8-1 0,7 0 0,5-1 0,5-1 0,3-1 0,1-2 0,-3 0 0,-9 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1.047"/>
    </inkml:context>
    <inkml:brush xml:id="br0">
      <inkml:brushProperty name="width" value="0.05" units="cm"/>
      <inkml:brushProperty name="height" value="0.05" units="cm"/>
    </inkml:brush>
  </inkml:definitions>
  <inkml:trace contextRef="#ctx0" brushRef="#br0">38 4 24575,'14'-2'0,"-14"2"0,1-1 0,0 1 0,-1 0 0,1 0 0,0 0 0,0-1 0,-1 1 0,1 0 0,0 0 0,0 0 0,-1 0 0,1 0 0,0 0 0,0 0 0,0 1 0,-1-1 0,1 0 0,0 0 0,0 1 0,-1-1 0,1 0 0,0 1 0,-1-1 0,1 0 0,0 1 0,-1-1 0,1 1 0,-1-1 0,1 1 0,-1 0 0,1-1 0,-1 1 0,1-1 0,-1 1 0,0 0 0,1-1 0,-1 1 0,0 0 0,1 0 0,-1-1 0,0 1 0,0 0 0,0 0 0,0-1 0,0 1 0,0 0 0,0 0 0,0 1 0,1 16 0,-1 0 0,0 0 0,-2 0 0,0 0 0,-1 0 0,-7 23 0,0 10 0,-36 185-1365,42-211-5461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2.512"/>
    </inkml:context>
    <inkml:brush xml:id="br0">
      <inkml:brushProperty name="width" value="0.05" units="cm"/>
      <inkml:brushProperty name="height" value="0.05" units="cm"/>
    </inkml:brush>
  </inkml:definitions>
  <inkml:trace contextRef="#ctx0" brushRef="#br0">13 125 24575,'-3'8'0,"1"1"0,0-1 0,0 1 0,-1 13 0,3-21 0,-1 1 0,1-1 0,0 1 0,0-1 0,0 1 0,0-1 0,1 1 0,-1-1 0,0 1 0,1-1 0,-1 1 0,1-1 0,-1 0 0,1 1 0,0-1 0,-1 0 0,1 0 0,0 1 0,0-1 0,0 0 0,0 0 0,0 0 0,0 0 0,0 0 0,0 0 0,1 0 0,-1 0 0,0-1 0,1 1 0,-1 0 0,0-1 0,1 1 0,-1-1 0,3 1 0,21 1 0,0-1 0,0-1 0,0-1 0,44-7 0,-21 2 0,-36 5 0,0 0 0,-1 0 0,1-1 0,0 0 0,-1 0 0,0-1 0,1-1 0,14-7 0,-24 10 0,0-1 0,0 0 0,0 0 0,-1 0 0,1 0 0,0 0 0,-1 0 0,0-1 0,0 1 0,1 0 0,-1-1 0,-1 1 0,1-1 0,0 1 0,-1-1 0,1 0 0,-1 1 0,0-1 0,1 0 0,-1 1 0,-1-1 0,1 1 0,-1-4 0,0-4 0,-1-1 0,0 1 0,0 0 0,-7-15 0,8 20 0,-1 0 0,0 1 0,0-1 0,-1 1 0,1-1 0,-1 1 0,0 0 0,0 0 0,-1 0 0,1 1 0,-7-6 0,9 9 0,1 0 0,0 0 0,-1 0 0,1 0 0,0 0 0,-1 0 0,1 0 0,0 1 0,-1-1 0,1 0 0,0 0 0,0 0 0,-1 1 0,1-1 0,0 0 0,0 0 0,0 1 0,-1-1 0,1 0 0,0 1 0,0-1 0,0 0 0,0 1 0,-1-1 0,1 0 0,0 0 0,0 1 0,0-1 0,0 0 0,0 1 0,0-1 0,0 1 0,0-1 0,0 0 0,0 1 0,0-1 0,0 18 0,0-16 0,-13 400-1365,13-367-5461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3.059"/>
    </inkml:context>
    <inkml:brush xml:id="br0">
      <inkml:brushProperty name="width" value="0.05" units="cm"/>
      <inkml:brushProperty name="height" value="0.05" units="cm"/>
    </inkml:brush>
  </inkml:definitions>
  <inkml:trace contextRef="#ctx0" brushRef="#br0">7 8 24575,'22'-4'0,"-21"3"0,0 1 0,1-1 0,-1 1 0,1 0 0,-1-1 0,0 1 0,1 0 0,-1 0 0,1 0 0,-1 0 0,1 0 0,-1 0 0,1 0 0,-1 0 0,0 0 0,1 1 0,-1-1 0,1 1 0,-1-1 0,0 1 0,1 0 0,-1-1 0,0 1 0,0 0 0,0 0 0,1 0 0,0 1 0,1 1 0,-1-1 0,-1 1 0,1 0 0,0 0 0,-1-1 0,1 1 0,-1 0 0,0 0 0,0 0 0,0 0 0,0 1 0,0-1 0,-1 0 0,0 0 0,1 0 0,-1 1 0,-1-1 0,1 0 0,0 0 0,-1 0 0,1 1 0,-3 4 0,-1 7 0,-2 0 0,0-1 0,-11 20 0,6-13 0,-20 42-1365,24-48-5461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4.382"/>
    </inkml:context>
    <inkml:brush xml:id="br0">
      <inkml:brushProperty name="width" value="0.05" units="cm"/>
      <inkml:brushProperty name="height" value="0.05" units="cm"/>
    </inkml:brush>
  </inkml:definitions>
  <inkml:trace contextRef="#ctx0" brushRef="#br0">1 19 24575,'1'-18'0,"2"27"0,3 32 0,-3 29 54,-10 104 0,1-75-1527,5-81-5353</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4.740"/>
    </inkml:context>
    <inkml:brush xml:id="br0">
      <inkml:brushProperty name="width" value="0.05" units="cm"/>
      <inkml:brushProperty name="height" value="0.05" units="cm"/>
    </inkml:brush>
  </inkml:definitions>
  <inkml:trace contextRef="#ctx0" brushRef="#br0">1 247 24575,'-1'-3'0,"1"-1"0,0 0 0,1 0 0,-1 1 0,1-1 0,-1 0 0,1 1 0,0-1 0,1 1 0,-1-1 0,3-4 0,-2 6 0,0-1 0,0 1 0,0 0 0,1 0 0,-1 0 0,0 0 0,1 1 0,0-1 0,-1 1 0,1-1 0,0 1 0,0 0 0,-1 0 0,7-1 0,32-6 0,-31 6 0,0 1 0,0-2 0,-1 1 0,1-1 0,-1-1 0,12-5 0,-18 7 0,0-1 0,0 0 0,-1 0 0,1 0 0,-1 0 0,0 0 0,0 0 0,0 0 0,0-1 0,-1 1 0,1-1 0,-1 1 0,0-1 0,0 0 0,0 1 0,0-8 0,0 3 0,0 0 0,-1 0 0,1 0 0,-2 1 0,1-1 0,-1 0 0,-3-9 0,4 17 0,1-1 0,-1 1 0,0 0 0,0 0 0,0 0 0,0-1 0,0 1 0,0 0 0,0 0 0,-1 0 0,1-1 0,0 1 0,0 0 0,0 0 0,0-1 0,0 1 0,0 0 0,0 0 0,0 0 0,0 0 0,-1-1 0,1 1 0,0 0 0,0 0 0,0 0 0,0 0 0,-1 0 0,1-1 0,0 1 0,0 0 0,0 0 0,0 0 0,-1 0 0,1 0 0,0 0 0,0 0 0,-1 0 0,1 0 0,0 0 0,0 0 0,0 0 0,-1 0 0,1 0 0,0 0 0,0 0 0,-1 0 0,-5 11 0,-2 19 0,2 34 0,3 0 0,7 75 0,1-88-1365,-2-31-5461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130"/>
    </inkml:context>
    <inkml:brush xml:id="br0">
      <inkml:brushProperty name="width" value="0.05" units="cm"/>
      <inkml:brushProperty name="height" value="0.05" units="cm"/>
    </inkml:brush>
  </inkml:definitions>
  <inkml:trace contextRef="#ctx0" brushRef="#br0">65 211 24575,'-1'20'0,"-1"0"0,-1 0 0,-9 29 0,-22 65 0,31-106 0,-5 13 0,8-21 0,0 0 0,0 0 0,0 0 0,-1 0 0,1 0 0,0 0 0,0 0 0,0 0 0,0 0 0,0 0 0,0 0 0,0 0 0,0 0 0,0 0 0,0 0 0,0 0 0,0 0 0,0 0 0,0 0 0,0 0 0,0 0 0,0 0 0,0 0 0,0 0 0,0 0 0,0 0 0,0 0 0,0 0 0,0 0 0,0 0 0,0 0 0,-1 0 0,5-13 0,12-39 0,16-56 0,62-137 0,-73 211 0,-20 33 0,-1 0 0,1 0 0,0 0 0,0 0 0,-1 1 0,1-1 0,0 0 0,0 1 0,0-1 0,0 1 0,0-1 0,0 1 0,2-1 0,-2 1 0,-1 0 0,1 0 0,0 0 0,-1 0 0,1 0 0,-1 0 0,1 1 0,-1-1 0,1 0 0,0 0 0,-1 1 0,1-1 0,-1 0 0,1 1 0,-1-1 0,1 0 0,-1 1 0,0-1 0,1 1 0,-1-1 0,1 1 0,-1-1 0,0 1 0,0-1 0,1 1 0,-1-1 0,1 2 0,3 11 0,1 1 0,-2-1 0,0 1 0,0 0 0,-2 0 0,1 0 0,-2 21 0,2 9 0,2 7 112,20 162-1589,-20-194-5349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304"/>
    </inkml:context>
    <inkml:brush xml:id="br0">
      <inkml:brushProperty name="width" value="0.05" units="cm"/>
      <inkml:brushProperty name="height" value="0.05" units="cm"/>
    </inkml:brush>
  </inkml:definitions>
  <inkml:trace contextRef="#ctx0" brushRef="#br0">4 27 24575,'-2'-2'0,"1"-1"0,3 0 0,7 1 0,5 1 0,8-3 0,4 0 0,6 1 0,5 1 0,5 0 0,-6 1-8191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501"/>
    </inkml:context>
    <inkml:brush xml:id="br0">
      <inkml:brushProperty name="width" value="0.05" units="cm"/>
      <inkml:brushProperty name="height" value="0.05" units="cm"/>
    </inkml:brush>
  </inkml:definitions>
  <inkml:trace contextRef="#ctx0" brushRef="#br0">40 36 24575,'-2'-5'0,"-4"-3"0,-2-1 0,0-1 0,1 6 0,2 6 0,1 7 0,5 7 0,1 5 0,1 6 0,0 3 0,-1 3 0,-1 1 0,0-1 0,0-1 0,-1-6-8191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890"/>
    </inkml:context>
    <inkml:brush xml:id="br0">
      <inkml:brushProperty name="width" value="0.05" units="cm"/>
      <inkml:brushProperty name="height" value="0.05" units="cm"/>
    </inkml:brush>
  </inkml:definitions>
  <inkml:trace contextRef="#ctx0" brushRef="#br0">0 39 24575,'0'0'0,"0"-1"0,0 1 0,0-1 0,0 0 0,0 1 0,0-1 0,0 1 0,0-1 0,0 1 0,0-1 0,1 1 0,-1-1 0,0 1 0,0-1 0,0 1 0,1-1 0,-1 1 0,0-1 0,1 1 0,-1-1 0,0 1 0,1 0 0,-1-1 0,1 1 0,-1 0 0,0-1 0,1 1 0,-1 0 0,1-1 0,-1 1 0,1 0 0,-1 0 0,1 0 0,-1-1 0,1 1 0,-1 0 0,1 0 0,-1 0 0,1 0 0,0 0 0,-1 0 0,1 0 0,-1 0 0,1 0 0,-1 0 0,1 1 0,1-1 0,0 1 0,0-1 0,0 1 0,0 0 0,0 0 0,-1 0 0,1 0 0,0 0 0,-1 0 0,1 1 0,2 1 0,7 13 0,-1 0 0,0 1 0,-1-1 0,13 34 0,10 21 0,-29-66 0,14 26 0,22 30 0,-34-54 0,0-1 0,1 1 0,0-1 0,0 0 0,0 0 0,0-1 0,1 1 0,0-1 0,0-1 0,10 5 0,-16-8 0,0-1 0,0 1 0,1-1 0,-1 0 0,0 0 0,0 0 0,0 1 0,0-1 0,0 0 0,1 0 0,-1-1 0,0 1 0,0 0 0,0 0 0,0 0 0,1-1 0,-1 1 0,0-1 0,0 1 0,0-1 0,0 1 0,0-1 0,0 0 0,0 1 0,0-1 0,-1 0 0,1 0 0,0 0 0,0 1 0,0-1 0,-1 0 0,1 0 0,-1 0 0,1 0 0,-1 0 0,1 0 0,-1-1 0,1-1 0,2-5 0,-1 0 0,1-1 0,-2 1 0,2-10 0,-3 12 0,5-26 0,-2 1 0,-2-1 0,-1 0 0,-1 0 0,-2 0 0,-1 1 0,-10-40 0,14 70 0,0 0 0,-1 0 0,1-1 0,0 1 0,-1 0 0,1 0 0,-1-1 0,0 1 0,1 0 0,-1 0 0,0 0 0,0 0 0,1 0 0,-3-2 0,2 3 0,1 0 0,0 1 0,-1-1 0,1 0 0,0 0 0,-1 1 0,1-1 0,-1 0 0,1 0 0,0 1 0,0-1 0,-1 0 0,1 1 0,0-1 0,0 0 0,-1 1 0,1-1 0,0 1 0,0-1 0,0 0 0,0 1 0,0-1 0,-1 1 0,1-1 0,0 1 0,0-1 0,0 1 0,-5 43 0,4-9-227,1 0-1,2-1 1,1 1-1,2-1 1,10 35-1,-9-47-6598</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6.298"/>
    </inkml:context>
    <inkml:brush xml:id="br0">
      <inkml:brushProperty name="width" value="0.05" units="cm"/>
      <inkml:brushProperty name="height" value="0.05" units="cm"/>
    </inkml:brush>
  </inkml:definitions>
  <inkml:trace contextRef="#ctx0" brushRef="#br0">0 132 24575,'0'340'0,"2"-328"0,3-22 0,4-25 0,18-132 0,8-36 0,-33 198 0,-2 1 0,1 0 0,-1-1 0,1 1 0,1 0 0,-1 0 0,1 0 0,-1 0 0,1 1 0,0-1 0,0 0 0,1 1 0,-1-1 0,1 1 0,4-4 0,-6 6 0,-1 1 0,0 0 0,1 0 0,-1-1 0,1 1 0,-1 0 0,1 0 0,-1 0 0,1 0 0,-1-1 0,1 1 0,-1 0 0,1 0 0,-1 0 0,1 0 0,-1 0 0,1 1 0,-1-1 0,1 0 0,-1 0 0,1 0 0,-1 0 0,1 0 0,-1 1 0,1-1 0,-1 0 0,1 0 0,0 1 0,10 16 0,3 23 0,-13-38 0,23 107-682,14 137-1,-34-213-6143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425"/>
    </inkml:context>
    <inkml:brush xml:id="br0">
      <inkml:brushProperty name="width" value="0.05" units="cm"/>
      <inkml:brushProperty name="height" value="0.05" units="cm"/>
    </inkml:brush>
  </inkml:definitions>
  <inkml:trace contextRef="#ctx0" brushRef="#br0">9 120 24575,'-3'-5'0,"0"-3"0,1-3 0,1-1 0,7-2 0,9 0 0,8 3 0,9 0 0,6 2 0,5 3 0,3 0 0,-1 1 0,-1 1 0,-3 2 0,-7 1 0,-7 3 0,-7 1-8191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6.464"/>
    </inkml:context>
    <inkml:brush xml:id="br0">
      <inkml:brushProperty name="width" value="0.05" units="cm"/>
      <inkml:brushProperty name="height" value="0.05" units="cm"/>
    </inkml:brush>
  </inkml:definitions>
  <inkml:trace contextRef="#ctx0" brushRef="#br0">1 66 24575,'0'-5'0,"0"-3"0,0-3 0,2-2 0,6 1 0,3 3 0,5 3 0,6 4 0,5 3 0,4 4 0,1 1 0,1 1 0,-7 0-8191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7.444"/>
    </inkml:context>
    <inkml:brush xml:id="br0">
      <inkml:brushProperty name="width" value="0.05" units="cm"/>
      <inkml:brushProperty name="height" value="0.05" units="cm"/>
    </inkml:brush>
  </inkml:definitions>
  <inkml:trace contextRef="#ctx0" brushRef="#br0">160 1 24575,'-11'25'0,"2"1"0,0 0 0,-5 32 0,2-10 0,-53 280 0,25 3 0,41-290 0,-1-41 0,0 1 0,0 0 0,0-1 0,0 1 0,0 0 0,1-1 0,-1 1 0,0 0 0,0-1 0,1 1 0,-1 0 0,0-1 0,1 1 0,-1-1 0,1 1 0,-1-1 0,1 1 0,-1-1 0,1 1 0,0 0 0,0-1 0,-1 0 0,1-1 0,0 1 0,0 0 0,0 0 0,-1 0 0,1 0 0,0-1 0,-1 1 0,1 0 0,0 0 0,0-1 0,-1 1 0,1-1 0,-1 1 0,1-1 0,0 1 0,-1-1 0,1 1 0,-1-1 0,1 1 0,-1-1 0,1-1 0,44-55-1365</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8.535"/>
    </inkml:context>
    <inkml:brush xml:id="br0">
      <inkml:brushProperty name="width" value="0.05" units="cm"/>
      <inkml:brushProperty name="height" value="0.05" units="cm"/>
    </inkml:brush>
  </inkml:definitions>
  <inkml:trace contextRef="#ctx0" brushRef="#br0">255 152 24575,'-1'0'0,"0"0"0,1 0 0,-1 0 0,0 0 0,0 0 0,0 0 0,1 0 0,-1-1 0,0 1 0,0 0 0,1-1 0,-1 1 0,0 0 0,0-1 0,1 1 0,-1-1 0,0 1 0,1-1 0,-1 1 0,1-1 0,-1 0 0,1 1 0,-1-1 0,1 0 0,-1 1 0,1-1 0,0 0 0,-1 0 0,1 1 0,0-1 0,0 0 0,0 0 0,-1 1 0,1-1 0,0 0 0,0 0 0,0 0 0,0 0 0,0 1 0,0-1 0,1 0 0,-1 0 0,0 1 0,0-1 0,0 0 0,1 0 0,-1 0 0,0 1 0,1-1 0,-1 0 0,1 1 0,-1-1 0,1 0 0,-1 1 0,1-1 0,-1 1 0,1-1 0,0 1 0,-1-1 0,1 1 0,0-1 0,0 1 0,10-7 0,0 1 0,0 0 0,0 1 0,1 0 0,0 1 0,21-5 0,79-9 0,-81 14 0,246-26 0,339 9 0,-600 20 0,-11 1 0,1-1 0,0 1 0,-1 0 0,1 0 0,0 1 0,-1 0 0,1 0 0,-1 0 0,1 1 0,-1-1 0,10 6 0,-14-6 0,0 0 0,0 0 0,-1 0 0,1 0 0,0 0 0,0 0 0,-1 1 0,1-1 0,-1 0 0,1 0 0,-1 1 0,0-1 0,1 0 0,-1 1 0,0-1 0,0 0 0,0 1 0,0-1 0,0 0 0,0 1 0,0-1 0,-1 2 0,-10 34 0,6-24 0,-8 36 0,2 0 0,3 0 0,1 1 0,3 0 0,2 0 0,5 63 0,8 1 0,42 182 0,-15-109 0,-30-137 0,2 89 0,-10-128 0,0-1 0,-1 1 0,0 0 0,-1-1 0,0 1 0,-5 13 0,6-22 0,0 0 0,0 0 0,1 1 0,-1-1 0,-1 0 0,1 0 0,0-1 0,0 1 0,-1 0 0,1 0 0,-1-1 0,0 1 0,1 0 0,-1-1 0,0 0 0,0 1 0,0-1 0,0 0 0,0 0 0,0 0 0,0 0 0,0-1 0,-1 1 0,1 0 0,0-1 0,0 0 0,-1 1 0,1-1 0,0 0 0,0 0 0,-1-1 0,1 1 0,0 0 0,0-1 0,-4 0 0,-14-6 0,-1-1 0,-22-12 0,-28-10 0,-3 7 0,-106-17 0,-82 2 0,191 28 0,-270-16 0,0 26 0,338 0 0,0 0 0,-1 0 0,1 0 0,0 0 0,0-1 0,0 1 0,0-1 0,-4 0 0,6 0 0,1 1 0,-1-1 0,1 1 0,-1-1 0,1 1 0,-1-1 0,1 1 0,0-1 0,-1 1 0,1-1 0,0 1 0,-1-1 0,1 0 0,0 1 0,-1-1 0,1 0 0,0 1 0,0-1 0,0 0 0,0 1 0,0-1 0,0 0 0,0 1 0,0-1 0,0 0 0,0 1 0,0-1 0,0 0 0,1 1 0,-1-1 0,0 0 0,0 1 0,1-1 0,-1 1 0,0-1 0,1 1 0,-1-1 0,1 0 0,5-11 0,-1 1 0,0-2 0,-1 1 0,0 0 0,-1-1 0,-1 1 0,1-1 0,-1-18 0,-1 2 0,0 0 0,2 0 0,1 1 0,2-1 0,0 1 0,2 0 0,1 0 0,2 1 0,19-37 0,3 7-1365,-23 44-5461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389"/>
    </inkml:context>
    <inkml:brush xml:id="br0">
      <inkml:brushProperty name="width" value="0.05" units="cm"/>
      <inkml:brushProperty name="height" value="0.05" units="cm"/>
    </inkml:brush>
  </inkml:definitions>
  <inkml:trace contextRef="#ctx0" brushRef="#br0">1 25 24575,'0'-3'0,"0"-2"0,0-4 0,0 3 0,0 5 0,0 4 0,0 7 0,0 5 0,0 6 0,2 6 0,1 3 0,0 3 0,2 3 0,-1 0 0,0-1 0,2-3 0,-1-1 0,-1-7-8191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559"/>
    </inkml:context>
    <inkml:brush xml:id="br0">
      <inkml:brushProperty name="width" value="0.05" units="cm"/>
      <inkml:brushProperty name="height" value="0.05" units="cm"/>
    </inkml:brush>
  </inkml:definitions>
  <inkml:trace contextRef="#ctx0" brushRef="#br0">6 81 24575,'0'-3'0,"-2"-4"0,-1-5 0,2-1 0,4 0 0,4 1 0,4 2 0,7 3 0,3 3 0,4 4 0,1 2 0,2 3 0,0 1 0,-4-1-8191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729"/>
    </inkml:context>
    <inkml:brush xml:id="br0">
      <inkml:brushProperty name="width" value="0.05" units="cm"/>
      <inkml:brushProperty name="height" value="0.05" units="cm"/>
    </inkml:brush>
  </inkml:definitions>
  <inkml:trace contextRef="#ctx0" brushRef="#br0">37 0 24575,'-5'0'0,"-3"3"0,-4 0 0,4 0 0,5-1 0,5 0 0,5-1 0,5 2 0,6 0 0,4 3 0,6-1 0,2-1 0,1-1 0,-5 0-8191</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0.264"/>
    </inkml:context>
    <inkml:brush xml:id="br0">
      <inkml:brushProperty name="width" value="0.05" units="cm"/>
      <inkml:brushProperty name="height" value="0.05" units="cm"/>
    </inkml:brush>
  </inkml:definitions>
  <inkml:trace contextRef="#ctx0" brushRef="#br0">42 120 24575,'-2'-5'0,"1"-1"0,-1 0 0,0 1 0,0-1 0,0 1 0,-1 0 0,0 0 0,-7-10 0,10 15 0,0 0 0,0 0 0,0 0 0,0-1 0,-1 1 0,1 0 0,0 0 0,0 0 0,0-1 0,0 1 0,-1 0 0,1 0 0,0 0 0,0 0 0,0 0 0,-1 0 0,1 0 0,0-1 0,0 1 0,-1 0 0,1 0 0,0 0 0,0 0 0,-1 0 0,1 0 0,0 0 0,0 0 0,-1 0 0,1 0 0,0 0 0,0 0 0,0 0 0,-1 0 0,1 1 0,0-1 0,0 0 0,-1 0 0,-3 10 0,1 16 0,3-25 0,1 240 0,6-291 0,3 1 0,23-75 0,-29 110 0,-2 7 0,-1 3 0,0 0 0,0 0 0,0 0 0,0 0 0,1 1 0,0-1 0,0 0 0,0 1 0,0 0 0,0-1 0,6-5 0,-8 9 0,0 0 0,1 0 0,-1-1 0,0 1 0,1 0 0,-1 0 0,1 0 0,-1 0 0,0 0 0,1 0 0,-1 0 0,0 0 0,1 0 0,-1 0 0,0 0 0,1 0 0,-1 0 0,0 0 0,1 0 0,-1 0 0,0 1 0,1-1 0,-1 0 0,0 0 0,1 0 0,-1 1 0,0-1 0,1 0 0,-1 0 0,0 0 0,0 1 0,1-1 0,-1 0 0,0 1 0,0-1 0,0 0 0,1 1 0,-1-1 0,0 0 0,0 1 0,0-1 0,0 0 0,0 1 0,0-1 0,0 0 0,0 1 0,0-1 0,0 0 0,0 1 0,0-1 0,0 1 0,3 23 0,-3-23 0,-2 36 0,1-29 0,1 0 0,-1 0 0,1 0 0,1 1 0,0-1 0,3 14 0,-4-22 0,0 1 0,0-1 0,0 1 0,0-1 0,1 0 0,-1 1 0,0-1 0,0 0 0,1 1 0,-1-1 0,0 0 0,0 1 0,1-1 0,-1 0 0,1 1 0,-1-1 0,0 0 0,1 0 0,-1 0 0,0 1 0,1-1 0,-1 0 0,1 0 0,-1 0 0,1 0 0,-1 0 0,0 0 0,1 0 0,-1 0 0,1 0 0,-1 0 0,1 0 0,-1 0 0,0 0 0,1 0 0,-1 0 0,1 0 0,-1 0 0,1-1 0,-1 1 0,0 0 0,1 0 0,-1 0 0,0-1 0,1 1 0,-1 0 0,0-1 0,1 1 0,-1 0 0,0-1 0,1 1 0,-1 0 0,0-1 0,19-21 0,-17 19 0,31-50 0,-28 43 0,1-1 0,0 1 0,1 0 0,0 1 0,0-1 0,1 1 0,0 1 0,1-1 0,13-9 0,-21 17 0,0 0 0,0 1 0,0-1 0,0 1 0,0-1 0,0 1 0,1 0 0,-1-1 0,0 1 0,0 0 0,0 0 0,0-1 0,0 1 0,1 0 0,-1 0 0,0 0 0,0 0 0,0 1 0,0-1 0,0 0 0,1 0 0,-1 1 0,0-1 0,1 1 0,0 1 0,0-1 0,-1 1 0,1-1 0,-1 1 0,1-1 0,-1 1 0,0 0 0,0 0 0,0 0 0,0-1 0,0 1 0,1 3 0,2 8 0,-1-1 0,0 1 0,1 20 0,-3-26 0,7 95-1365,-6-52-5461</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129"/>
    </inkml:context>
    <inkml:brush xml:id="br0">
      <inkml:brushProperty name="width" value="0.05" units="cm"/>
      <inkml:brushProperty name="height" value="0.05" units="cm"/>
    </inkml:brush>
  </inkml:definitions>
  <inkml:trace contextRef="#ctx0" brushRef="#br0">31 190 24575,'0'-1'0,"0"0"0,0 0 0,0 0 0,0 0 0,0 0 0,0 0 0,0 0 0,0 0 0,0 0 0,-1 0 0,1 0 0,0 0 0,-1 0 0,1 0 0,-1 0 0,1 0 0,-1 0 0,0 1 0,1 1 0,-1-1 0,1 1 0,0-1 0,-1 1 0,1-1 0,0 1 0,-1-1 0,1 1 0,0-1 0,0 1 0,0 0 0,0-1 0,0 1 0,-1-1 0,1 1 0,0 0 0,0-1 0,0 1 0,1 0 0,-1-1 0,0 1 0,0-1 0,0 1 0,0 0 0,1-1 0,-1 1 0,1 5 0,3 25 0,-2 0 0,0 0 0,-6 57 0,-1-74 0,5-14 0,0 0 0,-1 0 0,1 1 0,0-1 0,0 0 0,0 0 0,0 0 0,-1 0 0,1 0 0,0 0 0,0 0 0,0 0 0,0 0 0,-1 0 0,1 0 0,0 0 0,0 0 0,0 0 0,-1 0 0,1 0 0,0 0 0,0 0 0,0 0 0,0 0 0,-1 0 0,1 0 0,0 0 0,0 0 0,0 0 0,0 0 0,-1 0 0,1 0 0,0-1 0,0 1 0,0 0 0,0 0 0,0 0 0,-1 0 0,0-2 0,0 0 0,0 0 0,0 1 0,0-1 0,0 0 0,0 0 0,0 0 0,1 0 0,-1 0 0,1 0 0,-1-2 0,-2-27 0,1 1 0,1-1 0,3-34 0,0 46 0,1 0 0,0 1 0,2-1 0,0 1 0,1 0 0,10-22 0,-14 34 0,1 1 0,0 0 0,0 0 0,1 1 0,-1-1 0,1 1 0,0 0 0,5-5 0,-7 8 0,-1 0 0,0 0 0,0 0 0,1 0 0,-1 1 0,1-1 0,-1 1 0,1-1 0,-1 1 0,1-1 0,-1 1 0,1 0 0,-1-1 0,1 1 0,0 0 0,-1 0 0,1 0 0,-1 1 0,1-1 0,-1 0 0,1 0 0,-1 1 0,1-1 0,-1 1 0,1-1 0,-1 1 0,1 0 0,-1 0 0,0 0 0,1 0 0,-1-1 0,0 2 0,0-1 0,2 1 0,0 2 0,1 0 0,-1 0 0,1 0 0,-1 0 0,-1 1 0,1-1 0,-1 1 0,1 0 0,-1 0 0,0 0 0,-1 0 0,1 0 0,-1 0 0,0 0 0,-1 0 0,1 0 0,-1 1 0,0-1 0,0 0 0,-1 1 0,1-1 0,-1 0 0,0 0 0,-3 8 0,1-5 0,0 0 0,-1 0 0,0 0 0,0-1 0,-1 0 0,0 0 0,0 0 0,0 0 0,-1-1 0,0 0 0,0 0 0,-1 0 0,1-1 0,-12 6 0,18-10 0,-1-1 0,1 0 0,-1 0 0,1 0 0,-1 0 0,1 1 0,-1-1 0,1 0 0,0 0 0,-1 1 0,1-1 0,-1 0 0,1 1 0,0-1 0,-1 0 0,1 1 0,0-1 0,0 1 0,-1-1 0,1 1 0,0-1 0,0 0 0,0 1 0,-1-1 0,1 1 0,0-1 0,0 1 0,0-1 0,0 1 0,0-1 0,0 1 0,12 10 0,-7-6 0,77 48-1365,-68-44-5461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557"/>
    </inkml:context>
    <inkml:brush xml:id="br0">
      <inkml:brushProperty name="width" value="0.05" units="cm"/>
      <inkml:brushProperty name="height" value="0.05" units="cm"/>
    </inkml:brush>
  </inkml:definitions>
  <inkml:trace contextRef="#ctx0" brushRef="#br0">177 57 24575,'0'-2'0,"0"0"0,0 0 0,-1 0 0,1-1 0,0 1 0,-1 0 0,0 0 0,1 0 0,-1 0 0,0 0 0,0 0 0,0 1 0,0-1 0,0 0 0,0 0 0,-1 1 0,1-1 0,-1 0 0,1 1 0,-3-2 0,1 1 0,-1 0 0,1 0 0,0 0 0,-1 1 0,1 0 0,-1 0 0,0 0 0,0 0 0,1 0 0,-8 0 0,4 1 0,1 0 0,-1 0 0,0 0 0,1 1 0,-1 0 0,1 1 0,-1-1 0,1 1 0,0 1 0,0-1 0,0 1 0,0 0 0,-6 4 0,10-6 0,1 1 0,0-1 0,-1 1 0,1-1 0,0 1 0,0 0 0,0-1 0,0 1 0,0 0 0,1 0 0,-1-1 0,0 1 0,1 0 0,-1 0 0,1 0 0,0 0 0,0 0 0,0 0 0,0 0 0,0 0 0,0 0 0,0 0 0,1 0 0,-1 0 0,1 0 0,-1-1 0,1 1 0,0 2 0,4 7 0,1 1 0,0-1 0,11 16 0,1 1 0,-15-20 0,1 0 0,-1 0 0,0 1 0,-1-1 0,0 1 0,0-1 0,-1 1 0,1 13 0,-2-8 0,-2 0 0,1 0 0,-2 1 0,-5 19 0,7-32 4,-6 34 333,7-35-423,0 1 1,0-1 0,0 1-1,1 0 1,-1-1 0,0 1 0,0 0-1,1-1 1,-1 1 0,1-1-1,0 1 1,-1-1 0,1 1 0,0-1-1,0 0 1,0 1 0,0-1 0,0 0-1,2 2 1,5 2-6741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695"/>
    </inkml:context>
    <inkml:brush xml:id="br0">
      <inkml:brushProperty name="width" value="0.05" units="cm"/>
      <inkml:brushProperty name="height" value="0.05" units="cm"/>
    </inkml:brush>
  </inkml:definitions>
  <inkml:trace contextRef="#ctx0" brushRef="#br0">4 13 24575,'-3'-2'0,"3"-1"0,2 0 0,6 0 0,4 2 0,5 2 0,3 1 0,0 1-8191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922"/>
    </inkml:context>
    <inkml:brush xml:id="br0">
      <inkml:brushProperty name="width" value="0.05" units="cm"/>
      <inkml:brushProperty name="height" value="0.05" units="cm"/>
    </inkml:brush>
  </inkml:definitions>
  <inkml:trace contextRef="#ctx0" brushRef="#br0">65 57 24575,'-2'-9'0,"-1"-5"0,0-3 0,1 5 0,0 7 0,-1 11 0,0 9 0,-3 10 0,1 8 0,-1 6 0,-1 5 0,3 3 0,0 0 0,0 0 0,0-3 0,1-5 0,1-4 0,0-8-8191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2.370"/>
    </inkml:context>
    <inkml:brush xml:id="br0">
      <inkml:brushProperty name="width" value="0.05" units="cm"/>
      <inkml:brushProperty name="height" value="0.05" units="cm"/>
    </inkml:brush>
  </inkml:definitions>
  <inkml:trace contextRef="#ctx0" brushRef="#br0">797 14 24575,'-104'-11'0,"-356"8"157,255 4-1679,177-1-5304</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2.773"/>
    </inkml:context>
    <inkml:brush xml:id="br0">
      <inkml:brushProperty name="width" value="0.05" units="cm"/>
      <inkml:brushProperty name="height" value="0.05" units="cm"/>
    </inkml:brush>
  </inkml:definitions>
  <inkml:trace contextRef="#ctx0" brushRef="#br0">190 25 24575,'-2'0'0,"0"-1"0,0 0 0,0 1 0,0-1 0,1 0 0,-1 0 0,0 0 0,1 0 0,-1 0 0,-2-3 0,-16-8 0,15 12 0,1 0 0,0-1 0,0 1 0,-1 1 0,1-1 0,0 1 0,-1-1 0,1 1 0,0 0 0,0 1 0,0-1 0,0 1 0,0 0 0,0 0 0,1 0 0,-1 0 0,0 1 0,1 0 0,-6 5 0,2-2 0,1 0 0,0 1 0,0 0 0,1 0 0,0 0 0,0 0 0,1 1 0,-7 14 0,10-18 0,-1-1 0,1 0 0,1 1 0,-1-1 0,0 0 0,1 1 0,-1-1 0,1 1 0,0-1 0,0 1 0,1-1 0,-1 1 0,1-1 0,-1 1 0,1-1 0,2 4 0,-2-5 0,1 1 0,0 0 0,0-1 0,0 1 0,0-1 0,0 0 0,1 0 0,-1 1 0,1-2 0,-1 1 0,1 0 0,0 0 0,-1-1 0,1 0 0,0 1 0,0-1 0,5 1 0,3 0 0,0 0 0,0 0 0,-1-1 0,1 0 0,0-1 0,0-1 0,0 1 0,0-2 0,19-4 0,-24 5 0,-1-1 0,1 1 0,0-1 0,-1 0 0,0-1 0,0 1 0,1-1 0,-1 0 0,-1 0 0,1-1 0,0 1 0,-1-1 0,0 0 0,0 0 0,0-1 0,0 1 0,-1-1 0,0 0 0,5-9 0,-7 11-41,0 0 0,0 0-1,-1-1 1,1 1-1,-1 0 1,0 0 0,0 0-1,0 0 1,0 0 0,-1-1-1,1 1 1,-1 0-1,0 0 1,0 0 0,0 0-1,0 0 1,0 1 0,-1-1-1,1 0 1,-1 0-1,0 1 1,0-1 0,0 1-1,0 0 1,0-1 0,-1 1-1,1 0 1,-1 0-1,1 0 1,-1 1 0,1-1-1,-7-2 1,-12-6-6785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3.286"/>
    </inkml:context>
    <inkml:brush xml:id="br0">
      <inkml:brushProperty name="width" value="0.05" units="cm"/>
      <inkml:brushProperty name="height" value="0.05" units="cm"/>
    </inkml:brush>
  </inkml:definitions>
  <inkml:trace contextRef="#ctx0" brushRef="#br0">37 68 24575,'1'-1'0,"0"-1"0,0 1 0,0-1 0,0 1 0,0-1 0,-1 0 0,1 1 0,-1-1 0,1 0 0,-1 1 0,1-1 0,-1 0 0,0 0 0,0-3 0,0 5 0,0 0 0,0-1 0,0 1 0,0 0 0,0 0 0,0-1 0,0 1 0,0 0 0,0-1 0,0 1 0,-1 0 0,1 0 0,0-1 0,0 1 0,0 0 0,0-1 0,0 1 0,-1 0 0,1 0 0,0 0 0,0-1 0,0 1 0,-1 0 0,1 0 0,0 0 0,0-1 0,-1 1 0,1 0 0,-1 0 0,0 0 0,1 1 0,-1-1 0,0 0 0,1 0 0,-1 1 0,0-1 0,1 1 0,-1-1 0,1 1 0,-1-1 0,1 1 0,-1-1 0,1 1 0,-1-1 0,1 1 0,-1-1 0,1 2 0,-5 4 0,2 0 0,-1 0 0,1 0 0,0 1 0,0-1 0,1 1 0,0-1 0,0 1 0,-1 10 0,3-16 0,-1 1 0,1 0 0,0 0 0,0 0 0,0-1 0,0 1 0,1 0 0,-1 0 0,0 0 0,1-1 0,-1 1 0,1 0 0,0-1 0,-1 1 0,1 0 0,0-1 0,0 1 0,0-1 0,0 1 0,0-1 0,1 0 0,-1 1 0,0-1 0,1 0 0,-1 0 0,1 0 0,-1 0 0,1 0 0,-1 0 0,1 0 0,0-1 0,-1 1 0,1-1 0,0 1 0,-1-1 0,1 1 0,0-1 0,0 0 0,0 0 0,3 0 0,-1 0 0,1 0 0,0 0 0,-1 0 0,1-1 0,-1 0 0,1 0 0,-1 0 0,1 0 0,-1-1 0,0 0 0,0 0 0,0 0 0,0 0 0,0 0 0,0-1 0,0 0 0,-1 0 0,5-4 0,-6 5 0,0-1 0,-1 1 0,1-1 0,-1 1 0,1-1 0,-1 1 0,0-1 0,0 0 0,0 1 0,0-1 0,-1 0 0,1 0 0,-1 0 0,0 0 0,1 0 0,-1 0 0,-1 1 0,1-1 0,0 0 0,-1 0 0,1 0 0,-1 0 0,0 1 0,0-1 0,0 0 0,0 1 0,-1-1 0,1 0 0,-4-3 0,3 2-114,-1 0 1,0 0-1,-1 1 0,1-1 0,-1 1 1,1 0-1,-1 0 0,0 0 0,0 0 1,-1 1-1,-7-5 0,-1 3-6712</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3.612"/>
    </inkml:context>
    <inkml:brush xml:id="br0">
      <inkml:brushProperty name="width" value="0.05" units="cm"/>
      <inkml:brushProperty name="height" value="0.05" units="cm"/>
    </inkml:brush>
  </inkml:definitions>
  <inkml:trace contextRef="#ctx0" brushRef="#br0">1 42 24575,'230'-2'0,"258"-36"0,-483 37 342,-7 0-2049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1.807"/>
    </inkml:context>
    <inkml:brush xml:id="br0">
      <inkml:brushProperty name="width" value="0.05" units="cm"/>
      <inkml:brushProperty name="height" value="0.05" units="cm"/>
    </inkml:brush>
  </inkml:definitions>
  <inkml:trace contextRef="#ctx0" brushRef="#br0">130 143 24575,'1'-41'0,"-1"42"0,-1 23 0,-14 247 0,-11 291 0,24-534 0,1-20 0,1 1 0,-1 1 0,1-1 0,1 0 0,-1 0 0,2 0 0,2 10 0,-4-18 0,1 0 0,0 0 0,0 0 0,0 0 0,0 0 0,0 0 0,0 0 0,0 0 0,0 0 0,0 0 0,0-1 0,0 1 0,1 0 0,-1-1 0,0 1 0,1-1 0,-1 0 0,0 1 0,0-1 0,1 0 0,-1 0 0,3 0 0,38-1 0,-23 0 0,392 12 0,278 4 0,-648-11 0,-31-3 0,-1 1 0,1-2 0,-1 1 0,18-2 0,-26 0 0,0 1 0,-1 0 0,1-1 0,0 1 0,0-1 0,-1 1 0,1-1 0,0 1 0,-1-1 0,1 1 0,0-1 0,-1 0 0,1 1 0,-1-1 0,1 0 0,-1 0 0,1 1 0,-1-1 0,0 0 0,1 0 0,-1 0 0,0 0 0,0 1 0,0-1 0,1 0 0,-1 0 0,0 0 0,0 0 0,-1-1 0,-1-33 0,0 23 0,-14-769 0,16 696 0,0 69 0,1-3 0,-1 0 0,-1 0 0,-1 1 0,0-1 0,-10-36 0,11 54 0,1 0 0,-1 0 0,1 0 0,-1 0 0,1 1 0,-1-1 0,0 0 0,1 0 0,-1 0 0,0 0 0,0 1 0,0-1 0,0 0 0,1 1 0,-1-1 0,0 1 0,0-1 0,0 1 0,0-1 0,0 1 0,0 0 0,-1 0 0,1-1 0,0 1 0,0 0 0,0 0 0,0 0 0,0 0 0,0 0 0,0 0 0,-2 1 0,-4 0 0,-1 1 0,1 0 0,-13 6 0,-6 0 0,-36 4 0,-1-4 0,-86 1 0,-129-15 0,243 5 0,-228-18 0,45 2 0,168 14 0,-75 6 0,124-3-57,0 0 0,0 0 1,0 0-1,0 0 0,0 1 0,0-1 0,0 0 0,0 1 0,0-1 0,0 1 0,0-1 1,0 1-1,0-1 0,0 1 0,0-1 0,0 1 0,1 0 0,-1 0 0,0-1 1,0 1-1,1 0 0,-1 0 0,0 1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2.324"/>
    </inkml:context>
    <inkml:brush xml:id="br0">
      <inkml:brushProperty name="width" value="0.05" units="cm"/>
      <inkml:brushProperty name="height" value="0.05" units="cm"/>
    </inkml:brush>
  </inkml:definitions>
  <inkml:trace contextRef="#ctx0" brushRef="#br0">52 1 24575,'-1'3'0,"1"0"0,-1-1 0,-1 1 0,1 0 0,0 0 0,-1-1 0,0 1 0,-2 3 0,-5 8 0,4 0 0,0 0 0,0 0 0,1 1 0,1-1 0,0 1 0,1 0 0,0 22 0,2-31 0,1 0 0,-1-1 0,1 1 0,0-1 0,1 1 0,-1-1 0,1 1 0,0-1 0,0 0 0,4 6 0,-4-8 0,0 0 0,0 0 0,1-1 0,-1 1 0,1-1 0,0 0 0,-1 1 0,1-1 0,0 0 0,0-1 0,0 1 0,1 0 0,-1-1 0,0 0 0,0 0 0,1 0 0,5 1 0,-4-1 0,-1-1 0,1 0 0,0 0 0,-1 0 0,1 0 0,0-1 0,-1 0 0,1 0 0,0 0 0,-1-1 0,0 1 0,1-1 0,-1 0 0,0-1 0,0 1 0,0-1 0,0 1 0,0-1 0,-1 0 0,1 0 0,-1-1 0,0 1 0,4-5 0,-3 2 0,0 0 0,0 0 0,0 0 0,-1 0 0,0-1 0,0 0 0,-1 1 0,1-1 0,-2 0 0,1 0 0,-1 0 0,0 0 0,0 0 0,-1-12 0,0 15-47,0 0 0,-1 0 0,1-1 0,-1 1 0,0 0 0,-1 0 0,1 0 0,-1 0 0,1 0-1,-1 0 1,-1 0 0,1 1 0,0-1 0,-1 1 0,0-1 0,1 1 0,-1 0 0,-1 0 0,1 0 0,0 1 0,-1-1 0,1 1-1,-1 0 1,0 0 0,0 0 0,0 0 0,0 0 0,-6-1 0,-4-1-6779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2.620"/>
    </inkml:context>
    <inkml:brush xml:id="br0">
      <inkml:brushProperty name="width" value="0.05" units="cm"/>
      <inkml:brushProperty name="height" value="0.05" units="cm"/>
    </inkml:brush>
  </inkml:definitions>
  <inkml:trace contextRef="#ctx0" brushRef="#br0">1 2 24575,'150'-1'0,"275"11"0,-392-6-1365</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3.151"/>
    </inkml:context>
    <inkml:brush xml:id="br0">
      <inkml:brushProperty name="width" value="0.05" units="cm"/>
      <inkml:brushProperty name="height" value="0.05" units="cm"/>
    </inkml:brush>
  </inkml:definitions>
  <inkml:trace contextRef="#ctx0" brushRef="#br0">68 44 24575,'-1'0'0,"0"0"0,-1 0 0,1 0 0,-1 0 0,1 0 0,0 0 0,-1 1 0,1-1 0,0 0 0,0 1 0,-1-1 0,1 1 0,0-1 0,0 1 0,-1-1 0,1 1 0,0 0 0,0 0 0,0 0 0,0 0 0,0 0 0,0 0 0,0 0 0,0 0 0,0 1 0,-4 4 0,1 0 0,0 0 0,1 0 0,0 0 0,0 1 0,0-1 0,0 1 0,1 0 0,0 0 0,1 0 0,0 0 0,0 0 0,0 13 0,1-16 0,0-1 0,0 1 0,1-1 0,-1 1 0,1-1 0,0 1 0,0-1 0,0 0 0,0 0 0,1 1 0,-1-1 0,1 0 0,0 0 0,0-1 0,0 1 0,0 0 0,0 0 0,1-1 0,-1 0 0,1 1 0,0-1 0,0 0 0,0 0 0,0 0 0,0-1 0,0 1 0,0-1 0,0 0 0,1 0 0,2 1 0,3 0 0,0-1 0,0 0 0,0-1 0,0 0 0,0 0 0,0-1 0,0 0 0,0-1 0,0 0 0,-1 0 0,1-1 0,-1 0 0,1 0 0,-1-1 0,15-9 0,-19 11 0,0-1 0,0 0 0,-1 0 0,1 0 0,0 0 0,-1-1 0,0 1 0,0-1 0,0 0 0,-1 0 0,1 0 0,-1 0 0,0 0 0,0-1 0,0 1 0,0-1 0,-1 1 0,0-1 0,0 0 0,0 1 0,-1-1 0,1 0 0,-1 0 0,0 1 0,-1-1 0,1 0 0,-1 0 0,0 1 0,0-1 0,0 0 0,-3-5 0,1 5-62,1 0 0,-1 0 0,0 0 0,0 1 0,-1-1 0,1 1 0,-1 0 0,0 0 0,0 0 0,-1 1 0,1-1 0,-1 1-1,1 0 1,-1 0 0,0 1 0,0-1 0,-1 1 0,1 0 0,0 1 0,-1-1 0,-7 0 0,1 1-6764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3.429"/>
    </inkml:context>
    <inkml:brush xml:id="br0">
      <inkml:brushProperty name="width" value="0.05" units="cm"/>
      <inkml:brushProperty name="height" value="0.05" units="cm"/>
    </inkml:brush>
  </inkml:definitions>
  <inkml:trace contextRef="#ctx0" brushRef="#br0">0 0 24575,'5'0'0,"3"0"0,8 0 0,8 0 0,6 0 0,8 0 0,5 0 0,3 0 0,4 0 0,0 0 0,-1 0 0,-5 0 0,-7 0 0,-8 0 0,-11 0 0,-11 0 0,-9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248"/>
    </inkml:context>
    <inkml:brush xml:id="br0">
      <inkml:brushProperty name="width" value="0.05" units="cm"/>
      <inkml:brushProperty name="height" value="0.05" units="cm"/>
    </inkml:brush>
  </inkml:definitions>
  <inkml:trace contextRef="#ctx0" brushRef="#br0">28 29 24575,'0'-3'0,"0"1"0,0 0 0,0 0 0,0 0 0,-1 0 0,1 0 0,-1 0 0,0 0 0,1 0 0,-1 0 0,-2-2 0,3 4 0,0 0 0,0 0 0,0 0 0,0 0 0,0 0 0,0-1 0,0 1 0,0 0 0,0 0 0,0 0 0,0 0 0,0 0 0,-1 0 0,1 0 0,0 0 0,0 0 0,0 0 0,0 0 0,0 0 0,0 0 0,0 0 0,0 0 0,-1 0 0,1 0 0,0 0 0,0 0 0,0 0 0,0 0 0,0 0 0,0 0 0,-1 0 0,1 0 0,0 0 0,0 0 0,0 0 0,0 0 0,0 0 0,0 0 0,0 0 0,0 0 0,-1 0 0,1 0 0,0 0 0,0 0 0,0 0 0,0 1 0,0-1 0,0 0 0,0 0 0,0 0 0,0 0 0,0 0 0,0 0 0,-3 17 0,-4 118 331,0 31-2027,7-147-5130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2.276"/>
    </inkml:context>
    <inkml:brush xml:id="br0">
      <inkml:brushProperty name="width" value="0.05" units="cm"/>
      <inkml:brushProperty name="height" value="0.05" units="cm"/>
    </inkml:brush>
  </inkml:definitions>
  <inkml:trace contextRef="#ctx0" brushRef="#br0">30 29 24575,'0'0'0,"0"1"0,0 0 0,0-1 0,-1 1 0,1-1 0,0 1 0,0-1 0,-1 0 0,1 1 0,0-1 0,-1 1 0,1-1 0,0 1 0,-1-1 0,1 0 0,-1 1 0,1-1 0,-1 0 0,1 0 0,-1 1 0,1-1 0,-1 0 0,1 0 0,-1 0 0,1 1 0,-1-1 0,1 0 0,-1 0 0,0 0 0,1 0 0,-1 0 0,1 0 0,-1 0 0,1 0 0,-1 0 0,1 0 0,-1-1 0,1 1 0,-1 0 0,1 0 0,-1-1 0,1 1 0,-1 0 0,1 0 0,-1-1 0,1 1 0,-1 0 0,1-1 0,0 1 0,-1-1 0,1 1 0,-1 0 0,1-1 0,0 1 0,0-1 0,-1 1 0,1-1 0,0 1 0,0-1 0,0 0 0,-1 0 0,-1 17 0,1 0 0,0-1 0,2 30 0,0-37 0,0 0 0,0 0 0,1 0 0,0-1 0,1 1 0,-1-1 0,1 1 0,1-1 0,6 10 0,-9-14 0,1 0 0,1-1 0,-1 1 0,0-1 0,1 1 0,-1-1 0,1 0 0,0 0 0,0 0 0,0-1 0,0 1 0,0-1 0,0 1 0,0-1 0,0 0 0,0 0 0,1 0 0,-1-1 0,0 1 0,1-1 0,-1 0 0,0 0 0,1 0 0,-1 0 0,1-1 0,-1 1 0,0-1 0,0 0 0,1 0 0,-1 0 0,0 0 0,5-3 0,-3 1 0,0 0 0,1 0 0,-1 0 0,-1-1 0,1 0 0,0 0 0,-1 0 0,0 0 0,0-1 0,0 0 0,-1 0 0,0 0 0,1 0 0,-2 0 0,1-1 0,-1 1 0,3-9 0,-4 9 13,0 1 1,0 0-1,-1-1 0,1 1 0,-1-1 0,0 1 0,0 0 0,-1-1 0,0 1 1,1-1-1,-1 1 0,-1 0 0,1 0 0,-1 0 0,1-1 0,-1 2 0,-1-1 1,1 0-1,0 0 0,-1 1 0,0-1 0,0 1 0,0 0 0,0-1 0,-5-2 1,1 1-136,0 1 0,0 0 0,0 0 0,0 1 0,0 0 0,-1 0 0,1 1 0,-1 0 0,0 0 1,0 0-1,0 1 0,0 1 0,-10 0 0,-10 1-6704</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430"/>
    </inkml:context>
    <inkml:brush xml:id="br0">
      <inkml:brushProperty name="width" value="0.05" units="cm"/>
      <inkml:brushProperty name="height" value="0.05" units="cm"/>
    </inkml:brush>
  </inkml:definitions>
  <inkml:trace contextRef="#ctx0" brushRef="#br0">0 96 24575,'0'-4'0,"0"-7"0,0-3 0,3-2 0,2 0 0,6 2 0,5 4 0,7 3 0,4 3 0,5 5 0,3 2 0,1 3 0,-2 2 0,-6 0-8191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588"/>
    </inkml:context>
    <inkml:brush xml:id="br0">
      <inkml:brushProperty name="width" value="0.05" units="cm"/>
      <inkml:brushProperty name="height" value="0.05" units="cm"/>
    </inkml:brush>
  </inkml:definitions>
  <inkml:trace contextRef="#ctx0" brushRef="#br0">15 1 24575,'-5'0'0,"-1"2"0,3 1 0,3 0 0,7-1 0,7 0 0,6-1 0,4-1 0,4 1 0,3-1 0,-4-1-8191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5.160"/>
    </inkml:context>
    <inkml:brush xml:id="br0">
      <inkml:brushProperty name="width" value="0.05" units="cm"/>
      <inkml:brushProperty name="height" value="0.05" units="cm"/>
    </inkml:brush>
  </inkml:definitions>
  <inkml:trace contextRef="#ctx0" brushRef="#br0">90 102 24575,'0'-12'0,"1"9"0,-1-1 0,0 1 0,0-1 0,0 1 0,-1-1 0,1 1 0,-3-7 0,3 9 0,0 1 0,0 0 0,0 0 0,0 0 0,0 0 0,0 0 0,0 0 0,0 0 0,0-1 0,0 1 0,0 0 0,-1 0 0,1 0 0,0 0 0,0 0 0,0 0 0,0 0 0,0 0 0,0 0 0,-1 0 0,1 0 0,0 0 0,0 0 0,0-1 0,0 1 0,0 0 0,0 0 0,-1 0 0,1 0 0,0 0 0,0 0 0,0 1 0,0-1 0,0 0 0,-1 0 0,1 0 0,0 0 0,0 0 0,0 0 0,0 0 0,0 0 0,0 0 0,0 0 0,-1 0 0,1 0 0,0 0 0,0 1 0,-7 7 0,-5 12 0,1 6 0,0 0 0,2 1 0,1 0 0,-9 52 0,11-31 0,6-48 0,0 0 0,0 0 0,0 0 0,0 0 0,0 0 0,0 0 0,0 0 0,0 0 0,0 0 0,0 0 0,0 1 0,0-1 0,0 0 0,0 0 0,0 0 0,0 0 0,0 0 0,0 0 0,0 0 0,0 0 0,0 0 0,0 0 0,0 0 0,0 0 0,0 0 0,1 0 0,-1 0 0,0 0 0,0 0 0,0 1 0,0-1 0,0 0 0,0 0 0,0 0 0,0 0 0,0 0 0,0 0 0,0 0 0,0 0 0,1 0 0,-1 0 0,0 0 0,0 0 0,0 0 0,0 0 0,0 0 0,0 0 0,0 0 0,0-1 0,0 1 0,0 0 0,0 0 0,0 0 0,0 0 0,1 0 0,-1 0 0,0 0 0,0 0 0,0 0 0,0 0 0,0 0 0,0 0 0,7-7 0,4-8 0,1-9 0,-1 0 0,-2 0 0,0-1 0,5-28 0,-6 20 0,20-48 0,-27 80 0,0-1 0,0 0 0,0 0 0,0 0 0,0 0 0,0 1 0,0-1 0,1 1 0,-1-1 0,3-1 0,4 3 0,-2 13 0,-3 9 0,1 39 0,-4-46 0,0-1 0,1 1 0,1-1 0,1 1 0,0-1 0,0 1 0,7 13 0,-10-27 0,0-1 0,0 1 0,0-1 0,0 0 0,0 1 0,1-1 0,-1 0 0,0 1 0,0-1 0,0 0 0,1 1 0,-1-1 0,0 0 0,1 1 0,-1-1 0,0 0 0,0 0 0,1 1 0,-1-1 0,0 0 0,1 0 0,-1 0 0,1 1 0,-1-1 0,0 0 0,1 0 0,-1 0 0,1 0 0,-1 0 0,0 0 0,1 0 0,8-9 0,3-19 0,11-66 0,-17 64 0,14-40 0,-20 69 0,0 0 0,0 1 0,0-1 0,1 0 0,-1 0 0,0 1 0,0-1 0,1 0 0,-1 1 0,1-1 0,-1 1 0,0-1 0,1 0 0,-1 1 0,1-1 0,0 1 0,-1-1 0,1 1 0,-1-1 0,2 0 0,-1 2 0,-1-1 0,1 0 0,-1 0 0,0 0 0,1 0 0,-1 1 0,1-1 0,-1 0 0,0 0 0,1 1 0,-1-1 0,0 0 0,1 1 0,-1-1 0,0 1 0,1-1 0,-1 0 0,0 1 0,0-1 0,1 1 0,-1-1 0,0 0 0,0 1 0,10 34 0,23 212-1146,-33-240 927,5 47-6607</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4.426"/>
    </inkml:context>
    <inkml:brush xml:id="br0">
      <inkml:brushProperty name="width" value="0.05" units="cm"/>
      <inkml:brushProperty name="height" value="0.05" units="cm"/>
    </inkml:brush>
  </inkml:definitions>
  <inkml:trace contextRef="#ctx0" brushRef="#br0">14 1 24575,'-7'230'0,"1"-18"0,6 420-1365,0-621-5461</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5.124"/>
    </inkml:context>
    <inkml:brush xml:id="br0">
      <inkml:brushProperty name="width" value="0.05" units="cm"/>
      <inkml:brushProperty name="height" value="0.05" units="cm"/>
    </inkml:brush>
  </inkml:definitions>
  <inkml:trace contextRef="#ctx0" brushRef="#br0">69 85 24575,'-6'-4'0,"0"0"0,0 1 0,0-2 0,0 1 0,1-1 0,-1 0 0,1 0 0,0 0 0,1-1 0,-8-10 0,12 15 0,0 1 0,0-1 0,0 1 0,-1-1 0,1 0 0,0 1 0,0-1 0,0 1 0,0-1 0,0 1 0,0-1 0,0 1 0,0-1 0,0 0 0,0 1 0,0-1 0,1 1 0,-1-1 0,0 1 0,0-1 0,0 1 0,1-1 0,-1 1 0,0-1 0,1 1 0,-1-1 0,0 1 0,1 0 0,-1-1 0,1 1 0,-1 0 0,0-1 0,1 1 0,-1 0 0,1-1 0,-1 1 0,1 0 0,-1 0 0,1 0 0,-1-1 0,1 1 0,0 0 0,-1 0 0,1 0 0,0 0 0,32-3 0,-28 3 0,578 4 0,-446-1 0,179 7-150,319 3-281,-632-13 433,0-1 28,0 1 0,0 0 1,0 0-1,0 0 0,0 1 0,0-1 0,0 1 1,0-1-1,5 3 0,-8-3-23,0 0 0,1 1 0,-1-1 0,0 0 1,0 1-1,0-1 0,1 0 0,-1 1 0,0-1 0,0 0 0,0 1 0,0-1 0,1 0 0,-1 1 0,0-1 0,0 1 1,0-1-1,0 0 0,0 1 0,0-1 0,0 1 0,0-1 0,0 0 0,0 1 0,-1-1 0,1 1 0,-10 19 79,3-9-86,2 0 0,-1 0 0,1 1 0,1 0 0,0 0 0,1 0 0,0 0 0,1 1 0,-1 20 0,1 8 0,7 66 0,6-23 0,37 142 0,-22-116 0,-16-71 0,24 128 0,-30-137 0,-1 0 0,-1 0 0,-4 48 0,2-77 0,0 0 0,0 1 0,-1-1 0,1 0 0,0 0 0,-1 1 0,1-1 0,-1 0 0,1 0 0,-1 0 0,0 1 0,0-1 0,0 0 0,1 0 0,-1 0 0,0 0 0,0 0 0,0-1 0,0 1 0,0 0 0,-1 0 0,1-1 0,0 1 0,0 0 0,0-1 0,-1 0 0,1 1 0,0-1 0,-1 0 0,1 1 0,0-1 0,-1 0 0,1 0 0,0 0 0,-3 0 0,-7-1 0,1 0 0,-1-1 0,-18-5 0,6 2 0,-798-80 0,-4 74 0,817 12 342,18-1-2049,4 0-5119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5.591"/>
    </inkml:context>
    <inkml:brush xml:id="br0">
      <inkml:brushProperty name="width" value="0.05" units="cm"/>
      <inkml:brushProperty name="height" value="0.05" units="cm"/>
    </inkml:brush>
  </inkml:definitions>
  <inkml:trace contextRef="#ctx0" brushRef="#br0">1 48 24575,'2'0'0,"4"0"0,4 0 0,9-2 0,7-1 0,8 0 0,6-2 0,5 0 0,5-1 0,2 0 0,0 1 0,-5 2 0,-5 1 0,-8-2 0,-10 1-8191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6.387"/>
    </inkml:context>
    <inkml:brush xml:id="br0">
      <inkml:brushProperty name="width" value="0.05" units="cm"/>
      <inkml:brushProperty name="height" value="0.05" units="cm"/>
    </inkml:brush>
  </inkml:definitions>
  <inkml:trace contextRef="#ctx0" brushRef="#br0">3 0 24575,'-2'0'0,"1"0"0,4 0 0,2 0 0,7 0 0,4 0 0,5 0 0,4 0 0,4 0 0,1 0 0,1 0 0,0 0 0,-4 0 0,-1 0 0,-3 0 0,-3 0 0,-5 0-8191</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6.938"/>
    </inkml:context>
    <inkml:brush xml:id="br0">
      <inkml:brushProperty name="width" value="0.05" units="cm"/>
      <inkml:brushProperty name="height" value="0.05" units="cm"/>
    </inkml:brush>
  </inkml:definitions>
  <inkml:trace contextRef="#ctx0" brushRef="#br0">135 64 24575,'-8'0'0,"0"0"0,0 1 0,0 0 0,0 0 0,0 1 0,1 0 0,-1 0 0,-13 7 0,17-7 0,1 0 0,-1 0 0,1 0 0,0 0 0,0 1 0,0 0 0,0-1 0,1 1 0,-1 0 0,1 0 0,0 0 0,0 1 0,0-1 0,0 0 0,0 1 0,1 0 0,-1-1 0,1 1 0,0 0 0,-1 5 0,2-6 0,-1 0 0,1 0 0,0 0 0,0 0 0,0 0 0,1 0 0,-1 0 0,1 0 0,0 0 0,-1 0 0,1 0 0,0-1 0,1 1 0,-1 0 0,0 0 0,1-1 0,0 1 0,-1-1 0,1 0 0,0 1 0,0-1 0,1 0 0,-1 0 0,0 0 0,1 0 0,4 2 0,-2-1 0,0-1 0,0 0 0,0 0 0,0 0 0,1-1 0,-1 1 0,0-1 0,1-1 0,-1 1 0,1-1 0,-1 0 0,1 0 0,9-2 0,-4 0 0,-1-2 0,1 1 0,-1-1 0,0-1 0,0 1 0,-1-2 0,0 1 0,1-1 0,-2-1 0,16-14 0,-20 18 0,0-1 0,0 0 0,0 0 0,-1-1 0,0 1 0,0 0 0,0-1 0,0 0 0,-1 0 0,1 0 0,-1 0 0,-1 0 0,1 0 0,-1-1 0,0 1 0,0 0 0,0-1 0,-1 1 0,0-1 0,0 1 0,0-1 0,-1 1 0,-1-8 0,1 10-114,0 0 1,-1 0-1,1 1 0,0-1 0,-1 0 1,0 1-1,1-1 0,-1 1 0,0 0 1,0 0-1,-4-4 0,-9-4-6712</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7.401"/>
    </inkml:context>
    <inkml:brush xml:id="br0">
      <inkml:brushProperty name="width" value="0.05" units="cm"/>
      <inkml:brushProperty name="height" value="0.05" units="cm"/>
    </inkml:brush>
  </inkml:definitions>
  <inkml:trace contextRef="#ctx0" brushRef="#br0">150 44 24575,'-4'-1'0,"1"1"0,-1-1 0,0 1 0,0-1 0,1-1 0,-1 1 0,0 0 0,-3-3 0,5 3 0,0 0 0,0 0 0,0 0 0,0 0 0,0 0 0,0 0 0,0 1 0,0-1 0,0 1 0,0-1 0,0 1 0,0 0 0,0 0 0,-1 0 0,1 0 0,0 0 0,0 0 0,0 1 0,0-1 0,0 1 0,0-1 0,0 1 0,0 0 0,0 0 0,0 0 0,0 0 0,0 0 0,-1 2 0,-2 2 0,0-1 0,0 2 0,1-1 0,-1 1 0,1-1 0,1 1 0,-6 11 0,7-14 0,0 1 0,1 0 0,-1 0 0,1 0 0,0 0 0,0 0 0,0 0 0,1 0 0,-1 0 0,1 0 0,0 0 0,0 0 0,0 0 0,1 5 0,0-7 0,0-1 0,0 1 0,0 0 0,0-1 0,0 1 0,0-1 0,1 1 0,-1-1 0,0 1 0,1-1 0,-1 0 0,1 0 0,-1 0 0,1 0 0,0 0 0,-1 0 0,1 0 0,0-1 0,0 1 0,-1 0 0,1-1 0,0 1 0,0-1 0,0 0 0,0 0 0,0 0 0,0 0 0,0 0 0,-1 0 0,1 0 0,3-1 0,6-1 0,1-1 0,0 1 0,17-9 0,-26 11 0,6-4 0,0 0 0,0 0 0,-1-1 0,1 0 0,-1-1 0,10-8 0,-15 11 0,0 0 0,0 0 0,0 0 0,0 0 0,0 0 0,-1 0 0,0-1 0,1 0 0,-1 1 0,0-1 0,-1 0 0,1 0 0,-1 0 0,0 0 0,0 0 0,0 0 0,0-5 0,-1 7 12,0 0 0,-1 0 0,1 0-1,0 0 1,-1 0 0,0 1 0,1-1-1,-1 0 1,0 0 0,0 1 0,0-1-1,0 0 1,0 1 0,-1-1 0,1 1 0,0-1-1,-1 1 1,1 0 0,-1-1 0,1 1-1,-1 0 1,0 0 0,1 0 0,-1 0-1,0 1 1,0-1 0,0 0 0,-3 0 0,-4-1-354,0 0 1,-1 0 0,1 1-1,-15 0 1,8 1-6485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7.702"/>
    </inkml:context>
    <inkml:brush xml:id="br0">
      <inkml:brushProperty name="width" value="0.05" units="cm"/>
      <inkml:brushProperty name="height" value="0.05" units="cm"/>
    </inkml:brush>
  </inkml:definitions>
  <inkml:trace contextRef="#ctx0" brushRef="#br0">0 1 24575,'293'7'0,"9"0"0,-296-7 171,-11 0 0,-11 0-1878,3-1-5119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2.632"/>
    </inkml:context>
    <inkml:brush xml:id="br0">
      <inkml:brushProperty name="width" value="0.05" units="cm"/>
      <inkml:brushProperty name="height" value="0.05" units="cm"/>
    </inkml:brush>
  </inkml:definitions>
  <inkml:trace contextRef="#ctx0" brushRef="#br0">7 320 24575,'-3'0'0,"0"-2"0,3-3 0,7-3 0,14-3 0,17-1 0,22-3 0,25-3 0,28-4 0,27-4 0,26-3-1159,17-2 1159,10-1 0,1 1-1603,-11 1 1603,-21 3 0,-37 7-5429</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5.841"/>
    </inkml:context>
    <inkml:brush xml:id="br0">
      <inkml:brushProperty name="width" value="0.05" units="cm"/>
      <inkml:brushProperty name="height" value="0.05" units="cm"/>
    </inkml:brush>
  </inkml:definitions>
  <inkml:trace contextRef="#ctx0" brushRef="#br0">57 14 24575,'-3'-13'0,"3"13"0,0 0 0,-1-1 0,1 1 0,0 0 0,0 0 0,-1 0 0,1 0 0,0 0 0,0 0 0,-1 0 0,1 0 0,0 0 0,-1 0 0,1 0 0,0 0 0,0 0 0,-1 0 0,1 1 0,0-1 0,0 0 0,-1 0 0,1 0 0,0 0 0,0 0 0,0 0 0,-1 1 0,1-1 0,0 0 0,0 0 0,-16 23 0,10-8 0,0 1 0,2-1 0,0 1 0,1 0 0,-3 31 0,4 87 0,3-87 0,0 88-1365,0-115-5461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029"/>
    </inkml:context>
    <inkml:brush xml:id="br0">
      <inkml:brushProperty name="width" value="0.05" units="cm"/>
      <inkml:brushProperty name="height" value="0.05" units="cm"/>
    </inkml:brush>
  </inkml:definitions>
  <inkml:trace contextRef="#ctx0" brushRef="#br0">1 43 24575,'0'-2'0,"2"-4"0,3 0 0,8 1 0,6-1 0,7 0 0,6 1 0,4 2 0,1 1 0,-1 1 0,-8 1-8191</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185"/>
    </inkml:context>
    <inkml:brush xml:id="br0">
      <inkml:brushProperty name="width" value="0.05" units="cm"/>
      <inkml:brushProperty name="height" value="0.05" units="cm"/>
    </inkml:brush>
  </inkml:definitions>
  <inkml:trace contextRef="#ctx0" brushRef="#br0">1 4 24575,'0'2'0,"2"1"0,3 0 0,6 0 0,7-1 0,6-1 0,5-3 0,5-1 0,6 0 0,3-2 0,-6 0-8191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762"/>
    </inkml:context>
    <inkml:brush xml:id="br0">
      <inkml:brushProperty name="width" value="0.05" units="cm"/>
      <inkml:brushProperty name="height" value="0.05" units="cm"/>
    </inkml:brush>
  </inkml:definitions>
  <inkml:trace contextRef="#ctx0" brushRef="#br0">42 142 24575,'-11'-1'0,"1"1"0,9 0 0,1 1 0,-1 0 0,1 0 0,-1 0 0,1 0 0,-1-1 0,1 1 0,-1 0 0,1 0 0,0 0 0,0 0 0,-1 0 0,1 0 0,0 0 0,0 1 0,-3 24 0,2 45 0,-1 15 0,-6 0 0,24-142 0,1-30 0,11-44 0,-22 107 0,1 1 0,1 0 0,18-33 0,-25 53 0,1-1 0,0 0 0,0 0 0,-1 1 0,2-1 0,-1 1 0,0 0 0,0-1 0,5-2 0,-6 5 0,0-1 0,0 1 0,-1 0 0,1-1 0,0 1 0,0 0 0,0 0 0,0-1 0,0 1 0,0 0 0,0 0 0,0 0 0,0 0 0,0 0 0,0 1 0,0-1 0,0 0 0,0 0 0,0 1 0,0-1 0,0 0 0,0 1 0,0-1 0,0 1 0,0-1 0,0 1 0,-1 0 0,1-1 0,0 1 0,-1 0 0,1-1 0,0 1 0,0 1 0,5 6 0,-1 0 0,1 0 0,-2 0 0,1 0 0,-1 1 0,5 14 0,13 60 0,-14-50 0,19 95 0,-11-187 0,-10 24 0,-2 11 0,0 0 0,2 1 0,0 0 0,1 0 0,19-37 0,-26 59 0,0 0 0,1 0 0,-1 0 0,1 0 0,-1 0 0,1 1 0,-1-1 0,1 0 0,0 0 0,-1 1 0,1-1 0,0 0 0,0 1 0,-1-1 0,1 0 0,0 1 0,0-1 0,0 1 0,0 0 0,0-1 0,0 1 0,0 0 0,0-1 0,1 1 0,-1 0 0,0 1 0,0-1 0,0 1 0,0-1 0,0 1 0,0-1 0,-1 1 0,1 0 0,0-1 0,0 1 0,0 0 0,-1 0 0,1 0 0,0-1 0,-1 1 0,1 0 0,-1 0 0,1 1 0,4 8 0,-1 1 0,0-1 0,3 15 0,-5-20 0,27 111-1365,-21-79-5461</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8.383"/>
    </inkml:context>
    <inkml:brush xml:id="br0">
      <inkml:brushProperty name="width" value="0.05" units="cm"/>
      <inkml:brushProperty name="height" value="0.05" units="cm"/>
    </inkml:brush>
  </inkml:definitions>
  <inkml:trace contextRef="#ctx0" brushRef="#br0">244 0 24575,'7'268'0,"-1"-100"0,-4 1045-607,-36-675 607,-37-4 0,-15-6 304,44 4-1,41-361-303,-6 147 0,-9-104-1365,14-192-5461</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8.922"/>
    </inkml:context>
    <inkml:brush xml:id="br0">
      <inkml:brushProperty name="width" value="0.05" units="cm"/>
      <inkml:brushProperty name="height" value="0.05" units="cm"/>
    </inkml:brush>
  </inkml:definitions>
  <inkml:trace contextRef="#ctx0" brushRef="#br0">2 10 24575,'0'0'0,"0"0"0,0 0 0,0 0 0,0 0 0,0 0 0,0 0 0,-1-1 0,1 1 0,0 0 0,0 0 0,0 0 0,0 0 0,0 0 0,0 0 0,0-1 0,0 1 0,0 0 0,-1 0 0,1 0 0,0 0 0,0-1 0,0 1 0,0 0 0,0 0 0,0 0 0,0 0 0,0-1 0,0 1 0,0 0 0,0 0 0,0 0 0,0 0 0,1-1 0,-1 1 0,0 0 0,0 0 0,0 0 0,0 0 0,0 0 0,0-1 0,0 1 0,9-3 0,13 3 0,169 14 0,66 4 0,416-13 0,-669-5 342,-12 0-2049,-6 0-5119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9.766"/>
    </inkml:context>
    <inkml:brush xml:id="br0">
      <inkml:brushProperty name="width" value="0.05" units="cm"/>
      <inkml:brushProperty name="height" value="0.05" units="cm"/>
    </inkml:brush>
  </inkml:definitions>
  <inkml:trace contextRef="#ctx0" brushRef="#br0">21 96 24575,'0'-2'0,"0"0"0,-1 1 0,1-1 0,-1 0 0,1 1 0,-1-1 0,0 0 0,0 1 0,0-1 0,0 1 0,0-1 0,-1-1 0,0 2 0,1-1 0,0 1 0,0-1 0,0 1 0,0-1 0,0 0 0,1 1 0,-1-1 0,0-2 0,1 3 0,0 0 0,0 0 0,0 0 0,0 0 0,0 0 0,1 0 0,-1 0 0,0 0 0,1 0 0,-1 0 0,0 0 0,1 1 0,-1-1 0,1 0 0,0 0 0,-1 1 0,1-1 0,0 0 0,-1 1 0,1-1 0,0 0 0,0 1 0,-1-1 0,2 0 0,4-2 0,0 0 0,0 0 0,0 0 0,0 1 0,0 0 0,0 0 0,10-1 0,49-4 0,-56 6 0,311-3 0,2 22 0,3 1 0,-270-17 102,199-2-1569,-227-3-5359</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0.452"/>
    </inkml:context>
    <inkml:brush xml:id="br0">
      <inkml:brushProperty name="width" value="0.05" units="cm"/>
      <inkml:brushProperty name="height" value="0.05" units="cm"/>
    </inkml:brush>
  </inkml:definitions>
  <inkml:trace contextRef="#ctx0" brushRef="#br0">325 7 24575,'0'0'0,"0"-1"0,0 1 0,0 0 0,0 0 0,0 0 0,0-1 0,0 1 0,0 0 0,0 0 0,0 0 0,0 0 0,0-1 0,0 1 0,0 0 0,0 0 0,0 0 0,0-1 0,0 1 0,0 0 0,0 0 0,0 0 0,0 0 0,-1-1 0,1 1 0,0 0 0,0 0 0,0 0 0,0 0 0,0 0 0,0 0 0,-1 0 0,1-1 0,0 1 0,0 0 0,0 0 0,0 0 0,-1 0 0,1 0 0,0 0 0,-8 4 0,-5 12 0,3 5 0,1 1 0,1 0 0,1 0 0,1 1 0,-5 34 0,3-18 0,-15 85 0,-7 135 0,14 129 0,-43 1093 0,47-1259 0,-38 361 0,6-112 0,36 206 0,46-350 0,-14-161 0,-22-151 0,0 0 0,-2 0 0,-1 16 0,1-26 0,-1 0 0,0 0 0,0 0 0,0 0 0,-1-1 0,1 1 0,-1 0 0,0-1 0,-1 1 0,1-1 0,-1 0 0,-6 8 0,9-12-31,0 1 0,-1-1 0,1 1 0,0-1 0,-1 0 0,1 1 0,0-1 0,-1 0 0,1 1 0,0-1 0,-1 0 0,1 0 0,-1 1 0,1-1 0,-1 0 0,1 0 0,-1 0 0,1 0 0,-1 1 0,1-1 0,-1 0 0,1 0 0,-1 0 0,1 0-1,-1 0 1,1 0 0,-1 0 0,1-1 0,-1 1 0,1 0 0,0 0 0,-1 0 0,1 0 0,-1-1 0,1 1 0,-1 0 0,1 0 0,-1-1 0,1 1 0,0 0 0,-1-1 0,1 1 0,-1-1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2.198"/>
    </inkml:context>
    <inkml:brush xml:id="br0">
      <inkml:brushProperty name="width" value="0.05" units="cm"/>
      <inkml:brushProperty name="height" value="0.05" units="cm"/>
    </inkml:brush>
  </inkml:definitions>
  <inkml:trace contextRef="#ctx0" brushRef="#br0">1 1 24575,'2'65'0,"4"0"0,15 71 0,-15-87 0,-3-1 0,-2 70 0,1 26 0,-2-142 0,0 0 0,0 0 0,1 0 0,-1 0 0,1 0 0,0 0 0,-1 0 0,1 0 0,0-1 0,0 1 0,0 0 0,0 0 0,1-1 0,-1 1 0,0-1 0,1 1 0,-1-1 0,1 1 0,0-1 0,-1 0 0,1 0 0,0 0 0,-1 0 0,1 0 0,0 0 0,0-1 0,0 1 0,0 0 0,0-1 0,0 0 0,0 1 0,0-1 0,0 0 0,3 0 0,9 0 0,0 0 0,0-1 0,0-1 0,15-4 0,-8 3 0,440-38 0,3 35 0,-385 6 0,1836 39-579,-1061-14 409,507-18 767,-806-9-445,403 51-152,-533-19 0,-188-16 0,-92-13 0,14 1 0,-109 9 0,-59-11-1365,1-3-5461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506"/>
    </inkml:context>
    <inkml:brush xml:id="br0">
      <inkml:brushProperty name="width" value="0.05" units="cm"/>
      <inkml:brushProperty name="height" value="0.05" units="cm"/>
    </inkml:brush>
  </inkml:definitions>
  <inkml:trace contextRef="#ctx0" brushRef="#br0">40 0 24575,'-1'8'0,"0"0"0,0 0 0,-1 0 0,0 0 0,-4 9 0,-3 12 0,3 0 68,1 1 0,1 0-1,2 0 1,2 35 0,16 118-1372,-14-163 904,2 13-6426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5.771"/>
    </inkml:context>
    <inkml:brush xml:id="br0">
      <inkml:brushProperty name="width" value="0.05" units="cm"/>
      <inkml:brushProperty name="height" value="0.05" units="cm"/>
    </inkml:brush>
  </inkml:definitions>
  <inkml:trace contextRef="#ctx0" brushRef="#br0">97 667 24575,'1'-1'0,"-1"1"0,0-1 0,1 0 0,-1 0 0,1 0 0,-1 0 0,1 1 0,-1-1 0,1 0 0,0 1 0,-1-1 0,1 0 0,0 1 0,-1-1 0,1 1 0,0-1 0,0 1 0,0-1 0,0 1 0,-1 0 0,1-1 0,0 1 0,0 0 0,2-1 0,22-3 0,-23 4 0,0 1 0,0-1 0,1 1 0,-1-1 0,0 1 0,0 0 0,0 0 0,0-1 0,0 2 0,0-1 0,0 0 0,0 0 0,0 1 0,-1-1 0,1 1 0,0-1 0,-1 1 0,1 0 0,-1-1 0,0 1 0,1 0 0,-1 0 0,0 0 0,0 0 0,0 0 0,0 2 0,3 8 0,-1-1 0,0 1 0,2 20 0,-3-18 0,4 51 0,-3 113 0,0 1 0,-1-149 0,2-1 0,1 0 0,1 0 0,10 28 0,-13-49 0,0 1 0,1-1 0,0 0 0,1-1 0,0 1 0,0-1 0,0 0 0,1 0 0,0 0 0,8 6 0,-4-5 0,1 0 0,0-1 0,0 0 0,0-1 0,1 0 0,14 5 0,14 1 0,0-2 0,0-1 0,56 4 0,-83-12 0,616 35 0,-469-32 0,1898 43-3388,218 6-548,2074 147 1754,926-45 1275,-2858-121 1654,-1702-10-875,500 14 689,-1-32 648,-1186-7-1181,564-18 1520,-413 5 1164,227-47 1,-381 55-2585,-1-1 0,0-1 0,0-1 0,-1-1 0,0-1-1,-1-2 1,36-24 0,-54 34-128,4-3 0,0-1 0,-1 1 0,15-16 0,-20 19 0,-1-1 0,1 1 0,-1-1 0,0 1 0,0-1 0,-1 0 0,1 1 0,-1-1 0,0 0 0,0 0 0,0 0 0,0 0 0,0-8 0,-2-22 0,-2-1 0,-1 1 0,-14-59 0,3 26 0,-26-123 0,-19-115 0,59 283 0,1 0 0,1 0 0,1-1 0,1 1 0,9-34 0,-4 22 0,2-38 0,-10 69 0,1 1 0,-1-1 0,-1 1 0,1-1 0,0 1 0,0-1 0,-1 1 0,0-1 0,1 1 0,-1 0 0,0-1 0,0 1 0,0 0 0,0 0 0,-1 0 0,1-1 0,-1 1 0,-1-1 0,0 0 0,-1 0 0,1 0 0,-1 1 0,1-1 0,-1 1 0,0 0 0,0 0 0,0 1 0,-7-3 0,-6 0 0,0 1 0,-1 1 0,1 0 0,-19 1 0,-222 0 0,-93-2 0,-125-12-115,-951-34-501,112-1-629,-1998-84 1240,640 33 5,1557 64 0,-1759-102-1513,2178 101 1346,375 20 167,-1274-64 0,0 21 0,-368 58-968,1570 12 2303,-339 16 1959,667-21-3294,-227 18 0,3 22 0,279-41 0,-1 0 0,1 1 0,-1 1 0,1 0 0,0 0 0,1 1 0,0 1 0,0 0 0,-10 8 0,1-3 0,-1 0 0,0 0 0,-1-2 0,-35 12 0,38-16 0,-1 2 0,1 0 0,0 1 0,0 0 0,1 2 0,-26 20 0,40-28 0,0 0 0,1 1 0,-1-1 0,0 1 0,1 0 0,0 0 0,0 0 0,0 0 0,0 0 0,1 0 0,0 1 0,0-1 0,0 0 0,0 1 0,1-1 0,-1 1 0,1-1 0,0 1 0,1-1 0,0 6 0,2 10 0,2-1 0,0 0 0,10 25 0,-5-16 0,-3-7-136,-1 1-1,0 0 1,-2 0-1,-1 0 1,-1 0-1,0 0 1,-2 1-1,-1-1 0,-3 24 1,-2-15-6690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768"/>
    </inkml:context>
    <inkml:brush xml:id="br0">
      <inkml:brushProperty name="width" value="0.05" units="cm"/>
      <inkml:brushProperty name="height" value="0.05" units="cm"/>
    </inkml:brush>
  </inkml:definitions>
  <inkml:trace contextRef="#ctx0" brushRef="#br0">25 0 24575,'1'10'0,"0"1"0,1-1 0,0 0 0,4 12 0,4 18 0,-6-10 69,-1 1-1,-2 0 0,-1 0 0,-5 41 1,-3-20-923,-23 86 1,21-103-5973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969"/>
    </inkml:context>
    <inkml:brush xml:id="br0">
      <inkml:brushProperty name="width" value="0.05" units="cm"/>
      <inkml:brushProperty name="height" value="0.05" units="cm"/>
    </inkml:brush>
  </inkml:definitions>
  <inkml:trace contextRef="#ctx0" brushRef="#br0">0 1 24575,'0'4'0,"0"7"0,0 6 0,0 4 0,0 1 0,0 2 0,0 1 0,0 1 0,0 1 0,0 0 0,0 0 0,0 0 0,0-4-8191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220"/>
    </inkml:context>
    <inkml:brush xml:id="br0">
      <inkml:brushProperty name="width" value="0.05" units="cm"/>
      <inkml:brushProperty name="height" value="0.05" units="cm"/>
    </inkml:brush>
  </inkml:definitions>
  <inkml:trace contextRef="#ctx0" brushRef="#br0">0 0 24575,'18'481'0,"-14"-438"-1365,-1-5-5461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8.793"/>
    </inkml:context>
    <inkml:brush xml:id="br0">
      <inkml:brushProperty name="width" value="0.05" units="cm"/>
      <inkml:brushProperty name="height" value="0.05" units="cm"/>
    </inkml:brush>
  </inkml:definitions>
  <inkml:trace contextRef="#ctx0" brushRef="#br0">3 0 24575,'22'412'0,"-9"-231"0,-1 53-305,-24 314-1,11-545 306,-34 649 611,33-553-611,8 154 0,5-130 0,-10-120 0,-1-1 0,1 0 0,0 0 0,0 0 0,0 0 0,0-1 0,0 1 0,0 0 0,0 0 0,1-1 0,-1 1 0,1 0 0,-1-1 0,1 0 0,0 1 0,-1-1 0,1 0 0,0 0 0,0 0 0,0 0 0,0 0 0,2 1 0,7 2 0,1 0 0,20 3 0,-25-5 0,240 34 0,4-21 0,-223-14 0,704 14-1523,5-22-446,-569 5 1864,253-4 575,966-10-4110,-2 26 4430,-1325-9 335,5-1 1144,69 11 1,-122-7-3330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9.586"/>
    </inkml:context>
    <inkml:brush xml:id="br0">
      <inkml:brushProperty name="width" value="0.05" units="cm"/>
      <inkml:brushProperty name="height" value="0.05" units="cm"/>
    </inkml:brush>
  </inkml:definitions>
  <inkml:trace contextRef="#ctx0" brushRef="#br0">1 2 24575,'0'1'0,"0"0"0,1 1 0,-1-1 0,1 1 0,-1-1 0,1 0 0,-1 1 0,1-1 0,0 0 0,0 1 0,0-1 0,0 0 0,0 0 0,0 0 0,0 0 0,0 0 0,0 0 0,0 0 0,0 0 0,1 0 0,-1-1 0,0 1 0,1 0 0,-1-1 0,0 1 0,3-1 0,45 11 0,-42-10 0,110 13 0,1-4 0,124-8 0,236-34 0,-445 29 0,-13 2 0,1-1 0,0-1 0,35-10 0,-48 8 171,-11 1 0,-14 1-1878,5 2-5119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274"/>
    </inkml:context>
    <inkml:brush xml:id="br0">
      <inkml:brushProperty name="width" value="0.05" units="cm"/>
      <inkml:brushProperty name="height" value="0.05" units="cm"/>
    </inkml:brush>
  </inkml:definitions>
  <inkml:trace contextRef="#ctx0" brushRef="#br0">136 258 24575,'-9'0'0,"2"-1"0,0 1 0,1 1 0,-1-1 0,0 1 0,0 0 0,-9 3 0,14-3 0,-1 0 0,1 1 0,0-1 0,0 0 0,0 1 0,0 0 0,0-1 0,0 1 0,0 0 0,1 0 0,-1 0 0,0 0 0,1 1 0,0-1 0,0 0 0,-1 1 0,1-1 0,1 1 0,-1-1 0,-1 4 0,-1 10 0,1-1 0,0 1 0,0 27 0,2-30 0,0 1 0,-1-1 0,0 0 0,-1 0 0,-8 25 0,10-38 0,0 1 0,1-1 0,-1 0 0,0 0 0,0 0 0,0 0 0,0 0 0,0 0 0,0 1 0,0-1 0,0 0 0,0 0 0,0 0 0,0 0 0,0 0 0,0 0 0,-1 1 0,1-1 0,0 0 0,0 0 0,0 0 0,0 0 0,0 0 0,0 0 0,0 0 0,0 0 0,0 1 0,0-1 0,0 0 0,0 0 0,-1 0 0,1 0 0,0 0 0,0 0 0,0 0 0,0 0 0,0 0 0,0 0 0,0 0 0,-1 0 0,1 0 0,0 0 0,0 0 0,0 0 0,0 0 0,0 0 0,0 0 0,-1 0 0,1 0 0,0 0 0,0 0 0,0 0 0,0 0 0,0 0 0,0 0 0,0 0 0,-1 0 0,1 0 0,0 0 0,0 0 0,0 0 0,0 0 0,0-1 0,0 1 0,0 0 0,-4-13 0,0-18 0,4-23 0,3 0 0,2 0 0,2 1 0,15-58 0,-20 102 0,0 0 0,1 1 0,0 0 0,1 0 0,0 0 0,0 0 0,0 0 0,1 1 0,0-1 0,1 2 0,8-10 0,-11 13 0,1 0 0,1-1 0,-1 2 0,0-1 0,1 0 0,-1 1 0,1 0 0,0 0 0,0 0 0,0 1 0,0 0 0,0-1 0,0 2 0,0-1 0,0 1 0,1 0 0,-1 0 0,0 0 0,0 0 0,8 3 0,-3-1 0,1 1 0,-1 0 0,0 1 0,-1 0 0,1 0 0,-1 1 0,0 1 0,17 12 0,-23-16 0,-1 0 0,1 0 0,-1 0 0,0 0 0,0 0 0,0 1 0,0-1 0,0 1 0,-1-1 0,1 1 0,-1 0 0,0 0 0,1-1 0,-1 1 0,0 0 0,-1 0 0,1 0 0,-1 0 0,1 0 0,-1 0 0,0 1 0,0-1 0,0 0 0,0 0 0,-1 0 0,1 0 0,-1 0 0,0 0 0,0 0 0,0 0 0,0 0 0,-1-1 0,1 1 0,-3 4 0,-2 1 0,-1 1 0,0-1 0,-1 0 0,1-1 0,-1 0 0,-1 0 0,-12 8 0,-70 36 0,46-29 0,43-21 0,0 1 0,0-1 0,0 0 0,0 1 0,0-1 0,0 1 0,0-1 0,0 1 0,-2 3 0,4-4 0,0-1 0,-1 1 0,1 0 0,0-1 0,0 1 0,0 0 0,0-1 0,0 1 0,0 0 0,0-1 0,0 1 0,0 0 0,0-1 0,1 1 0,-1-1 0,0 1 0,0 0 0,1-1 0,-1 1 0,0-1 0,1 1 0,-1 0 0,1-1 0,-1 1 0,0-1 0,1 1 0,-1-1 0,1 0 0,-1 1 0,1-1 0,0 0 0,-1 1 0,1-1 0,-1 0 0,1 1 0,0-1 0,-1 0 0,2 0 0,19 10 0,1-1 0,0-1 0,32 8 0,1 0 0,-41-12 0,70 26 0,-75-26 0,0 0 0,-1 1 0,1 0 0,-1 0 0,0 1 0,13 12 0,-20-17 0,0 0 0,-1 0 0,1-1 0,0 1 0,0 0 0,-1 0 0,1 0 0,0 0 0,-1 0 0,1 0 0,-1 0 0,1 1 0,-1-1 0,0 0 0,1 0 0,-1 0 0,0 0 0,0 1 0,0-1 0,0 0 0,0 0 0,0 0 0,0 0 0,0 1 0,-1-1 0,1 0 0,0 0 0,-1 0 0,1 0 0,-1 0 0,1 0 0,-1 0 0,1 0 0,-1 0 0,0 0 0,1 0 0,-1 0 0,0 0 0,0 0 0,0 0 0,0-1 0,0 1 0,0 0 0,0-1 0,-2 2 0,-4 2 0,0-1 0,0 1 0,0-1 0,-1-1 0,-11 4 0,-12 0-170,0-1-1,0-1 0,-1-2 1,1-1-1,-1-2 0,1-1 1,-46-9-1,39 2-6655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497"/>
    </inkml:context>
    <inkml:brush xml:id="br0">
      <inkml:brushProperty name="width" value="0.05" units="cm"/>
      <inkml:brushProperty name="height" value="0.05" units="cm"/>
    </inkml:brush>
  </inkml:definitions>
  <inkml:trace contextRef="#ctx0" brushRef="#br0">3 0 24575,'0'3'0,"-2"0"0,1 0 0,6-1 0,6 0 0,7-1 0,6 0 0,7-1 0,6 0 0,5 0 0,2-3 0,-2 0 0,-4 0 0,-8 0-8191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637"/>
    </inkml:context>
    <inkml:brush xml:id="br0">
      <inkml:brushProperty name="width" value="0.05" units="cm"/>
      <inkml:brushProperty name="height" value="0.05" units="cm"/>
    </inkml:brush>
  </inkml:definitions>
  <inkml:trace contextRef="#ctx0" brushRef="#br0">109 0 24575,'-5'0'0,"-6"0"0,-5 0 0,-3 0 0,-1 0 0,4 3 0,4 4 0,5 5 0,5 4 0,3 6 0,4 4 0,1 5 0,1 4 0,3 1 0,1 0 0,-1 0 0,-2-7-8191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093"/>
    </inkml:context>
    <inkml:brush xml:id="br0">
      <inkml:brushProperty name="width" value="0.05" units="cm"/>
      <inkml:brushProperty name="height" value="0.05" units="cm"/>
    </inkml:brush>
  </inkml:definitions>
  <inkml:trace contextRef="#ctx0" brushRef="#br0">2 168 24575,'0'-26'0,"0"6"0,0 34 0,0 312 0,-1-412 0,1-67 0,1 123 0,2-1 0,13-56 0,-14 81 0,0 0 0,0 0 0,0 0 0,1 1 0,0-1 0,0 1 0,0-1 0,7-6 0,-9 11 0,0-1 0,0 1 0,1 0 0,-1-1 0,0 1 0,1 0 0,-1 0 0,1 0 0,0 0 0,-1 1 0,1-1 0,0 0 0,-1 1 0,1-1 0,0 1 0,0-1 0,-1 1 0,1 0 0,0 0 0,0 0 0,0 0 0,-1 0 0,1 0 0,0 1 0,0-1 0,0 0 0,-1 1 0,1 0 0,0-1 0,-1 1 0,1 0 0,0 0 0,1 1 0,2 1 0,-1 1 0,0-1 0,1 1 0,-1 0 0,-1 0 0,1 1 0,-1-1 0,1 1 0,-1 0 0,-1 0 0,1 0 0,-1 0 0,1 0 0,-2 1 0,1-1 0,0 1 0,-1-1 0,0 1 0,0 6 0,-1-7 0,1 0 0,-1 1 0,0-1 0,-1 1 0,1-1 0,-1 0 0,0 0 0,-1 1 0,1-1 0,-1 0 0,0 0 0,0 0 0,-1 0 0,1-1 0,-1 1 0,0-1 0,0 1 0,-1-1 0,1 0 0,-6 4 0,-10 5-1365,1-2-5461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359"/>
    </inkml:context>
    <inkml:brush xml:id="br0">
      <inkml:brushProperty name="width" value="0.05" units="cm"/>
      <inkml:brushProperty name="height" value="0.05" units="cm"/>
    </inkml:brush>
  </inkml:definitions>
  <inkml:trace contextRef="#ctx0" brushRef="#br0">40 1 24575,'-2'0'0,"-3"0"0,-3 0 0,-1 2 0,2 6 0,2 3 0,2 5 0,3 4 0,3 6 0,2 5 0,1 4 0,1 4 0,2 1 0,0 2 0,-3-7-8191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6.881"/>
    </inkml:context>
    <inkml:brush xml:id="br0">
      <inkml:brushProperty name="width" value="0.05" units="cm"/>
      <inkml:brushProperty name="height" value="0.05" units="cm"/>
    </inkml:brush>
  </inkml:definitions>
  <inkml:trace contextRef="#ctx0" brushRef="#br0">50 215 24575,'0'-1'0,"0"0"0,-1 1 0,1-1 0,0 0 0,0 0 0,0 1 0,-1-1 0,1 0 0,0 0 0,0 0 0,0 1 0,0-1 0,0 0 0,0 0 0,1 1 0,-1-1 0,0 0 0,0 0 0,0 1 0,1-1 0,-1 0 0,0 1 0,1-1 0,-1 0 0,1 1 0,-1-1 0,1 0 0,0 0 0,-1 1 0,1-1 0,-1 1 0,0-1 0,1 1 0,-1 0 0,0-1 0,1 1 0,-1 0 0,1-1 0,-1 1 0,0 0 0,1 0 0,-1-1 0,1 1 0,-1 0 0,1 0 0,-1 0 0,1 0 0,-1 0 0,1 0 0,-1 0 0,1 0 0,-1 0 0,1 0 0,-1 0 0,1 0 0,-1 0 0,1 0 0,-1 0 0,1 0 0,-1 0 0,1 1 0,-1-1 0,0 0 0,1 0 0,-1 1 0,1-1 0,-1 0 0,0 0 0,1 1 0,-1-1 0,1 1 0,-1-1 0,0 0 0,0 1 0,1-1 0,-1 1 0,1 0 0,1 4 0,1 1 0,-1-1 0,0 1 0,-1 0 0,1-1 0,-1 1 0,0 0 0,-1 0 0,1 0 0,-1 0 0,-1 11 0,-2 7 0,-9 36 0,9-47 0,-2 6 0,2 0 0,-1 0 0,-1-1 0,-1 0 0,0 0 0,-1 0 0,-14 23 0,21-41 0,0 0 0,0 0 0,0 1 0,0-1 0,0 0 0,0 1 0,-1-1 0,1 0 0,0 0 0,0 1 0,0-1 0,0 0 0,-1 0 0,1 1 0,0-1 0,0 0 0,-1 0 0,1 0 0,0 1 0,0-1 0,-1 0 0,1 0 0,0 0 0,-1 0 0,1 0 0,0 1 0,0-1 0,-1 0 0,1 0 0,0 0 0,-1 0 0,1 0 0,0 0 0,-1 0 0,1 0 0,0 0 0,-1 0 0,1 0 0,-1-1 0,-2-13 0,5-22 0,4-12 0,3 0 0,1 0 0,3 1 0,2 1 0,29-65 0,-37 99 0,0 0 0,0 0 0,1 1 0,0-1 0,1 2 0,0-1 0,1 2 0,21-17 0,-26 22 0,0 0 0,1 0 0,0 1 0,-1 0 0,1 0 0,1 1 0,-1-1 0,0 2 0,0-1 0,1 0 0,-1 1 0,1 0 0,0 1 0,-1 0 0,1 0 0,-1 0 0,1 0 0,-1 1 0,1 0 0,10 4 0,-14-4 0,1 0 0,0 1 0,-1-1 0,0 1 0,1 0 0,-1 0 0,0 0 0,0 0 0,0 1 0,0-1 0,0 1 0,-1 0 0,1 0 0,-1 0 0,0 0 0,0 0 0,0 0 0,0 1 0,0-1 0,-1 1 0,1-1 0,-1 1 0,0 0 0,0-1 0,-1 1 0,1 0 0,-1 0 0,0-1 0,1 1 0,-2 0 0,1 0 0,0 0 0,-1-1 0,0 1 0,0 0 0,0 0 0,0-1 0,-1 1 0,1-1 0,-1 1 0,-3 4 0,-6 7 0,-1 0 0,0-2 0,-1 1 0,-1-2 0,-27 21 0,18-16 0,-2-2 0,0 0 0,-27 10 0,50-24 0,-3 1 0,-1 1 0,1-1 0,-1-1 0,-10 3 0,15-6 0,8-3 0,10-5 0,1 4 0,0 1 0,-1 0 0,2 1 0,-1 1 0,0 1 0,33 0 0,-40 2 0,-1 1 0,1 0 0,0 0 0,-1 1 0,1 0 0,-1 1 0,0 0 0,0 1 0,0 0 0,-1 1 0,1 0 0,-1 0 0,10 9 0,-16-13 0,-1 1 0,0 0 0,0 0 0,0 0 0,0 0 0,0 0 0,-1 0 0,1 1 0,-1-1 0,1 0 0,-1 1 0,0 0 0,0-1 0,0 1 0,0 0 0,0-1 0,-1 1 0,1 0 0,-1 0 0,0-1 0,0 1 0,0 0 0,0 4 0,-1-3 0,-1-1 0,1 1 0,-1 0 0,1 0 0,-1-1 0,0 1 0,-1-1 0,1 1 0,-1-1 0,1 0 0,-1 0 0,0 0 0,0-1 0,0 1 0,-6 3 0,-3 1 0,0 0 0,0-1 0,-1 0 0,0-1 0,0 0 0,0-1 0,0-1 0,-25 4 0,19-5 0,-1-1 0,0 0 0,0-2 0,0 0 0,-29-6 0,40 5-227,0-1-1,0 0 1,0 0-1,0 0 1,-14-9-1,-2-5-6598</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550"/>
    </inkml:context>
    <inkml:brush xml:id="br0">
      <inkml:brushProperty name="width" value="0.05" units="cm"/>
      <inkml:brushProperty name="height" value="0.05" units="cm"/>
    </inkml:brush>
  </inkml:definitions>
  <inkml:trace contextRef="#ctx0" brushRef="#br0">4 16 24575,'-2'0'0,"1"0"0,3 0 0,4 0 0,6 0 0,7 0 0,7 0 0,7 0 0,4 0 0,6 0 0,1-2 0,1-1 0,-2-2 0,-10-1-8191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703"/>
    </inkml:context>
    <inkml:brush xml:id="br0">
      <inkml:brushProperty name="width" value="0.05" units="cm"/>
      <inkml:brushProperty name="height" value="0.05" units="cm"/>
    </inkml:brush>
  </inkml:definitions>
  <inkml:trace contextRef="#ctx0" brushRef="#br0">102 220 24575,'-7'-7'0,"-6"-9"0,-7-9 0,-1-4 0,2-3 0,5 0 0,7 3 0,9 7 0,9 6 0,10 7 0,7 7 0,10 6 0,3 4 0,6 4 0,-6-1-8191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098"/>
    </inkml:context>
    <inkml:brush xml:id="br0">
      <inkml:brushProperty name="width" value="0.05" units="cm"/>
      <inkml:brushProperty name="height" value="0.05" units="cm"/>
    </inkml:brush>
  </inkml:definitions>
  <inkml:trace contextRef="#ctx0" brushRef="#br0">23 83 24575,'-12'8'0,"12"-8"0,-1 1 0,0-1 0,1 0 0,-1 0 0,1 1 0,-1-1 0,1 0 0,-1 1 0,0-1 0,1 1 0,0-1 0,-1 0 0,1 1 0,-1-1 0,1 1 0,-1 0 0,1-1 0,0 1 0,0-1 0,-1 1 0,1-1 0,0 1 0,0 0 0,0-1 0,-1 1 0,1 0 0,0-1 0,0 1 0,0 0 0,0-1 0,0 1 0,0 0 0,0-1 0,1 1 0,-1-1 0,0 1 0,0 0 0,0-1 0,1 1 0,-1-1 0,0 1 0,1 0 0,-1 0 0,24 52 0,-15-35 0,0 1 0,-2-1 0,0 1 0,-1 0 0,5 28 0,-11-33 0,-3-18 0,-4-25 0,7 12 0,0-1 0,0 1 0,2-1 0,0 1 0,1-1 0,8-24 0,-8 32 0,0 0 0,1 1 0,0-1 0,1 1 0,0-1 0,0 2 0,1-1 0,0 0 0,1 1 0,-1 0 0,2 1 0,9-9 0,-15 14 0,1 0 0,0 0 0,-1 0 0,1 1 0,0-1 0,0 1 0,0-1 0,1 1 0,-1 0 0,0 0 0,0 1 0,1-1 0,-1 1 0,0-1 0,1 1 0,-1 0 0,0 0 0,1 1 0,-1-1 0,0 1 0,1 0 0,4 1 0,-4 0 0,0 1 0,-1-1 0,1 1 0,0-1 0,-1 1 0,0 0 0,0 0 0,0 1 0,0-1 0,0 1 0,-1-1 0,0 1 0,0 0 0,0 0 0,0 0 0,2 7 0,4 16-341,-1 1 0,-2 0-1,3 43 1,-6-47-6485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344"/>
    </inkml:context>
    <inkml:brush xml:id="br0">
      <inkml:brushProperty name="width" value="0.05" units="cm"/>
      <inkml:brushProperty name="height" value="0.05" units="cm"/>
    </inkml:brush>
  </inkml:definitions>
  <inkml:trace contextRef="#ctx0" brushRef="#br0">1 0 24575,'0'28'0,"8"210"0,-5-205 0,1 1 0,2-1 0,2 0 0,1-1 0,19 49 0,-25-75-136,0 0-1,0 0 1,0 0-1,1 0 1,0-1-1,0 1 1,1-1-1,-1 0 0,7 6 1,4-2-6690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501"/>
    </inkml:context>
    <inkml:brush xml:id="br0">
      <inkml:brushProperty name="width" value="0.05" units="cm"/>
      <inkml:brushProperty name="height" value="0.05" units="cm"/>
    </inkml:brush>
  </inkml:definitions>
  <inkml:trace contextRef="#ctx0" brushRef="#br0">83 15 24575,'-5'-2'0,"-6"-2"0,-5 2 0,-4-1 0,3 1 0,7 1 0,6 1 0,7 0 0,7 0 0,10 0 0,7 0 0,4 0 0,4 0 0,-4 0-8191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4.073"/>
    </inkml:context>
    <inkml:brush xml:id="br0">
      <inkml:brushProperty name="width" value="0.05" units="cm"/>
      <inkml:brushProperty name="height" value="0.05" units="cm"/>
    </inkml:brush>
  </inkml:definitions>
  <inkml:trace contextRef="#ctx0" brushRef="#br0">50 84 24575,'-7'1'0,"-18"-1"0,24 0 0,0 0 0,0 0 0,0 0 0,0 0 0,0 0 0,0 0 0,1 0 0,-1-1 0,0 1 0,0 0 0,0 0 0,0-1 0,1 1 0,-1-1 0,0 1 0,0-1 0,1 1 0,-2-2 0,3 1 0,0 1 0,0-1 0,1 0 0,-1 0 0,0 1 0,1-1 0,-1 1 0,0-1 0,1 1 0,-1-1 0,3 1 0,-4 0 0,46-8 0,0 3 0,73 0 0,-52 3 0,687-9-1133,-313 8 298,358-2 274,-100 2 31,-322-19 3569,-338 15-3019,-38 7-20,-1 0 0,0 0 0,1 1 0,-1-1 0,0 0 0,1 1 0,-1-1 0,0 0 0,1 1 0,-1-1 0,0 0 0,0 1 0,1-1 0,-1 1 0,0-1 0,0 0 0,0 1 0,0-1 0,1 1 0,-1-1 0,0 1 0,0-1 0,0 0 0,0 1 0,0-1 0,0 1 0,0-1 0,0 1 0,-1 0 0,0 18 0,1-14 0,6 398 0,-1-307 0,32 392 0,6 291 0,-57-427 0,0 34 0,13-360 0,0-1 0,-2 0 0,0-1 0,-2 1 0,-1 0 0,0-1 0,-14 30 0,5-8 0,14-37 0,-2 0 0,1 0 0,-1-1 0,-1 0 0,1 1 0,-2-1 0,-9 14 0,13-21 0,0 0 0,0 0 0,-1 0 0,1 0 0,0 0 0,-1-1 0,1 1 0,-1 0 0,1-1 0,-1 1 0,1-1 0,-1 0 0,1 1 0,-1-1 0,0 0 0,1 0 0,-1 0 0,-2-1 0,-33-5 0,24 3 0,-101-11 0,-200 1 0,217 11 0,-1016-3 0,522 24 0,560-18 0,-54 10 0,75-10-1365,1 1-5461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7.486"/>
    </inkml:context>
    <inkml:brush xml:id="br0">
      <inkml:brushProperty name="width" value="0.05" units="cm"/>
      <inkml:brushProperty name="height" value="0.05" units="cm"/>
    </inkml:brush>
  </inkml:definitions>
  <inkml:trace contextRef="#ctx0" brushRef="#br0">22 28 24575,'17'-23'0,"-17"22"0,0 1 0,0 0 0,0 0 0,0 0 0,0-1 0,0 1 0,1 0 0,-1 0 0,0 0 0,0-1 0,0 1 0,1 0 0,-1 0 0,0 0 0,0 0 0,0-1 0,1 1 0,-1 0 0,0 0 0,0 0 0,1 0 0,-1 0 0,0 0 0,0 0 0,1 0 0,-1 0 0,0 0 0,1 0 0,-1 0 0,0 0 0,0 0 0,1 0 0,-1 0 0,2 9 0,-5 14 0,-15 47 0,12-49 0,0 1 0,1 1 0,1-1 0,-1 43 0,5-60 0,0 0 0,1-1 0,-1 1 0,1-1 0,0 1 0,1-1 0,-1 0 0,1 1 0,0-1 0,0 0 0,0 0 0,1 0 0,-1 0 0,1-1 0,0 1 0,0-1 0,6 6 0,-7-7 0,1-1 0,0 1 0,0 0 0,0-1 0,-1 0 0,2 1 0,-1-1 0,0 0 0,0-1 0,0 1 0,0-1 0,1 1 0,-1-1 0,0 0 0,0 0 0,1 0 0,-1-1 0,0 1 0,0-1 0,0 1 0,0-1 0,0 0 0,1-1 0,-2 1 0,6-3 0,9-6-1365,-1-1-5461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7.645"/>
    </inkml:context>
    <inkml:brush xml:id="br0">
      <inkml:brushProperty name="width" value="0.05" units="cm"/>
      <inkml:brushProperty name="height" value="0.05" units="cm"/>
    </inkml:brush>
  </inkml:definitions>
  <inkml:trace contextRef="#ctx0" brushRef="#br0">10 43 24575,'-2'-5'0,"-1"-3"0,0-1 0,1 1 0,3 2 0,3 3 0,4 0 0,2 2 0,0 1-8191</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062"/>
    </inkml:context>
    <inkml:brush xml:id="br0">
      <inkml:brushProperty name="width" value="0.05" units="cm"/>
      <inkml:brushProperty name="height" value="0.05" units="cm"/>
    </inkml:brush>
  </inkml:definitions>
  <inkml:trace contextRef="#ctx0" brushRef="#br0">13 198 24575,'0'0'0,"-1"0"0,1 0 0,-1 1 0,0-1 0,1 0 0,-1 1 0,1-1 0,-1 1 0,1-1 0,-1 1 0,1-1 0,-1 0 0,1 1 0,0 0 0,-1-1 0,1 1 0,0-1 0,-1 1 0,1-1 0,0 1 0,0 0 0,-1-1 0,1 1 0,0 0 0,0-1 0,0 1 0,0 1 0,-2 22 0,2-22 0,0 31 0,2 0 0,9 50 0,1 23 0,-8-21 0,25-369 0,-14 96 0,-14 183 0,0-6 0,0 1 0,1-1 0,0 1 0,7-17 0,-9 25 0,1 0 0,0 1 0,0-1 0,0 0 0,0 0 0,0 1 0,0-1 0,0 0 0,0 1 0,1-1 0,-1 1 0,1 0 0,-1 0 0,1-1 0,-1 1 0,1 0 0,0 0 0,0 0 0,-1 0 0,1 1 0,0-1 0,0 1 0,0-1 0,0 1 0,0-1 0,0 1 0,0 0 0,0 0 0,0 0 0,0 0 0,4 1 0,3 2-94,0 0 1,0 0-1,0 1 0,-1 0 0,0 1 0,1 0 1,12 10-1,-14-10-521,15 11-6211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236"/>
    </inkml:context>
    <inkml:brush xml:id="br0">
      <inkml:brushProperty name="width" value="0.05" units="cm"/>
      <inkml:brushProperty name="height" value="0.05" units="cm"/>
    </inkml:brush>
  </inkml:definitions>
  <inkml:trace contextRef="#ctx0" brushRef="#br0">0 35 24575,'3'0'0,"2"0"0,4 0 0,4 0 0,4-2 0,5-2 0,3-1 0,1 0 0,2-2 0,0 0 0,-5 2-8191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0.041"/>
    </inkml:context>
    <inkml:brush xml:id="br0">
      <inkml:brushProperty name="width" value="0.05" units="cm"/>
      <inkml:brushProperty name="height" value="0.05" units="cm"/>
    </inkml:brush>
  </inkml:definitions>
  <inkml:trace contextRef="#ctx0" brushRef="#br0">4 184 24575,'1'-1'0,"-1"1"0,0 0 0,1-1 0,-1 1 0,1-1 0,-1 1 0,1-1 0,-1 1 0,1 0 0,-1 0 0,1-1 0,-1 1 0,1 0 0,-1 0 0,1-1 0,-1 1 0,1 0 0,0 0 0,-1 0 0,1 0 0,-1 0 0,1 0 0,0 0 0,-1 0 0,1 0 0,-1 0 0,1 0 0,0 1 0,27 1 0,-21-1 0,-3 0 0,0-1 0,0 0 0,-1 0 0,1 0 0,0-1 0,0 1 0,0-1 0,0 0 0,-1 0 0,1 0 0,-1-1 0,1 1 0,-1-1 0,1 0 0,-1 0 0,0 0 0,1 0 0,3-4 0,-5 3 0,0 1 0,0-1 0,-1 0 0,1 0 0,0 0 0,-1 0 0,0 0 0,1 0 0,-1 0 0,-1-1 0,1 1 0,0 0 0,-1-1 0,0 1 0,1 0 0,-2-1 0,1 1 0,0 0 0,0-1 0,-1 1 0,-1-4 0,0 1 0,0 0 0,0 1 0,0-1 0,-1 1 0,0-1 0,0 1 0,-1 0 0,0 0 0,1 0 0,-2 1 0,1-1 0,-9-6 0,11 10 0,1-1 0,-1 1 0,1 0 0,-1 0 0,1 0 0,-1 1 0,0-1 0,0 0 0,1 0 0,-1 1 0,0 0 0,0-1 0,0 1 0,0 0 0,1 0 0,-1-1 0,0 2 0,0-1 0,0 0 0,0 0 0,0 0 0,1 1 0,-1-1 0,0 1 0,0 0 0,0 0 0,1-1 0,-1 1 0,1 0 0,-1 0 0,0 0 0,1 1 0,0-1 0,-1 0 0,1 0 0,0 1 0,-1-1 0,1 1 0,0-1 0,0 1 0,0 0 0,1-1 0,-1 1 0,-1 3 0,-2 6 0,0 0 0,0 0 0,1 0 0,1 1 0,0-1 0,0 1 0,2 0 0,-1-1 0,1 1 0,1 0 0,0-1 0,0 1 0,2 0 0,-1-1 0,1 0 0,5 13 0,-6-21 12,0 0-1,-1 0 0,1 0 1,1 0-1,-1-1 1,0 1-1,1 0 0,-1-1 1,1 0-1,0 1 0,0-1 1,0 0-1,0-1 1,6 4-1,-3-3 8,-1 0 0,1-1 0,0 1 0,0-1 0,0-1 0,0 1 0,0-1 0,7 0 0,5-2-361,0-1 1,0-1 0,0 0-1,28-11 1,-3-2-6485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7.238"/>
    </inkml:context>
    <inkml:brush xml:id="br0">
      <inkml:brushProperty name="width" value="0.05" units="cm"/>
      <inkml:brushProperty name="height" value="0.05" units="cm"/>
    </inkml:brush>
  </inkml:definitions>
  <inkml:trace contextRef="#ctx0" brushRef="#br0">0 28 24575,'1'-1'0,"-1"0"0,0 1 0,1-1 0,-1 0 0,1 1 0,-1-1 0,1 0 0,-1 1 0,1-1 0,0 1 0,-1-1 0,1 1 0,-1-1 0,1 1 0,0-1 0,-1 1 0,1 0 0,0 0 0,0-1 0,-1 1 0,1 0 0,0 0 0,0 0 0,0-1 0,-1 1 0,1 0 0,1 0 0,28-1 0,-25 1 0,50 1 0,-38 0 0,1-1 0,-1 0 0,30-5 0,-47 5 0,0 0 0,0 0 0,0 0 0,0 0 0,1 0 0,-1 0 0,0 0 0,0 0 0,0 0 0,1 0 0,-1 0 0,0 0 0,0 0 0,0 0 0,0 0 0,1 0 0,-1 0 0,0 0 0,0 0 0,0 0 0,0 0 0,1 0 0,-1 0 0,0 0 0,0 0 0,0 0 0,0 0 0,0 0 0,1-1 0,-1 1 0,0 0 0,0 0 0,0 0 0,0 0 0,0 0 0,0-1 0,0 1 0,0 0 0,0 0 0,1 0 0,-1 0 0,0-1 0,0 1 0,0 0 0,0 0 0,0 0 0,0 0 0,0-1 0,0 1 0,-11-3 0,-17-1 0,25 4 0,0 0 0,-1 0 0,1 0 0,0 0 0,0 0 0,-1 0 0,1 1 0,0 0 0,0 0 0,-1 0 0,1 0 0,0 0 0,0 0 0,0 1 0,1 0 0,-1-1 0,0 1 0,1 0 0,-1 0 0,1 1 0,-1-1 0,1 0 0,0 1 0,0 0 0,0-1 0,0 1 0,1 0 0,-1 0 0,1 0 0,-1 0 0,1 0 0,-1 5 0,-10 27 114,1 0 0,-7 51 0,14-65-399,2 1 1,0 1-1,2-1 1,0 0-1,5 27 1,0-21-6542</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482"/>
    </inkml:context>
    <inkml:brush xml:id="br0">
      <inkml:brushProperty name="width" value="0.05" units="cm"/>
      <inkml:brushProperty name="height" value="0.05" units="cm"/>
    </inkml:brush>
  </inkml:definitions>
  <inkml:trace contextRef="#ctx0" brushRef="#br0">15 14 24575,'-8'-13'0,"4"12"0,2 24 0,1-17 0,9 192 335,-1-30-2035,-7-147-5126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9.397"/>
    </inkml:context>
    <inkml:brush xml:id="br0">
      <inkml:brushProperty name="width" value="0.05" units="cm"/>
      <inkml:brushProperty name="height" value="0.05" units="cm"/>
    </inkml:brush>
  </inkml:definitions>
  <inkml:trace contextRef="#ctx0" brushRef="#br0">67 154 24575,'-1'-1'0,"1"0"0,-1 1 0,0-1 0,0 0 0,0 0 0,1 0 0,-1 1 0,0-1 0,0 0 0,0 1 0,0-1 0,0 1 0,0-1 0,-1 1 0,1-1 0,0 1 0,0 0 0,0 0 0,0 0 0,0-1 0,-1 1 0,1 0 0,0 0 0,0 0 0,0 1 0,0-1 0,0 0 0,-1 0 0,1 1 0,0-1 0,0 1 0,0-1 0,0 1 0,0-1 0,0 1 0,0-1 0,0 1 0,0 0 0,0 0 0,1-1 0,-1 1 0,0 0 0,0 0 0,1 0 0,-1 0 0,0 0 0,1 0 0,-1 2 0,-2 2 0,0 0 0,1 0 0,-1 1 0,1-1 0,1 1 0,-1 0 0,1 0 0,-1 7 0,2-3 0,1-1 0,0 1 0,0 0 0,1-1 0,0 1 0,1-1 0,0 0 0,1 0 0,8 17 0,-10-22 0,0 0 0,1-1 0,0 1 0,0 0 0,0-1 0,0 0 0,0 0 0,1 0 0,-1 0 0,6 3 0,-6-4 0,-1-1 0,0 0 0,1 0 0,-1-1 0,1 1 0,-1-1 0,1 1 0,-1-1 0,1 0 0,0 1 0,-1-1 0,1-1 0,-1 1 0,1 0 0,-1-1 0,1 1 0,-1-1 0,1 0 0,3-1 0,-3 0 0,1 1 0,-1-1 0,0 0 0,0 0 0,0 0 0,0-1 0,0 1 0,-1-1 0,1 1 0,-1-1 0,1 0 0,-1 0 0,0 0 0,0 0 0,2-7 0,-2 5 0,0 0 0,0-1 0,-1 0 0,0 1 0,0-1 0,-1 0 0,1 1 0,-1-1 0,-1-10 0,0 10 0,0 0 0,0-1 0,0 1 0,-1 0 0,0 0 0,0 0 0,0 0 0,-1 1 0,0-1 0,0 1 0,-1-1 0,1 1 0,-1 0 0,0 0 0,0 1 0,-1-1 0,0 1 0,1 0 0,-8-4 0,3 4 0,23 9 0,12-3 0,0-1 0,0-1 0,0-1 0,-1-2 0,1 0 0,0-2 0,37-11 0,-59 14 0,-1 1 0,1-1 0,-1 0 0,0 0 0,1 0 0,-1 0 0,0 0 0,0-1 0,0 0 0,3-4 0,-13 112 0,7-88 0,0 0 0,2 0 0,0 0 0,5 19 0,-7-34 0,0 0 0,1-1 0,-1 1 0,1-1 0,-1 1 0,1-1 0,-1 0 0,1 1 0,0-1 0,0 1 0,0-1 0,0 0 0,0 0 0,0 0 0,0 0 0,0 1 0,1-2 0,-1 1 0,0 0 0,1 0 0,-1 0 0,0 0 0,1-1 0,-1 1 0,1-1 0,-1 1 0,1-1 0,-1 0 0,1 1 0,0-1 0,-1 0 0,1 0 0,-1 0 0,1 0 0,-1 0 0,1-1 0,0 1 0,-1 0 0,1-1 0,-1 1 0,1-1 0,-1 0 0,3-1 0,2 0 0,0-2 0,0 1 0,0-1 0,0 0 0,0 0 0,-1-1 0,0 1 0,8-10 0,-7 5 0,0-1 0,0 0 0,-1-1 0,7-19 0,-9 21 0,1-1 0,0 1 0,1 0 0,0 0 0,0 0 0,7-8 0,-11 17 0,-1-1 0,0 1 0,1 0 0,-1-1 0,1 1 0,-1 0 0,1-1 0,-1 1 0,1 0 0,-1-1 0,1 1 0,-1 0 0,1 0 0,0 0 0,-1 0 0,1-1 0,-1 1 0,1 0 0,-1 0 0,1 0 0,0 0 0,-1 0 0,1 0 0,-1 1 0,1-1 0,0 0 0,-1 0 0,1 0 0,-1 0 0,1 1 0,-1-1 0,1 0 0,-1 1 0,1-1 0,-1 0 0,1 1 0,-1-1 0,1 0 0,-1 1 0,0-1 0,1 1 0,-1-1 0,0 1 0,1-1 0,-1 1 0,0-1 0,0 1 0,1-1 0,-1 2 0,15 32 0,-12-27 0,7 20 0,21 48 0,-28-69 0,0 0 0,1 0 0,0 0 0,0-1 0,0 0 0,1 1 0,-1-1 0,1-1 0,6 5 0,-9-7 0,0-1 0,-1 0 0,1 0 0,0 0 0,0 0 0,0 0 0,0-1 0,0 1 0,0-1 0,0 1 0,0-1 0,0 0 0,0 1 0,0-1 0,1 0 0,-1 0 0,0-1 0,0 1 0,3-1 0,-2 0 0,0 0 0,0-1 0,-1 1 0,1-1 0,0 0 0,-1 0 0,1 0 0,-1 0 0,0 0 0,1 0 0,2-5 0,1-1 0,-1-1 0,0 1 0,0-1 0,-1 0 0,0 0 0,-1-1 0,3-12 0,-4 12 0,0-1 0,-1 1 0,0-1 0,0 0 0,-2 1 0,1-1 0,-1 0 0,-1 1 0,0-1 0,0 1 0,-7-18 0,6 21 0,0 1 0,0 0 0,0 0 0,-1 0 0,0 0 0,0 1 0,-1-1 0,1 1 0,-1 0 0,0 1 0,-1-1 0,1 1 0,-1 0 0,0 0 0,0 1 0,0-1 0,0 1 0,0 1 0,-8-3 0,-16-2-1365,2 4-5461</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0.993"/>
    </inkml:context>
    <inkml:brush xml:id="br0">
      <inkml:brushProperty name="width" value="0.05" units="cm"/>
      <inkml:brushProperty name="height" value="0.05" units="cm"/>
    </inkml:brush>
  </inkml:definitions>
  <inkml:trace contextRef="#ctx0" brushRef="#br0">0 1 24575,'10'422'0,"-6"-257"0,-4-164-114,0 1 1,0-1-1,0 1 0,1-1 0,-1 1 1,0-1-1,1 1 0,-1-1 0,1 0 1,0 1-1,0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1.379"/>
    </inkml:context>
    <inkml:brush xml:id="br0">
      <inkml:brushProperty name="width" value="0.05" units="cm"/>
      <inkml:brushProperty name="height" value="0.05" units="cm"/>
    </inkml:brush>
  </inkml:definitions>
  <inkml:trace contextRef="#ctx0" brushRef="#br0">0 120 24575,'49'7'0,"-15"-1"0,386 15 0,-339-19 0,754-18-1068,-3-44 0,-77-14 1057,-689 69 1237,-58 6-931,-10 3 151,-12 4-1198,13-8 319,-17 8-6393</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2.313"/>
    </inkml:context>
    <inkml:brush xml:id="br0">
      <inkml:brushProperty name="width" value="0.05" units="cm"/>
      <inkml:brushProperty name="height" value="0.05" units="cm"/>
    </inkml:brush>
  </inkml:definitions>
  <inkml:trace contextRef="#ctx0" brushRef="#br0">0 56 24575,'1047'-18'-849,"-604"7"619,1545-15-203,-1841 32 1195,-73-1-392,-72-5-440,-1 0 20,0 0-1,-1 0 0,1 0 0,0 1 0,0-1 0,0 0 0,-1-1 1,1 1-1,0 0 0,0 0 0,0 0 0,-1 0 0,1 0 0,0-1 1,0 1-1,-1 0 0,2-2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3.158"/>
    </inkml:context>
    <inkml:brush xml:id="br0">
      <inkml:brushProperty name="width" value="0.05" units="cm"/>
      <inkml:brushProperty name="height" value="0.05" units="cm"/>
    </inkml:brush>
  </inkml:definitions>
  <inkml:trace contextRef="#ctx0" brushRef="#br0">7 39 24575,'0'0'0,"-1"-1"0,1 1 0,-1-1 0,1 1 0,-1-1 0,1 1 0,-1-1 0,1 0 0,0 1 0,-1-1 0,1 1 0,0-1 0,-1 0 0,1 1 0,0-1 0,0 0 0,0 1 0,0-1 0,0 0 0,0 0 0,0 1 0,0-1 0,0 0 0,0 1 0,0-1 0,0 0 0,0 0 0,0 1 0,1-1 0,-1 0 0,0 1 0,0-1 0,1 1 0,-1-1 0,1 0 0,-1 1 0,0-1 0,1 1 0,-1-1 0,1 1 0,-1-1 0,1 1 0,0-1 0,-1 1 0,1 0 0,-1-1 0,1 1 0,1-1 0,1 0 0,1-1 0,-1 1 0,1-1 0,0 1 0,-1 0 0,1 0 0,6 0 0,31 1 0,0 2 0,48 8 0,-24-2 0,246 20 0,1-23 0,-309-5 0,0 0 0,0 0 0,0 0 0,0 0 0,-1 0 0,1-1 0,0 1 0,0-1 0,-1 0 0,1 1 0,0-1 0,-1-1 0,4 0 0,-6 1 0,0 1 0,0 0 0,-1 0 0,1 0 0,0-1 0,0 1 0,-1 0 0,1 0 0,0 0 0,0 0 0,-1-1 0,1 1 0,0 0 0,-1 0 0,1 0 0,0 0 0,0 0 0,-1 0 0,1 0 0,0 0 0,-1 0 0,1 0 0,0 0 0,-1 0 0,1 0 0,0 0 0,0 0 0,-1 0 0,1 1 0,0-1 0,0 0 0,-1 0 0,1 0 0,-1 1 0,-12 3 0,10-2 0,0 0 0,0 0 0,1 0 0,-1 0 0,0 1 0,1 0 0,-1-1 0,1 1 0,0 0 0,0 0 0,0 0 0,0 0 0,0 1 0,-1 3 0,1-1 0,1 1 0,-1-1 0,1 0 0,1 0 0,-1 1 0,1-1 0,1 10 0,2 7 0,1-1 0,1 0 0,12 34 0,-14-48 0,14 41 0,32 110 0,-42-132 0,-2 1 0,-1 1 0,1 52 0,-5-53 0,-1-12 0,1 1 0,0-1 0,4 20 0,-4-35 0,0-1 0,0 1 0,1 0 0,-1-1 0,-1 1 0,1 0 0,0-1 0,0 1 0,0 0 0,0-1 0,0 1 0,-1 0 0,1-1 0,0 1 0,0-1 0,-1 1 0,1-1 0,-1 1 0,1 0 0,0-1 0,-1 1 0,1-1 0,-1 0 0,1 1 0,-1-1 0,1 1 0,-1-1 0,0 0 0,1 1 0,-1-1 0,1 0 0,-1 0 0,0 1 0,1-1 0,-1 0 0,0 0 0,1 0 0,-2 0 0,-32 1 0,25-1 0,-207-10-704,195 8 43,-54-4-6165</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025"/>
    </inkml:context>
    <inkml:brush xml:id="br0">
      <inkml:brushProperty name="width" value="0.05" units="cm"/>
      <inkml:brushProperty name="height" value="0.05" units="cm"/>
    </inkml:brush>
  </inkml:definitions>
  <inkml:trace contextRef="#ctx0" brushRef="#br0">21 6 24575,'-2'-2'0,"-3"-1"0,-1 2 0,0 4 0,5 4 0,1 2 0,4 3 0,0 4 0,1 3 0,0 3 0,1 3 0,-1 0 0,0-1 0,0 1 0,-1-2 0,-1-2 0,-2-5-8191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244"/>
    </inkml:context>
    <inkml:brush xml:id="br0">
      <inkml:brushProperty name="width" value="0.05" units="cm"/>
      <inkml:brushProperty name="height" value="0.05" units="cm"/>
    </inkml:brush>
  </inkml:definitions>
  <inkml:trace contextRef="#ctx0" brushRef="#br0">11 139 24575,'-3'-6'0,"1"-1"0,0 1 0,1-1 0,0 0 0,0 0 0,1 0 0,-1 0 0,1 0 0,2-10 0,-2 14 0,1 1 0,0-1 0,0 0 0,0 1 0,0-1 0,0 0 0,0 1 0,1 0 0,-1-1 0,1 1 0,0 0 0,-1-1 0,1 1 0,0 0 0,0 0 0,1 1 0,-1-1 0,0 0 0,1 1 0,-1-1 0,1 1 0,-1 0 0,1 0 0,-1 0 0,5-1 0,7-1 0,1 1 0,-1 0 0,0 1 0,1 1 0,-1 0 0,1 1 0,-1 1 0,0 0 0,0 1 0,0 0 0,0 1 0,0 1 0,-1 0 0,26 13 0,-38-17 10,0-1 0,0 1 0,0 0 0,0-1 0,0 1 0,0 0 1,0 0-1,0 0 0,0-1 0,0 1 0,0 0 0,-1 0 0,1 0 0,0 0 0,0 1 0,-1-1 0,1 0 0,-1 0 0,1 0 0,-1 0 0,0 1 0,1-1 0,-1 0 0,0 0 0,0 1 0,0-1 0,0 0 0,0 1 0,0-1 0,0 0 0,0 0 0,-1 1 1,0 1-1,-1 0-166,0 0 1,0 0 0,0 0 0,0-1 0,-1 1 0,1-1 0,-1 1-1,0-1 1,1 0 0,-6 3 0,-12 7-6671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659"/>
    </inkml:context>
    <inkml:brush xml:id="br0">
      <inkml:brushProperty name="width" value="0.05" units="cm"/>
      <inkml:brushProperty name="height" value="0.05" units="cm"/>
    </inkml:brush>
  </inkml:definitions>
  <inkml:trace contextRef="#ctx0" brushRef="#br0">171 38 24575,'0'-1'0,"0"-1"0,0 1 0,0 0 0,0-1 0,-1 1 0,1-1 0,0 1 0,0-1 0,-1 1 0,1-1 0,-1 1 0,1 0 0,-1-1 0,0 1 0,0 0 0,1-1 0,-1 1 0,0 0 0,0 0 0,0 0 0,0 0 0,0 0 0,-1 0 0,1 0 0,0 0 0,0 1 0,-1-1 0,1 0 0,0 1 0,-1-1 0,1 1 0,-1-1 0,1 1 0,0 0 0,-1-1 0,1 1 0,-1 0 0,1 0 0,-1 0 0,1 0 0,-3 1 0,-2 0 0,0 0 0,0 0 0,1 0 0,-1 1 0,0 0 0,1 0 0,0 1 0,-1-1 0,-5 5 0,4-2 0,1 0 0,0 0 0,1 0 0,-1 0 0,1 1 0,0 0 0,0 0 0,1 1 0,0-1 0,-4 9 0,7-13 0,0 1 0,0-1 0,0 1 0,0 0 0,1-1 0,-1 1 0,1 0 0,0-1 0,-1 1 0,1 0 0,1 0 0,-1-1 0,0 1 0,1 0 0,-1 0 0,1-1 0,0 1 0,0-1 0,0 1 0,0-1 0,0 1 0,1-1 0,-1 1 0,1-1 0,-1 0 0,1 0 0,0 0 0,0 0 0,0 0 0,0 0 0,3 1 0,2 1 0,-1 0 0,1 0 0,1 0 0,-1-1 0,0-1 0,1 1 0,-1-1 0,1 0 0,0-1 0,-1 0 0,11 1 0,-5-2 0,-1 0 0,0-1 0,0 0 0,1 0 0,-1-2 0,18-5 0,-27 8 0,0-1 0,0 0 0,-1-1 0,1 1 0,0 0 0,-1-1 0,1 0 0,-1 0 0,1 1 0,-1-1 0,0-1 0,0 1 0,0 0 0,0 0 0,0-1 0,0 1 0,1-5 0,-2 5 0,-1 0 0,1 0 0,-1 1 0,0-1 0,0 0 0,0 0 0,0 1 0,0-1 0,0 0 0,-1 0 0,1 1 0,-1-1 0,1 0 0,-1 1 0,1-1 0,-1 1 0,0-1 0,0 0 0,0 1 0,0 0 0,0-1 0,0 1 0,0 0 0,0-1 0,-1 1 0,1 0 0,0 0 0,-1 0 0,1 0 0,-1 0 0,-1 0 0,-5-4-124,0 1 0,0 0 0,0 1 0,0 0 0,0 0 0,-1 1-1,0 0 1,1 0 0,-1 1 0,-15-1 0,10 2-6702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031"/>
    </inkml:context>
    <inkml:brush xml:id="br0">
      <inkml:brushProperty name="width" value="0.05" units="cm"/>
      <inkml:brushProperty name="height" value="0.05" units="cm"/>
    </inkml:brush>
  </inkml:definitions>
  <inkml:trace contextRef="#ctx0" brushRef="#br0">124 37 24575,'0'-1'0,"0"-1"0,0 1 0,0-1 0,0 1 0,0-1 0,0 1 0,0-1 0,-1 1 0,1-1 0,-1 1 0,1-1 0,-1 1 0,0-1 0,1 1 0,-1 0 0,0 0 0,0-1 0,0 1 0,0 0 0,0 0 0,0 0 0,-2-2 0,1 2 0,0 1 0,0-1 0,0 1 0,1-1 0,-1 1 0,0 0 0,0 0 0,0 0 0,0 0 0,1 0 0,-1 0 0,0 0 0,0 1 0,0-1 0,1 1 0,-1-1 0,0 1 0,0 0 0,-1 0 0,-3 2 0,1 0 0,-1 0 0,1 1 0,0-1 0,0 1 0,1 0 0,-1 0 0,1 1 0,0-1 0,-4 6 0,7-8 0,-1 0 0,1 0 0,0-1 0,0 1 0,0 0 0,0 0 0,1 0 0,-1 0 0,0 0 0,1 0 0,-1 0 0,1 1 0,0-1 0,0 0 0,0 0 0,0 0 0,0 0 0,0 0 0,1 1 0,-1-1 0,0 0 0,1 0 0,0 0 0,0 0 0,-1 0 0,1 0 0,0-1 0,1 1 0,-1 0 0,0 0 0,3 2 0,6 4 0,0 0 0,0-1 0,0 0 0,1-1 0,0 0 0,0-1 0,1 0 0,19 5 0,24 11 0,-54-21 0,-1 0 0,1 1 0,0-1 0,0 0 0,0 1 0,-1-1 0,1 1 0,0-1 0,-1 1 0,1-1 0,0 1 0,-1-1 0,1 1 0,-1 0 0,1-1 0,-1 1 0,1 0 0,0 1 0,-1-2 0,0 1 0,0-1 0,0 0 0,-1 1 0,1-1 0,0 1 0,0-1 0,0 0 0,-1 1 0,1-1 0,0 0 0,0 1 0,-1-1 0,1 0 0,0 1 0,0-1 0,-1 0 0,1 0 0,0 1 0,-1-1 0,1 0 0,-1 0 0,1 0 0,0 1 0,-1-1 0,-33 9 0,33-9 0,-22 4-273,1-1 0,-1-1 0,0-1 0,-23-1 0,24-3-6553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7.674"/>
    </inkml:context>
    <inkml:brush xml:id="br0">
      <inkml:brushProperty name="width" value="0.05" units="cm"/>
      <inkml:brushProperty name="height" value="0.05" units="cm"/>
    </inkml:brush>
  </inkml:definitions>
  <inkml:trace contextRef="#ctx0" brushRef="#br0">37 132 24575,'-10'43'0,"-17"293"0,46-515 0,-17 121 0,5-53 0,-4 92 0,0 1 0,0 0 0,13-33 0,-15 47 0,1 1 0,-1 0 0,1-1 0,0 1 0,0 0 0,0 0 0,0 0 0,1 1 0,-1-1 0,1 0 0,0 1 0,0 0 0,0-1 0,0 1 0,0 0 0,6-2 0,-4 2 0,0 0 0,0 1 0,0 0 0,0 0 0,0 1 0,0-1 0,0 1 0,0 0 0,0 0 0,0 1 0,7 1 0,-5-1 0,0 1 0,-1 0 0,1 0 0,-1 0 0,0 1 0,0 0 0,0 0 0,0 1 0,0 0 0,-1 0 0,1 0 0,-1 0 0,0 1 0,0 0 0,-1 0 0,0 0 0,0 1 0,6 9 0,-9-13 9,-1 0-1,1 0 1,0 0-1,0 1 1,-1-1-1,1 0 0,-1 1 1,0-1-1,0 0 1,0 1-1,0-1 1,0 1-1,0-1 1,0 0-1,-1 1 0,1-1 1,-1 0-1,0 0 1,-1 4-1,-1-2 9,1-1 1,-1 1-1,1-1 0,-1 0 0,0 1 1,0-1-1,-1 0 0,1-1 0,-7 5 1,-6 2-432,0-1 0,0-1 1,-33 10-1,48-16 362,-48 13-6774</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310"/>
    </inkml:context>
    <inkml:brush xml:id="br0">
      <inkml:brushProperty name="width" value="0.05" units="cm"/>
      <inkml:brushProperty name="height" value="0.05" units="cm"/>
    </inkml:brush>
  </inkml:definitions>
  <inkml:trace contextRef="#ctx0" brushRef="#br0">1 7 24575,'0'-1'0,"1"1"0,-1-1 0,1 1 0,-1-1 0,1 1 0,0-1 0,0 1 0,-1-1 0,1 1 0,0 0 0,-1-1 0,1 1 0,0 0 0,0 0 0,0 0 0,-1-1 0,1 1 0,0 0 0,0 0 0,0 0 0,-1 0 0,1 0 0,0 0 0,0 1 0,1-1 0,0 1 0,0 0 0,0 0 0,0 0 0,0 0 0,0 1 0,0-1 0,-1 1 0,1-1 0,2 3 0,2 4 0,0 0 0,-1 0 0,6 11 0,6 17 105,-1 2 1,17 64-1,12 30-1786,-41-121-5145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447"/>
    </inkml:context>
    <inkml:brush xml:id="br0">
      <inkml:brushProperty name="width" value="0.05" units="cm"/>
      <inkml:brushProperty name="height" value="0.05" units="cm"/>
    </inkml:brush>
  </inkml:definitions>
  <inkml:trace contextRef="#ctx0" brushRef="#br0">11 70 24575,'-2'-2'0,"-1"-3"0,0-4 0,0-1 0,4 0 0,6 2 0,6 0 0,8 1 0,7 2 0,6 2 0,5 2 0,-6 0-8191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940"/>
    </inkml:context>
    <inkml:brush xml:id="br0">
      <inkml:brushProperty name="width" value="0.05" units="cm"/>
      <inkml:brushProperty name="height" value="0.05" units="cm"/>
    </inkml:brush>
  </inkml:definitions>
  <inkml:trace contextRef="#ctx0" brushRef="#br0">0 27 24575,'3'0'0,"2"0"0,4 0 0,4 0 0,5 0 0,3 0 0,4 0 0,4-2 0,1-1 0,1 0 0,0-2 0,-2 0 0,-2 1 0,-4 1 0,-6 1-8191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6.738"/>
    </inkml:context>
    <inkml:brush xml:id="br0">
      <inkml:brushProperty name="width" value="0.05" units="cm"/>
      <inkml:brushProperty name="height" value="0.05" units="cm"/>
    </inkml:brush>
  </inkml:definitions>
  <inkml:trace contextRef="#ctx0" brushRef="#br0">163 104 24575,'1'-18'0,"0"-20"0,-1 36 0,0 0 0,-1 0 0,1 0 0,0 0 0,-1 1 0,1-1 0,-1 0 0,1 0 0,-1 0 0,0 1 0,0-1 0,1 0 0,-1 1 0,-3-3 0,3 3 0,0 0 0,-1 0 0,1 1 0,-1-1 0,0 1 0,1-1 0,-1 1 0,1-1 0,-1 1 0,0 0 0,1 0 0,-1 0 0,0 0 0,1 0 0,-1 0 0,1 1 0,-1-1 0,0 1 0,1-1 0,-1 1 0,1-1 0,-1 1 0,1 0 0,-1-1 0,1 1 0,0 0 0,-2 2 0,-5 2 0,0 0 0,1 1 0,-8 8 0,2-1 0,1 0 0,-11 16 0,20-26 0,1 0 0,-1 1 0,1 0 0,0 0 0,0 0 0,0 0 0,1 0 0,-1 0 0,1 0 0,0 0 0,0 0 0,1 1 0,-1-1 0,1 6 0,0-8 0,0 0 0,1 0 0,-1 0 0,1-1 0,0 1 0,-1 0 0,1-1 0,0 1 0,0 0 0,0-1 0,0 1 0,0-1 0,0 1 0,0-1 0,1 0 0,-1 0 0,1 1 0,-1-1 0,3 1 0,0 0 0,-1 0 0,1-1 0,0 0 0,-1 1 0,1-1 0,0-1 0,0 1 0,8 0 0,-5-1 0,0 0 0,0 0 0,1-1 0,-1 0 0,0 0 0,0-1 0,0 0 0,0 0 0,12-6 0,-15 5 0,1 0 0,-1 0 0,0-1 0,0 1 0,0-1 0,0 0 0,-1 0 0,1 0 0,-1 0 0,0-1 0,0 0 0,-1 1 0,1-1 0,2-7 0,-1-2 0,-1-1 0,0 1 0,2-26 0,0-3 0,-4 37 0,1 8 0,1 15 0,0 26 0,-3-38 0,2 22 0,5 30 0,-6-50 0,1-1 0,-1 0 0,1 0 0,0 0 0,0 0 0,1-1 0,0 1 0,0-1 0,0 1 0,0-1 0,5 6 0,6-2-1365,0-2-5461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033"/>
    </inkml:context>
    <inkml:brush xml:id="br0">
      <inkml:brushProperty name="width" value="0.05" units="cm"/>
      <inkml:brushProperty name="height" value="0.05" units="cm"/>
    </inkml:brush>
  </inkml:definitions>
  <inkml:trace contextRef="#ctx0" brushRef="#br0">70 163 24575,'7'-16'0,"-1"-1"0,0 0 0,-1-1 0,-1 1 0,4-32 0,-8 48 0,0 0 0,1 0 0,-1 0 0,0 0 0,0 0 0,0 0 0,0-1 0,0 1 0,0 0 0,0 0 0,0 0 0,-1 0 0,1 0 0,0 0 0,-1 0 0,1 0 0,-1 0 0,1 0 0,-1 0 0,1 0 0,-1 0 0,0 0 0,-1-1 0,1 1 0,0 1 0,0 0 0,0-1 0,0 1 0,0 0 0,0 0 0,0 0 0,0 0 0,0 0 0,0 0 0,-1 0 0,1 0 0,0 0 0,0 1 0,0-1 0,0 0 0,0 1 0,-2 0 0,-3 2 0,0 0 0,0 1 0,1 0 0,-1 0 0,1 0 0,-7 7 0,9-7 0,0 0 0,0 0 0,0 0 0,0 0 0,1 0 0,0 1 0,0-1 0,0 1 0,0-1 0,1 1 0,-1 0 0,1 0 0,1-1 0,-1 1 0,1 0 0,-1 0 0,1 0 0,1 0 0,-1 0 0,1 0 0,0-1 0,0 1 0,0 0 0,1 0 0,-1-1 0,1 1 0,0-1 0,1 0 0,-1 1 0,1-1 0,0 0 0,0 0 0,0-1 0,0 1 0,5 3 0,-4-3 15,2 0 39,-1 1 0,0 0-1,0 0 1,-1 0 0,5 8-1,-8-12-95,-1-1-1,1 1 1,-1 0-1,1 1 1,-1-1-1,1 0 0,-1 0 1,0 0-1,1 0 1,-1 0-1,0 0 1,0 0-1,0 0 1,0 1-1,0-1 0,0 0 1,0 0-1,0 0 1,-1 0-1,1 0 1,0 0-1,-1 0 0,1 0 1,0 0-1,-1 0 1,0 0-1,1 0 1,-1 0-1,0 0 1,1 0-1,-1 0 0,0 0 1,0 0-1,0-1 1,1 1-1,-1 0 1,0-1-1,0 1 1,-2 0-1,-5 3-6783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327"/>
    </inkml:context>
    <inkml:brush xml:id="br0">
      <inkml:brushProperty name="width" value="0.05" units="cm"/>
      <inkml:brushProperty name="height" value="0.05" units="cm"/>
    </inkml:brush>
  </inkml:definitions>
  <inkml:trace contextRef="#ctx0" brushRef="#br0">24 59 24575,'7'-6'0,"-2"1"0,0 0 0,0 0 0,0 0 0,-1-1 0,0 0 0,6-11 0,-9 17 0,-1 0 0,0 0 0,0 0 0,0 0 0,0 0 0,0 0 0,0 0 0,0 0 0,0 0 0,0 0 0,0 0 0,0 0 0,0-1 0,0 1 0,0 0 0,0 0 0,0 0 0,0 0 0,0 0 0,0 0 0,0 0 0,0 0 0,0 0 0,0-1 0,0 1 0,0 0 0,0 0 0,0 0 0,0 0 0,0 0 0,0 0 0,0 0 0,0 0 0,0 0 0,0-1 0,0 1 0,0 0 0,0 0 0,0 0 0,0 0 0,0 0 0,0 0 0,0 0 0,0 0 0,0 0 0,-1 0 0,1 0 0,0 0 0,0 0 0,0 0 0,0 0 0,0 0 0,0 0 0,0 0 0,0-1 0,0 1 0,-1 0 0,1 0 0,0 0 0,0 0 0,0 0 0,0 1 0,-9 3 0,-8 9 0,13-8 0,0 0 0,0 0 0,0 0 0,1 1 0,-1-1 0,1 1 0,1 0 0,-1 0 0,1 0 0,0 0 0,0 0 0,1 0 0,0 1 0,0-1 0,0 0 0,1 1 0,0-1 0,0 1 0,2 6 0,0-3 0,0 0 0,1 0 0,1 0 0,-1-1 0,2 1 0,-1-1 0,1 0 0,1 0 0,0 0 0,0-1 0,8 8 0,-12-13 0,4 4 0,0 0 0,0 0 0,9 16 0,-15-22 0,1-1 0,-1 1 0,1 0 0,-1 0 0,1-1 0,-1 1 0,0 0 0,1 0 0,-1 0 0,0 0 0,0 0 0,1-1 0,-1 1 0,0 0 0,0 0 0,0 0 0,0 0 0,0 0 0,0 0 0,-1 0 0,1 0 0,0 0 0,0-1 0,-1 1 0,1 0 0,0 0 0,-1 0 0,1 0 0,-1-1 0,1 1 0,-1 0 0,1 0 0,-1-1 0,0 1 0,1 0 0,-1-1 0,0 1 0,1-1 0,-1 1 0,0-1 0,0 1 0,0-1 0,0 0 0,1 1 0,-1-1 0,0 0 0,0 0 0,0 1 0,0-1 0,0 0 0,0 0 0,-1 0 0,-8-1-1365,2-1-5461</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939"/>
    </inkml:context>
    <inkml:brush xml:id="br0">
      <inkml:brushProperty name="width" value="0.05" units="cm"/>
      <inkml:brushProperty name="height" value="0.05" units="cm"/>
    </inkml:brush>
  </inkml:definitions>
  <inkml:trace contextRef="#ctx0" brushRef="#br0">10 282 24575,'0'2'0,"0"1"0,0-1 0,0 0 0,1 0 0,-1 1 0,0-1 0,1 0 0,0 0 0,-1 0 0,1 0 0,0 0 0,0 0 0,0 0 0,1 0 0,-1 0 0,0 0 0,1 0 0,-1-1 0,1 1 0,0 0 0,2 1 0,-1-1 0,1 0 0,-1-1 0,1 1 0,-1-1 0,1 0 0,-1 0 0,1 0 0,0-1 0,0 1 0,-1-1 0,1 0 0,5 0 0,-3 0 0,0-1 0,0 0 0,0 0 0,0 0 0,0-1 0,0 1 0,0-2 0,-1 1 0,1 0 0,-1-1 0,1 0 0,-1-1 0,0 1 0,0-1 0,-1 0 0,7-6 0,-9 6 0,1 1 0,-1-1 0,0 0 0,0 0 0,-1 0 0,1 0 0,-1 0 0,0 0 0,0 0 0,0-1 0,0 1 0,-1 0 0,0-1 0,0 1 0,0 0 0,0 0 0,-1-1 0,0 1 0,0 0 0,0 0 0,0-1 0,-1 1 0,1 0 0,-5-6 0,5 7 0,-1 0 0,0 0 0,-1 1 0,1-1 0,-1 0 0,1 1 0,-1 0 0,0-1 0,1 1 0,-1 0 0,0 0 0,-1 1 0,1-1 0,0 1 0,0 0 0,-1-1 0,1 1 0,-1 1 0,1-1 0,-1 0 0,1 1 0,-1 0 0,1 0 0,-1 0 0,1 0 0,-1 1 0,1-1 0,-1 1 0,1 0 0,-4 1 0,1 0 0,1 1 0,-1-1 0,1 1 0,0 0 0,0 0 0,0 1 0,1-1 0,-1 1 0,1 0 0,0 0 0,0 1 0,0-1 0,1 1 0,-1 0 0,1 0 0,0 0 0,1 0 0,-1 1 0,-2 9 0,4-12 0,0 2 0,0-1 0,0 0 0,0 0 0,1 0 0,0 0 0,0 0 0,0 1 0,0-1 0,0 0 0,1 0 0,0 0 0,0 0 0,0 0 0,0 0 0,1 0 0,0 0 0,0 0 0,0-1 0,0 1 0,0-1 0,1 1 0,-1-1 0,1 0 0,0 0 0,0 0 0,6 5 0,-1-4 0,-1 0 0,0 0 0,1-1 0,0 0 0,0 0 0,0-1 0,0 0 0,0 0 0,0-1 0,1 0 0,-1 0 0,0-1 0,1 0 0,-1-1 0,0 0 0,1 0 0,-1-1 0,0 0 0,10-4 0,-10 4 0,-1-1 0,0 0 0,0 0 0,0-1 0,0 0 0,-1 0 0,0 0 0,0-1 0,0 0 0,0-1 0,-1 1 0,1-1 0,-2 0 0,1 0 0,-1 0 0,1-1 0,-2 0 0,1 0 0,-1 0 0,5-14 0,-4 2 0,-1 0 0,-1 0 0,0 0 0,-2 0 0,0 0 0,-1 0 0,-1-1 0,0 1 0,-2 0 0,-9-30 0,13 49 0,0 0 0,0-1 0,0 1 0,0 0 0,0-1 0,0 1 0,0 0 0,-1-1 0,1 1 0,0 0 0,0-1 0,0 1 0,0 0 0,-1 0 0,1-1 0,0 1 0,0 0 0,0 0 0,-1-1 0,1 1 0,0 0 0,0 0 0,-1 0 0,1 0 0,0-1 0,-1 1 0,1 0 0,0 0 0,0 0 0,-1 0 0,0 0 0,-2 9 0,1 19 0,3 9 0,2-1 0,2 0 0,1 0 0,2-1 0,2 0 0,0 0 0,17 33 0,-7-30-1365,-12-24-5461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8.065"/>
    </inkml:context>
    <inkml:brush xml:id="br0">
      <inkml:brushProperty name="width" value="0.05" units="cm"/>
      <inkml:brushProperty name="height" value="0.05" units="cm"/>
    </inkml:brush>
  </inkml:definitions>
  <inkml:trace contextRef="#ctx0" brushRef="#br0">11 103 24575,'-2'-2'0,"-1"-6"0,0-3 0,0-3 0,4 0 0,3 1 0,6 1 0,6 3 0,5 2 0,3 3 0,5 2 0,-1-1 0,-4 0-8191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5.415"/>
    </inkml:context>
    <inkml:brush xml:id="br0">
      <inkml:brushProperty name="width" value="0.05" units="cm"/>
      <inkml:brushProperty name="height" value="0.05" units="cm"/>
    </inkml:brush>
  </inkml:definitions>
  <inkml:trace contextRef="#ctx0" brushRef="#br0">19 1 24575,'-19'0'0,"35"0"0,16 0 0,826 16 0,-449-5 0,-217-4 0,113 0 0,-300-7 0,14 1 0,-18-1 0,-1 0 0,0 0 0,0 0 0,1 0 0,-1 0 0,0 0 0,1 0 0,-1 0 0,0 0 0,0 0 0,1 0 0,-1 0 0,0 0 0,1 1 0,-1-1 0,0 0 0,0 0 0,1 0 0,-1 0 0,0 1 0,0-1 0,0 0 0,1 0 0,-1 1 0,0-1 0,0 0 0,0 0 0,0 1 0,1-1 0,-1 0 0,0 0 0,0 1 0,0-1 0,0 0 0,0 1 0,0-1 0,0 0 0,0 1 0,0-1 0,0 0 0,0 0 0,0 1 0,0-1 0,0 1 0,4 0 0,0 0 0,1-1 0,-1 1 0,0-1 0,9 0 0,67 1 0,-27 1 0,0-3 0,1-1 0,67-14 0,-87 7 0,-40 9 0,-1 0 0,4 14 0,10 93 0,28 147 0,2 20 0,-22-19 0,-14-178 0,-13 100 0,8-144 0,1-19 0,0 0 0,2 0 0,0 0 0,0 0 0,1 0 0,1 0 0,1 0 0,0 0 0,4 14 0,-6-27 0,0 0 0,1 0 0,-1-1 0,0 1 0,1 0 0,-1 0 0,1-1 0,-1 1 0,1 0 0,-1-1 0,1 1 0,-1 0 0,1-1 0,0 1 0,-1-1 0,1 1 0,0-1 0,0 1 0,-1-1 0,1 0 0,0 1 0,0-1 0,0 0 0,0 0 0,-1 1 0,1-1 0,0 0 0,0 0 0,0 0 0,0 0 0,-1 0 0,1 0 0,0 0 0,0-1 0,1 1 0,4-2 0,0 0 0,-1 0 0,1 0 0,7-5 0,10-4 0,1 7 0,0 2 0,0 0 0,0 2 0,46 4 0,-43-2 0,363 32 0,-382-33 0,-5 0 0,0 0 0,0-1 0,0 1 0,-1-1 0,1 0 0,0 0 0,0 0 0,0 0 0,0-1 0,0 1 0,-1-1 0,6-2 0,-8 3-16,0-1-1,0 0 1,0 1-1,0-1 1,0 0-1,0 1 1,0-1-1,-1 0 1,1 1 0,0-1-1,-1 0 1,1 1-1,0-1 1,-1 1-1,1-1 1,-1 0-1,1 1 1,0-1-1,-1 1 1,0 0-1,1-1 1,-1 1-1,1-1 1,-1 1-1,1 0 1,-2-1 0,0-1-905,-6-4-5905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5.934"/>
    </inkml:context>
    <inkml:brush xml:id="br0">
      <inkml:brushProperty name="width" value="0.05" units="cm"/>
      <inkml:brushProperty name="height" value="0.05" units="cm"/>
    </inkml:brush>
  </inkml:definitions>
  <inkml:trace contextRef="#ctx0" brushRef="#br0">155 1 24575,'-7'0'0,"0"0"0,0 0 0,0 1 0,0 0 0,1 0 0,-1 1 0,-7 2 0,10-2 0,-1 0 0,1 1 0,0 0 0,0-1 0,0 1 0,0 1 0,1-1 0,-1 1 0,1-1 0,-5 9 0,2-3 0,0 1 0,1 0 0,0 0 0,0 0 0,2 0 0,-1 1 0,1 0 0,1 0 0,-2 12 0,3-14 0,0-1 0,0 0 0,1 1 0,1-1 0,-1 1 0,1-1 0,1 1 0,0-1 0,0 0 0,0 0 0,1 0 0,7 13 0,-8-16 0,1-1 0,0-1 0,1 1 0,-1 0 0,1-1 0,0 1 0,0-1 0,0 0 0,0-1 0,0 1 0,1-1 0,-1 1 0,1-1 0,-1-1 0,1 1 0,0-1 0,0 0 0,0 0 0,0 0 0,0 0 0,0-1 0,0 0 0,0 0 0,0 0 0,0-1 0,9-2 0,-9 2 0,1 0 0,-1-1 0,0 1 0,0-1 0,0 0 0,0-1 0,-1 1 0,1-1 0,0 0 0,-1 0 0,0 0 0,0-1 0,0 1 0,0-1 0,0 0 0,-1 0 0,0-1 0,0 1 0,0-1 0,0 1 0,-1-1 0,0 0 0,1 0 0,1-10 0,-2 8 0,-1-1 0,0 0 0,-1 0 0,1 0 0,-2 0 0,1 0 0,-1 1 0,0-1 0,0 0 0,-1 0 0,-6-14 0,6 18 0,0-1 0,-1 1 0,0 0 0,0 0 0,0 0 0,0 0 0,-1 0 0,1 1 0,-1 0 0,0-1 0,0 2 0,0-1 0,-1 0 0,1 1 0,-1 0 0,1 0 0,-1 0 0,0 0 0,-8-1 0,9 2-195,1 0 0,-1 1 0,1 0 0,-1 0 0,1 0 0,-6 0 0,-3 3-6631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1.301"/>
    </inkml:context>
    <inkml:brush xml:id="br0">
      <inkml:brushProperty name="width" value="0.05" units="cm"/>
      <inkml:brushProperty name="height" value="0.05" units="cm"/>
    </inkml:brush>
  </inkml:definitions>
  <inkml:trace contextRef="#ctx0" brushRef="#br0">328 394 24575,'0'539'0,"0"-536"0,0 0 0,1 0 0,-1 0 0,1 0 0,0 0 0,0 0 0,0 0 0,0 0 0,0 0 0,1 0 0,-1 0 0,1-1 0,0 1 0,-1-1 0,1 1 0,1-1 0,-1 0 0,0 0 0,1 0 0,-1 0 0,1 0 0,-1 0 0,1-1 0,0 1 0,0-1 0,-1 1 0,1-1 0,5 1 0,8 2 0,0 0 0,1-1 0,-1-1 0,19 1 0,-26-2 0,291 6 0,-93-5 0,1018 76 0,-850-49 0,728 20-233,1-43-165,-307-3 266,-205 9 96,137 2-12,-260-22 472,-5-40-1,-449 46-423,-7 1 0,0-1 0,0 1 0,0-1 0,-1 0 0,1-1 0,9-5 0,-16 8 0,-1 0 0,1 0 0,-1-1 0,1 1 0,-1 0 0,1-1 0,-1 1 0,1 0 0,-1-1 0,1 1 0,-1-1 0,0 1 0,1-1 0,-1 1 0,0-1 0,1 1 0,-1-1 0,0 1 0,0-1 0,1 1 0,-1-1 0,0 0 0,0 1 0,0-1 0,0 1 0,0-2 0,0 1 0,-1 0 0,1 0 0,0 0 0,-1 0 0,0 0 0,1 0 0,-1 0 0,1 0 0,-1 0 0,0 0 0,0 0 0,1 1 0,-3-2 0,-36-22 0,28 18 0,4 1 0,0 0 0,0 0 0,1-1 0,0 1 0,0-2 0,0 1 0,1-1 0,0 1 0,0-1 0,0-1 0,-4-10 0,4 6 0,1 0 0,0-1 0,1 1 0,0-1 0,1 0 0,-1-23 0,3-6 0,3 0 0,2 1 0,14-64 0,-19 104 0,12-54 0,17-109 0,-26 144 0,-2-1 0,-1 1 0,0-1 0,-2 1 0,0 0 0,-6-21 0,7 37 0,0 0 0,0 1 0,0-1 0,0 1 0,-1-1 0,0 1 0,0-1 0,0 1 0,0 0 0,0 0 0,-1 0 0,1 0 0,-1 1 0,0-1 0,0 1 0,0-1 0,-5-2 0,1 2 0,0 0 0,-1 0 0,1 1 0,-1 0 0,0 0 0,0 1 0,-12-1 0,-202-5 0,-689-24 0,-2 28 0,599 3 0,-662-31 0,585 14 0,-1453-13 0,581-10 0,549 2 0,679 36 0,-101 3 0,135-1 0,1 0 0,-1 0 0,1 0 0,-1 0 0,1 0 0,-1 0 0,1 0 0,0 0 0,-1 0 0,1 0 0,-1 0 0,1 0 0,-1 0 0,1 0 0,-1 1 0,1-1 0,0 0 0,-1 0 0,1 1 0,-1-1 0,1 0 0,0 1 0,-1-1 0,1 0 0,0 1 0,-1-1 0,1 0 0,0 1 0,0-1 0,-1 1 0,1-1 0,0 0 0,0 1 0,0-1 0,0 1 0,0-1 0,-1 1 0,2 1 0,-1-1 0,1 1 0,-1-1 0,1 1 0,0-1 0,0 0 0,-1 1 0,1-1 0,0 0 0,0 0 0,2 2 0,34 28 0,-36-30 0,11 8 0,-1 1 0,1 0 0,-2 0 0,1 1 0,-1 1 0,-1 0 0,0 0 0,-1 1 0,12 24 0,-16-27 0,-1-1 0,1 1 0,-2-1 0,1 1 0,-1 0 0,-1 0 0,0 0 0,0 0 0,-1 0 0,0 0 0,-1 0 0,0 0 0,-1-1 0,0 1 0,-5 15 0,5-20 0,1-1 0,-1 1 0,1 0 0,0-1 0,0 1 0,1 0 0,-1 0 0,1 0 0,0 0 0,0 0 0,1-1 0,0 1 0,-1 0 0,1 0 0,1 0 0,-1-1 0,1 1 0,0-1 0,0 1 0,0-1 0,1 0 0,-1 0 0,1 0 0,0 0 0,0 0 0,4 3 0,18 23-1365</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6.305"/>
    </inkml:context>
    <inkml:brush xml:id="br0">
      <inkml:brushProperty name="width" value="0.05" units="cm"/>
      <inkml:brushProperty name="height" value="0.05" units="cm"/>
    </inkml:brush>
  </inkml:definitions>
  <inkml:trace contextRef="#ctx0" brushRef="#br0">10 1 24575,'0'0'0,"-1"0"0,1-1 0,0 1 0,-1 0 0,1 0 0,-1 0 0,1 0 0,0 0 0,-1 0 0,1 0 0,-1 0 0,1 1 0,0-1 0,-1 0 0,1 0 0,0 0 0,-1 0 0,1 0 0,0 1 0,-1-1 0,1 0 0,0 0 0,-1 0 0,1 1 0,0-1 0,0 0 0,-1 1 0,6 14 0,70 137 0,20 49 0,-86-179 0,-2 1 0,-1-1 0,0 1 0,-2 1 0,-1-1 0,-1 0 0,-1 32 0,-1-41 0,-2 0 0,0 0 0,-1 0 0,0 0 0,-11 26 0,11-33 0,0 0 0,0-1 0,-1 1 0,0-1 0,0 1 0,-1-1 0,0-1 0,0 1 0,0-1 0,-1 1 0,1-2 0,-13 9 0,17-12-114,0-1 1,-1 1-1,1 0 0,0 0 0,-1-1 1,1 1-1,-1-1 0,0 0 0,1 1 1,-1-1-1,-2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7.063"/>
    </inkml:context>
    <inkml:brush xml:id="br0">
      <inkml:brushProperty name="width" value="0.05" units="cm"/>
      <inkml:brushProperty name="height" value="0.05" units="cm"/>
    </inkml:brush>
  </inkml:definitions>
  <inkml:trace contextRef="#ctx0" brushRef="#br0">25 15 24575,'-2'0'0,"0"-1"0,0 1 0,0 0 0,0-1 0,0 1 0,0-1 0,0 0 0,0 0 0,-3-1 0,3-3 0,16 3 0,562 6 0,1 23 0,-333-14 0,34 3 0,121 5 0,-209-20-1365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0.549"/>
    </inkml:context>
    <inkml:brush xml:id="br0">
      <inkml:brushProperty name="width" value="0.05" units="cm"/>
      <inkml:brushProperty name="height" value="0.05" units="cm"/>
    </inkml:brush>
  </inkml:definitions>
  <inkml:trace contextRef="#ctx0" brushRef="#br0">1 1 24575,'5'0'0,"0"1"0,-5 9 0,-10 158 0,11 168 0,39 166 0,-38-480 0,2 13 0,11 51 0,-13-77 0,0 1 0,1-1 0,1-1 0,-1 1 0,2 0 0,-1-1 0,1 0 0,0 0 0,1 0 0,9 10 0,-13-16-151,0-1-1,0 1 0,0-1 0,0 1 1,0-1-1,0 0 0,0 0 1,4 1-1,4 1-6674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1"/>
    </inkml:context>
    <inkml:brush xml:id="br0">
      <inkml:brushProperty name="width" value="0.05" units="cm"/>
      <inkml:brushProperty name="height" value="0.05" units="cm"/>
    </inkml:brush>
  </inkml:definitions>
  <inkml:trace contextRef="#ctx0" brushRef="#br0">6 22 24575,'-5'-21'0,"4"23"0,5 12 0,33 117 0,-5 2 0,-6 1 0,12 190 0,-33 25-869,-5-324 373,0-12-6330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1.923"/>
    </inkml:context>
    <inkml:brush xml:id="br0">
      <inkml:brushProperty name="width" value="0.05" units="cm"/>
      <inkml:brushProperty name="height" value="0.05" units="cm"/>
    </inkml:brush>
  </inkml:definitions>
  <inkml:trace contextRef="#ctx0" brushRef="#br0">287 97 24575,'1'-1'0,"0"1"0,0 0 0,0-1 0,0 1 0,0-1 0,0 0 0,0 1 0,0-1 0,0 0 0,0 0 0,0 1 0,-1-1 0,1 0 0,0 0 0,0 0 0,-1 0 0,1 0 0,-1 0 0,1 0 0,-1 0 0,1 0 0,-1-1 0,1-1 0,6-27 0,-7 28 0,0 0 0,-1 0 0,1 1 0,0-1 0,-1 0 0,1 1 0,-1-1 0,0 0 0,1 1 0,-1-1 0,0 0 0,0 1 0,0-1 0,0 1 0,0 0 0,0-1 0,-1 1 0,1 0 0,0 0 0,-1 0 0,1-1 0,-1 2 0,1-1 0,-1 0 0,1 0 0,-1 0 0,0 1 0,1-1 0,-1 1 0,0-1 0,0 1 0,-2-1 0,-5 0 0,0 0 0,0 0 0,0 1 0,0 0 0,-11 2 0,5 0 0,1 0 0,0 2 0,0 0 0,-15 6 0,25-8 0,-1 0 0,1 0 0,0 0 0,0 0 0,-1 1 0,2-1 0,-1 1 0,0 0 0,0 1 0,1-1 0,0 0 0,0 1 0,0 0 0,0 0 0,0 0 0,-2 5 0,5-6 0,-1 0 0,1-1 0,-1 1 0,1 0 0,0 0 0,0-1 0,0 1 0,0 0 0,1 0 0,-1 0 0,1-1 0,0 1 0,0 0 0,0-1 0,0 1 0,0-1 0,0 1 0,1-1 0,-1 0 0,3 4 0,4 4 0,1-1 0,18 18 0,-27-27 0,76 62 0,-55-48 0,-2 1 0,0 1 0,0 1 0,-2 1 0,26 32 0,-42-48 0,0-1 0,0 1 0,0-1 0,0 1 0,0-1 0,0 1 0,-1 0 0,1 0 0,-1-1 0,1 1 0,-1 0 0,1 0 0,-1 0 0,0-1 0,0 1 0,0 0 0,0 0 0,-1 0 0,1 0 0,0-1 0,-2 4 0,1-3 0,0 0 0,-1 0 0,1 0 0,-1 0 0,1 0 0,-1 0 0,0 0 0,0-1 0,0 1 0,0-1 0,0 1 0,0-1 0,0 0 0,-3 1 0,-9 3 0,-1 0 0,1-1 0,-1-1 0,-18 3 0,25-5 0,-13 2 86,0 0-1,0-2 0,-23-1 1,39 0-181,0 0 0,0-1 0,-1 1 0,1-1 1,0-1-1,0 1 0,0-1 0,0 0 0,0 0 0,0 0 1,1 0-1,-1-1 0,1 0 0,-1 0 0,1 0 1,0-1-1,-7-7 0,2-4-6731</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2.280"/>
    </inkml:context>
    <inkml:brush xml:id="br0">
      <inkml:brushProperty name="width" value="0.05" units="cm"/>
      <inkml:brushProperty name="height" value="0.05" units="cm"/>
    </inkml:brush>
  </inkml:definitions>
  <inkml:trace contextRef="#ctx0" brushRef="#br0">258 15 24575,'0'-1'0,"-1"0"0,1 1 0,0-1 0,-1 0 0,1 1 0,-1-1 0,1 0 0,-1 1 0,0-1 0,1 0 0,-1 1 0,0-1 0,1 1 0,-1-1 0,0 1 0,0 0 0,1-1 0,-1 1 0,0 0 0,0-1 0,0 1 0,1 0 0,-1 0 0,0 0 0,0 0 0,0 0 0,-1 0 0,-29-2 0,27 2 0,-5 0 0,0 1 0,1-1 0,-1 2 0,0-1 0,1 2 0,-1-1 0,1 1 0,0 0 0,0 0 0,0 1 0,0 0 0,1 1 0,-1 0 0,1 0 0,0 1 0,1-1 0,-1 1 0,1 1 0,0-1 0,1 1 0,-1 0 0,2 1 0,-1-1 0,1 1 0,0 0 0,0 0 0,1 0 0,0 0 0,1 1 0,-1-1 0,2 1 0,-1 0 0,1-1 0,1 1 0,-1 0 0,2 0 0,-1-1 0,1 1 0,0 0 0,1 0 0,0-1 0,1 1 0,6 15 0,-5-17 25,0-1-1,0 1 0,1-1 1,-1 0-1,2 0 1,-1 0-1,0-1 0,1 0 1,0 0-1,1-1 0,-1 1 1,1-1-1,7 3 1,-3-2-239,0 0 1,0-1 0,1-1-1,-1 0 1,1 0 0,0-1-1,21 0 1,-2-2-6613</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2.636"/>
    </inkml:context>
    <inkml:brush xml:id="br0">
      <inkml:brushProperty name="width" value="0.05" units="cm"/>
      <inkml:brushProperty name="height" value="0.05" units="cm"/>
    </inkml:brush>
  </inkml:definitions>
  <inkml:trace contextRef="#ctx0" brushRef="#br0">233 63 24575,'7'-18'0,"3"-10"0,-10 27 0,0 0 0,0 1 0,0-1 0,0 0 0,0 1 0,0-1 0,0 1 0,-1-1 0,1 0 0,0 1 0,0-1 0,-1 1 0,1-1 0,0 0 0,-1 1 0,1-1 0,0 1 0,-1-1 0,1 1 0,-1 0 0,1-1 0,-1 1 0,1-1 0,-1 1 0,1 0 0,-1-1 0,1 1 0,-1 0 0,1 0 0,-1-1 0,0 1 0,1 0 0,-1 0 0,1 0 0,-1 0 0,0 0 0,1 0 0,-1 0 0,0 0 0,0 0 0,-6 0 0,1 1 0,-1-1 0,1 1 0,-1 1 0,1-1 0,-1 1 0,1 0 0,0 1 0,0-1 0,0 1 0,-11 8 0,3-2 0,0 1 0,1 1 0,-18 18 0,23-20 0,0 0 0,1 0 0,0 1 0,1 0 0,-1 0 0,2 0 0,0 1 0,0 0 0,-6 22 0,10-28 0,0-1 0,0 1 0,0 0 0,1 0 0,0 0 0,0 0 0,0 0 0,0 0 0,1 0 0,0 0 0,0 0 0,0 0 0,1 0 0,0-1 0,-1 1 0,2 0 0,-1-1 0,0 0 0,1 1 0,0-1 0,0 0 0,0-1 0,1 1 0,-1 0 0,1-1 0,4 3 0,2 1 0,1 0 0,0-1 0,0-1 0,0 0 0,1 0 0,-1-1 0,1 0 0,0-1 0,16 1 0,-18-2 0,0-1 0,1 0 0,-1-1 0,0-1 0,1 1 0,-1-2 0,0 1 0,0-1 0,1-1 0,-2 0 0,16-6 0,-11 0-1365,-4 0-5461</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2.043"/>
    </inkml:context>
    <inkml:brush xml:id="br0">
      <inkml:brushProperty name="width" value="0.05" units="cm"/>
      <inkml:brushProperty name="height" value="0.05" units="cm"/>
    </inkml:brush>
  </inkml:definitions>
  <inkml:trace contextRef="#ctx0" brushRef="#br0">13 11 24575,'0'-2'0,"-2"-3"0,-1 1 0,0 4 0,0 7 0,1 4 0,4 5 0,0 2 0,3 3 0,1-1 0,-2 2 0,0-1 0,0 1 0,1-1 0,-1-3 0,-2-3-8191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2.465"/>
    </inkml:context>
    <inkml:brush xml:id="br0">
      <inkml:brushProperty name="width" value="0.05" units="cm"/>
      <inkml:brushProperty name="height" value="0.05" units="cm"/>
    </inkml:brush>
  </inkml:definitions>
  <inkml:trace contextRef="#ctx0" brushRef="#br0">323 26 24575,'-55'-11'0,"46"10"0,0 1 0,0 0 0,0 0 0,0 1 0,0 0 0,0 1 0,0 0 0,1 0 0,-1 0 0,1 1 0,-1 1 0,1 0 0,-13 8 0,11-6 0,1 1 0,1 1 0,-1-1 0,1 2 0,1-1 0,-1 1 0,1 0 0,1 1 0,-10 18 0,8-12 0,1 1 0,1 0 0,0 0 0,1 0 0,1 1 0,1 0 0,0 0 0,2 0 0,0 0 0,1 0 0,0 0 0,2 0 0,5 27 0,-4-32 0,0-1 0,2 1 0,-1 0 0,2-1 0,0 0 0,0-1 0,1 1 0,0-1 0,12 14 0,-14-20 0,0 0 0,0 0 0,1 0 0,0-1 0,0 0 0,0 0 0,0 0 0,0-1 0,1 0 0,-1 0 0,1 0 0,0-1 0,0 0 0,0-1 0,0 0 0,0 0 0,1 0 0,12-1 0,-7-1 0,-1-1 0,0-1 0,0 0 0,0-1 0,0 0 0,0 0 0,-1-2 0,0 1 0,0-1 0,0-1 0,-1 0 0,0 0 0,0-1 0,-1-1 0,0 1 0,10-14 0,-3 3 0,0-1 0,-2-1 0,0 0 0,-2-1 0,0-1 0,-2 0 0,9-26 0,-15 37 0,-1 1 0,0 0 0,-1-1 0,0 0 0,-1 1 0,0-1 0,-1 0 0,0 0 0,-4-20 0,3 25 0,-1 0 0,0 0 0,-1 0 0,1 0 0,-1 1 0,-1 0 0,1-1 0,-1 1 0,0 0 0,0 1 0,-1-1 0,0 1 0,0 0 0,0 0 0,0 0 0,-1 1 0,-8-5 0,-3-1-195,-1 2 0,0 0 0,0 2 0,-1 0 0,0 0 0,-20-2 0,-10 0-6631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4.941"/>
    </inkml:context>
    <inkml:brush xml:id="br0">
      <inkml:brushProperty name="width" value="0.05" units="cm"/>
      <inkml:brushProperty name="height" value="0.05" units="cm"/>
    </inkml:brush>
  </inkml:definitions>
  <inkml:trace contextRef="#ctx0" brushRef="#br0">15 42 24575,'0'-8'0,"0"6"0,-1 0 0,1 0 0,0 0 0,0 0 0,0 0 0,0 0 0,1-1 0,-1 1 0,0 0 0,1 0 0,0 0 0,-1 0 0,1 0 0,2-2 0,-3 4 0,0 0 0,0 0 0,0 0 0,0 0 0,1 0 0,-1 0 0,0 0 0,0 0 0,0 0 0,0 0 0,1 0 0,-1 0 0,0 0 0,0 0 0,0 0 0,0 0 0,1 0 0,-1 0 0,0 0 0,0 0 0,0 0 0,0 0 0,0 0 0,1 0 0,-1 1 0,0-1 0,0 0 0,0 0 0,0 0 0,0 0 0,0 0 0,0 0 0,0 1 0,1-1 0,-1 0 0,0 0 0,0 0 0,0 0 0,0 1 0,0-1 0,0 0 0,0 0 0,0 0 0,0 0 0,0 1 0,0-1 0,0 0 0,0 0 0,0 0 0,0 0 0,0 1 0,1 9 0,-2 16 0,-1-1 0,-6 30 0,-3 24 0,8-32-455,1 0 0,11 94 0,-3-106-6371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2.602"/>
    </inkml:context>
    <inkml:brush xml:id="br0">
      <inkml:brushProperty name="width" value="0.05" units="cm"/>
      <inkml:brushProperty name="height" value="0.05" units="cm"/>
    </inkml:brush>
  </inkml:definitions>
  <inkml:trace contextRef="#ctx0" brushRef="#br0">42 253 24575,'0'25'0,"0"76"0,-1-81 0,-1-1 0,0 1 0,-8 27 0,5-39 0,1-16 0,-1-22 0,5 25 0,-7-52 0,1-65 0,7 100 0,0 0 0,1 1 0,1-1 0,1 1 0,1-1 0,9-24 0,-12 41 0,1-1 0,-1 1 0,1-1 0,0 1 0,1 0 0,-1 0 0,1 0 0,0 0 0,0 1 0,1-1 0,-1 1 0,1 0 0,0 1 0,0-1 0,0 1 0,10-4 0,-8 4 0,1 0 0,0 1 0,0 0 0,0 1 0,0 0 0,0 0 0,0 1 0,0 0 0,0 0 0,1 1 0,-1 0 0,8 2 0,-4 0 0,-1 0 0,1 1 0,-1 0 0,0 1 0,0 0 0,0 0 0,-1 2 0,16 10 0,-23-14 0,1 0 0,-1 0 0,0 0 0,0 1 0,-1-1 0,1 1 0,-1-1 0,1 1 0,-1 0 0,0 0 0,2 7 0,-3-8 0,-1 1 0,1-1 0,-1 0 0,0 1 0,0-1 0,0 0 0,0 1 0,-1-1 0,1 0 0,-1 1 0,0-1 0,0 0 0,0 0 0,0 0 0,-1 0 0,1 0 0,-3 4 0,-1 0 0,-1 0 0,1-1 0,-1 1 0,0-1 0,-1 0 0,0-1 0,0 1 0,0-1 0,0-1 0,-1 1 0,1-1 0,-11 3 0,-8 3 0,-1-1 0,-40 7 0,76-16 0,0 0 0,0 1 0,0 0 0,0 1 0,0-1 0,9 5 0,68 20 0,-77-22 0,11 2 0,28 14 0,-43-18 0,0 1 0,-1-1 0,1 1 0,-1 0 0,0 1 0,1-1 0,-1 1 0,-1 0 0,1 0 0,-1 0 0,4 5 0,-6-8 0,-1 1 0,1 0 0,-1-1 0,1 1 0,-1-1 0,1 1 0,-1 0 0,0-1 0,0 1 0,0-1 0,0 1 0,0 0 0,0-1 0,-1 1 0,1 0 0,0-1 0,-1 1 0,1-1 0,-1 1 0,0-1 0,1 1 0,-1-1 0,0 1 0,0-1 0,0 0 0,0 1 0,0-1 0,0 0 0,0 0 0,-1 0 0,1 0 0,0 0 0,-1 0 0,-1 1 0,-5 3 0,0 1 0,-1-1 0,0-1 0,-12 5 0,-22 4-273,0-1 0,-1-2 0,0-1 0,-66 2 0,75-8-6553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237"/>
    </inkml:context>
    <inkml:brush xml:id="br0">
      <inkml:brushProperty name="width" value="0.05" units="cm"/>
      <inkml:brushProperty name="height" value="0.05" units="cm"/>
    </inkml:brush>
  </inkml:definitions>
  <inkml:trace contextRef="#ctx0" brushRef="#br0">1 0 24575,'4'12'0,"-1"0"0,0 0 0,-1 0 0,0 0 0,-1 0 0,0 0 0,-1 1 0,-2 22 0,1 22 0,7-4 0,20 88 0,0-7 0,-17-32-45,-6 159 0,-5-159-1230,2-61-5551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2.759"/>
    </inkml:context>
    <inkml:brush xml:id="br0">
      <inkml:brushProperty name="width" value="0.05" units="cm"/>
      <inkml:brushProperty name="height" value="0.05" units="cm"/>
    </inkml:brush>
  </inkml:definitions>
  <inkml:trace contextRef="#ctx0" brushRef="#br0">0 1062 24575,'3'-37'0,"11"-50"0,-1 2 0,9-77 0,6 1 0,96-300 0,-118 441 0,-5 14 0,1 0 0,0 0 0,1-1 0,-1 2 0,1-1 0,5-7 0,-10 37-1365,-1-9-5461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3.405"/>
    </inkml:context>
    <inkml:brush xml:id="br0">
      <inkml:brushProperty name="width" value="0.05" units="cm"/>
      <inkml:brushProperty name="height" value="0.05" units="cm"/>
    </inkml:brush>
  </inkml:definitions>
  <inkml:trace contextRef="#ctx0" brushRef="#br0">1 0 24575,'0'24'0,"0"-1"0,2 0 0,1 1 0,1-1 0,7 25 0,-8-41 0,-1 0 0,1 0 0,1 0 0,-1 0 0,1-1 0,0 1 0,1-1 0,7 9 0,-8-12 0,0 1 0,0-1 0,1 0 0,-1 0 0,1 0 0,0 0 0,0-1 0,0 0 0,0 0 0,0 0 0,0 0 0,0-1 0,8 1 0,-8-2 0,0 0 0,0 0 0,1 0 0,-1-1 0,0 0 0,1 0 0,-1 0 0,0-1 0,0 0 0,0 0 0,0 0 0,-1 0 0,1-1 0,4-3 0,10-7 0,32-31 0,-33 29 0,97-89-1365,-100 90-5461</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4.170"/>
    </inkml:context>
    <inkml:brush xml:id="br0">
      <inkml:brushProperty name="width" value="0.05" units="cm"/>
      <inkml:brushProperty name="height" value="0.05" units="cm"/>
    </inkml:brush>
  </inkml:definitions>
  <inkml:trace contextRef="#ctx0" brushRef="#br0">275 443 24575,'-9'-11'0,"0"-1"0,1 0 0,1 0 0,-8-15 0,10 16 0,0 1 0,-1 0 0,0 0 0,-1 1 0,0-1 0,-1 1 0,-10-10 0,16 18 0,1 0 0,-1 0 0,0-1 0,0 1 0,1 0 0,-1 1 0,0-1 0,0 0 0,0 1 0,0-1 0,0 1 0,0-1 0,0 1 0,0 0 0,0 0 0,0 0 0,0 0 0,-4 1 0,3-1 0,-1 2 0,1-1 0,-1 0 0,1 1 0,-1-1 0,1 1 0,0 0 0,0 0 0,-5 5 0,0 0 0,1 1 0,-1 0 0,2 1 0,-1-1 0,1 1 0,-6 12 0,6-9 0,1 0 0,0 0 0,1 1 0,1-1 0,0 1 0,0 0 0,0 14 0,2-21 0,1-1 0,0 1 0,1 0 0,0 0 0,-1 0 0,2-1 0,-1 1 0,3 6 0,-3-9 0,0 0 0,1 0 0,0 0 0,-1-1 0,1 1 0,0 0 0,0-1 0,1 0 0,-1 1 0,0-1 0,1 0 0,-1 0 0,1 0 0,0 0 0,4 1 0,-4-1 0,1-1 0,0 0 0,0 0 0,-1 0 0,1-1 0,0 1 0,0-1 0,0 0 0,0 0 0,0 0 0,0-1 0,-1 1 0,1-1 0,0 0 0,0 0 0,-1 0 0,1-1 0,0 1 0,-1-1 0,1 0 0,-1 0 0,0 0 0,0 0 0,4-3 0,1-3 0,1 0 0,-1 0 0,0 0 0,-1-1 0,0 0 0,0 0 0,5-11 0,-1-3 0,0-1 0,-2 0 0,0-1 0,-2 0 0,6-34 0,7-130 0,-18 170 0,-1 8 0,-1 0 0,1 0 0,-2 0 0,-2-20 0,3 30 0,0 0 0,0 0 0,-1 0 0,1 1 0,0-1 0,-1 0 0,1 0 0,0 0 0,-1 1 0,1-1 0,-1 0 0,1 0 0,-1 1 0,1-1 0,-1 0 0,0 0 0,0 1 0,1 0 0,0 0 0,-1 0 0,1 0 0,0 0 0,-1 0 0,1 0 0,0 0 0,-1 0 0,1 0 0,0 0 0,-1 0 0,1 0 0,-1 0 0,1 0 0,0 0 0,-1 0 0,1 0 0,0 0 0,0 1 0,-1-1 0,1 0 0,0 0 0,-1 0 0,1 1 0,0-1 0,-2 2 0,0 0 0,0 1 0,0-1 0,0 0 0,1 1 0,0-1 0,-1 1 0,0 3 0,-4 12 0,1 0 0,1 0 0,1 0 0,-2 35 0,7 76 0,1-98-227,0 1-1,2-1 1,2 0-1,0 0 1,23 54-1,-20-63-6598</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4.900"/>
    </inkml:context>
    <inkml:brush xml:id="br0">
      <inkml:brushProperty name="width" value="0.05" units="cm"/>
      <inkml:brushProperty name="height" value="0.05" units="cm"/>
    </inkml:brush>
  </inkml:definitions>
  <inkml:trace contextRef="#ctx0" brushRef="#br0">60 157 24575,'-11'-9'0,"0"-4"0,11 12 0,1 1 0,0-1 0,-1 1 0,1-1 0,-1 1 0,1-1 0,0 1 0,-1 0 0,1-1 0,0 1 0,0 0 0,-1-1 0,1 1 0,0 0 0,0 0 0,-1 0 0,1 0 0,0 0 0,0 0 0,0 0 0,-1 0 0,1 0 0,0 0 0,0 0 0,1 0 0,27 1 0,-15 0 0,0-1 0,24-3 0,-35 3 0,-1 0 0,1-1 0,0 0 0,0 1 0,0-1 0,0 0 0,-1-1 0,1 1 0,0 0 0,-1-1 0,1 0 0,-1 1 0,0-1 0,0 0 0,1 0 0,-1 0 0,0 0 0,2-4 0,-3 4 0,0 0 0,0-1 0,0 1 0,0 0 0,0 0 0,-1-1 0,1 1 0,-1 0 0,0-1 0,0 1 0,0-1 0,0 1 0,0 0 0,0-1 0,0 1 0,-1 0 0,1-1 0,-1 1 0,0 0 0,0-1 0,1 1 0,-2 0 0,1 0 0,0 0 0,0 0 0,-1 0 0,1 0 0,-1 0 0,1 1 0,-1-1 0,0 0 0,0 1 0,0-1 0,-3-1 0,1 0 0,-1 0 0,1 1 0,0-1 0,-1 1 0,1 0 0,-1 0 0,0 1 0,0 0 0,0-1 0,0 2 0,1-1 0,-1 0 0,0 1 0,0 0 0,-10 1 0,10 1 0,0-1 0,1 1 0,-1 0 0,1 0 0,-1 0 0,1 1 0,0-1 0,0 1 0,0 0 0,0 1 0,0-1 0,1 1 0,0-1 0,-1 1 0,1 0 0,-4 7 0,4-4 0,-1 0 0,1 1 0,0-1 0,0 1 0,1 0 0,0 0 0,0 0 0,1 0 0,0 0 0,0 8 0,1-8 0,1-1 0,-1 0 0,1 0 0,0 1 0,1-1 0,0 0 0,0 0 0,0 0 0,1 0 0,0-1 0,5 8 0,-6-10 0,1 0 0,0-1 0,0 1 0,0-1 0,1 1 0,-1-1 0,1 0 0,-1-1 0,1 1 0,0 0 0,0-1 0,1 0 0,-1 0 0,0 0 0,1-1 0,-1 1 0,1-1 0,4 1 0,2-1 0,0-1 0,-1 0 0,1 0 0,0-1 0,-1-1 0,1 1 0,-1-2 0,1 1 0,-1-1 0,0-1 0,0 0 0,-1-1 0,1 1 0,-1-2 0,0 1 0,15-14 0,-15 12 0,0-1 0,-1 0 0,0 0 0,0-1 0,-1 0 0,0-1 0,-1 1 0,0-1 0,-1 0 0,0-1 0,0 0 0,-1 1 0,0-1 0,-1-1 0,2-15 0,-4 23 0,-1 0 0,0 0 0,-1 0 0,1 0 0,-1 0 0,1 0 0,-1 0 0,0 0 0,-1 0 0,-1-5 0,2 9 0,1-1 0,0 0 0,-1 1 0,1-1 0,0 0 0,-1 1 0,1-1 0,-1 1 0,1-1 0,-1 1 0,0-1 0,1 1 0,-1-1 0,1 1 0,-1-1 0,0 1 0,1 0 0,-1 0 0,0-1 0,0 1 0,1 0 0,-2 0 0,0 0 0,1 0 0,0 0 0,0 1 0,0-1 0,-1 1 0,1-1 0,0 1 0,0 0 0,0 0 0,0-1 0,0 1 0,0 0 0,0 0 0,0 0 0,0 0 0,1 0 0,-1 0 0,-1 2 0,-1 1 0,-1 1 0,1 0 0,0 0 0,1 1 0,-1-1 0,1 0 0,0 1 0,1 0 0,-1-1 0,1 1 0,0 0 0,1 0 0,-1 0 0,1-1 0,0 1 0,0 0 0,3 11 0,2 1 0,0-1 0,2 0 0,0 0 0,12 21 0,7 15 0,-25-51 0,0 0 0,0 0 0,0-1 0,-1 1 0,1 0 0,-1 0 0,1 0 0,-1 0 0,0 0 0,1 0 0,-1 0 0,0 0 0,-1 0 0,1 0 0,0 0 0,0 0 0,-1 0 0,1 0 0,-1 0 0,0 0 0,0 0 0,1 0 0,-1 0 0,0-1 0,-1 1 0,1 0 0,0-1 0,0 1 0,-1-1 0,1 1 0,-1-1 0,1 1 0,-1-1 0,0 0 0,1 0 0,-1 0 0,0 0 0,0 0 0,0-1 0,0 1 0,1 0 0,-1-1 0,0 1 0,0-1 0,0 0 0,-1 0 0,1 0 0,0 0 0,0 0 0,0 0 0,-2-1 0,-1 1-195,0-1 0,1 0 0,-1 0 0,0-1 0,1 1 0,-6-4 0,-6-3-6631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138"/>
    </inkml:context>
    <inkml:brush xml:id="br0">
      <inkml:brushProperty name="width" value="0.05" units="cm"/>
      <inkml:brushProperty name="height" value="0.05" units="cm"/>
    </inkml:brush>
  </inkml:definitions>
  <inkml:trace contextRef="#ctx0" brushRef="#br0">0 6 24575,'1'-1'0,"-1"1"0,0-1 0,1 1 0,-1 0 0,0-1 0,1 1 0,-1 0 0,1-1 0,-1 1 0,0 0 0,1 0 0,-1 0 0,1-1 0,-1 1 0,1 0 0,-1 0 0,1 0 0,-1 0 0,1 0 0,-1 0 0,1-1 0,-1 1 0,1 0 0,-1 1 0,0-1 0,1 0 0,-1 0 0,1 0 0,-1 0 0,1 0 0,-1 0 0,1 1 0,-1-1 0,1 0 0,-1 0 0,0 1 0,1-1 0,-1 0 0,1 0 0,-1 1 0,0-1 0,1 1 0,-1-1 0,0 0 0,1 1 0,-1-1 0,0 1 0,0-1 0,0 0 0,1 1 0,-1-1 0,0 1 0,0-1 0,0 1 0,0 0 0,8 33 0,-7-29 0,52 252 0,-21-114 0,-24-110-1365,-3-24-5461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291"/>
    </inkml:context>
    <inkml:brush xml:id="br0">
      <inkml:brushProperty name="width" value="0.05" units="cm"/>
      <inkml:brushProperty name="height" value="0.05" units="cm"/>
    </inkml:brush>
  </inkml:definitions>
  <inkml:trace contextRef="#ctx0" brushRef="#br0">29 43 24575,'-2'-3'0,"-3"0"0,-4-2 0,1-3 0,3 0 0,6 2 0,4 2 0,6 1 0,8 1 0,6 1 0,2 4 0,3 0 0,-1 0 0,-4 0-8191</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451"/>
    </inkml:context>
    <inkml:brush xml:id="br0">
      <inkml:brushProperty name="width" value="0.05" units="cm"/>
      <inkml:brushProperty name="height" value="0.05" units="cm"/>
    </inkml:brush>
  </inkml:definitions>
  <inkml:trace contextRef="#ctx0" brushRef="#br0">3 0 24575,'0'3'0,"-2"0"0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865"/>
    </inkml:context>
    <inkml:brush xml:id="br0">
      <inkml:brushProperty name="width" value="0.05" units="cm"/>
      <inkml:brushProperty name="height" value="0.05" units="cm"/>
    </inkml:brush>
  </inkml:definitions>
  <inkml:trace contextRef="#ctx0" brushRef="#br0">85 14 24575,'-68'0'0,"52"0"0,46 0 0,188-13-1365,-204 12-5461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317"/>
    </inkml:context>
    <inkml:brush xml:id="br0">
      <inkml:brushProperty name="width" value="0.05" units="cm"/>
      <inkml:brushProperty name="height" value="0.05" units="cm"/>
    </inkml:brush>
  </inkml:definitions>
  <inkml:trace contextRef="#ctx0" brushRef="#br0">36 6 24575,'0'-2'0,"-2"-1"0,-1 2 0,0 7 0,0 5 0,2 7 0,0 7 0,0 6 0,1 7 0,0 7 0,-2 1 0,-1 4 0,0-1 0,-1-4 0,-1-4 0,1-10-8191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008"/>
    </inkml:context>
    <inkml:brush xml:id="br0">
      <inkml:brushProperty name="width" value="0.05" units="cm"/>
      <inkml:brushProperty name="height" value="0.05" units="cm"/>
    </inkml:brush>
  </inkml:definitions>
  <inkml:trace contextRef="#ctx0" brushRef="#br0">68 79 24575,'-4'-1'0,"0"1"0,1 0 0,-1 1 0,0-1 0,1 1 0,-1-1 0,1 1 0,-1 0 0,1 0 0,-6 3 0,7-2 0,1-1 0,-1 0 0,0 1 0,1 0 0,-1-1 0,1 1 0,0 0 0,0 0 0,0 0 0,0 0 0,0 0 0,0 0 0,0 0 0,0 0 0,1 0 0,-1 0 0,1 0 0,-1 5 0,0 6 0,0 0 0,1 0 0,1 0 0,0 0 0,0 0 0,1 0 0,1-1 0,0 1 0,6 15 0,-7-23 0,0 0 0,1-1 0,-1 1 0,1-1 0,0 0 0,0 1 0,0-1 0,1-1 0,0 1 0,-1 0 0,7 3 0,-7-5 0,1 0 0,-1 0 0,0-1 0,1 1 0,0-1 0,-1 0 0,1 0 0,-1-1 0,1 1 0,0-1 0,0 1 0,-1-1 0,1 0 0,0-1 0,0 1 0,-1-1 0,6-1 0,-1 0 0,0-1 0,-1-1 0,0 1 0,1-1 0,-1-1 0,-1 1 0,1-1 0,-1 0 0,0-1 0,0 1 0,0-1 0,-1 0 0,0-1 0,0 1 0,0-1 0,6-13 0,-4 5 0,0 0 0,0 0 0,-2-1 0,0 1 0,0-1 0,-2-1 0,3-21 0,-6-7 0,0 42 0,0 0 0,0 0 0,-1 0 0,0 1 0,1-1 0,-1 0 0,0 1 0,0-1 0,-1 0 0,1 1 0,0-1 0,-1 1 0,-2-3 0,4 4 11,-1 1-1,1 0 0,-1-1 1,1 1-1,-1-1 0,1 1 1,-1 0-1,0 0 0,1-1 1,-1 1-1,1 0 0,-1 0 1,0 0-1,1 0 0,-1-1 1,0 1-1,1 0 0,-1 0 1,0 0-1,1 0 0,-1 1 1,0-1-1,1 0 0,-1 0 1,1 0-1,-1 0 1,0 1-1,1-1 0,-1 0 1,1 1-1,-1-1 0,0 1 1,-15 15-1718,9-5-5119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740"/>
    </inkml:context>
    <inkml:brush xml:id="br0">
      <inkml:brushProperty name="width" value="0.05" units="cm"/>
      <inkml:brushProperty name="height" value="0.05" units="cm"/>
    </inkml:brush>
  </inkml:definitions>
  <inkml:trace contextRef="#ctx0" brushRef="#br0">14 70 24575,'-1'-18'0,"0"16"0,1 1 0,-1 0 0,1-1 0,0 1 0,-1 0 0,1-1 0,0 1 0,0 0 0,0-1 0,0 1 0,0 0 0,1-1 0,-1 1 0,0 0 0,1-1 0,-1 1 0,1 0 0,-1-1 0,1 1 0,-1 0 0,1 0 0,0 0 0,0 0 0,-1-1 0,1 1 0,0 0 0,0 1 0,0-1 0,0 0 0,0 0 0,1 0 0,-1 0 0,0 1 0,0-1 0,0 1 0,1-1 0,-1 1 0,3-1 0,5-2 0,1 1 0,-1 1 0,1-1 0,0 2 0,-1-1 0,1 1 0,0 1 0,-1 0 0,15 3 0,-10-1 0,1 0 0,-1 2 0,0 0 0,0 0 0,19 11 0,-30-15 0,-1 0 0,0 0 0,0 1 0,-1-1 0,1 0 0,0 1 0,0-1 0,-1 1 0,1 0 0,-1-1 0,1 1 0,-1 0 0,0 0 0,1 0 0,-1 0 0,0 0 0,0 0 0,-1 0 0,1 1 0,0-1 0,-1 0 0,1 3 0,-1-2 0,-1-1 0,1 1 0,-1 0 0,0 0 0,0-1 0,0 1 0,0 0 0,0-1 0,0 1 0,-1-1 0,1 0 0,-1 1 0,0-1 0,0 0 0,0 0 0,0 0 0,-4 3 0,-15 11 0,0-2 0,-2 0 0,1-1 0,-49 19 0,-5 2 0,75-33 0,0-1 0,0 0 0,0 1 0,0-1 0,0 1 0,0-1 0,0 1 0,0 0 0,0-1 0,0 1 0,0 0 0,0 0 0,1-1 0,-1 1 0,0 0 0,0 0 0,1 0 0,-1 0 0,1 0 0,-1 0 0,1 0 0,-1 0 0,1 1 0,0-1 0,-1 0 0,1 0 0,0 2 0,1-2 0,-1 1 0,1-1 0,0 0 0,0 1 0,0-1 0,0 0 0,1 1 0,-1-1 0,0 0 0,0 0 0,1 0 0,-1 0 0,1 0 0,-1 0 0,1-1 0,-1 1 0,1 0 0,3 0 0,76 27 0,-52-19 0,0 1 0,-1 1 0,-1 1 0,51 31 0,-43-13-1365,-26-22-5461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989"/>
    </inkml:context>
    <inkml:brush xml:id="br0">
      <inkml:brushProperty name="width" value="0.05" units="cm"/>
      <inkml:brushProperty name="height" value="0.05" units="cm"/>
    </inkml:brush>
  </inkml:definitions>
  <inkml:trace contextRef="#ctx0" brushRef="#br0">42 71 24575,'-9'-26'0,"8"22"0,0 0 0,-1 0 0,1 0 0,-1 0 0,0 0 0,0 1 0,0-1 0,0 1 0,-5-7 0,7 10 0,0 0 0,-1 0 0,1 0 0,0 0 0,0 0 0,0 0 0,0 0 0,0 0 0,0 0 0,-1 0 0,1 0 0,0 0 0,0 0 0,0 0 0,0 0 0,0-1 0,0 1 0,-1 0 0,1 1 0,0-1 0,0 0 0,0 0 0,0 0 0,0 0 0,-1 0 0,1 0 0,0 0 0,0 0 0,0 0 0,0 0 0,0 0 0,0 0 0,0 0 0,-1 0 0,1 0 0,0 1 0,0-1 0,0 0 0,0 0 0,0 0 0,0 0 0,0 0 0,0 0 0,0 0 0,0 1 0,-3 9 0,1 11 0,2-21 0,0 155 0,2-124 0,1 1 0,14 58 0,-12-76-1365,0-4-5461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150"/>
    </inkml:context>
    <inkml:brush xml:id="br0">
      <inkml:brushProperty name="width" value="0.05" units="cm"/>
      <inkml:brushProperty name="height" value="0.05" units="cm"/>
    </inkml:brush>
  </inkml:definitions>
  <inkml:trace contextRef="#ctx0" brushRef="#br0">2 278 24575,'0'-55'0,"-2"14"0,10-81 0,-8 120 0,0-1 0,0 1 0,1-1 0,-1 0 0,1 1 0,0-1 0,0 1 0,0-1 0,0 1 0,0 0 0,0-1 0,0 1 0,1 0 0,0 0 0,-1 0 0,1 0 0,0 0 0,0 0 0,0 1 0,0-1 0,0 0 0,0 1 0,0 0 0,1-1 0,-1 1 0,0 0 0,1 0 0,-1 0 0,1 1 0,-1-1 0,1 1 0,0-1 0,-1 1 0,1 0 0,-1 0 0,1 0 0,0 0 0,-1 0 0,1 1 0,3 0 0,5 1-151,-1 1-1,0-1 0,0 2 0,0-1 1,0 1-1,0 1 0,-1 0 1,15 10-1,-9-4-6674</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313"/>
    </inkml:context>
    <inkml:brush xml:id="br0">
      <inkml:brushProperty name="width" value="0.05" units="cm"/>
      <inkml:brushProperty name="height" value="0.05" units="cm"/>
    </inkml:brush>
  </inkml:definitions>
  <inkml:trace contextRef="#ctx0" brushRef="#br0">0 12 24575,'3'0'0,"2"0"0,6 0 0,3 0 0,3 0 0,4-2 0,3-1 0,2 0 0,1 1 0,-4 0-8191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643"/>
    </inkml:context>
    <inkml:brush xml:id="br0">
      <inkml:brushProperty name="width" value="0.05" units="cm"/>
      <inkml:brushProperty name="height" value="0.05" units="cm"/>
    </inkml:brush>
  </inkml:definitions>
  <inkml:trace contextRef="#ctx0" brushRef="#br0">214 84 24575,'4'-25'0,"-3"20"0,0 0 0,0 1 0,-1-1 0,0 0 0,1 1 0,-2-10 0,0 13 0,1 0 0,0 0 0,-1 0 0,1 1 0,-1-1 0,1 0 0,-1 0 0,1 0 0,-1 0 0,0 1 0,1-1 0,-1 0 0,0 1 0,0-1 0,1 0 0,-1 1 0,0-1 0,0 1 0,0 0 0,0-1 0,0 1 0,0-1 0,0 1 0,0 0 0,0 0 0,0 0 0,0 0 0,0-1 0,0 1 0,0 1 0,0-1 0,0 0 0,0 0 0,0 0 0,0 0 0,0 1 0,-1 0 0,-4 0 0,-1 1 0,1 0 0,0 1 0,0-1 0,0 1 0,0 1 0,1-1 0,-1 1 0,1 0 0,-9 9 0,2-2 0,1 1 0,1 0 0,-13 19 0,15-18 0,0 0 0,1 1 0,0-1 0,1 2 0,1-1 0,0 0 0,1 1 0,1 0 0,-3 19 0,6-28 0,-1 0 0,1 0 0,0 0 0,1 0 0,0 0 0,-1 0 0,2 0 0,-1-1 0,1 1 0,0 0 0,0-1 0,0 1 0,1-1 0,0 0 0,0 0 0,0 0 0,1 0 0,0 0 0,0-1 0,0 0 0,0 0 0,0 0 0,1 0 0,0 0 0,0-1 0,9 5 0,-3-4 0,1 1 0,-1-1 0,1-1 0,0 0 0,1-1 0,-1 0 0,0 0 0,0-2 0,1 1 0,22-4 0,-18 1 0,-1 0 0,0-2 0,0 0 0,0-1 0,-1 0 0,1-1 0,23-14 0,-18 6-1365,-8 1-5461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3.756"/>
    </inkml:context>
    <inkml:brush xml:id="br0">
      <inkml:brushProperty name="width" value="0.05" units="cm"/>
      <inkml:brushProperty name="height" value="0.05" units="cm"/>
    </inkml:brush>
  </inkml:definitions>
  <inkml:trace contextRef="#ctx0" brushRef="#br0">104 150 24575,'-3'-5'0,"1"1"0,-1 0 0,1-1 0,0 0 0,0 1 0,0-1 0,1 0 0,0 0 0,0 0 0,0 0 0,1 0 0,-1 0 0,1 0 0,0 0 0,1 0 0,-1 0 0,2-7 0,-1 9 0,1 0 0,-1 0 0,1 0 0,0 0 0,-1 0 0,1 0 0,1 1 0,-1-1 0,0 0 0,1 1 0,-1 0 0,1 0 0,-1-1 0,1 1 0,0 1 0,0-1 0,5-2 0,-3 2 0,0 1 0,0-1 0,0 1 0,1 0 0,-1 0 0,0 1 0,0-1 0,1 1 0,-1 0 0,0 1 0,6 0 0,-6 0 0,-1 0 0,1 0 0,0 1 0,-1 0 0,1-1 0,-1 2 0,0-1 0,1 0 0,-1 1 0,0 0 0,7 6 0,-9-7 0,0 1 0,0-1 0,0 1 0,0 0 0,0 0 0,-1-1 0,1 1 0,-1 0 0,0 0 0,1 1 0,-1-1 0,-1 0 0,1 0 0,-1 0 0,1 1 0,-1-1 0,0 0 0,0 6 0,-2-1 0,0 0 0,0 0 0,0 0 0,-1 0 0,0-1 0,-1 1 0,0-1 0,0 0 0,0 0 0,-1 0 0,0-1 0,-1 0 0,1 0 0,-1 0 0,0 0 0,-1-1 0,-6 5 0,-11 7 0,-1-2 0,-1 0 0,-38 15 0,5-6 0,121-58 0,-47 28 0,1 0 0,0 1 0,0 0 0,0 2 0,17-3 0,-26 6 0,-1-1 0,1 1 0,-1 1 0,1-1 0,0 1 0,-1 0 0,1 0 0,-1 1 0,0 0 0,1 0 0,-1 1 0,0 0 0,0 0 0,-1 0 0,10 6 0,-6-1 61,-2-2-265,0-1 0,0 1 1,1-1-1,0-1 0,0 0 1,9 4-1,-3-3-6622</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4.209"/>
    </inkml:context>
    <inkml:brush xml:id="br0">
      <inkml:brushProperty name="width" value="0.05" units="cm"/>
      <inkml:brushProperty name="height" value="0.05" units="cm"/>
    </inkml:brush>
  </inkml:definitions>
  <inkml:trace contextRef="#ctx0" brushRef="#br0">520 83 24575,'-9'-9'0,"-1"0"0,0 0 0,0 2 0,-1-1 0,0 1 0,-18-9 0,20 13 0,1 0 0,-1 0 0,0 1 0,0 0 0,0 0 0,0 1 0,0 0 0,0 1 0,0 0 0,-12 1 0,5 2 0,1 0 0,0 1 0,0 0 0,1 1 0,-1 1 0,1 0 0,0 1 0,1 1 0,0 0 0,0 1 0,0 0 0,1 1 0,1 0 0,0 1 0,0 0 0,-12 17 0,13-15 0,1 1 0,0 0 0,1 0 0,0 1 0,2 0 0,-1 0 0,2 1 0,0 0 0,1 0 0,0 0 0,2 0 0,0 1 0,0-1 0,2 1 0,1 19 0,0-26 0,1 0 0,0-1 0,0 1 0,1 0 0,1-1 0,0 1 0,0-1 0,0 0 0,1-1 0,1 1 0,-1-1 0,8 8 0,-3-5 0,0-1 0,1 0 0,0-1 0,0-1 0,1 0 0,0 0 0,25 11 0,-17-11 0,0 0 0,1-1 0,0-2 0,0 0 0,1-1 0,-1-1 0,1-1 0,0-1 0,0-1 0,-1-1 0,25-3 0,-31 1 0,-1-1 0,-1 1 0,1-2 0,0 0 0,-1-1 0,0 0 0,0-1 0,-1-1 0,0 0 0,0 0 0,-1-1 0,0 0 0,-1-1 0,0-1 0,0 0 0,-1 0 0,0 0 0,-1-1 0,-1-1 0,0 1 0,0-1 0,-1 0 0,-1-1 0,0 1 0,-1-1 0,-1 0 0,0 0 0,-1-1 0,0 1 0,-1 0 0,-1-1 0,0 1 0,-1-1 0,0 1 0,-1 0 0,-8-27 0,7 33 23,0 0 0,0 0 0,-1 0-1,0 0 1,0 1 0,-1 0 0,0 0-1,-1 0 1,1 0 0,-1 1 0,0 0-1,-1 0 1,1 1 0,-10-6 0,5 4-213,-1 1 0,-1 0 1,1 1-1,-1 0 0,0 1 1,0 0-1,0 1 1,-17-1-1,-16-1-6636</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1:18.540"/>
    </inkml:context>
    <inkml:brush xml:id="br0">
      <inkml:brushProperty name="width" value="0.05" units="cm"/>
      <inkml:brushProperty name="height" value="0.05" units="cm"/>
    </inkml:brush>
  </inkml:definitions>
  <inkml:trace contextRef="#ctx0" brushRef="#br0">1 0 24575,'0'0'-8191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40.591"/>
    </inkml:context>
    <inkml:brush xml:id="br0">
      <inkml:brushProperty name="width" value="0.05" units="cm"/>
      <inkml:brushProperty name="height" value="0.05" units="cm"/>
    </inkml:brush>
  </inkml:definitions>
  <inkml:trace contextRef="#ctx0" brushRef="#br0">1 161 24575,'1'5'0,"0"-1"0,0 0 0,0 0 0,1-1 0,-1 1 0,1 0 0,0 0 0,0-1 0,0 1 0,4 2 0,8 18 0,-14-22 0,1 0 0,0-1 0,-1 1 0,1 0 0,0 0 0,0-1 0,1 1 0,-1 0 0,0-1 0,0 1 0,1-1 0,-1 0 0,1 1 0,0-1 0,-1 0 0,1 0 0,3 2 0,-4-3 0,1 0 0,0 0 0,-1 0 0,1 0 0,0 0 0,-1-1 0,1 1 0,0 0 0,-1-1 0,1 1 0,-1-1 0,1 0 0,-1 1 0,1-1 0,-1 0 0,1 0 0,-1 0 0,0 0 0,1 0 0,-1 0 0,0 0 0,1-2 0,20-21 0,27-37 0,13-14 0,-57 70 14,10-11-474,0 1 1,33-24-1,-34 30-6366</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3.549"/>
    </inkml:context>
    <inkml:brush xml:id="br0">
      <inkml:brushProperty name="width" value="0.05" units="cm"/>
      <inkml:brushProperty name="height" value="0.05" units="cm"/>
    </inkml:brush>
  </inkml:definitions>
  <inkml:trace contextRef="#ctx0" brushRef="#br0">14436 1 24575,'0'4'0,"-1"1"0,0-1 0,0 0 0,0 1 0,-4 7 0,-2 9 0,2 5 0,1-1 0,2 1 0,0 35 0,10 80 0,0 27 0,-15-39 0,2-57 0,8 132 0,6-14 0,-1-17 0,-7-162 0,14 218 0,-14-172 0,-3-1 0,-9 60 0,5-56 0,1 73 0,3-38 0,-4 3 0,-2 60 0,-1 218 0,14 123 0,0-368 0,8 76 0,2 85 0,-16-64 0,2 211 0,5-287 0,1 82 0,-8-130 0,21 563 0,30-23 0,-36-511 0,-8-91 0,-2 0 0,-1 1 0,-4 54 0,1-96 0,0-1 0,0 1 0,0 0 0,0-1 0,0 1 0,-1 0 0,1-1 0,0 1 0,0-1 0,-1 1 0,1 0 0,0-1 0,-1 1 0,1-1 0,0 1 0,-1-1 0,1 1 0,-1-1 0,1 1 0,-1-1 0,1 1 0,-1-1 0,1 0 0,-1 1 0,0-1 0,1 0 0,-1 1 0,1-1 0,-1 0 0,0 0 0,1 0 0,-1 0 0,0 0 0,1 1 0,-1-1 0,0 0 0,0-1 0,-30-6 0,12 2 0,-4 4 0,0 1 0,1 1 0,-1 1 0,-39 9 0,-8 1 0,-678 37 0,553-42 0,-1488-25 0,1136-33 0,-72-4 0,-689-17 0,-220-14 0,461 37 0,447 25 0,-605 10 0,850 15 0,-767 32 0,-1045 75 0,1279-86 0,805-22-1365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238"/>
    </inkml:context>
    <inkml:brush xml:id="br0">
      <inkml:brushProperty name="width" value="0.05" units="cm"/>
      <inkml:brushProperty name="height" value="0.05" units="cm"/>
    </inkml:brush>
  </inkml:definitions>
  <inkml:trace contextRef="#ctx0" brushRef="#br0">53 1 24575,'0'2'0,"0"3"0,0 6 0,-2 2 0,-1 4 0,0 4 0,-2 2 0,-2 1 0,1 3 0,-2-1 0,1 1 0,1-2 0,2-4 0,2-4-8191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5.495"/>
    </inkml:context>
    <inkml:brush xml:id="br0">
      <inkml:brushProperty name="width" value="0.05" units="cm"/>
      <inkml:brushProperty name="height" value="0.05" units="cm"/>
    </inkml:brush>
  </inkml:definitions>
  <inkml:trace contextRef="#ctx0" brushRef="#br0">173 1 24575,'2'3'0,"0"1"0,-1 0 0,1 0 0,-1 1 0,0-1 0,0 0 0,0 0 0,0 1 0,-1-1 0,1 0 0,-1 1 0,-1 6 0,1 2 0,57 504 0,-15-184 0,-30-222 0,83 935 0,-80-652 0,7 79 0,-21-458 0,26 335 0,-24-244 0,-14 138 0,-13 47 0,20-194 0,9 98 0,15 270 0,-21-370 0,-5-1 0,-4 0 0,-25 108 0,-46 65 0,14-56 0,-73 409 0,123-540 0,-3 0 0,-41 105 0,54-157-1365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7.743"/>
    </inkml:context>
    <inkml:brush xml:id="br0">
      <inkml:brushProperty name="width" value="0.05" units="cm"/>
      <inkml:brushProperty name="height" value="0.05" units="cm"/>
    </inkml:brush>
  </inkml:definitions>
  <inkml:trace contextRef="#ctx0" brushRef="#br0">1 368 24575,'4'-3'0,"0"0"0,1 1 0,-1 0 0,1 0 0,0 0 0,0 1 0,0-1 0,0 1 0,7-1 0,2 0 0,77-15 0,118-6 0,-108 14 0,1136-92 0,469 15-580,-533 49 580,-1104 35 0,1434-28 0,-475 21 580,-553-4-580,507-5 0,-223 29 0,-508-7 0,215 8 0,-130 5 0,176 10 0,379 24 0,-376-23 0,59 4 0,-440-23 0,308 17 0,-294-27 0,39 3 0,17 24 0,-201-26 0,3 0 0,0 1 0,0 0 0,0 0 0,0 0 0,7 3 0,-12-4 0,0 0 0,0 1 0,0-1 0,0 1 0,0-1 0,-1 1 0,1-1 0,0 1 0,0 0 0,-1-1 0,1 1 0,0 0 0,-1 0 0,1-1 0,0 1 0,-1 0 0,1 0 0,-1 0 0,0 0 0,1 0 0,-1 0 0,0 0 0,1 0 0,-1 0 0,0 0 0,0 0 0,0 0 0,0 0 0,0 0 0,0 0 0,0 0 0,0 0 0,0 0 0,-1 0 0,1 0 0,0 0 0,-1 0 0,0 1 0,-6 16 0,0-1 0,2 1 0,0 0 0,1 0 0,0 1 0,-1 29 0,6-17 0,5 36 0,-3-48 0,-3-4-1365,-1-3-5461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9.570"/>
    </inkml:context>
    <inkml:brush xml:id="br0">
      <inkml:brushProperty name="width" value="0.05" units="cm"/>
      <inkml:brushProperty name="height" value="0.05" units="cm"/>
    </inkml:brush>
  </inkml:definitions>
  <inkml:trace contextRef="#ctx0" brushRef="#br0">1 372 24575,'0'-5'0,"1"-1"0,0 1 0,0 0 0,0 0 0,1 0 0,1-5 0,-2 8 0,0 1 0,-1-1 0,1 1 0,0-1 0,0 1 0,0-1 0,1 1 0,-1 0 0,2-3 0,-2 4 0,0-1 0,-1 1 0,1 0 0,-1-1 0,1 1 0,0 0 0,-1 0 0,1 0 0,0-1 0,-1 1 0,1 0 0,0 0 0,-1 0 0,1 0 0,0 0 0,-1 0 0,1 0 0,0 0 0,-1 1 0,1-1 0,0 0 0,-1 0 0,1 0 0,0 1 0,0 0 0,1 0 0,-1 0 0,0 0 0,0 0 0,1 1 0,-1-1 0,0 1 0,0-1 0,0 1 0,0-1 0,-1 1 0,1-1 0,0 1 0,-1 0 0,1 0 0,-1-1 0,0 1 0,1 0 0,-1 3 0,1 37 0,-2-30 0,0 175 0,3-173 0,3-21 0,4-23 0,-1-19 0,5-93 0,0-6 0,-11 133 0,1 1 0,0 0 0,1 0 0,1 0 0,0 0 0,1 1 0,0 0 0,1 0 0,16-22 0,-19 30 0,1-1 0,0 1 0,1 0 0,-1 0 0,1 0 0,0 1 0,0 0 0,1 0 0,-1 1 0,1-1 0,-1 2 0,1-1 0,0 1 0,0 0 0,1 0 0,-1 0 0,0 1 0,0 1 0,1-1 0,-1 1 0,9 1 0,-10-1 0,0 1 0,0 0 0,-1 0 0,1 0 0,0 1 0,-1 0 0,1 0 0,-1 1 0,0-1 0,0 1 0,0 0 0,0 1 0,0-1 0,7 8 0,-9-9 0,-1 1 0,0 1 0,1-1 0,-1 0 0,-1 0 0,1 1 0,0-1 0,-1 1 0,1-1 0,-1 1 0,0 0 0,-1-1 0,1 1 0,0 0 0,-1 0 0,0 0 0,0 0 0,0-1 0,-1 1 0,1 0 0,-1 0 0,0 0 0,-1 4 0,-1 1 0,-1 0 0,0 1 0,-1-2 0,0 1 0,0 0 0,-1-1 0,0 0 0,0-1 0,-15 15 0,-3-2 0,-48 32 0,15-12 0,56-40 0,1 1 0,-1-1 0,1 0 0,-1 0 0,1 0 0,0 1 0,-1-1 0,1 0 0,-1 1 0,1-1 0,0 0 0,-1 1 0,1-1 0,0 0 0,0 1 0,-1-1 0,1 1 0,0-1 0,0 1 0,0-1 0,-1 0 0,1 1 0,0-1 0,0 1 0,0-1 0,0 1 0,0-1 0,0 1 0,12 3 0,31-8 0,-36 3 0,15-1 0,0 1 0,0 1 0,-1 1 0,39 6 0,-51-5 0,0 0 0,-1 0 0,1 1 0,0 0 0,-1 0 0,0 1 0,1 0 0,-1 1 0,-1 0 0,1 0 0,-1 1 0,0 0 0,12 13 0,-16-16 0,-1 0 0,1 0 0,-1 0 0,0 0 0,0 0 0,-1 1 0,1-1 0,-1 1 0,1-1 0,-1 1 0,0 0 0,-1 0 0,1-1 0,0 1 0,-1 0 0,0 0 0,0 0 0,0-1 0,-1 1 0,1 0 0,-1 0 0,0 0 0,0-1 0,0 1 0,0-1 0,-1 1 0,0-1 0,1 1 0,-1-1 0,0 0 0,-1 0 0,-3 5 0,-1-1 0,0 0 0,-1 0 0,1-1 0,-2 0 0,1 0 0,-1 0 0,0-1 0,0-1 0,0 0 0,0 0 0,-13 3 0,-1-1 0,-1-1 0,0-1 0,0-1 0,-28-1 0,41-1 0,0-2 0,0 0 0,0 0 0,0-1 0,0 0 0,0-1 0,0 0 0,0-1 0,1 0 0,0 0 0,-12-8 0,2-5-1365,5-1-5461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9.970"/>
    </inkml:context>
    <inkml:brush xml:id="br0">
      <inkml:brushProperty name="width" value="0.05" units="cm"/>
      <inkml:brushProperty name="height" value="0.05" units="cm"/>
    </inkml:brush>
  </inkml:definitions>
  <inkml:trace contextRef="#ctx0" brushRef="#br0">40 82 24575,'-27'9'0,"15"-6"0,26-1 0,70-5 0,145-23 0,-190 20 0,-29 5 0,23-5 0,-32 6 0,1-1 0,0 1 0,0-1 0,-1 1 0,1-1 0,0 0 0,-1 0 0,1 1 0,-1-1 0,1 0 0,-1-1 0,0 1 0,3-3 0,-4 4 0,0-1 0,0 1 0,0-1 0,0 1 0,0-1 0,-1 1 0,1-1 0,0 1 0,0-1 0,-1 1 0,1-1 0,0 1 0,-1-1 0,1 1 0,-1-1 0,1 1 0,0 0 0,-1-1 0,1 1 0,-1 0 0,1-1 0,-1 1 0,1 0 0,-1 0 0,1-1 0,-1 1 0,1 0 0,-1 0 0,0 0 0,1 0 0,-1 0 0,1 0 0,-2 0 0,-21-6 0,-23-3 0,-93-4 0,137 13 0,1-1 0,-1 1 0,0 0 0,1 0 0,-1 1 0,1-1 0,-1 0 0,1 0 0,-1 1 0,1-1 0,-1 1 0,1-1 0,-1 1 0,1 0 0,-1 0 0,1-1 0,0 1 0,0 0 0,-1 0 0,1 0 0,0 0 0,0 1 0,0-1 0,0 0 0,0 0 0,0 1 0,0-1 0,1 0 0,-1 1 0,0-1 0,1 1 0,-1-1 0,1 1 0,0-1 0,-1 1 0,1-1 0,0 1 0,0 2 0,0 5 0,1 1 0,0 0 0,1 0 0,0-1 0,4 12 0,-1-1 0,10 46-341,-3 2 0,-3 0-1,0 101 1,-9-151-6485</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40.558"/>
    </inkml:context>
    <inkml:brush xml:id="br0">
      <inkml:brushProperty name="width" value="0.05" units="cm"/>
      <inkml:brushProperty name="height" value="0.05" units="cm"/>
    </inkml:brush>
  </inkml:definitions>
  <inkml:trace contextRef="#ctx0" brushRef="#br0">50 197 24575,'-10'35'0,"-4"52"0,5 1 0,1 96 0,3-340 0,1-52 0,5 192 0,0-1 0,1 1 0,1-1 0,1 1 0,0 0 0,1 0 0,12-27 0,-15 38 0,1 1 0,0-1 0,0 1 0,0 0 0,0 0 0,0 0 0,1 0 0,0 0 0,0 1 0,0 0 0,0 0 0,0 0 0,1 0 0,0 0 0,-1 1 0,1 0 0,0 0 0,0 0 0,0 1 0,0 0 0,0 0 0,0 0 0,1 0 0,-1 1 0,0 0 0,0 0 0,0 0 0,7 2 0,-2 0 0,-1 0 0,0 1 0,0 0 0,0 0 0,0 1 0,-1 0 0,0 1 0,1 0 0,-2 0 0,1 1 0,-1 0 0,1 0 0,9 12 0,-14-15 0,-1 0 0,1 0 0,-1 0 0,0 0 0,0 0 0,0 1 0,0-1 0,-1 1 0,1-1 0,-1 1 0,0 0 0,0-1 0,0 1 0,-1 0 0,1 0 0,-1 0 0,0 0 0,0 0 0,0-1 0,0 1 0,-1 0 0,0 0 0,0 0 0,0 0 0,0-1 0,0 1 0,-1-1 0,0 1 0,1-1 0,-1 1 0,-1-1 0,1 0 0,0 0 0,-1 0 0,-3 3 0,-2 2 0,-1-1 0,0 0 0,0-1 0,0 0 0,-1 0 0,0-1 0,0 0 0,-19 5 0,15-5 0,-1-1 0,1-1 0,-1-1 0,0 0 0,0-1 0,-15 0 0,29-1 16,-1 0-1,1 0 1,-1 0-1,1-1 1,0 1-1,-1 0 1,1 0-1,-1-1 1,1 1-1,0-1 1,-1 1-1,1-1 1,0 0-1,0 0 1,-1 1-1,1-1 1,0 0 0,0 0-1,0 0 1,0 0-1,-1-2 1,2 3-64,0-1 1,0 0-1,0 0 1,0 0 0,0 0-1,0 1 1,0-1-1,0 0 1,0 0 0,0 0-1,1 0 1,-1 1-1,0-1 1,1 0-1,-1 0 1,0 1 0,1-1-1,-1 0 1,1 0-1,0 1 1,-1-1 0,1 1-1,-1-1 1,1 1-1,0-1 1,-1 1 0,1-1-1,0 1 1,0-1-1,-1 1 1,1 0 0,0-1-1,0 1 1,0 0-1,1-1 1,9-3-6779</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6.675"/>
    </inkml:context>
    <inkml:brush xml:id="br0">
      <inkml:brushProperty name="width" value="0.05" units="cm"/>
      <inkml:brushProperty name="height" value="0.05" units="cm"/>
    </inkml:brush>
  </inkml:definitions>
  <inkml:trace contextRef="#ctx0" brushRef="#br0">67 0 24575,'-36'583'269,"9"-234"-1903,24-295-5192</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6.925"/>
    </inkml:context>
    <inkml:brush xml:id="br0">
      <inkml:brushProperty name="width" value="0.05" units="cm"/>
      <inkml:brushProperty name="height" value="0.05" units="cm"/>
    </inkml:brush>
  </inkml:definitions>
  <inkml:trace contextRef="#ctx0" brushRef="#br0">0 77 24575,'0'0'0,"1"-1"0,-1 1 0,0-1 0,1 1 0,-1-1 0,1 1 0,-1-1 0,1 1 0,-1-1 0,1 1 0,-1 0 0,1-1 0,-1 1 0,1 0 0,-1 0 0,1-1 0,-1 1 0,1 0 0,0 0 0,-1 0 0,1 0 0,0-1 0,19-3 0,-16 4 0,80-12 0,149-2 0,-141 11 0,660-9 11,162-8-1960,-857 17-4304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7.533"/>
    </inkml:context>
    <inkml:brush xml:id="br0">
      <inkml:brushProperty name="width" value="0.05" units="cm"/>
      <inkml:brushProperty name="height" value="0.05" units="cm"/>
    </inkml:brush>
  </inkml:definitions>
  <inkml:trace contextRef="#ctx0" brushRef="#br0">5 94 24575,'-4'-2'0,"8"-1"0,12-3 0,271 1 0,-169 7 0,139-2-102,542-4-962,-4-49 299,-787 53 778,116-19 212,-114 16 240,-17 3 95,-17 7 108,19-4-668,-1 1 0,1 0 0,0 0 0,0 0 0,0 1 0,0 0 0,1 0 0,0 0 0,0 1 0,0-1 0,1 1 0,-1 0 0,1 0 0,1 0 0,-1 0 0,1 1 0,-2 9 0,-1 10 0,1 0 0,1 1 0,1 27 0,1-41 0,2 593 0,10-452-1365,-6-118-5461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215"/>
    </inkml:context>
    <inkml:brush xml:id="br0">
      <inkml:brushProperty name="width" value="0.05" units="cm"/>
      <inkml:brushProperty name="height" value="0.05" units="cm"/>
    </inkml:brush>
  </inkml:definitions>
  <inkml:trace contextRef="#ctx0" brushRef="#br0">363 117 24575,'-1'-5'0,"1"0"0,-1 0 0,0 0 0,0 1 0,0-1 0,0 1 0,-1-1 0,0 1 0,0-1 0,0 1 0,-1 0 0,1 0 0,-1 0 0,0 0 0,0 0 0,-1 1 0,1-1 0,-1 1 0,1 0 0,-1 0 0,0 1 0,0-1 0,-1 1 0,1-1 0,0 1 0,-7-2 0,2 1 0,1 1 0,0-1 0,0 1 0,-1 1 0,1 0 0,-1 0 0,0 0 0,1 1 0,-1 1 0,1-1 0,-1 1 0,1 1 0,-1 0 0,-8 2 0,6 1 0,1 0 0,0 0 0,0 1 0,1 0 0,-1 0 0,1 1 0,0 1 0,1-1 0,0 2 0,0-1 0,1 1 0,-10 14 0,14-18 0,0 0 0,0 0 0,1 0 0,0 0 0,0 1 0,0-1 0,0 1 0,1-1 0,0 1 0,0 0 0,1-1 0,-1 1 0,1 0 0,0-1 0,1 1 0,0 0 0,0-1 0,0 1 0,0-1 0,1 1 0,0-1 0,0 1 0,0-1 0,1 0 0,0 0 0,5 7 0,-1-2 0,1-1 0,1 0 0,0-1 0,0 1 0,1-2 0,-1 1 0,13 5 0,78 37 0,-72-38 0,-1 1 0,39 25 0,-64-36 0,1-1 0,-1 1 0,0-1 0,0 1 0,0 0 0,-1-1 0,1 1 0,0 0 0,-1 0 0,1 0 0,-1 1 0,0-1 0,0 0 0,0 0 0,0 1 0,1 3 0,-2-5 0,0 1 0,0 0 0,0-1 0,-1 1 0,1 0 0,-1-1 0,1 1 0,-1-1 0,0 1 0,1-1 0,-1 1 0,0-1 0,0 1 0,0-1 0,0 0 0,0 1 0,0-1 0,-1 0 0,1 0 0,0 0 0,-1 0 0,1 0 0,0 0 0,-1-1 0,-2 2 0,-9 5 38,0-1 0,-1-1 0,1 0 0,-1-1 0,0-1 0,-1 0 0,1-1 0,-18 1 0,1-2-607,-1-1 0,-53-8 0,49 3-6257</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556"/>
    </inkml:context>
    <inkml:brush xml:id="br0">
      <inkml:brushProperty name="width" value="0.05" units="cm"/>
      <inkml:brushProperty name="height" value="0.05" units="cm"/>
    </inkml:brush>
  </inkml:definitions>
  <inkml:trace contextRef="#ctx0" brushRef="#br0">288 47 24575,'0'-2'0,"1"0"0,-1 0 0,0 1 0,-1-1 0,1 0 0,0 0 0,0 1 0,-1-1 0,1 0 0,-1 0 0,1 1 0,-1-1 0,0 1 0,0-1 0,0 1 0,0-1 0,0 1 0,0-1 0,0 1 0,0 0 0,-1-1 0,1 1 0,0 0 0,-1 0 0,1 0 0,-1 0 0,1 0 0,-1 1 0,1-1 0,-1 0 0,0 1 0,1-1 0,-1 1 0,0-1 0,0 1 0,1 0 0,-1 0 0,0 0 0,0 0 0,1 0 0,-4 0 0,-2 1 0,-1 1 0,1-1 0,-1 1 0,1 0 0,0 1 0,0 0 0,0 0 0,-9 5 0,2 1 0,0 1 0,1 1 0,0 0 0,1 1 0,0 0 0,1 1 0,0 0 0,1 1 0,0 0 0,-13 27 0,19-33 0,1 1 0,-1 0 0,2 0 0,-1 0 0,1 0 0,0 1 0,1-1 0,0 1 0,1 10 0,0-13 0,1 0 0,0-1 0,1 1 0,-1-1 0,1 1 0,1-1 0,-1 0 0,1 0 0,0 0 0,0 0 0,1 0 0,-1-1 0,1 1 0,6 4 0,-5-4-170,1-1-1,-1 0 0,1 0 1,1-1-1,-1 0 0,1 0 1,8 3-1,15 5-6655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412"/>
    </inkml:context>
    <inkml:brush xml:id="br0">
      <inkml:brushProperty name="width" value="0.05" units="cm"/>
      <inkml:brushProperty name="height" value="0.05" units="cm"/>
    </inkml:brush>
  </inkml:definitions>
  <inkml:trace contextRef="#ctx0" brushRef="#br0">8 8 24575,'-2'-2'0,"-3"-3"0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881"/>
    </inkml:context>
    <inkml:brush xml:id="br0">
      <inkml:brushProperty name="width" value="0.05" units="cm"/>
      <inkml:brushProperty name="height" value="0.05" units="cm"/>
    </inkml:brush>
  </inkml:definitions>
  <inkml:trace contextRef="#ctx0" brushRef="#br0">288 48 24575,'1'-2'0,"-1"0"0,0 0 0,-1 0 0,1 0 0,0 0 0,0 0 0,-1 0 0,1 0 0,-1 0 0,0 0 0,0 0 0,1 1 0,-1-1 0,0 0 0,0 1 0,-1-1 0,1 0 0,0 1 0,-3-3 0,2 3 0,0 0 0,0 0 0,0 0 0,-1 0 0,1 0 0,0 1 0,0-1 0,-1 1 0,1-1 0,0 1 0,-1 0 0,1 0 0,0 0 0,-1 0 0,1 0 0,-5 2 0,-5 0 0,-1 2 0,1 0 0,0 0 0,0 1 0,0 0 0,1 1 0,0 1 0,0 0 0,0 0 0,1 1 0,0 0 0,1 1 0,0 0 0,-8 10 0,10-11 0,1 1 0,0-1 0,1 1 0,0 0 0,0 1 0,1-1 0,0 1 0,0 0 0,1 0 0,1 0 0,0 0 0,0 0 0,1 1 0,0-1 0,1 0 0,0 1 0,3 18 0,-2-22 16,1 0-1,0-1 1,0 1-1,1 0 1,0-1-1,0 1 1,0-1-1,1 0 1,0 0-1,0-1 1,1 1-1,0-1 1,0 0-1,0 0 1,0 0-1,1-1 1,0 0 0,-1 0-1,2 0 1,-1-1-1,10 4 1,0-1-230,0-1 1,0 0 0,1-1-1,-1-1 1,1 0 0,0-2-1,30 0 1,6-4-6613</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9.503"/>
    </inkml:context>
    <inkml:brush xml:id="br0">
      <inkml:brushProperty name="width" value="0.05" units="cm"/>
      <inkml:brushProperty name="height" value="0.05" units="cm"/>
    </inkml:brush>
  </inkml:definitions>
  <inkml:trace contextRef="#ctx0" brushRef="#br0">50 1 24575,'-1'23'0,"-1"-1"0,-2 1 0,-6 26 0,-4 19 0,4 19 0,4 1 0,4 0 0,3 1 0,16 101 0,10 14-1365,-20-150-5461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9.922"/>
    </inkml:context>
    <inkml:brush xml:id="br0">
      <inkml:brushProperty name="width" value="0.05" units="cm"/>
      <inkml:brushProperty name="height" value="0.05" units="cm"/>
    </inkml:brush>
  </inkml:definitions>
  <inkml:trace contextRef="#ctx0" brushRef="#br0">37 62 24575,'0'-61'0,"-11"107"0,0-7 0,5-12-273,2 0 0,1 1 0,1-1 0,3 39 0,2-35-6553</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0.648"/>
    </inkml:context>
    <inkml:brush xml:id="br0">
      <inkml:brushProperty name="width" value="0.05" units="cm"/>
      <inkml:brushProperty name="height" value="0.05" units="cm"/>
    </inkml:brush>
  </inkml:definitions>
  <inkml:trace contextRef="#ctx0" brushRef="#br0">8 0 24575,'-3'0'0,"2"3"0,2 2 0,-1 3 0,3 5 0,1 3 0,-1 2 0,0 6 0,-2 3 0,1 5 0,-4 0 0,-1 2 0,-2 3 0,-1-1 0,2-7-8191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1.006"/>
    </inkml:context>
    <inkml:brush xml:id="br0">
      <inkml:brushProperty name="width" value="0.05" units="cm"/>
      <inkml:brushProperty name="height" value="0.05" units="cm"/>
    </inkml:brush>
  </inkml:definitions>
  <inkml:trace contextRef="#ctx0" brushRef="#br0">1 1 24575,'0'2'0,"0"4"0,0 2 0,0 3 0,0 1 0,0 4 0,0 3 0,0 4 0,0 1 0,0 5 0,0 2 0,0 2 0,0 2 0,0 1 0,0-2 0,0-2 0,0-7-8191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1.302"/>
    </inkml:context>
    <inkml:brush xml:id="br0">
      <inkml:brushProperty name="width" value="0.05" units="cm"/>
      <inkml:brushProperty name="height" value="0.05" units="cm"/>
    </inkml:brush>
  </inkml:definitions>
  <inkml:trace contextRef="#ctx0" brushRef="#br0">1 0 24575,'6'114'0,"1"-9"0,-7-33 206,5 108-1777,-2-153-5255</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2.169"/>
    </inkml:context>
    <inkml:brush xml:id="br0">
      <inkml:brushProperty name="width" value="0.05" units="cm"/>
      <inkml:brushProperty name="height" value="0.05" units="cm"/>
    </inkml:brush>
  </inkml:definitions>
  <inkml:trace contextRef="#ctx0" brushRef="#br0">1 0 24575,'0'2'0,"0"-1"0,0 0 0,1 0 0,-1 0 0,0 0 0,1 1 0,-1-1 0,1 0 0,-1 0 0,1 0 0,-1 0 0,1 0 0,0 0 0,-1 0 0,1 0 0,0-1 0,0 1 0,0 0 0,0 0 0,0-1 0,0 1 0,0 0 0,0-1 0,0 1 0,0-1 0,0 1 0,0-1 0,0 0 0,1 1 0,-1-1 0,1 0 0,7 1 0,-1 0 0,1 0 0,11-1 0,-9 0 0,396 0 193,-214-1-1751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2.556"/>
    </inkml:context>
    <inkml:brush xml:id="br0">
      <inkml:brushProperty name="width" value="0.05" units="cm"/>
      <inkml:brushProperty name="height" value="0.05" units="cm"/>
    </inkml:brush>
  </inkml:definitions>
  <inkml:trace contextRef="#ctx0" brushRef="#br0">45 13 24575,'0'-1'0,"0"1"0,0-1 0,0 1 0,0-1 0,0 1 0,0-1 0,0 1 0,0-1 0,0 1 0,0 0 0,0-1 0,0 1 0,0-1 0,-1 1 0,1 0 0,0-1 0,0 1 0,-1-1 0,1 1 0,0 0 0,0-1 0,-1 1 0,1 0 0,0-1 0,-1 1 0,1 0 0,-1 0 0,1-1 0,0 1 0,-1 0 0,1 0 0,-1 0 0,1 0 0,0-1 0,-1 1 0,1 0 0,-1 0 0,1 0 0,-1 0 0,1 0 0,-1 0 0,1 0 0,-1 0 0,1 0 0,-1 1 0,0-1 0,0 0 0,0 0 0,0 1 0,0-1 0,0 1 0,0-1 0,0 1 0,0 0 0,0-1 0,0 1 0,0 0 0,0-1 0,0 1 0,1 0 0,-1 0 0,0 0 0,-1 2 0,0 4 0,-1 0 0,1 0 0,0 1 0,1-1 0,-1 1 0,2 0 0,-1 7 0,3 59 0,-1-60 0,-1-9 0,1 1 0,0-1 0,0 0 0,1 1 0,0-1 0,0 0 0,0 0 0,0 0 0,1 0 0,0 0 0,0 0 0,0-1 0,0 1 0,1-1 0,0 0 0,0 0 0,0 0 0,0-1 0,1 1 0,7 3 0,-8-5 0,-1 0 0,1 0 0,0-1 0,-1 1 0,1-1 0,0 0 0,0 0 0,0-1 0,0 1 0,0-1 0,0 0 0,0 0 0,0 0 0,0 0 0,0-1 0,0 0 0,0 1 0,0-2 0,0 1 0,0 0 0,-1-1 0,1 1 0,0-1 0,-1 0 0,0-1 0,1 1 0,-1 0 0,0-1 0,3-3 0,-2 2 14,0 0 1,-1 0-1,0-1 0,1 1 0,-1-1 1,-1 1-1,1-1 0,-1 0 0,0 0 0,0-1 1,0 1-1,-1 0 0,0 0 0,0-1 1,0 1-1,-1-1 0,0 1 0,0-1 0,0 1 1,0-1-1,-1 1 0,0 0 0,-3-9 1,2 7-110,-1 0 0,0 1 0,0-1 0,0 1 1,-1 0-1,0 0 0,0 0 0,-1 1 0,1-1 0,-1 1 1,0 0-1,-1 0 0,1 1 0,-1 0 0,0 0 1,0 0-1,-10-4 0,-6-1-6731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3.383"/>
    </inkml:context>
    <inkml:brush xml:id="br0">
      <inkml:brushProperty name="width" value="0.05" units="cm"/>
      <inkml:brushProperty name="height" value="0.05" units="cm"/>
    </inkml:brush>
  </inkml:definitions>
  <inkml:trace contextRef="#ctx0" brushRef="#br0">0 37 24575,'682'0'0,"-669"-1"0,0 0 0,16-4 0,23-2 0,-41 6-195,1-1 0,-1 0 0,0 0 0,0-1 0,0 0 0,11-6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8.903"/>
    </inkml:context>
    <inkml:brush xml:id="br0">
      <inkml:brushProperty name="width" value="0.05" units="cm"/>
      <inkml:brushProperty name="height" value="0.05" units="cm"/>
    </inkml:brush>
  </inkml:definitions>
  <inkml:trace contextRef="#ctx0" brushRef="#br0">99 1 24575,'-1'0'0,"-1"0"0,1 1 0,-1-1 0,1 1 0,0 0 0,-1-1 0,1 1 0,0 0 0,0 0 0,-1 0 0,1 0 0,0 0 0,0 0 0,0 0 0,0 0 0,0 0 0,1 0 0,-2 3 0,-14 24 0,10-13 0,1 0 0,0 1 0,1-1 0,1 1 0,0 0 0,0 17 0,1 101 0,2-101 0,14 356 0,1 44 0,-37 0 0,9-342 0,-7 64 0,19-126 0,0-1 0,1 0 0,7 41 0,-5-62 0,-1 0 0,2 0 0,-1 0 0,1 0 0,0-1 0,0 1 0,8 10 0,-5-8 0,-6-8 0,1-1 0,-1 1 0,1 0 0,-1 0 0,0 0 0,1 0 0,-1-1 0,0 1 0,0 0 0,1 0 0,-1 0 0,0 0 0,0 0 0,0 0 0,0 0 0,0 0 0,0 0 0,0-1 0,0 1 0,-1 0 0,1 0 0,0 0 0,-1 0 0,1 0 0,0 0 0,-1-1 0,1 1 0,-1 0 0,1 0 0,-1-1 0,1 1 0,-1 0 0,-1 0 0,-1 4 0,6-4 0,0 0 0,0 0 0,1 0 0,-1-1 0,0 0 0,0 1 0,1-1 0,3-1 0,476-14-358,-180 2-5,1286-11-1870,-1446 23 2198,1709 17-3212,-1604-8 3529,161 4 4380,-375-12-5565,-11-2-5093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618"/>
    </inkml:context>
    <inkml:brush xml:id="br0">
      <inkml:brushProperty name="width" value="0.05" units="cm"/>
      <inkml:brushProperty name="height" value="0.05" units="cm"/>
    </inkml:brush>
  </inkml:definitions>
  <inkml:trace contextRef="#ctx0" brushRef="#br0">1 1 24575,'0'2'0,"0"3"0,0 4 0,0 1 0,0 2 0,0 3 0,0 6 0,0 4 0,0 4 0,0 6 0,0 3 0,0 3 0,0 1 0,0-1 0,2-2 0,1-3 0,2-6 0,1-8-8191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0.462"/>
    </inkml:context>
    <inkml:brush xml:id="br0">
      <inkml:brushProperty name="width" value="0.05" units="cm"/>
      <inkml:brushProperty name="height" value="0.05" units="cm"/>
    </inkml:brush>
  </inkml:definitions>
  <inkml:trace contextRef="#ctx0" brushRef="#br0">0 41 24575,'538'-12'-551,"-119"0"174,2168-5-1235,-2346 17 1592,1112 13 217,-1271-11 2164,-132-9-2358,40 5-3,-1 0 0,0 0-1,-15 1 1,26 1 0,-1 0 0,1 0 0,0 1 0,-1-1 0,1 0 0,0 0 0,-1 1 0,1-1 0,0 0 0,0 0 0,-1 1 0,1-1 0,0 0 0,0 1 0,-1-1 0,1 0 0,0 1 0,0-1 0,0 0 0,0 1 0,-1-1 0,1 0 0,0 1 0,0-1 0,0 1 0,0-1 0,0 0 0,0 1 0,0-1 0,0 1 0,0-1 0,0 0 0,0 1 0,1-1 0,-1 1 0,0-1 0,0 0 0,0 1 0,0-1 0,1 0 0,-1 1 0,0-1 0,1 1 0,10 25 0,-5-15 0,-3 0 0,0 0 0,-1 1 0,0-1 0,-1 1 0,0 19 0,-8 62 0,1-25 0,-78 1075 0,78-1088 0,-55 586 0,58-576 0,3 0 0,11 95 0,-8-133-682,-2 46-1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089"/>
    </inkml:context>
    <inkml:brush xml:id="br0">
      <inkml:brushProperty name="width" value="0.05" units="cm"/>
      <inkml:brushProperty name="height" value="0.05" units="cm"/>
    </inkml:brush>
  </inkml:definitions>
  <inkml:trace contextRef="#ctx0" brushRef="#br0">120 0 24575,'0'3'0,"0"2"0,-2 3 0,-3 3 0,-4 4 0,1 4 0,-1 1 0,-2 4 0,-1 2 0,0 2 0,1 1 0,1 0 0,1-1 0,3-2 0,0-4 0,1-3 0,1-4-8191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486"/>
    </inkml:context>
    <inkml:brush xml:id="br0">
      <inkml:brushProperty name="width" value="0.05" units="cm"/>
      <inkml:brushProperty name="height" value="0.05" units="cm"/>
    </inkml:brush>
  </inkml:definitions>
  <inkml:trace contextRef="#ctx0" brushRef="#br0">24 4 24575,'0'-3'0,"0"2"0,0 4 0,0 3 0,2 5 0,1 3 0,2 4 0,1 4 0,-2 4 0,0 3 0,-2 1 0,-3 3 0,-2 0 0,-2-2 0,-3 0 0,-2-4 0,-2-2 0,1-4-8191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671"/>
    </inkml:context>
    <inkml:brush xml:id="br0">
      <inkml:brushProperty name="width" value="0.05" units="cm"/>
      <inkml:brushProperty name="height" value="0.05" units="cm"/>
    </inkml:brush>
  </inkml:definitions>
  <inkml:trace contextRef="#ctx0" brushRef="#br0">0 49 24575,'0'-2'0,"0"-3"0,0-4 0,3 1 0,2 1 0,4 2 0,1 2 0,5 1 0,4 1 0,3 1 0,5 0 0,3 0 0,2 1 0,2-3 0,-2-1 0,-5 0-8191</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842"/>
    </inkml:context>
    <inkml:brush xml:id="br0">
      <inkml:brushProperty name="width" value="0.05" units="cm"/>
      <inkml:brushProperty name="height" value="0.05" units="cm"/>
    </inkml:brush>
  </inkml:definitions>
  <inkml:trace contextRef="#ctx0" brushRef="#br0">33 98 24575,'-4'-5'0,"-5"-3"0,0-3 0,2-2 0,3-1 0,8-1 0,8 3 0,6 3 0,5 3 0,5 3 0,5 1 0,4 2 0,2 0 0,2 3 0,-6 1-8191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229"/>
    </inkml:context>
    <inkml:brush xml:id="br0">
      <inkml:brushProperty name="width" value="0.05" units="cm"/>
      <inkml:brushProperty name="height" value="0.05" units="cm"/>
    </inkml:brush>
  </inkml:definitions>
  <inkml:trace contextRef="#ctx0" brushRef="#br0">35 0 24575,'-2'2'0,"0"-1"0,1 0 0,-1 0 0,0 0 0,0 0 0,0 0 0,0-1 0,0 1 0,1 0 0,-1-1 0,-4 1 0,-2 1 0,43 29 0,-31-26 0,-1 0 0,0 0 0,0 0 0,0 1 0,-1-1 0,0 1 0,0 0 0,0 0 0,-1 0 0,2 10 0,-2-11 0,-1-1 0,1 1 0,-1 0 0,0 0 0,-1 0 0,1 0 0,-1 0 0,0 0 0,0-1 0,0 1 0,-1 0 0,0-1 0,-3 9 0,4-13 0,1 1 0,0-1 0,0 1 0,-1-1 0,1 1 0,-1-1 0,1 1 0,0-1 0,-1 1 0,1-1 0,-1 1 0,1-1 0,-1 0 0,1 1 0,-1-1 0,1 0 0,-1 1 0,0-1 0,1 0 0,-1 0 0,1 1 0,-1-1 0,0 0 0,1 0 0,-1 0 0,0 0 0,1 0 0,-1 0 0,1 0 0,-1 0 0,0 0 0,0-1 0,0 1 0,1-1 0,-1 1 0,1-1 0,-1 1 0,1-1 0,-1 0 0,1 1 0,0-1 0,-1 0 0,1 1 0,0-1 0,0 0 0,0 1 0,-1-1 0,1 0 0,0 0 0,0 1 0,0-1 0,0 0 0,0 1 0,0-1 0,0 0 0,1 0 0,-1 1 0,0-1 0,0 0 0,0 0 0,1 0 0,3-11 0,1 0 0,1 1 0,-1 0 0,2 0 0,14-20 0,-16 25 0,0 0 0,0 0 0,0 1 0,1-1 0,0 1 0,0 1 0,0-1 0,0 1 0,1 0 0,14-6 0,-20 9 8,1 1 0,-1 0 0,1-1-1,-1 1 1,1 0 0,0 0 0,-1-1-1,1 1 1,-1 0 0,1 1 0,0-1-1,-1 0 1,1 0 0,-1 1 0,1-1-1,-1 1 1,1-1 0,-1 1 0,1 0-1,-1 0 1,2 1 0,0 0 7,-1 0 1,0 0-1,0 0 1,0 1-1,-1-1 1,1 1 0,0 0-1,-1-1 1,0 1-1,2 4 1,1 6-358,-1-1 1,-1 0 0,0 1-1,1 16 1,-2-9-6485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476"/>
    </inkml:context>
    <inkml:brush xml:id="br0">
      <inkml:brushProperty name="width" value="0.05" units="cm"/>
      <inkml:brushProperty name="height" value="0.05" units="cm"/>
    </inkml:brush>
  </inkml:definitions>
  <inkml:trace contextRef="#ctx0" brushRef="#br0">0 25 24575,'16'-23'0,"-16"23"0,0 0 0,0 0 0,0-1 0,0 1 0,1 0 0,-1 0 0,0 0 0,0 0 0,0 0 0,0 0 0,1 0 0,-1 0 0,0 0 0,0 0 0,0 0 0,0 0 0,1 0 0,-1 0 0,0 0 0,0 0 0,0 0 0,1 0 0,-1 0 0,0 0 0,0 0 0,0 0 0,0 0 0,1 0 0,-1 0 0,0 0 0,0 0 0,0 0 0,0 1 0,0-1 0,1 0 0,-1 0 0,0 0 0,0 0 0,0 0 0,0 1 0,4 15 0,-1 214 174,-5-123-1713,2-89-5287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632"/>
    </inkml:context>
    <inkml:brush xml:id="br0">
      <inkml:brushProperty name="width" value="0.05" units="cm"/>
      <inkml:brushProperty name="height" value="0.05" units="cm"/>
    </inkml:brush>
  </inkml:definitions>
  <inkml:trace contextRef="#ctx0" brushRef="#br0">6 26 24575,'0'-2'0,"-2"-1"0,-1-2 0,2-1 0,4 2 0,4 0 0,3 2 0,2 3 0,3 2 0,4 0 0,4-1 0,-3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819"/>
    </inkml:context>
    <inkml:brush xml:id="br0">
      <inkml:brushProperty name="width" value="0.05" units="cm"/>
      <inkml:brushProperty name="height" value="0.05" units="cm"/>
    </inkml:brush>
  </inkml:definitions>
  <inkml:trace contextRef="#ctx0" brushRef="#br0">17 1 24575,'-3'0'0,"-2"0"0,-3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270"/>
    </inkml:context>
    <inkml:brush xml:id="br0">
      <inkml:brushProperty name="width" value="0.05" units="cm"/>
      <inkml:brushProperty name="height" value="0.05" units="cm"/>
    </inkml:brush>
  </inkml:definitions>
  <inkml:trace contextRef="#ctx0" brushRef="#br0">240 164 24575,'1'-20'0,"-1"7"0,0 0 0,0 0 0,-1 0 0,-1 0 0,-4-20 0,5 30 0,0 1 0,0-1 0,0 1 0,0-1 0,-1 1 0,1 0 0,-1-1 0,1 1 0,-1 0 0,0 0 0,0 0 0,0 0 0,0 0 0,0 1 0,-1-1 0,1 1 0,0-1 0,-1 1 0,1 0 0,-1 0 0,1 0 0,-1 0 0,0 0 0,1 1 0,-1-1 0,0 1 0,1-1 0,-1 1 0,0 0 0,0 0 0,1 1 0,-5 0 0,2-1 0,0 1 0,1 0 0,-1 0 0,1 0 0,-1 1 0,1-1 0,0 1 0,-1 0 0,1 1 0,0-1 0,0 1 0,1-1 0,-1 1 0,0 0 0,1 1 0,0-1 0,0 0 0,0 1 0,0 0 0,0 0 0,1 0 0,0 0 0,-1 0 0,2 0 0,-1 1 0,0-1 0,1 1 0,-1 5 0,0-2 0,1-1 0,0 1 0,1-1 0,0 0 0,0 1 0,1-1 0,0 1 0,0-1 0,0 0 0,1 0 0,0 1 0,1-1 0,-1 0 0,2-1 0,-1 1 0,1-1 0,5 8 0,2-1 0,0-1 0,2-1 0,-1 0 0,1-1 0,20 12 0,-16-11 0,-1 0 0,-1 1 0,17 17 0,-31-28 0,0 0 0,0 0 0,0 0 0,0 0 0,0 0 0,0 0 0,0 1 0,-1-1 0,1 0 0,-1 1 0,1-1 0,-1 0 0,1 1 0,-1-1 0,0 0 0,1 1 0,-1-1 0,0 1 0,0-1 0,0 1 0,0-1 0,-1 0 0,1 1 0,0-1 0,0 1 0,-1-1 0,1 0 0,-1 1 0,1-1 0,-1 0 0,0 1 0,0-1 0,1 0 0,-1 0 0,0 0 0,0 0 0,0 0 0,0 0 0,0 0 0,0 0 0,-1 0 0,1 0 0,0 0 0,-2 0 0,-5 4 0,0-1 0,0 1 0,-1-2 0,1 1 0,-16 3 0,13-4 57,-1-1 0,1 0 0,-1-1 0,0 0 0,-22-2 0,27 1-200,1-1 1,-1 0 0,1-1 0,-1 0-1,1 0 1,0 0 0,-1 0 0,1-1 0,1 0-1,-1-1 1,-10-6 0,4-2-6684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4.100"/>
    </inkml:context>
    <inkml:brush xml:id="br0">
      <inkml:brushProperty name="width" value="0.05" units="cm"/>
      <inkml:brushProperty name="height" value="0.05" units="cm"/>
    </inkml:brush>
  </inkml:definitions>
  <inkml:trace contextRef="#ctx0" brushRef="#br0">148 327 24575,'2'-3'0,"0"-1"0,0 0 0,-1 1 0,1-1 0,-1 0 0,0 0 0,0 0 0,0 0 0,-1 0 0,1 0 0,-1 0 0,0 0 0,0 0 0,-1 0 0,1 0 0,-1 0 0,0 0 0,0 0 0,0 0 0,0 0 0,-1 0 0,0 0 0,1 1 0,-5-6 0,5 8 0,0 0 0,0-1 0,0 1 0,0 0 0,-1 0 0,1 0 0,0 0 0,-1 0 0,1 1 0,-1-1 0,1 0 0,-1 0 0,1 1 0,-1-1 0,1 1 0,-1 0 0,0-1 0,1 1 0,-1 0 0,0 0 0,1 0 0,-1 0 0,-2 1 0,1 0 0,1 0 0,-1 0 0,0 0 0,1 1 0,-1-1 0,1 1 0,-1 0 0,1 0 0,0-1 0,-1 2 0,1-1 0,-1 2 0,-6 8 0,0 0 0,2 1 0,0-1 0,-7 16 0,8-13 0,0 0 0,-6 24 0,11-33 0,0 0 0,0 0 0,0 0 0,0 0 0,1 0 0,0 0 0,0 0 0,1 0 0,0 0 0,1 6 0,-1-11 0,0 1 0,-1-1 0,1 0 0,0 1 0,0-1 0,0 0 0,0 1 0,0-1 0,0 0 0,0 0 0,0 0 0,0 0 0,1 0 0,-1 0 0,0 0 0,1-1 0,-1 1 0,1 0 0,-1-1 0,1 1 0,-1-1 0,1 0 0,-1 1 0,1-1 0,-1 0 0,1 0 0,-1 0 0,1 0 0,0 0 0,-1 0 0,1 0 0,-1-1 0,1 1 0,2-2 0,3 1 0,0-2 0,0 1 0,0-1 0,-1 0 0,1-1 0,6-4 0,0-2 0,0-1 0,-1 0 0,0-1 0,-1 0 0,-1 0 0,0-2 0,-1 1 0,0-1 0,-1 0 0,12-28 0,-10 18 0,-2 0 0,0-1 0,-2 0 0,-1 0 0,-1-1 0,2-30 0,-6 51 0,1 0 0,-1 0 0,0 0 0,0 0 0,-1 1 0,1-1 0,-1 0 0,0 0 0,0 1 0,-1-1 0,1 0 0,-1 1 0,-4-7 0,6 10 0,0 1 0,-1 0 0,1 0 0,0-1 0,0 1 0,-1 0 0,1 0 0,0-1 0,0 1 0,-1 0 0,1 0 0,0 0 0,-1-1 0,1 1 0,0 0 0,0 0 0,-1 0 0,1 0 0,0 0 0,-1 0 0,1 0 0,-1 0 0,1 0 0,0 0 0,-1 0 0,1 0 0,0 0 0,-1 0 0,1 0 0,0 0 0,-1 0 0,1 0 0,0 0 0,-1 1 0,-8 11 0,-1 19 0,5-6-136,2 0-1,1 0 1,2 0-1,0 0 1,1 0-1,1 0 1,2 0-1,0 0 0,12 33 1,-7-29-6690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641"/>
    </inkml:context>
    <inkml:brush xml:id="br0">
      <inkml:brushProperty name="width" value="0.05" units="cm"/>
      <inkml:brushProperty name="height" value="0.05" units="cm"/>
    </inkml:brush>
  </inkml:definitions>
  <inkml:trace contextRef="#ctx0" brushRef="#br0">26 0 24575,'-1'1'0,"1"-1"0,-1 0 0,1 0 0,-1 1 0,1-1 0,-1 0 0,1 1 0,-1-1 0,1 0 0,-1 1 0,1-1 0,-1 0 0,1 1 0,0-1 0,-1 1 0,1-1 0,0 1 0,-1-1 0,1 1 0,0-1 0,0 1 0,-1 0 0,1-1 0,0 1 0,0 0 0,-5 20 0,4-14 0,-2 8 0,0-1 0,1 1 0,1-1 0,0 1 0,2 21 0,-1-31 0,1-1 0,-1 1 0,1-1 0,0 1 0,0 0 0,0-1 0,1 0 0,0 1 0,-1-1 0,2 0 0,-1 0 0,0 0 0,1 0 0,0 0 0,0 0 0,0-1 0,0 0 0,0 1 0,1-1 0,0 0 0,4 2 0,-6-4 0,1 1 0,-1-1 0,1 0 0,-1-1 0,1 1 0,0 0 0,-1-1 0,1 0 0,0 1 0,-1-1 0,1 0 0,0 0 0,-1-1 0,1 1 0,0-1 0,-1 1 0,5-2 0,-3 0 0,1 0 0,-1 0 0,-1-1 0,1 1 0,0-1 0,-1 0 0,1 0 0,-1 0 0,6-7 0,-4 4 0,0-1 0,0-1 0,-1 1 0,0 0 0,0-1 0,-1 0 0,0 0 0,0 0 0,-1 0 0,2-16 0,-3 16 57,-2 1 0,1 0 0,-1-1 0,0 1 0,-3-11 0,4 16-129,-1 0 1,1 0 0,-1 0 0,0 0 0,1 0 0,-1 0 0,0 0 0,0 1 0,0-1-1,0 0 1,-1 0 0,1 1 0,0-1 0,-1 1 0,1-1 0,-1 1 0,1 0 0,-1 0 0,0-1-1,0 1 1,1 0 0,-1 0 0,-4-1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876"/>
    </inkml:context>
    <inkml:brush xml:id="br0">
      <inkml:brushProperty name="width" value="0.05" units="cm"/>
      <inkml:brushProperty name="height" value="0.05" units="cm"/>
    </inkml:brush>
  </inkml:definitions>
  <inkml:trace contextRef="#ctx0" brushRef="#br0">15 17 24575,'0'-2'0,"0"-3"0,-3-1 0,0 3 0,0 4 0,1 5 0,0 5 0,1 6 0,0 2 0,1 3 0,0 2 0,0-1 0,0-2 0,0-2 0,1-2 0,-1-4-8191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032"/>
    </inkml:context>
    <inkml:brush xml:id="br0">
      <inkml:brushProperty name="width" value="0.05" units="cm"/>
      <inkml:brushProperty name="height" value="0.05" units="cm"/>
    </inkml:brush>
  </inkml:definitions>
  <inkml:trace contextRef="#ctx0" brushRef="#br0">25 51 24575,'-3'-5'0,"0"-3"0,1-4 0,-3-1 0,0 4 0,1 5 0,1 6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250"/>
    </inkml:context>
    <inkml:brush xml:id="br0">
      <inkml:brushProperty name="width" value="0.05" units="cm"/>
      <inkml:brushProperty name="height" value="0.05" units="cm"/>
    </inkml:brush>
  </inkml:definitions>
  <inkml:trace contextRef="#ctx0" brushRef="#br0">41 4 24575,'0'-3'0,"0"2"0,0 4 0,0 3 0,-3 5 0,0 6 0,0 6 0,-2 11 0,1 5 0,0 0 0,-2-2 0,1-3 0,2-4 0,0-4 0,1-5-8191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623"/>
    </inkml:context>
    <inkml:brush xml:id="br0">
      <inkml:brushProperty name="width" value="0.05" units="cm"/>
      <inkml:brushProperty name="height" value="0.05" units="cm"/>
    </inkml:brush>
  </inkml:definitions>
  <inkml:trace contextRef="#ctx0" brushRef="#br0">0 163 24575,'0'-1'0,"1"-1"0,-1 1 0,0 0 0,1 0 0,-1-1 0,1 1 0,-1 0 0,1 0 0,-1 0 0,1 0 0,0 0 0,0 0 0,0 0 0,-1 0 0,1 0 0,0 0 0,0 0 0,0 0 0,0 0 0,0 1 0,1-1 0,-1 0 0,0 1 0,0-1 0,0 1 0,1 0 0,-1-1 0,0 1 0,0 0 0,1 0 0,1-1 0,8 0 0,0 0 0,20 2 0,-18-1 0,42 0 0,19 0 0,92-10 0,-162 9 0,1 1 0,-1-1 0,0 0 0,0-1 0,1 1 0,-1-1 0,0 0 0,0 0 0,0 0 0,-1 0 0,1-1 0,0 0 0,-1 1 0,4-5 0,-5 5 0,-1 0 0,0 0 0,0 0 0,1 0 0,-1 0 0,0 0 0,-1 0 0,1-1 0,0 1 0,-1 0 0,1 0 0,-1-1 0,0 1 0,1 0 0,-1-1 0,0 1 0,-1 0 0,1 0 0,0-1 0,-1 1 0,1 0 0,-1-1 0,0 1 0,1 0 0,-1 0 0,0 0 0,-1 0 0,-1-3 0,2 3 0,0 0 0,0 0 0,0 0 0,-1 1 0,1-1 0,-1 1 0,1-1 0,-1 1 0,1-1 0,-1 1 0,0 0 0,0-1 0,0 1 0,0 0 0,0 0 0,0 1 0,0-1 0,0 0 0,0 1 0,0-1 0,0 1 0,0 0 0,-1-1 0,1 1 0,0 0 0,0 1 0,0-1 0,0 0 0,-1 0 0,1 1 0,0 0 0,0-1 0,-4 3 0,1-1 0,0 1 0,-1 0 0,1 0 0,0 1 0,0-1 0,1 1 0,-1 0 0,1 1 0,0-1 0,0 1 0,-4 5 0,2 0 27,0 1-1,1-1 0,0 1 0,1 0 1,0 0-1,0 1 0,2-1 0,-1 1 1,1-1-1,1 1 0,0 0 0,1 21 1,1-27-96,-1 1 1,1-1 0,1 1 0,-1-1-1,1 0 1,0 1 0,0-1-1,1 0 1,0-1 0,0 1 0,0 0-1,1-1 1,-1 0 0,2 1 0,-1-2-1,0 1 1,1 0 0,0-1 0,0 0-1,0 0 1,0 0 0,1-1-1,0 0 1,7 4 0,18 3-6758</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213"/>
    </inkml:context>
    <inkml:brush xml:id="br0">
      <inkml:brushProperty name="width" value="0.05" units="cm"/>
      <inkml:brushProperty name="height" value="0.05" units="cm"/>
    </inkml:brush>
  </inkml:definitions>
  <inkml:trace contextRef="#ctx0" brushRef="#br0">0 25 24575,'0'-3'0,"0"-2"0,0-4 0,0 3 0,0 5 0,0 6 0,3 8 0,0 6 0,0 4 0,-1 6 0,0 4 0,-1 1 0,-1 3 0,1-4 0,-1-2 0,0-5 0,-1-6-8191</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415"/>
    </inkml:context>
    <inkml:brush xml:id="br0">
      <inkml:brushProperty name="width" value="0.05" units="cm"/>
      <inkml:brushProperty name="height" value="0.05" units="cm"/>
    </inkml:brush>
  </inkml:definitions>
  <inkml:trace contextRef="#ctx0" brushRef="#br0">11 21 24575,'0'-2'0,"0"-3"0,-2-2 0,-2 2 0,1 3 0,1 5 0,3 1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852"/>
    </inkml:context>
    <inkml:brush xml:id="br0">
      <inkml:brushProperty name="width" value="0.05" units="cm"/>
      <inkml:brushProperty name="height" value="0.05" units="cm"/>
    </inkml:brush>
  </inkml:definitions>
  <inkml:trace contextRef="#ctx0" brushRef="#br0">31 85 24575,'-3'5'0,"-1"-1"0,1 1 0,0 0 0,1 0 0,-1 0 0,1 0 0,0 0 0,0 1 0,0-1 0,1 1 0,0 0 0,0-1 0,0 1 0,1 0 0,0-1 0,0 7 0,2 16 0,1-1 0,7 29 0,-6-34 0,13 55 0,6 50 0,-27-167 0,-6-80 0,8 70 0,0-11 0,8-81 0,-6 136 0,1 1 0,0 0 0,0 0 0,0 0 0,1-1 0,0 1 0,0 0 0,0 1 0,0-1 0,1 0 0,0 1 0,0-1 0,5-5 0,-4 7 0,0 0 0,0 0 0,0 0 0,0 0 0,0 1 0,1 0 0,-1 0 0,1 0 0,-1 1 0,1-1 0,0 1 0,0 0 0,0 1 0,9-1 0,0 0 0,0 1 0,-1 1 0,1 0 0,0 1 0,26 8 0,-32-8 0,0 1 0,0 0 0,0 0 0,0 1 0,-1 0 0,1 1 0,-1-1 0,0 2 0,-1-1 0,12 12 0,-16-15-151,0 1-1,0 0 0,-1-1 0,1 1 1,-1 0-1,1 0 0,-1 0 1,1 5-1,1 7-6674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023"/>
    </inkml:context>
    <inkml:brush xml:id="br0">
      <inkml:brushProperty name="width" value="0.05" units="cm"/>
      <inkml:brushProperty name="height" value="0.05" units="cm"/>
    </inkml:brush>
  </inkml:definitions>
  <inkml:trace contextRef="#ctx0" brushRef="#br0">17 1 24575,'-2'2'0,"-3"3"0,-1 4 0,3-1 0,7 1 0,4-1 0,7-1 0,6-3 0,8-2 0,5-3 0,4-1 0,2-4 0,-5 0-8191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284"/>
    </inkml:context>
    <inkml:brush xml:id="br0">
      <inkml:brushProperty name="width" value="0.05" units="cm"/>
      <inkml:brushProperty name="height" value="0.05" units="cm"/>
    </inkml:brush>
  </inkml:definitions>
  <inkml:trace contextRef="#ctx0" brushRef="#br0">0 0 24575,'0'388'-1365,"0"-369"-5461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4.724"/>
    </inkml:context>
    <inkml:brush xml:id="br0">
      <inkml:brushProperty name="width" value="0.05" units="cm"/>
      <inkml:brushProperty name="height" value="0.05" units="cm"/>
    </inkml:brush>
  </inkml:definitions>
  <inkml:trace contextRef="#ctx0" brushRef="#br0">108 60 24575,'-14'-18'0,"12"14"0,0 1 0,-1 0 0,1 0 0,-1 0 0,1 0 0,-1 0 0,0 0 0,0 1 0,0-1 0,-1 1 0,1 0 0,-1 0 0,1 0 0,-5-2 0,7 5 0,0-1 0,0 0 0,0 0 0,0 1 0,0-1 0,1 0 0,-1 1 0,0-1 0,0 0 0,0 1 0,1-1 0,-1 1 0,0 0 0,1-1 0,-1 1 0,0 0 0,1-1 0,-1 1 0,1 0 0,-1-1 0,1 1 0,-1 0 0,1 0 0,0 0 0,-1 0 0,1-1 0,0 1 0,0 0 0,-1 1 0,-5 32 0,5-28 0,-3 17 0,-10 75 0,13-83 0,0 0 0,1 0 0,1 0 0,4 21 0,-5-35 0,0 1 0,0 0 0,1-1 0,-1 1 0,0 0 0,1-1 0,0 1 0,-1-1 0,1 1 0,0-1 0,0 1 0,0-1 0,0 0 0,0 1 0,0-1 0,0 0 0,1 0 0,-1 0 0,0 0 0,1 0 0,-1 0 0,0 0 0,3 1 0,-2-2 0,1 0 0,-1 1 0,1-1 0,-1 0 0,1 0 0,-1 0 0,0 0 0,1-1 0,-1 1 0,1-1 0,-1 0 0,0 1 0,1-1 0,1-2 0,6-2 0,0 0 0,0-2 0,-1 1 0,0-1 0,14-14 0,-7 5 0,-1-2 0,-1 0 0,13-21 0,-20 28 0,-1 0 0,0 0 0,-1-1 0,0 0 0,-1 0 0,0 0 0,2-14 0,-8 4 0,-2 17 0,-3 12 0,4 1 0,1-1 0,-1 0 0,1 0 0,0 1 0,1-1 0,0 1 0,0 9 0,0 0 0,2 1 0,2 19 0,-3-32 0,1 1 0,0-1 0,0 1 0,1-1 0,0 1 0,0-1 0,0 0 0,0 0 0,1 0 0,0 0 0,0-1 0,0 1 0,0-1 0,1 1 0,0-1 0,0 0 0,0-1 0,0 1 0,1-1 0,-1 0 0,1 0 0,0 0 0,0 0 0,0-1 0,0 0 0,0 0 0,0 0 0,1-1 0,-1 0 0,1 0 0,-1 0 0,1-1 0,0 0 0,-1 0 0,1 0 0,-1 0 0,1-1 0,-1 0 0,1 0 0,-1-1 0,9-3 0,-4 1 0,-1 0 0,1-1 0,-1-1 0,0 1 0,0-1 0,-1-1 0,1 0 0,-1 0 0,-1 0 0,0-1 0,9-12 0,-11 14 0,0-1 0,-1 0 0,0 0 0,-1 0 0,1 0 0,-1-1 0,0 1 0,-1-1 0,0 0 0,0 0 0,-1 0 0,0 0 0,0 0 0,-1 0 0,-1-12 0,1 17 17,-1 0 0,1 0 0,-1 1 1,0-1-1,0 0 0,0 1 0,0-1 0,0 0 0,0 1 0,-1 0 0,1-1 0,-1 1 0,0 0 0,0 0 0,0 0 0,0 0 0,0 0 0,0 0 1,-4-2-1,2 2-131,1 1 0,0 0 0,-1-1 0,1 1 1,-1 1-1,1-1 0,-1 0 0,0 1 1,1 0-1,-1 0 0,0 0 0,1 0 1,-1 1-1,-5 0 0,-5 3-6712</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665"/>
    </inkml:context>
    <inkml:brush xml:id="br0">
      <inkml:brushProperty name="width" value="0.05" units="cm"/>
      <inkml:brushProperty name="height" value="0.05" units="cm"/>
    </inkml:brush>
  </inkml:definitions>
  <inkml:trace contextRef="#ctx0" brushRef="#br0">65 15 24575,'-3'0'0,"1"0"0,0 0 0,-1 0 0,1 0 0,0 1 0,-1-1 0,1 1 0,0 0 0,0 0 0,0 0 0,-1 0 0,1 0 0,0 0 0,0 0 0,0 1 0,1-1 0,-1 1 0,0 0 0,-1 1 0,0 1 0,1-1 0,0 1 0,0-1 0,0 1 0,1 0 0,-1 0 0,1 0 0,0 0 0,0 0 0,-1 5 0,1 2 0,0 0 0,1 1 0,0-1 0,1 0 0,0 1 0,1-1 0,4 14 0,-4-18 0,0 0 0,1 0 0,0 0 0,0-1 0,1 1 0,0-1 0,0 0 0,0 0 0,1 0 0,10 10 0,-13-14 0,1 0 0,-1 0 0,1 0 0,0-1 0,0 1 0,0-1 0,0 0 0,0 0 0,0 0 0,0 0 0,0 0 0,0-1 0,1 1 0,-1-1 0,0 0 0,0 0 0,1 0 0,-1 0 0,0-1 0,0 1 0,0-1 0,1 0 0,-1 0 0,0 0 0,0 0 0,0 0 0,3-3 0,0 1 0,0-2 0,0 1 0,0-1 0,-1 0 0,0 0 0,0 0 0,0-1 0,0 0 0,-1 1 0,0-2 0,0 1 0,0-1 0,-1 1 0,0-1 0,-1 0 0,1 0 0,2-14 0,-4 15 0,0 0 0,0 0 0,-1-1 0,1 1 0,-1 0 0,0 0 0,-1-1 0,0 1 0,0 0 0,0 0 0,-1 0 0,0 0 0,0 0 0,0 0 0,-1 1 0,0-1 0,0 1 0,0 0 0,-1-1 0,1 1 0,-8-6 0,9 9-50,-1-1-1,1 1 1,-1 1-1,0-1 0,1 0 1,-1 1-1,0-1 1,0 1-1,0 0 1,0 0-1,0 0 0,-1 1 1,1-1-1,0 1 1,0-1-1,0 1 1,-1 0-1,1 0 0,0 1 1,0-1-1,-1 1 1,1-1-1,0 1 1,0 0-1,0 0 1,-5 3-1</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7.212"/>
    </inkml:context>
    <inkml:brush xml:id="br0">
      <inkml:brushProperty name="width" value="0.05" units="cm"/>
      <inkml:brushProperty name="height" value="0.05" units="cm"/>
    </inkml:brush>
  </inkml:definitions>
  <inkml:trace contextRef="#ctx0" brushRef="#br0">4 60 24575,'-1'52'0,"-1"-26"0,1 0 0,2 0 0,1 0 0,0-1 0,8 31 0,-9-53 0,-1-1 0,1 0 0,0 1 0,0-1 0,0 0 0,0 0 0,0 0 0,1 0 0,-1 0 0,0 0 0,1 0 0,0 0 0,-1-1 0,1 1 0,0 0 0,0-1 0,3 3 0,-3-4 0,0 0 0,-1 1 0,1-1 0,0 0 0,-1 0 0,1 0 0,0 0 0,-1 0 0,1 0 0,0-1 0,-1 1 0,1 0 0,0-1 0,-1 1 0,1-1 0,-1 0 0,1 0 0,-1 1 0,1-1 0,-1 0 0,0 0 0,1 0 0,-1-1 0,0 1 0,0 0 0,1-2 0,5-4 0,-1 0 0,0-1 0,-1 1 0,0-1 0,0 0 0,-1-1 0,5-11 0,1-8 0,6-29 0,-7 20 0,-3 29 0,-1 14 0,4 22 0,-7-23 0,3 11 0,0 3 0,2 1 0,17 37 0,-21-53 0,-1 1 0,1-1 0,0 0 0,0 0 0,0 0 0,0 0 0,1 0 0,0-1 0,-1 1 0,2-1 0,-1 0 0,0-1 0,0 1 0,1 0 0,-1-1 0,1 0 0,8 2 0,-10-3 0,-1-1 0,1 1 0,0-1 0,0 0 0,-1 0 0,1 0 0,0 0 0,0 0 0,0-1 0,-1 1 0,1-1 0,0 0 0,-1 0 0,1 0 0,0 0 0,-1 0 0,4-2 0,-3 0 0,0 0 0,1 0 0,-1 0 0,0 0 0,0 0 0,-1-1 0,1 1 0,-1-1 0,1 0 0,1-4 0,0-3 0,1 0 0,-2 0 0,1-1 0,-2 1 0,0-1 0,0 0 0,0-14 0,-2 16 0,0 0 0,-1 0 0,0 0 0,0 0 0,-1 0 0,-1 1 0,1-1 0,-1 1 0,-1-1 0,0 1 0,-6-9 0,8 14 0,0 1 0,-1-1 0,0 1 0,0 0 0,0-1 0,0 1 0,0 1 0,-1-1 0,1 0 0,-1 1 0,0 0 0,0 0 0,0 0 0,0 0 0,0 1 0,0-1 0,0 1 0,0 0 0,-1 0 0,1 1 0,0-1 0,-1 1 0,1 0 0,0 0 0,-1 1 0,1-1 0,-6 2 0,-12 4-1365,3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7.663"/>
    </inkml:context>
    <inkml:brush xml:id="br0">
      <inkml:brushProperty name="width" value="0.05" units="cm"/>
      <inkml:brushProperty name="height" value="0.05" units="cm"/>
    </inkml:brush>
  </inkml:definitions>
  <inkml:trace contextRef="#ctx0" brushRef="#br0">331 83 24575,'0'-4'0,"-1"1"0,1 0 0,-1 0 0,0-1 0,0 1 0,0 0 0,-1 0 0,1 0 0,-1 0 0,0 0 0,0 0 0,0 1 0,0-1 0,0 1 0,0-1 0,-1 1 0,1 0 0,-1 0 0,1 0 0,-1 0 0,0 0 0,-4-1 0,2 0 0,-1 0 0,0 0 0,0 1 0,0 0 0,0 0 0,0 1 0,-1-1 0,1 1 0,0 1 0,-12-1 0,15 2 0,-1-1 0,0 1 0,0 0 0,0 1 0,0-1 0,1 1 0,-1-1 0,0 1 0,1 0 0,0 1 0,-1-1 0,1 0 0,0 1 0,0 0 0,1 0 0,-1 0 0,0 0 0,1 0 0,0 0 0,-4 8 0,4-8 0,1 0 0,-1 0 0,1 0 0,0 0 0,0 1 0,0-1 0,1 0 0,-1 1 0,1-1 0,0 0 0,-1 1 0,2-1 0,-1 1 0,0-1 0,1 0 0,-1 1 0,1-1 0,0 0 0,0 1 0,0-1 0,1 0 0,-1 0 0,1 0 0,3 5 0,4 1 0,0-1 0,0 0 0,1 0 0,0-1 0,0 0 0,18 8 0,-12-6 0,-1 0 0,17 13 0,-28-19 0,0 1 0,-1 0 0,1 0 0,0 0 0,-1 0 0,0 0 0,0 1 0,0-1 0,-1 1 0,1 0 0,2 7 0,-5-10 0,1-1 0,-1 1 0,1-1 0,-1 1 0,0-1 0,1 1 0,-1 0 0,0-1 0,0 1 0,0 0 0,0-1 0,0 1 0,-1-1 0,1 1 0,0 0 0,-1-1 0,1 1 0,-1-1 0,0 1 0,1-1 0,-1 1 0,-1 1 0,0-2 0,0 1 0,1-1 0,-1 0 0,0 0 0,0 1 0,0-1 0,0-1 0,0 1 0,0 0 0,0 0 0,0-1 0,0 1 0,-1-1 0,-2 1 0,-5-1 0,0 0 0,0-1 0,0 1 0,0-2 0,0 0 0,-10-2 0,-9-5-227,0-2-1,0 0 1,1-2-1,1-1 1,-31-20-1,45 24-6598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8.979"/>
    </inkml:context>
    <inkml:brush xml:id="br0">
      <inkml:brushProperty name="width" value="0.05" units="cm"/>
      <inkml:brushProperty name="height" value="0.05" units="cm"/>
    </inkml:brush>
  </inkml:definitions>
  <inkml:trace contextRef="#ctx0" brushRef="#br0">0 1 24575,'3'0'0,"0"0"0,0 0 0,0 1 0,0-1 0,0 1 0,0-1 0,0 1 0,0 0 0,0 0 0,0 0 0,-1 1 0,1-1 0,0 1 0,-1 0 0,1-1 0,-1 1 0,3 3 0,-2-1 0,0 0 0,0-1 0,-1 1 0,1 0 0,-1 1 0,0-1 0,0 0 0,-1 1 0,0-1 0,2 6 0,-1 9 0,0-1 0,-1 0 0,0 1 0,-4 27 0,-11 181 0,-17 160 0,8-291 0,13-56 0,9-40 0,1 1 0,0 0 0,0-1 0,0 1 0,1-1 0,-1 1 0,0-1 0,0 1 0,0-1 0,0 1 0,0 0 0,1-1 0,-1 1 0,0-1 0,0 1 0,1-1 0,-1 0 0,0 1 0,1-1 0,-1 1 0,1-1 0,-1 0 0,1 1 0,-1-1 0,0 0 0,1 1 0,-1-1 0,1 0 0,-1 1 0,1-1 0,-1 0 0,1 0 0,0 0 0,-1 0 0,1 0 0,-1 0 0,1 0 0,-1 0 0,1 0 0,0 0 0,-1 0 0,1 0 0,0 0 0,37-2 0,-23 0 0,707 25 0,-394-4 0,226 2-228,271 13-187,-382-24 1058,-487-21-2008,18 6-5461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0.087"/>
    </inkml:context>
    <inkml:brush xml:id="br0">
      <inkml:brushProperty name="width" value="0.05" units="cm"/>
      <inkml:brushProperty name="height" value="0.05" units="cm"/>
    </inkml:brush>
  </inkml:definitions>
  <inkml:trace contextRef="#ctx0" brushRef="#br0">0 39 24575,'0'-1'0,"1"-1"0,-1 1 0,0-1 0,1 1 0,-1 0 0,1-1 0,0 1 0,-1-1 0,1 1 0,0 0 0,0 0 0,0-1 0,0 1 0,0 0 0,0 0 0,0 0 0,0 0 0,0 0 0,1 0 0,-1 0 0,0 1 0,1-1 0,1 0 0,1-1 0,1 0 0,-1 0 0,1 1 0,-1 0 0,0 0 0,9-1 0,28 2 0,0 2 0,46 8 0,-12-1 0,1930 136-2249,-1524-124 4074,-456-23-1443,-25 2-381,0 0 0,0 0-1,0 0 1,1 0-1,-1 0 1,0 0-1,0 0 1,0 0-1,0 0 1,0 0 0,0 0-1,0 0 1,0 0-1,0 0 1,0 0-1,0-1 1,0 1 0,0 0-1,0 0 1,0 0-1,1 0 1,-1 0-1,0 0 1,0 0-1,0 0 1,0 0 0,0 0-1,0 0 1,0 0-1,0 0 1,0 0-1,0 0 1,0 0 0,0 0-1,0 0 1,0 0-1,0-1 1,0 1-1,0 0 1,0 0-1,0 0 1,0 0 0,0 0-1,0 0 1,0 0-1,0 0 1,0 0-1,0 0 1,0 0 0,0 0-1,0 0 1,0 0-1,0 0 1,0-1-1,0 1 1,0 0-1,0 0 1,0 0 0,0 0-1,0 0 1,0 0-1,0 0 1,-1 0-1,1 0 1,0 0 0,0 0-1,0 0 1,0 0-1,0 0 1,-13-2 1,11 1-2,1 1 0,-1 0 0,0 0 0,0 1 0,0-1 0,0 0 0,1 0 0,-1 1 0,0 0 0,0-1 0,1 1 0,-1 0 0,0-1 0,1 1 0,-1 0 0,1 0 0,-1 1 0,1-1 0,-1 0 0,1 0 0,0 1 0,0-1 0,0 0 0,-1 1 0,1-1 0,1 1 0,-1 0 0,0-1 0,0 1 0,1 0 0,-1 0 0,1-1 0,-1 4 0,-1 6 0,0 0 0,1 1 0,0-1 0,2 16 0,-1-12 0,-23 495 0,13-427 0,5 1 0,5 118 0,2-187 81,-1-12-52,-1 1 0,1-1 0,-1 1 0,0-1 0,0 1 0,0-1 0,-2 7 0,2-9-93,-1 1-1,0-1 1,1 0-1,-1 0 1,0 0-1,0 0 1,0 0-1,0 0 0,0 0 1,0 0-1,0 0 1,0-1-1,0 1 1,0 0-1,0-1 1,0 1-1,-1 0 0,1-1 1,0 0-1,0 1 1,-1-1-1,1 0 1,0 1-1,-1-1 1,-1 0-1,-11 1-6761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2.603"/>
    </inkml:context>
    <inkml:brush xml:id="br0">
      <inkml:brushProperty name="width" value="0.05" units="cm"/>
      <inkml:brushProperty name="height" value="0.05" units="cm"/>
    </inkml:brush>
  </inkml:definitions>
  <inkml:trace contextRef="#ctx0" brushRef="#br0">85 1 24575,'-2'0'0,"-2"7"0,-3 12 0,7-11 0,0-1 0,1 1 0,-1-1 0,1 1 0,3 9 0,3 27 0,-9 6 0,-1 0 0,-20 94 0,2-27 0,-14 357 0,35 4 0,2-205 0,-2-264-195,1 1 0,0-1 0,0 0 0,1 0 0,0 0 0,6 15 0,-4-15-6631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3.678"/>
    </inkml:context>
    <inkml:brush xml:id="br0">
      <inkml:brushProperty name="width" value="0.05" units="cm"/>
      <inkml:brushProperty name="height" value="0.05" units="cm"/>
    </inkml:brush>
  </inkml:definitions>
  <inkml:trace contextRef="#ctx0" brushRef="#br0">1 17 24575,'0'0'0,"0"-1"0,0 1 0,0-1 0,0 0 0,0 1 0,0-1 0,0 1 0,0-1 0,0 0 0,0 1 0,1-1 0,-1 1 0,0-1 0,0 1 0,1-1 0,-1 0 0,0 1 0,1-1 0,-1 1 0,0-1 0,1 1 0,-1 0 0,1-1 0,-1 1 0,0-1 0,1 1 0,0 0 0,-1-1 0,1 1 0,-1 0 0,1 0 0,-1-1 0,1 1 0,-1 0 0,1 0 0,0 0 0,-1 0 0,1 0 0,-1 0 0,1 0 0,0 0 0,-1 0 0,1 0 0,-1 0 0,1 0 0,0 0 0,-1 0 0,1 1 0,-1-1 0,1 0 0,-1 0 0,1 1 0,0-1 0,2 1 0,0 1 0,0-1 0,0 1 0,-1 0 0,1-1 0,-1 1 0,1 0 0,3 5 0,1 3 0,-1 0 0,0 1 0,-1 0 0,0 0 0,-1 0 0,0 0 0,-1 1 0,3 15 0,-1 9 0,1 53 0,-6-41 0,-3-1 0,-2 1 0,-2-1 0,-1 0 0,-3-1 0,-2 0 0,-29 67 0,41-110 0,0 0 0,0-1 0,0 1 0,0 0 0,0 0 0,0 0 0,1 0 0,0 0 0,-1 1 0,1-1 0,0 0 0,1 5 0,0-6 0,0-1 0,-1 0 0,1 0 0,0 1 0,0-1 0,0 0 0,0 0 0,0 0 0,0 0 0,0 0 0,1 0 0,-1 0 0,0-1 0,0 1 0,1 0 0,-1-1 0,1 1 0,-1-1 0,0 1 0,1-1 0,-1 0 0,1 1 0,-1-1 0,1 0 0,-1 0 0,1 0 0,-1 0 0,3-1 0,169-10 0,-84 3 0,1010-39-121,1 43-1668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4.657"/>
    </inkml:context>
    <inkml:brush xml:id="br0">
      <inkml:brushProperty name="width" value="0.05" units="cm"/>
      <inkml:brushProperty name="height" value="0.05" units="cm"/>
    </inkml:brush>
  </inkml:definitions>
  <inkml:trace contextRef="#ctx0" brushRef="#br0">19 14 24575,'-14'-9'0,"10"6"0,19 2 0,939 14-646,-548-2 469,-277-8 161,452 7 48,-2-24-309,-336 4 1361,-252 11-1084,-52 7 0,56-7 0,1 0 0,-1 0 0,1 0 0,-1 1 0,1 0 0,0 0 0,0 0 0,0 0 0,0 1 0,-6 4 0,8-4 0,1-1 0,-1 1 0,1 0 0,-1-1 0,1 1 0,0 0 0,0 0 0,0 0 0,0 0 0,1 0 0,-1 0 0,1 0 0,0 1 0,0 4 0,5 49 0,-3-41 0,20 342 0,-21-322 0,1 13 0,20 254 0,-20-295 0,-1-1 0,0-1 0,0 1 0,-1-1 0,0 1 0,-1 11 0,1-17 0,0 0 0,-1 0 0,1 0 0,0 0 0,-1 0 0,1-1 0,0 1 0,-1 0 0,1 0 0,-1 0 0,0 0 0,1-1 0,-1 1 0,0 0 0,1-1 0,-1 1 0,0 0 0,-1 0 0,1-1 0,-1 1 0,1-1 0,0 1 0,-1-1 0,1 0 0,-1 0 0,1 0 0,-1 0 0,1 0 0,-1 0 0,1 0 0,-1 0 0,1 0 0,-1-1 0,-2 0 0,-98-44 0,62 34 0,-1 1 0,-62-6 0,-86 3 0,158 11 0,-496-17-1886,397 17-4419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5.468"/>
    </inkml:context>
    <inkml:brush xml:id="br0">
      <inkml:brushProperty name="width" value="0.05" units="cm"/>
      <inkml:brushProperty name="height" value="0.05" units="cm"/>
    </inkml:brush>
  </inkml:definitions>
  <inkml:trace contextRef="#ctx0" brushRef="#br0">258 350 24575,'0'-9'0,"0"1"0,0-1 0,-1 1 0,0-1 0,-1 1 0,-3-11 0,5 17 0,-1 0 0,-1-1 0,1 1 0,0 0 0,-1 0 0,1 0 0,-1 0 0,1 1 0,-1-1 0,0 0 0,0 1 0,0-1 0,0 1 0,0-1 0,0 1 0,0 0 0,-1 0 0,1 0 0,0 0 0,0 0 0,-1 1 0,1-1 0,-1 1 0,1-1 0,-1 1 0,-3 0 0,-1 0 0,0 1 0,0 0 0,1 0 0,-1 0 0,0 1 0,1 0 0,-1 0 0,1 1 0,-1-1 0,1 2 0,0-1 0,0 1 0,1-1 0,-10 9 0,6-4 0,0 1 0,0-1 0,1 2 0,0-1 0,1 1 0,0 0 0,-8 16 0,12-21 0,1 0 0,-1 0 0,1 1 0,1-1 0,-1 1 0,1 0 0,0-1 0,0 1 0,1 0 0,-1 0 0,2 9 0,0-13 0,-1 1 0,1-1 0,-1 1 0,1-1 0,0 0 0,0 1 0,1-1 0,-1 0 0,0 0 0,1 0 0,-1 0 0,1 0 0,0 0 0,-1 0 0,1 0 0,0-1 0,0 1 0,0-1 0,0 0 0,1 1 0,-1-1 0,0 0 0,1 0 0,-1 0 0,0 0 0,1-1 0,-1 1 0,4 0 0,1 0 0,1 0 0,-1 0 0,0-1 0,1 0 0,-1 0 0,1-1 0,-1 0 0,0 0 0,1-1 0,-1 0 0,0 0 0,0 0 0,0-1 0,0 0 0,-1-1 0,1 1 0,-1-1 0,0 0 0,0-1 0,0 0 0,-1 0 0,0 0 0,0 0 0,0-1 0,0 0 0,3-6 0,2-4 0,-1 1 0,-1-2 0,-1 1 0,0-1 0,-1 0 0,0 0 0,-2 0 0,0-1 0,2-30 0,-5-176 0,-2 417 0,1 40 0,2-202-1365,1-7-5461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5.856"/>
    </inkml:context>
    <inkml:brush xml:id="br0">
      <inkml:brushProperty name="width" value="0.05" units="cm"/>
      <inkml:brushProperty name="height" value="0.05" units="cm"/>
    </inkml:brush>
  </inkml:definitions>
  <inkml:trace contextRef="#ctx0" brushRef="#br0">20 137 24575,'30'1'0,"-6"0"0,49-5 0,-67 3 0,1 0 0,-1 0 0,0-1 0,0 0 0,0 0 0,0 0 0,0-1 0,0 0 0,0 0 0,-1 0 0,1-1 0,8-7 0,-12 10 0,-1-1 0,0 1 0,1 0 0,-1-1 0,0 1 0,0 0 0,1-1 0,-1 1 0,-1-1 0,1 0 0,0 1 0,0-1 0,0 0 0,-1 0 0,1 1 0,-1-1 0,0 0 0,1 0 0,-1 0 0,0 1 0,0-1 0,0 0 0,0 0 0,0 0 0,-1 0 0,1 1 0,0-1 0,-1 0 0,0 0 0,1 0 0,-1 1 0,0-1 0,0 0 0,0 1 0,0-1 0,0 1 0,0-1 0,0 1 0,0 0 0,-1-1 0,-2-1 0,0 0 0,-1 0 0,1 0 0,-1 0 0,0 1 0,0 0 0,0-1 0,0 2 0,0-1 0,-1 1 0,1 0 0,0 0 0,-1 0 0,-6 0 0,5 2 0,0-1 0,0 2 0,1-1 0,-1 1 0,0-1 0,1 2 0,-1-1 0,1 1 0,-1 0 0,1 0 0,0 1 0,1 0 0,-1 0 0,1 0 0,-1 1 0,1 0 0,0 0 0,1 0 0,-1 0 0,1 1 0,-6 11 0,7-12 0,0 1 0,0 0 0,1 0 0,-1 0 0,2 0 0,-1 0 0,1 1 0,-1-1 0,2 1 0,-1-1 0,1 1 0,0-1 0,0 1 0,1-1 0,0 0 0,0 1 0,0-1 0,1 0 0,0 1 0,0-1 0,1 0 0,0 0 0,5 8 0,-5-10-151,0-1-1,0 1 0,0-1 0,0 1 1,1-1-1,-1 0 0,1-1 1,7 5-1,8 3-6674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0.912"/>
    </inkml:context>
    <inkml:brush xml:id="br0">
      <inkml:brushProperty name="width" value="0.05" units="cm"/>
      <inkml:brushProperty name="height" value="0.05" units="cm"/>
    </inkml:brush>
  </inkml:definitions>
  <inkml:trace contextRef="#ctx0" brushRef="#br0">1 51 24575,'0'-46'0,"0"42"0,0 29 0,0-1 0,2 0 0,1-1 0,0 1 0,13 40 0,-12-50 0,1-1 0,0 0 0,1 0 0,0 0 0,1-1 0,1 0 0,0 0 0,0-1 0,15 15 0,-21-24 0,0 1 0,1-1 0,-1 0 0,1 0 0,0 1 0,0-2 0,-1 1 0,1 0 0,0-1 0,0 1 0,1-1 0,-1 0 0,0 0 0,0 0 0,1 0 0,-1-1 0,0 1 0,1-1 0,-1 0 0,1 0 0,-1 0 0,0-1 0,1 1 0,-1-1 0,0 0 0,1 0 0,-1 0 0,0 0 0,0 0 0,0-1 0,0 1 0,0-1 0,0 0 0,0 0 0,-1 0 0,1 0 0,-1 0 0,1-1 0,-1 1 0,0-1 0,0 0 0,2-3 0,5-7 0,0-1 0,-1 0 0,-1 0 0,0 0 0,5-19 0,19-80 0,-22 74 0,-7 35 0,0 7 0,-1 15 0,0 29 0,-2-8 49,8 253-1463,-4-268-5412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084"/>
    </inkml:context>
    <inkml:brush xml:id="br0">
      <inkml:brushProperty name="width" value="0.05" units="cm"/>
      <inkml:brushProperty name="height" value="0.05" units="cm"/>
    </inkml:brush>
  </inkml:definitions>
  <inkml:trace contextRef="#ctx0" brushRef="#br0">64 40 24575,'0'-1'0,"0"0"0,0 1 0,0-1 0,0 0 0,0 0 0,0 1 0,0-1 0,0 0 0,0 1 0,0-1 0,-1 0 0,1 1 0,0-1 0,0 0 0,-1 1 0,1-1 0,0 1 0,-1-1 0,0 0 0,-6 7 0,-6 20 0,5-6 0,1-1 0,1 1 0,0 0 0,2 1 0,0-1 0,2 1 0,-1 34 0,3-51 0,1-1 0,-1 0 0,1 1 0,-1-1 0,1 0 0,0 0 0,0 0 0,1 0 0,-1 0 0,1 0 0,-1 0 0,1 0 0,0 0 0,0 0 0,0-1 0,1 1 0,3 2 0,-4-3 0,0-1 0,0 0 0,1 0 0,-1 0 0,0 0 0,1 0 0,-1-1 0,1 1 0,-1-1 0,1 1 0,-1-1 0,1 0 0,-1 0 0,1 0 0,-1 0 0,1-1 0,-1 1 0,1-1 0,-1 1 0,0-1 0,1 0 0,-1 0 0,4-2 0,3-2 0,-1 0 0,0 0 0,0-1 0,0 0 0,-1-1 0,1 0 0,-2 0 0,1 0 0,-1-1 0,0 0 0,-1 0 0,0-1 0,0 0 0,4-11 0,-5 13 0,-2 0 0,1-1 0,-1 1 0,0-1 0,0 1 0,-1-1 0,0 0 0,-1 0 0,0 1 0,0-1 0,0 0 0,-1 0 0,0 1 0,-1-1 0,1 0 0,-2 1 0,1-1 0,-6-10 0,7 15-28,0 1 1,-1-1-1,0 1 0,1-1 0,-1 1 0,0-1 0,0 1 0,0 0 0,-1 0 1,1 0-1,0 0 0,-1 1 0,1-1 0,-1 0 0,0 1 0,1 0 1,-1 0-1,0 0 0,0 0 0,0 0 0,0 0 0,0 1 0,0-1 1,0 1-1,0 0 0,0 0 0,0 0 0,0 0 0,0 1 0,0-1 1,0 1-1,0 0 0,0 0 0,1 0 0,-1 0 0,0 0 0,0 1 0,1-1 1,-1 1-1,1 0 0,-1-1 0,1 1 0,0 0 0,0 1 0,0-1 1,0 0-1,0 1 0,-2 3 0,-2 6-6798</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209"/>
    </inkml:context>
    <inkml:brush xml:id="br0">
      <inkml:brushProperty name="width" value="0.05" units="cm"/>
      <inkml:brushProperty name="height" value="0.05" units="cm"/>
    </inkml:brush>
  </inkml:definitions>
  <inkml:trace contextRef="#ctx0" brushRef="#br0">131 66 24575,'5'-5'0,"-1"-1"0,0 1 0,7-13 0,3-4 0,-14 22 0,0 0 0,1 0 0,-1 0 0,0 0 0,0-1 0,0 1 0,1 0 0,-1 0 0,0 0 0,0 0 0,0-1 0,0 1 0,1 0 0,-1 0 0,0 0 0,0-1 0,0 1 0,0 0 0,0 0 0,0-1 0,0 1 0,0 0 0,0 0 0,0-1 0,0 1 0,0 0 0,0 0 0,0-1 0,0 1 0,0 0 0,0 0 0,0-1 0,0 1 0,0 0 0,0 0 0,0 0 0,0-1 0,0 1 0,-1 0 0,1 0 0,0-1 0,0 1 0,0 0 0,-1 0 0,-13 1 0,-16 10 0,18-5 0,-1 1 0,1 0 0,1 1 0,-20 16 0,29-23 0,0 1 0,0 0 0,0 0 0,1 0 0,-1 0 0,0 0 0,1 0 0,0 0 0,-1 1 0,1-1 0,0 0 0,0 1 0,0-1 0,1 1 0,-1-1 0,1 1 0,-1-1 0,1 1 0,0 0 0,0-1 0,0 1 0,0 0 0,0-1 0,0 1 0,1-1 0,0 1 0,-1-1 0,1 1 0,0-1 0,0 1 0,0-1 0,1 0 0,1 4 0,4 2 0,0 1 0,1-1 0,0-1 0,1 1 0,0-1 0,0-1 0,0 0 0,13 7 0,-6-4 0,26 20 0,-41-28 0,0 0 0,0 0 0,1 0 0,-1 0 0,0 0 0,0 1 0,0-1 0,0 0 0,0 1 0,0-1 0,0 1 0,-1-1 0,1 1 0,-1-1 0,1 1 0,0 1 0,-1-2 0,0 0 0,0 0 0,-1 0 0,1-1 0,0 1 0,0 0 0,0 0 0,-1-1 0,1 1 0,-1 0 0,1 0 0,0-1 0,-1 1 0,1 0 0,-1-1 0,1 1 0,-1-1 0,0 1 0,1-1 0,-1 1 0,0-1 0,-1 1 0,-3 2 0,0-1 0,0 0 0,0 0 0,0-1 0,0 0 0,-1 0 0,-9 1 0,0-1-227,0 0-1,0-1 1,0-1-1,0 0 1,-24-6-1,18 0-6598</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445"/>
    </inkml:context>
    <inkml:brush xml:id="br0">
      <inkml:brushProperty name="width" value="0.05" units="cm"/>
      <inkml:brushProperty name="height" value="0.05" units="cm"/>
    </inkml:brush>
  </inkml:definitions>
  <inkml:trace contextRef="#ctx0" brushRef="#br0">11 15 24575,'0'-1'0,"0"1"0,0 0 0,0-1 0,1 1 0,-1-1 0,0 1 0,0-1 0,0 1 0,0-1 0,0 1 0,0-1 0,-1 1 0,1-1 0,0 1 0,0-1 0,0 1 0,0-1 0,-1 1 0,1-1 0,0 1 0,0 0 0,-1-1 0,1 1 0,0-1 0,-1 1 0,1 0 0,0-1 0,-1 1 0,1 0 0,0-1 0,-1 1 0,0 0 0,1 1 0,-1-1 0,1 1 0,-1-1 0,1 1 0,0 0 0,-1-1 0,1 1 0,0-1 0,0 1 0,-1 0 0,1-1 0,0 1 0,0 0 0,0-1 0,0 1 0,0 0 0,0-1 0,0 1 0,0 0 0,0-1 0,0 1 0,0 0 0,0 0 0,17 114 0,1 13 0,-14-12-1365,-4-98-5461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789"/>
    </inkml:context>
    <inkml:brush xml:id="br0">
      <inkml:brushProperty name="width" value="0.05" units="cm"/>
      <inkml:brushProperty name="height" value="0.05" units="cm"/>
    </inkml:brush>
  </inkml:definitions>
  <inkml:trace contextRef="#ctx0" brushRef="#br0">0 64 24575,'0'-2'0,"1"1"0,-1-1 0,0 0 0,1 0 0,-1 1 0,1-1 0,0 0 0,0 1 0,-1-1 0,1 1 0,0-1 0,0 1 0,0 0 0,1-1 0,-1 1 0,0 0 0,0-1 0,1 1 0,-1 0 0,1 0 0,-1 0 0,1 1 0,-1-1 0,1 0 0,0 0 0,-1 1 0,1-1 0,3 0 0,7-2 0,1 1 0,0 0 0,13 0 0,-6 0 0,23 0 0,-33 2 0,0 0 0,0-1 0,0 0 0,0-1 0,0 0 0,13-4 0,-23 5 0,1 1 0,-1 0 0,1 0 0,0 0 0,-1 0 0,1-1 0,-1 1 0,1 0 0,-1 0 0,1 0 0,-1 0 0,1 0 0,-1 0 0,1 1 0,0-1 0,-1 0 0,1 0 0,-1 0 0,1 0 0,-1 1 0,1-1 0,-1 0 0,1 0 0,-1 1 0,0-1 0,1 0 0,0 1 0,9 17 0,1 30 0,-9-36 0,33 141-1365,-31-137-5461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959"/>
    </inkml:context>
    <inkml:brush xml:id="br0">
      <inkml:brushProperty name="width" value="0.05" units="cm"/>
      <inkml:brushProperty name="height" value="0.05" units="cm"/>
    </inkml:brush>
  </inkml:definitions>
  <inkml:trace contextRef="#ctx0" brushRef="#br0">1 4 24575,'0'-2'0,"0"1"0,0 3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7.362"/>
    </inkml:context>
    <inkml:brush xml:id="br0">
      <inkml:brushProperty name="width" value="0.05" units="cm"/>
      <inkml:brushProperty name="height" value="0.05" units="cm"/>
    </inkml:brush>
  </inkml:definitions>
  <inkml:trace contextRef="#ctx0" brushRef="#br0">0 22 24575,'1'6'0,"0"0"0,1 0 0,0 0 0,-1 0 0,2 0 0,-1-1 0,1 1 0,4 7 0,8 16 0,-9-12 0,0 0 0,-1 1 0,0 0 0,-2 0 0,0 1 0,1 32 0,-7-39 0,0-12 0,-3-22 0,6 7 0,1 0 0,0-1 0,1 1 0,1 0 0,0 0 0,1 1 0,1-1 0,0 1 0,1 0 0,1 0 0,0 1 0,0-1 0,14-16 0,-18 26 0,1 0 0,-1 0 0,0 1 0,1 0 0,0-1 0,0 1 0,0 0 0,0 1 0,0-1 0,6-2 0,-9 5 0,0-1 0,0 1 0,1 0 0,-1 0 0,0-1 0,0 1 0,0 0 0,1 0 0,-1 0 0,0 0 0,0 0 0,1 0 0,-1 1 0,0-1 0,0 0 0,0 1 0,1-1 0,0 1 0,-1 0 0,1 0 0,-1 0 0,0 1 0,0-1 0,0 0 0,0 1 0,0-1 0,0 0 0,0 1 0,0-1 0,0 1 0,0 0 0,-1-1 0,1 1 0,-1 0 0,1 2 0,3 23 18,-1 0 0,-2 0 0,0 0 0,-5 35 0,1 3-1473,3-44-5371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7.844"/>
    </inkml:context>
    <inkml:brush xml:id="br0">
      <inkml:brushProperty name="width" value="0.05" units="cm"/>
      <inkml:brushProperty name="height" value="0.05" units="cm"/>
    </inkml:brush>
  </inkml:definitions>
  <inkml:trace contextRef="#ctx0" brushRef="#br0">93 136 24575,'2'0'0,"0"-1"0,0 0 0,0 1 0,0-1 0,0 0 0,0 0 0,-1 0 0,1 0 0,0 0 0,-1 0 0,1-1 0,0 1 0,-1-1 0,1 1 0,-1-1 0,0 1 0,0-1 0,0 0 0,2-2 0,-1 0 0,1 0 0,-1-1 0,1 0 0,-1 1 0,-1-1 0,3-8 0,-4 10 0,1 0 0,-1 0 0,0 0 0,0 0 0,-1 0 0,1 0 0,-1 1 0,1-1 0,-1 0 0,0 0 0,0 1 0,0-1 0,0 0 0,-1 1 0,1-1 0,-1 1 0,1 0 0,-1-1 0,0 1 0,-2-2 0,2 3 0,1-1 0,0 1 0,-1 0 0,0 0 0,1 0 0,-1 1 0,1-1 0,-1 0 0,0 1 0,0-1 0,1 1 0,-1-1 0,0 1 0,0 0 0,0 0 0,1-1 0,-1 1 0,0 1 0,0-1 0,0 0 0,1 0 0,-1 1 0,0-1 0,0 1 0,1-1 0,-1 1 0,0 0 0,1 0 0,-1 0 0,1 0 0,-1 0 0,-1 2 0,-3 2 0,1 1 0,-1-1 0,1 1 0,1 1 0,-1-1 0,1 1 0,1 0 0,-1 0 0,1 0 0,0 0 0,-2 8 0,2-4 0,0 1 0,0-1 0,1 1 0,1 0 0,0 0 0,1 19 0,0-27 0,0-1 0,1 1 0,0 0 0,-1-1 0,1 1 0,1 0 0,-1-1 0,1 0 0,-1 1 0,1-1 0,0 0 0,0 0 0,0 0 0,1 0 0,-1 0 0,1 0 0,-1-1 0,6 4 0,-6-4 0,0-1 0,0 0 0,1 0 0,-1 0 0,1 0 0,-1-1 0,1 1 0,-1-1 0,1 1 0,-1-1 0,1 0 0,-1 0 0,1 0 0,-1 0 0,1-1 0,-1 1 0,1-1 0,-1 1 0,1-1 0,-1 0 0,1 0 0,-1 0 0,0 0 0,0 0 0,1-1 0,-1 1 0,3-4 0,1 0 0,-1 0 0,-1 0 0,1-1 0,-1 0 0,0 0 0,0 0 0,-1 0 0,1 0 0,-1-1 0,3-12 0,-2 9 0,0 0 0,1 0 0,7-11 0,-7 18 0,-4 10 0,-3 12 0,-5 9 0,2-10 0,-5 39 0,10-53 0,-1 1 0,1-1 0,0 1 0,1-1 0,-1 1 0,1-1 0,0 0 0,0 1 0,0-1 0,0 0 0,1 0 0,0 0 0,-1 1 0,4 2 0,-4-5 16,0-1-1,0 1 1,0-1-1,1 0 1,-1 0-1,0 0 1,0 0-1,1 0 1,-1 0-1,1 0 1,-1 0-1,1 0 1,0-1-1,-1 1 1,1-1-1,0 1 1,-1-1 0,1 1-1,0-1 1,-1 0-1,4 0 1,-2 0-206,1-1 0,0 1 1,-1-1-1,1 0 0,-1 0 1,1-1-1,-1 1 1,7-4-1,5-4-6636</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016"/>
    </inkml:context>
    <inkml:brush xml:id="br0">
      <inkml:brushProperty name="width" value="0.05" units="cm"/>
      <inkml:brushProperty name="height" value="0.05" units="cm"/>
    </inkml:brush>
  </inkml:definitions>
  <inkml:trace contextRef="#ctx0" brushRef="#br0">22 104 24575,'-1'-24'0,"-7"-36"0,5 41 0,4 41 0,-2 33 0,-1-3 0,3 14 165,1-1-930,-10 77 0,5-120-6061</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327"/>
    </inkml:context>
    <inkml:brush xml:id="br0">
      <inkml:brushProperty name="width" value="0.05" units="cm"/>
      <inkml:brushProperty name="height" value="0.05" units="cm"/>
    </inkml:brush>
  </inkml:definitions>
  <inkml:trace contextRef="#ctx0" brushRef="#br0">0 42 24575,'0'-1'0,"1"1"0,-1-1 0,0 0 0,0 1 0,1-1 0,-1 1 0,1-1 0,-1 0 0,1 1 0,-1 0 0,1-1 0,-1 1 0,1-1 0,-1 1 0,1-1 0,-1 1 0,1 0 0,0-1 0,-1 1 0,1 0 0,0 0 0,-1 0 0,1-1 0,0 1 0,-1 0 0,1 0 0,1 0 0,23-2 0,-22 2 0,13-1 0,0 0 0,0-1 0,0-1 0,0 0 0,-1-1 0,21-9 0,-35 13 0,-1 0 0,1 0 0,-1 0 0,0-1 0,1 1 0,-1 0 0,1 0 0,-1 0 0,1 0 0,-1 0 0,1 0 0,-1 0 0,0 0 0,1 0 0,-1 0 0,1 0 0,-1 0 0,1 0 0,-1 0 0,1 0 0,-1 1 0,0-1 0,1 0 0,-1 0 0,1 1 0,-1-1 0,0 0 0,1 0 0,-1 1 0,6 14 0,-7 27 0,0-31 0,0 5 112,1 2-850,2 34-1,0-36-6087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483"/>
    </inkml:context>
    <inkml:brush xml:id="br0">
      <inkml:brushProperty name="width" value="0.05" units="cm"/>
      <inkml:brushProperty name="height" value="0.05" units="cm"/>
    </inkml:brush>
  </inkml:definitions>
  <inkml:trace contextRef="#ctx0" brushRef="#br0">45 57 24575,'-2'-4'0,"-1"-5"0,-2-2 0,-3-2 0,-2 1 0,1 6 0,1 5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9.091"/>
    </inkml:context>
    <inkml:brush xml:id="br0">
      <inkml:brushProperty name="width" value="0.05" units="cm"/>
      <inkml:brushProperty name="height" value="0.05" units="cm"/>
    </inkml:brush>
  </inkml:definitions>
  <inkml:trace contextRef="#ctx0" brushRef="#br0">55 32 24575,'-1'0'0,"-1"1"0,1-1 0,0 0 0,0 1 0,-1 0 0,1-1 0,0 1 0,0 0 0,0 0 0,0-1 0,0 1 0,0 0 0,0 0 0,0 0 0,0 0 0,1 0 0,-1 0 0,0 0 0,1 1 0,-1-1 0,0 2 0,-12 29 0,13-29 0,-3 6 0,-12 44 0,15-50 0,-1 0 0,1-1 0,0 1 0,-1 0 0,1 0 0,1 0 0,-1-1 0,0 1 0,1 0 0,-1 0 0,1-1 0,0 1 0,0 0 0,0-1 0,0 1 0,2 2 0,-2-3 0,0-1 0,0 0 0,0 0 0,1-1 0,-1 1 0,0 0 0,0 0 0,1 0 0,-1-1 0,0 1 0,1-1 0,-1 1 0,0-1 0,1 0 0,-1 1 0,1-1 0,-1 0 0,1 0 0,-1 0 0,1 0 0,-1 0 0,0 0 0,1-1 0,-1 1 0,1 0 0,-1-1 0,1 1 0,-1-1 0,0 1 0,1-1 0,-1 0 0,0 1 0,0-1 0,0 0 0,1 0 0,0-2 0,3 0 0,-1-1 0,0 0 0,0 0 0,0 0 0,-1 0 0,1-1 0,-1 0 0,4-7 0,-4 6 0,-1 0 0,0-1 0,0 1 0,-1-1 0,0 1 0,0-1 0,0 0 0,-1 0 0,0 1 0,-1-9 0,0 11 0,1 0 0,-1 0 0,0 0 0,0 0 0,0 0 0,-1 1 0,0-1 0,1 0 0,-1 1 0,0-1 0,-1 1 0,1 0 0,-1 0 0,1-1 0,-1 2 0,0-1 0,0 0 0,-4-2 0,6 4 0,-1 0 0,1 0 0,-1 1 0,0-1 0,1 1 0,-1-1 0,0 1 0,0 0 0,1-1 0,-5 1 0,6 0 0,-1 0 0,1 0 0,-1 0 0,0 0 0,1 0 0,-1 0 0,1 0 0,-1 1 0,0-1 0,1 0 0,-1 0 0,1 1 0,-1-1 0,1 0 0,-1 1 0,1-1 0,-1 0 0,1 1 0,-1-1 0,1 1 0,-1-1 0,1 0 0,0 1 0,-1-1 0,1 1 0,0 0 0,-1-1 0,1 1 0,0-1 0,0 1 0,0-1 0,-1 2 0,1-1 0,0-1 0,0 0 0,1 1 0,-1-1 0,0 1 0,0-1 0,0 0 0,0 1 0,1-1 0,-1 0 0,0 1 0,0-1 0,1 0 0,-1 1 0,0-1 0,1 0 0,-1 1 0,0-1 0,1 0 0,-1 0 0,0 0 0,1 1 0,-1-1 0,1 0 0,-1 0 0,0 0 0,1 0 0,-1 0 0,1 0 0,-1 1 0,0-1 0,1 0 0,-1 0 0,1-1 0,-1 1 0,1 0 0,-1 0 0,1 0 0,17-2 0,-12 1 0,1-1 0,-1 1 0,1 0 0,0 0 0,-1 0 0,1 1 0,8 1 0,-13-1 0,0 0 0,0 1 0,0 0 0,-1-1 0,1 1 0,0 0 0,0 0 0,-1 0 0,1 0 0,-1 0 0,1 0 0,-1 0 0,1 1 0,-1-1 0,0 0 0,1 1 0,-1-1 0,0 1 0,0 0 0,0-1 0,0 1 0,-1 0 0,1-1 0,0 1 0,-1 0 0,1 0 0,-1 2 0,2 4 0,-1-1 0,0 1 0,-1-1 0,0 1 0,0 0 0,-1-1 0,0 1 0,-3 10 0,-20 61 0,17-60 0,47-51-1365,-31 22-5461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474"/>
    </inkml:context>
    <inkml:brush xml:id="br0">
      <inkml:brushProperty name="width" value="0.05" units="cm"/>
      <inkml:brushProperty name="height" value="0.05" units="cm"/>
    </inkml:brush>
  </inkml:definitions>
  <inkml:trace contextRef="#ctx0" brushRef="#br0">1 69 24575,'1'0'0,"-1"0"0,1 0 0,0 0 0,-1 0 0,1-1 0,-1 1 0,1 0 0,0 0 0,-1-1 0,1 1 0,-1 0 0,1-1 0,0 1 0,-1 0 0,1-1 0,-1 1 0,1-1 0,-1 1 0,0-1 0,1 1 0,-1-1 0,1 1 0,-1-1 0,0 0 0,0 1 0,1-1 0,-1 1 0,0-1 0,0 0 0,0 1 0,1-1 0,-1 0 0,0 1 0,0-1 0,0 0 0,0 1 0,0-1 0,0 0 0,-1 1 0,1-1 0,0 0 0,0 1 0,0-1 0,-1 1 0,1-1 0,0 0 0,0 1 0,-1-1 0,1 1 0,-1-1 0,1 1 0,-1-1 0,1 1 0,0-1 0,-1 1 0,0-1 0,1 1 0,-1 0 0,1-1 0,-1 1 0,1 0 0,-1 0 0,0-1 0,1 1 0,-1 0 0,0 0 0,1 0 0,-1 0 0,0 0 0,3 0 0,1 0 0,0 1 0,-1-1 0,1 1 0,-1 0 0,1 0 0,-1 0 0,1 0 0,-1 0 0,0 1 0,1-1 0,-1 1 0,0-1 0,0 1 0,0 0 0,0 0 0,-1 0 0,1 0 0,0 0 0,-1 0 0,1 0 0,-1 1 0,0-1 0,0 0 0,0 1 0,1 2 0,2 6 0,0 0 0,-1 0 0,0 0 0,2 20 0,-3-17 0,-2 0 0,0 1 0,0-1 0,-4 17 0,3-23 0,0-1 0,-1 1 0,0-1 0,0 0 0,-1 0 0,0 0 0,0 0 0,-1 0 0,-7 9 0,11-15 0,-1 0 0,1 0 0,-1 0 0,1 0 0,-1 0 0,0 0 0,0-1 0,0 1 0,1 0 0,-1-1 0,0 1 0,0-1 0,0 1 0,0-1 0,0 1 0,0-1 0,0 1 0,0-1 0,0 0 0,0 0 0,0 1 0,-2-1 0,2-1 0,1 1 0,-1 0 0,0-1 0,0 1 0,1-1 0,-1 0 0,0 1 0,1-1 0,-1 1 0,0-1 0,1 0 0,-1 0 0,1 1 0,-1-1 0,1 0 0,0 0 0,-1 0 0,1 1 0,0-1 0,-1-1 0,-1-5 0,1 1 0,0-1 0,0 1 0,1-1 0,0-12 0,2-1 0,1 1 0,1 0 0,1-1 0,1 1 0,1 1 0,9-20 0,-12 29 0,0 0 0,1 1 0,0 0 0,0 0 0,1 0 0,0 0 0,1 1 0,-1 0 0,1 0 0,1 1 0,-1 0 0,1 0 0,0 1 0,13-6 0,-19 10-32,0 0 1,0 0-1,0 0 0,1 0 0,-1 0 1,0 1-1,1-1 0,-1 1 0,1 0 1,-1-1-1,0 1 0,1 0 0,-1 1 1,1-1-1,-1 0 0,1 1 0,-1-1 1,0 1-1,1 0 0,-1 0 0,0 0 1,0 0-1,0 0 0,0 0 0,0 0 1,0 1-1,0-1 0,0 1 0,0 0 1,0-1-1,-1 1 0,1 0 0,-1 0 1,0 0-1,1 0 0,-1 0 0,0 1 1,0-1-1,0 0 0,0 0 0,-1 1 1,2 3-1,1 12-6794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0.890"/>
    </inkml:context>
    <inkml:brush xml:id="br0">
      <inkml:brushProperty name="width" value="0.05" units="cm"/>
      <inkml:brushProperty name="height" value="0.05" units="cm"/>
    </inkml:brush>
  </inkml:definitions>
  <inkml:trace contextRef="#ctx0" brushRef="#br0">0 883 24575,'45'11'0,"117"-6"0,-61-4 0,981 36 0,-553 1 0,-518-37 0,4 0 0,-11-1 0,-1-1 0,1 1 0,-1 0 0,1 1 0,-1-1 0,1 1 0,-1 0 0,0-1 0,1 2 0,-1-1 0,4 2 0,-36-5 0,22 1 0,0-1 0,0 0 0,0 0 0,0-1 0,1 0 0,-1 0 0,-6-4 0,10 4 0,0 0 0,0 1 0,0-1 0,0 0 0,1 0 0,-1-1 0,1 1 0,-1 0 0,1-1 0,1 0 0,-1 1 0,0-1 0,1 0 0,-2-4 0,-7-40 0,2-1 0,-5-91 0,8 64 0,-17-389 0,16 421 0,4 36 0,1 0 0,-1 0 0,1-13 0,1 19 0,0 1 0,1 0 0,-1-1 0,1 1 0,-1 0 0,1 0 0,0-1 0,-1 1 0,1 0 0,0 0 0,0 0 0,0 0 0,0 0 0,0 0 0,0 0 0,0 0 0,0 0 0,0 0 0,1 0 0,-1 1 0,0-1 0,0 1 0,1-1 0,-1 1 0,0-1 0,1 1 0,-1 0 0,0-1 0,1 1 0,-1 0 0,2 0 0,10-1 0,-1 0 0,21 2 0,-19 0 0,313-7 0,-24 1 0,-262 10-1365,-30-2-5461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2.766"/>
    </inkml:context>
    <inkml:brush xml:id="br0">
      <inkml:brushProperty name="width" value="0.05" units="cm"/>
      <inkml:brushProperty name="height" value="0.05" units="cm"/>
    </inkml:brush>
  </inkml:definitions>
  <inkml:trace contextRef="#ctx0" brushRef="#br0">14 0 24575,'-14'66'0,"14"95"-1365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6.885"/>
    </inkml:context>
    <inkml:brush xml:id="br0">
      <inkml:brushProperty name="width" value="0.05" units="cm"/>
      <inkml:brushProperty name="height" value="0.05" units="cm"/>
    </inkml:brush>
  </inkml:definitions>
  <inkml:trace contextRef="#ctx0" brushRef="#br0">69 221 24575,'-1'2'0,"1"0"0,-1 1 0,1-1 0,-1 1 0,1-1 0,0 1 0,0-1 0,1 1 0,-1-1 0,1 5 0,-1-6 0,5 33 0,-2-16 0,-1 0 0,0 28 0,-2-40 0,-1 0 0,0 0 0,0 0 0,0 0 0,-1 0 0,0 0 0,0 0 0,0 0 0,-1-1 0,0 1 0,-5 6 0,8-11 0,-1 0 0,1 0 0,-1 0 0,1 0 0,-1 0 0,0-1 0,1 1 0,-1 0 0,0 0 0,0-1 0,0 1 0,1-1 0,-1 1 0,0-1 0,0 1 0,0-1 0,0 1 0,0-1 0,0 0 0,0 1 0,0-1 0,0 0 0,0 0 0,-1 0 0,1 0 0,0-1 0,-1 1 0,1-1 0,0 1 0,0-1 0,0 0 0,0 1 0,1-1 0,-1 0 0,0 0 0,0 0 0,0 0 0,1 0 0,-1 0 0,0 0 0,1 0 0,-2-1 0,0-4 0,-1 0 0,1-1 0,0 1 0,0 0 0,0-1 0,0-7 0,1-7 0,1-1 0,2 1 0,0-1 0,0 1 0,2 0 0,1 0 0,1 0 0,0 1 0,2 0 0,0 0 0,1 0 0,1 1 0,1 1 0,16-21 0,-21 32 0,0 1 0,0 1 0,1-1 0,-1 1 0,1 0 0,0 1 0,1-1 0,-1 2 0,1-1 0,0 1 0,0 0 0,0 0 0,0 1 0,0 0 0,1 1 0,-1 0 0,12 0 0,-12 0 0,-1 1 0,1 1 0,-1-1 0,1 1 0,-1 1 0,0-1 0,1 1 0,-1 1 0,0-1 0,0 1 0,0 0 0,-1 1 0,1 0 0,-1 0 0,0 0 0,0 1 0,0 0 0,-1 0 0,10 11 0,-12-13 0,-1 0 0,0 0 0,0 1 0,-1-1 0,1 0 0,-1 1 0,0-1 0,1 1 0,-1-1 0,-1 1 0,1 0 0,-1 0 0,1-1 0,-1 1 0,0 0 0,-1 5 0,0-3 0,-1-1 0,1 1 0,-1 0 0,0-1 0,-1 0 0,1 1 0,-1-1 0,0 0 0,-7 7 0,0 0 0,-1 0 0,0-2 0,-1 1 0,0-1 0,0-1 0,-28 15 0,26-16 0,-1 0 0,0-1 0,0-1 0,0-1 0,-26 6 0,84-24 0,-28 10 0,1 1 0,0 1 0,0 1 0,0 0 0,22 4 0,-31-3 0,0 0 0,0 0 0,0 1 0,-1 0 0,1 1 0,0 0 0,-1 0 0,0 0 0,0 1 0,0-1 0,0 2 0,-1-1 0,1 0 0,7 11 0,-11-14 0,0 1 0,-1 0 0,0 0 0,0-1 0,1 1 0,-1 0 0,0 0 0,0 0 0,-1 0 0,1 1 0,0-1 0,-1 0 0,1 0 0,-1 0 0,0 1 0,0-1 0,0 0 0,0 0 0,0 1 0,0-1 0,-1 3 0,0-2 0,-1 0 0,1 0 0,-1-1 0,1 1 0,-1 0 0,0-1 0,0 1 0,0-1 0,-1 0 0,1 1 0,0-1 0,-1 0 0,-3 2 0,-4 2 0,-1 0 0,0-1 0,0 0 0,-1-1 0,0 0 0,-20 4 0,7-4 0,-1-1 0,-39-1 0,51-2 0,-1-1 0,1-1 0,-1 0 0,1-1 0,-26-9 0,36 10-136,0 1-1,0-1 1,1 0-1,0 0 1,-1-1-1,1 1 1,0-1-1,0 1 0,-5-6 1,-2-7-6690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276"/>
    </inkml:context>
    <inkml:brush xml:id="br0">
      <inkml:brushProperty name="width" value="0.05" units="cm"/>
      <inkml:brushProperty name="height" value="0.05" units="cm"/>
    </inkml:brush>
  </inkml:definitions>
  <inkml:trace contextRef="#ctx0" brushRef="#br0">152 27 24575,'-4'-2'0,"-1"-1"0,0 0 0,0 1 0,0 0 0,0 0 0,0 1 0,0 0 0,0-1 0,-11 0 0,5 0 0,9 2 0,-4-1 0,0-1 0,-1 1 0,1 1 0,0-1 0,0 1 0,-8 1 0,13-1 0,-1 1 0,1-1 0,0 1 0,-1-1 0,1 1 0,0-1 0,-1 1 0,1 0 0,0-1 0,0 1 0,0 0 0,0 0 0,0 0 0,0 0 0,0 0 0,0 0 0,0 0 0,0 1 0,0-1 0,1 0 0,-1 0 0,1 1 0,-1-1 0,1 0 0,-1 1 0,1-1 0,-1 0 0,1 1 0,0-1 0,0 1 0,0-1 0,0 3 0,0 5 0,1 0 0,0-1 0,0 1 0,1 0 0,0 0 0,1-1 0,4 12 0,2-1 0,21 36 0,-28-50 0,1-1 0,0 0 0,1 0 0,-1-1 0,1 1 0,0-1 0,0 1 0,0-1 0,0-1 0,0 1 0,1 0 0,-1-1 0,1 0 0,0 0 0,0 0 0,-1-1 0,1 0 0,0 0 0,0 0 0,0 0 0,0-1 0,1 0 0,-1 0 0,0 0 0,0-1 0,0 1 0,0-1 0,0-1 0,0 1 0,-1-1 0,1 1 0,0-1 0,0-1 0,-1 1 0,0-1 0,1 1 0,-1-1 0,0-1 0,0 1 0,-1 0 0,1-1 0,-1 0 0,0 0 0,0 0 0,0 0 0,0 0 0,-1-1 0,1 1 0,-1-1 0,0 0 0,1-7 0,0 1 0,0 0 0,-1 0 0,0-21 0,-1 26 0,-2 0 0,1 1 0,0-1 0,-1 1 0,0 0 0,0-1 0,-1 1 0,1 0 0,-6-11 0,7 16 13,-1-1 0,1 0-1,0 0 1,-1 1-1,1-1 1,-1 1 0,1-1-1,-1 0 1,1 1 0,-1-1-1,0 1 1,1-1 0,-1 1-1,0-1 1,1 1 0,-1 0-1,0-1 1,1 1-1,-1 0 1,0-1 0,0 1-1,1 0 1,-1 0 0,0 0-1,0 0 1,-1 0 0,2 0-60,-1 0 1,1 1 0,0-1 0,-1 0 0,1 1 0,-1-1 0,1 0 0,0 1-1,-1-1 1,1 1 0,-1-1 0,1 1 0,0-1 0,0 1 0,-1-1 0,1 1-1,0-1 1,0 1 0,0-1 0,0 1 0,0-1 0,-1 1 0,1-1 0,0 1-1,0 0 1,0-1 0,0 1 0,1-1 0,-1 1 0,0-1 0,0 1 0,0-1-1,0 1 1,0-1 0,1 1 0,-1 0 0,4 10-6780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479"/>
    </inkml:context>
    <inkml:brush xml:id="br0">
      <inkml:brushProperty name="width" value="0.05" units="cm"/>
      <inkml:brushProperty name="height" value="0.05" units="cm"/>
    </inkml:brush>
  </inkml:definitions>
  <inkml:trace contextRef="#ctx0" brushRef="#br0">1 38 24575,'0'-2'0,"0"-4"0,0-2 0,0-3 0,0 4 0,0 4 0,0 8 0,0 7 0,0 5 0,2 3 0,1 4 0,0 1 0,2 2 0,-1 1 0,0-3 0,2-4 0,-1-7-8191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622"/>
    </inkml:context>
    <inkml:brush xml:id="br0">
      <inkml:brushProperty name="width" value="0.05" units="cm"/>
      <inkml:brushProperty name="height" value="0.05" units="cm"/>
    </inkml:brush>
  </inkml:definitions>
  <inkml:trace contextRef="#ctx0" brushRef="#br0">56 24 24575,'-2'-2'0,"-1"-4"0,-2 1 0,-3-1 0,-2 2 0,1 4 0,1 4 0,3 3 0,1 3 0,3 0-8191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852"/>
    </inkml:context>
    <inkml:brush xml:id="br0">
      <inkml:brushProperty name="width" value="0.05" units="cm"/>
      <inkml:brushProperty name="height" value="0.05" units="cm"/>
    </inkml:brush>
  </inkml:definitions>
  <inkml:trace contextRef="#ctx0" brushRef="#br0">87 9 24575,'0'-2'0,"-2"-1"0,-3 0 0,-1 3 0,-2 4 0,1 5 0,-1 9 0,1 5 0,2 4 0,-1 2 0,1 0 0,-2 1 0,2-1 0,0-3 0,0-1 0,0-5-8191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8.303"/>
    </inkml:context>
    <inkml:brush xml:id="br0">
      <inkml:brushProperty name="width" value="0.05" units="cm"/>
      <inkml:brushProperty name="height" value="0.05" units="cm"/>
    </inkml:brush>
  </inkml:definitions>
  <inkml:trace contextRef="#ctx0" brushRef="#br0">154 319 24575,'1'-1'0,"0"1"0,0 0 0,0-1 0,0 0 0,0 1 0,-1-1 0,1 1 0,0-1 0,0 0 0,-1 0 0,1 1 0,0-1 0,-1 0 0,1 0 0,-1 0 0,1 0 0,-1 0 0,1 0 0,-1 0 0,0-1 0,8-21 0,-8 20 0,0 1 0,0-1 0,0 0 0,0 0 0,0 0 0,0 0 0,-1 0 0,1 0 0,-1 1 0,0-1 0,0 0 0,0 0 0,0 1 0,0-1 0,-1 1 0,1-1 0,-1 1 0,0 0 0,1-1 0,-1 1 0,0 0 0,0 0 0,-1 0 0,1 0 0,0 1 0,-1-1 0,1 1 0,-1-1 0,1 1 0,-1 0 0,0 0 0,-4-1 0,4 0 0,-1 1 0,0 0 0,0 1 0,0-1 0,0 1 0,1-1 0,-1 1 0,0 0 0,0 0 0,0 1 0,0-1 0,0 1 0,0 0 0,1 0 0,-1 0 0,0 1 0,1-1 0,-1 1 0,1 0 0,0 0 0,-1 0 0,1 0 0,-5 6 0,4-3 0,1-1 0,-1 1 0,1 1 0,1-1 0,-1 0 0,1 1 0,0-1 0,0 1 0,0 0 0,1 0 0,-1 9 0,1-13 0,1 0 0,0 1 0,0-1 0,0 0 0,0 0 0,0 0 0,0 1 0,1-1 0,-1 0 0,1 0 0,-1 0 0,1 0 0,0 0 0,0 1 0,0-1 0,0-1 0,0 1 0,0 0 0,0 0 0,1 0 0,-1-1 0,1 1 0,0-1 0,-1 1 0,1-1 0,0 1 0,0-1 0,0 0 0,0 0 0,0 0 0,0 0 0,4 1 0,0-1 0,1 0 0,-1-1 0,1 0 0,-1 0 0,1 0 0,0-1 0,-1 0 0,1 0 0,-1-1 0,0 0 0,1 0 0,-1 0 0,0-1 0,0 0 0,-1 0 0,1 0 0,10-9 0,-3 2 0,1-2 0,-1 0 0,-1 0 0,0-1 0,15-23 0,-17 21 0,-1-1 0,0 0 0,-1-1 0,7-19 0,-12 26 0,0 0 0,0 0 0,-1 0 0,-1 0 0,1 0 0,-2 0 0,1 0 0,-3-20 0,2 29 0,0 0 0,0-1 0,0 1 0,-1 0 0,1-1 0,-1 1 0,1 0 0,-1-1 0,1 1 0,-1 0 0,0 0 0,-1-2 0,2 3 0,0 0 0,0 0 0,-1-1 0,1 1 0,0 0 0,0 0 0,-1 0 0,1 0 0,0 0 0,-1-1 0,1 1 0,0 0 0,-1 0 0,1 0 0,0 0 0,-1 0 0,1 0 0,0 0 0,-1 0 0,1 0 0,0 0 0,-1 0 0,1 1 0,0-1 0,0 0 0,-1 0 0,1 0 0,0 0 0,-1 0 0,1 1 0,0-1 0,-2 2 0,0 0 0,0 0 0,0 0 0,0 0 0,1 0 0,-1 0 0,1 1 0,0-1 0,0 1 0,-2 4 0,-2 8-105,1 2 0,0-1 0,1 0 0,1 1 0,1 0 0,0-1 0,1 1 0,1 0 0,0-1 0,1 1 0,1-1 0,8 27 0,1-14-6721</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002"/>
    </inkml:context>
    <inkml:brush xml:id="br0">
      <inkml:brushProperty name="width" value="0.05" units="cm"/>
      <inkml:brushProperty name="height" value="0.05" units="cm"/>
    </inkml:brush>
  </inkml:definitions>
  <inkml:trace contextRef="#ctx0" brushRef="#br0">138 260 24575,'-5'-4'0,"2"0"0,1 1 0,-1 0 0,-1 0 0,1 0 0,0 0 0,-1 1 0,-5-3 0,8 4 0,0 1 0,0 0 0,-1-1 0,1 1 0,0 0 0,0 0 0,0 0 0,-1 0 0,1 0 0,0 0 0,0 1 0,0-1 0,-1 0 0,1 1 0,0-1 0,0 1 0,0-1 0,0 1 0,0-1 0,0 1 0,0 0 0,0-1 0,0 1 0,0 0 0,0 0 0,0 0 0,1 0 0,-1 0 0,0 0 0,1 0 0,-1 0 0,0 1 0,-8 13 0,1 1 0,1-1 0,1 1 0,-7 22 0,0 1 0,11-33 0,-4 9 0,4-15 0,1-10 0,1-19 0,1 0 0,1 0 0,2 0 0,0 0 0,2 1 0,15-41 0,-17 58 0,1 0 0,0 0 0,1 1 0,0 0 0,1 0 0,0 1 0,0 0 0,11-10 0,-12 14 0,1-1 0,0 1 0,0 0 0,0 1 0,1-1 0,0 2 0,-1-1 0,1 1 0,1 0 0,-1 1 0,0-1 0,12 0 0,-14 2 0,0 1 0,-1 0 0,1 0 0,0 0 0,0 0 0,0 1 0,0 0 0,-1 1 0,1-1 0,0 1 0,-1 0 0,0 0 0,1 1 0,-1-1 0,0 1 0,0 0 0,0 1 0,-1-1 0,8 8 0,-9-8 0,-1 0 0,1 1 0,-1-1 0,1 1 0,-1-1 0,0 1 0,-1 0 0,1 0 0,-1 0 0,1 0 0,-1 0 0,-1 0 0,1 0 0,0 1 0,-1-1 0,0 0 0,0 0 0,0 1 0,-1-1 0,1 0 0,-1 0 0,0 0 0,0 0 0,0 0 0,-1 0 0,0 0 0,-3 7 0,0-4 0,0 1 0,0-1 0,-1 0 0,0-1 0,-1 1 0,1-1 0,-1 0 0,0-1 0,-1 0 0,-11 7 0,-1-1 0,-1-1 0,-40 13 0,50-19 0,22-5 0,10-3 0,-8 3 0,1 1 0,0 1 0,-1 0 0,1 1 0,-1 0 0,19 6 0,-27-7 0,0 1 0,0 0 0,0 0 0,0 0 0,0 0 0,0 1 0,-1 0 0,1 0 0,-1 0 0,0 1 0,0-1 0,0 1 0,0 0 0,-1 0 0,1 0 0,-1 1 0,0-1 0,-1 1 0,3 5 0,-4-8 0,0 0 0,-1 0 0,1 0 0,-1 1 0,0-1 0,0 0 0,0 0 0,0 1 0,0-1 0,0 0 0,0 0 0,-1 1 0,1-1 0,-1 0 0,0 0 0,0 0 0,0 0 0,0 0 0,0 0 0,0 0 0,0 0 0,0 0 0,-1 0 0,1-1 0,-1 1 0,0 0 0,1-1 0,-1 0 0,0 1 0,0-1 0,0 0 0,0 0 0,-3 2 0,-4 1 0,-1 0 0,1 0 0,-1-1 0,1-1 0,-1 1 0,-13 0 0,7-1 57,-1-2 0,1 1 0,0-2 0,-1-1 0,-25-4 0,34 4-189,0 0 1,0 0 0,0-1-1,1 0 1,-1 0 0,0-1 0,1 0-1,0 0 1,0-1 0,0 0 0,1 0-1,-11-11 1,8 3-6695</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530"/>
    </inkml:context>
    <inkml:brush xml:id="br0">
      <inkml:brushProperty name="width" value="0.05" units="cm"/>
      <inkml:brushProperty name="height" value="0.05" units="cm"/>
    </inkml:brush>
  </inkml:definitions>
  <inkml:trace contextRef="#ctx0" brushRef="#br0">69 147 24575,'0'-22'0,"0"-9"0,-6 56 0,-1 33 0,2-17 0,-1 0 0,-23 76 0,29-148 0,6-12 0,19-103 0,-21 131 0,1 1 0,0-1 0,0 1 0,2 0 0,0 1 0,0 0 0,15-19 0,-21 30 0,0 0 0,0 0 0,1 0 0,-1 1 0,1-1 0,-1 1 0,1-1 0,0 1 0,0 0 0,-1-1 0,1 1 0,0 0 0,0 0 0,0 0 0,0 1 0,0-1 0,1 0 0,-1 1 0,0-1 0,0 1 0,0 0 0,0 0 0,1 0 0,-1 0 0,0 0 0,0 0 0,0 1 0,1-1 0,-1 1 0,0-1 0,4 2 0,-3 0 0,0 1 0,0-1 0,0 0 0,-1 1 0,1-1 0,-1 1 0,1 0 0,-1 0 0,0 0 0,0 0 0,0 0 0,0 0 0,-1 0 0,1 1 0,-1-1 0,0 1 0,0-1 0,1 7 0,-2-4 0,1 1 0,-1-1 0,-1 1 0,1 0 0,-1-1 0,0 1 0,-1-1 0,0 0 0,0 0 0,0 1 0,0-1 0,-1 0 0,0-1 0,-1 1 0,1 0 0,-1-1 0,0 0 0,-9 9 0,10-10 0,-1-1 0,1 1 0,-1-1 0,0 0 0,0 0 0,0 0 0,0-1 0,-1 0 0,1 0 0,-1 0 0,1 0 0,-1 0 0,0-1 0,0 0 0,0 0 0,0 0 0,0-1 0,1 0 0,-1 0 0,0 0 0,0 0 0,0-1 0,0 0 0,0 0 0,-8-3 0,10 3-97,0 0-1,0-1 1,1 0-1,-1 1 1,0-1-1,1 0 1,-1-1-1,1 1 1,-1 0-1,1-1 1,0 1-1,0-1 0,-2-3 1,-1-6-6729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724"/>
    </inkml:context>
    <inkml:brush xml:id="br0">
      <inkml:brushProperty name="width" value="0.05" units="cm"/>
      <inkml:brushProperty name="height" value="0.05" units="cm"/>
    </inkml:brush>
  </inkml:definitions>
  <inkml:trace contextRef="#ctx0" brushRef="#br0">14 12 24575,'0'-2'0,"0"-4"0,0 3 0,0 3 0,0 4 0,0 6 0,0 5 0,0 5 0,0 6 0,-2 5 0,-1 4 0,0 3 0,1-1 0,0-3 0,1-1 0,1-5 0,0-5 0,0-7-8191</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980"/>
    </inkml:context>
    <inkml:brush xml:id="br0">
      <inkml:brushProperty name="width" value="0.05" units="cm"/>
      <inkml:brushProperty name="height" value="0.05" units="cm"/>
    </inkml:brush>
  </inkml:definitions>
  <inkml:trace contextRef="#ctx0" brushRef="#br0">29 116 24575,'0'0'0,"0"0"0,0 0 0,0-1 0,-1 1 0,1 0 0,0 0 0,0 0 0,-1 0 0,1 0 0,0 0 0,0 0 0,-1-1 0,1 1 0,0 0 0,-1 0 0,1 0 0,0 0 0,0 0 0,-1 0 0,1 0 0,0 1 0,-1-1 0,1 0 0,0 0 0,0 0 0,-1 0 0,1 0 0,0 0 0,0 0 0,-1 0 0,1 1 0,0-1 0,0 0 0,0 0 0,-1 0 0,1 1 0,0-1 0,0 0 0,0 0 0,0 1 0,-1-1 0,1 0 0,0 0 0,0 1 0,0-1 0,0 0 0,0 0 0,0 1 0,0-1 0,0 0 0,0 0 0,0 1 0,0-1 0,0 0 0,0 1 0,0-1 0,0 0 0,0 1 0,-3 23 0,2-21 0,-13 209 0,14-212 0,0 1 0,0-1 0,0 1 0,-1-1 0,1 1 0,0-1 0,0 1 0,0-1 0,0 1 0,0 0 0,1-1 0,-1 1 0,0-1 0,0 1 0,0-1 0,0 1 0,1-1 0,-1 1 0,0-1 0,0 1 0,1-1 0,-1 1 0,0-1 0,1 1 0,0 0 0,7-11 0,7-24 0,17-60 0,-18 51 0,1 1 0,34-68 0,-46 106 0,-1 0 0,0 1 0,1-1 0,0 1 0,0-1 0,0 1 0,0 0 0,0 0 0,7-4 0,-8 6 0,-1 1 0,0-1 0,1 1 0,-1-1 0,0 1 0,1-1 0,-1 1 0,1 0 0,-1 0 0,1-1 0,-1 1 0,0 0 0,1 1 0,-1-1 0,1 0 0,-1 0 0,1 0 0,-1 1 0,0-1 0,1 1 0,-1-1 0,0 1 0,1 0 0,-1-1 0,0 1 0,0 0 0,1 0 0,-1 0 0,0 0 0,0 0 0,0 0 0,0 0 0,0 2 0,4 3 0,0 1 0,-1 0 0,0 1 0,-1-1 0,0 1 0,0-1 0,0 1 0,-1 0 0,2 16 0,0 8 0,0 37 0,-4-57 0,1 7-227,-1 1-1,0 0 1,-2-1-1,0 1 1,-10 35-1,7-38-6598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0.122"/>
    </inkml:context>
    <inkml:brush xml:id="br0">
      <inkml:brushProperty name="width" value="0.05" units="cm"/>
      <inkml:brushProperty name="height" value="0.05" units="cm"/>
    </inkml:brush>
  </inkml:definitions>
  <inkml:trace contextRef="#ctx0" brushRef="#br0">6 57 24575,'-2'-3'0,"-1"-4"0,2-2 0,4-2 0,4 2 0,5 2 0,7 2 0,6 2 0,7 1 0,8 2 0,3 2 0,5 1 0,0 1 0,-8-2-8191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1.602"/>
    </inkml:context>
    <inkml:brush xml:id="br0">
      <inkml:brushProperty name="width" value="0.05" units="cm"/>
      <inkml:brushProperty name="height" value="0.05" units="cm"/>
    </inkml:brush>
  </inkml:definitions>
  <inkml:trace contextRef="#ctx0" brushRef="#br0">259 1 24575,'-7'116'0,"0"-11"0,23 390 0,-11-435 0,-3 0 0,-3 0 0,-2 0 0,-3 0 0,-3-1 0,-2 0 0,-3 0 0,-34 92 0,40-130 0,-100 276 0,92-242 0,2 1 0,3 0 0,-7 86 0,17-132 0,1 0 0,1 0 0,-1 0 0,4 13 0,-4-20 0,0-1 0,1 0 0,-1 0 0,1 0 0,0 0 0,0 0 0,0 0 0,0 0 0,0 0 0,0 0 0,0 0 0,0 0 0,1 0 0,-1-1 0,1 1 0,0-1 0,-1 1 0,1-1 0,0 1 0,0-1 0,0 0 0,0 0 0,0 0 0,0 0 0,3 1 0,-3-2 0,0-1 0,1 1 0,-1 0 0,0-1 0,0 1 0,0-1 0,0 0 0,0 0 0,0 0 0,0 0 0,0 0 0,0 0 0,0 0 0,0-1 0,0 1 0,-1-1 0,1 1 0,1-3 0,-1 2 0,1-1 0,0 1 0,-1 0 0,1 0 0,0 0 0,0 0 0,0 1 0,5-3 0,11 1 0,1 1 0,-1 1 0,0 1 0,1 0 0,30 5 0,-5-1 0,1175 41-1042,-683-37 851,414 11-633,-2 27 308,128 38-519,-616-42 3318,-430-39-2030,2 1 15,0-1 0,-1-2 0,49-4 0,-53-4 74,-27 7-420,0-1 0,0 1 1,0-1-1,0 0 1,0 1-1,0-1 1,0 0-1,0 1 0,0-1 1,0 0-1,-1 0 1,1 0-1,0 0 1,0 0-1,-1 0 0,1 0 1,-1 0-1,1 0 1,-1 0-1,0 0 1,1-2-1,-1-10-6748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3.120"/>
    </inkml:context>
    <inkml:brush xml:id="br0">
      <inkml:brushProperty name="width" value="0.05" units="cm"/>
      <inkml:brushProperty name="height" value="0.05" units="cm"/>
    </inkml:brush>
  </inkml:definitions>
  <inkml:trace contextRef="#ctx0" brushRef="#br0">1 125 24575,'580'-35'-404,"-318"14"128,1294-42-1605,3 58 2199,-1063 6-469,430 8-876,-531 4 3113,-289-11-1360,41 2-117,-147-4-609,0 0 0,0 0 0,1 0 0,-1 0 0,0 0 0,0 1 0,0-1 0,1 0 0,-1 0 0,0 0 0,0 0 0,1 0 0,-1 0 0,0 1 0,0-1 0,0 0 0,0 0 0,1 0 0,-1 1 0,0-1 0,0 0 0,0 0 0,0 0 0,0 1 0,0-1 0,1 0 0,-1 0 0,0 1 0,0-1 0,0 0 0,0 0 0,0 1 0,0-1 0,0 0 0,0 0 0,0 1 0,0-1 0,0 0 0,0 0 0,0 1 0,0-1 0,-1 0 0,1 0 0,0 0 0,0 1 0,0-1 0,0 0 0,0 0 0,0 0 0,-1 1 0,1-1 0,0 0 0,0 0 0,0 0 0,-1 1 0,-13 18 0,5-8 0,3 2 0,0 0 0,1-1 0,0 2 0,1-1 0,0 1 0,-1 14 0,-6 87 0,8-78 0,-8 133 0,16 276 0,2-355 0,-5 1 0,-3-1 0,-4 0 0,-26 142 0,-7-66 0,-15 83 0,44-193 0,3 0 0,1 84 0,5-136 0,-1 0 0,1 0 0,-1 0 0,0 0 0,0 0 0,-1 0 0,1-1 0,-1 1 0,0-1 0,0 1 0,-1-1 0,1 0 0,-1 0 0,0 0 0,0 0 0,-1 0 0,1 0 0,-1-1 0,1 0 0,-1 0 0,0 0 0,0 0 0,-1 0 0,1-1 0,-9 4 0,-1-1 0,0 1 0,-1-2 0,0 0 0,0 0 0,0-2 0,0 0 0,-20 0 0,-32-4-493,-120-20-1,175 20 116,-55-8-6448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6.820"/>
    </inkml:context>
    <inkml:brush xml:id="br0">
      <inkml:brushProperty name="width" value="0.05" units="cm"/>
      <inkml:brushProperty name="height" value="0.05" units="cm"/>
    </inkml:brush>
  </inkml:definitions>
  <inkml:trace contextRef="#ctx0" brushRef="#br0">151 1 24575,'-6'0'0,"-6"2"0,5 14 0,-108 585 0,114-591 0,-4 23 0,2 1 0,2 48 0,0-81 0,1-1 0,0 1 0,1 0 0,-1 0 0,0 0 0,0 0 0,0 0 0,1 0 0,-1 0 0,0 0 0,1 0 0,-1 0 0,0-1 0,1 1 0,0 0 0,-1 0 0,1 0 0,-1-1 0,1 1 0,0 0 0,-1-1 0,1 1 0,0-1 0,0 1 0,0-1 0,-1 1 0,1-1 0,0 1 0,0-1 0,0 0 0,0 0 0,0 1 0,0-1 0,0 0 0,0 0 0,0 0 0,0 0 0,-1 0 0,1 0 0,0 0 0,2-1 0,5 0 0,0-1 0,0-1 0,-1 0 0,11-4 0,6-3 0,-1 5 0,1 0 0,-1 2 0,1 1 0,26 0 0,100 11 0,-95-5 0,762 27 0,-787-31 0,-23-2 0,-16-3 0,-16-4 0,-64-13-1365,40 10-5461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7.465"/>
    </inkml:context>
    <inkml:brush xml:id="br0">
      <inkml:brushProperty name="width" value="0.05" units="cm"/>
      <inkml:brushProperty name="height" value="0.05" units="cm"/>
    </inkml:brush>
  </inkml:definitions>
  <inkml:trace contextRef="#ctx0" brushRef="#br0">1 166 24575,'0'-6'0,"1"1"0,0-1 0,0 1 0,1 0 0,0-1 0,0 1 0,0 0 0,0 0 0,1 0 0,0 0 0,0 1 0,0-1 0,0 1 0,1 0 0,0 0 0,0 0 0,6-5 0,-1 1 0,1 1 0,0 1 0,0 0 0,0 0 0,0 1 0,1 0 0,15-5 0,-2 4 0,0 1 0,1 1 0,28 0 0,77 2 0,-100 3 0,761 48 0,-682-39 0,-83-9 0,-15 0 0,0-1 0,0 2 0,0-1 0,14 5 0,-24-5 0,-1-1 0,1 0 0,-1 0 0,0 1 0,1-1 0,-1 0 0,1 1 0,-1-1 0,0 0 0,1 1 0,-1-1 0,0 0 0,0 1 0,1-1 0,-1 1 0,0-1 0,0 0 0,1 1 0,-1-1 0,0 1 0,0-1 0,0 1 0,0-1 0,0 1 0,0-1 0,0 1 0,0-1 0,0 1 0,0-1 0,0 1 0,0-1 0,0 1 0,0-1 0,0 0 0,-1 1 0,1-1 0,0 2 0,-12 20 0,7-12 0,-3 9 0,1 1 0,1 0 0,1 1 0,0-1 0,-1 23 0,-2 109 0,6-68 0,-10 293 0,12-372 0,0 5 0,0 0 0,-1 1 0,-1-1 0,-3 14 0,4-22 0,0 0 0,1 0 0,-1 0 0,0 0 0,0 0 0,0 0 0,0-1 0,0 1 0,-1 0 0,1-1 0,0 1 0,-1-1 0,1 1 0,-1-1 0,0 1 0,1-1 0,-1 0 0,0 0 0,0 0 0,0 0 0,0 0 0,0-1 0,0 1 0,0 0 0,0-1 0,0 0 0,-3 1 0,-11-2 0,0 0 0,0-1 0,1 0 0,-28-9 0,-5 0 0,-9-1-1365,34 5-5461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8.115"/>
    </inkml:context>
    <inkml:brush xml:id="br0">
      <inkml:brushProperty name="width" value="0.05" units="cm"/>
      <inkml:brushProperty name="height" value="0.05" units="cm"/>
    </inkml:brush>
  </inkml:definitions>
  <inkml:trace contextRef="#ctx0" brushRef="#br0">97 20 24575,'0'0'0,"0"-1"0,0 0 0,0 0 0,0 0 0,0 0 0,0 0 0,0 0 0,1 1 0,-1-1 0,0 0 0,0 0 0,1 0 0,-1 0 0,0 1 0,1-1 0,-1 0 0,1 0 0,-1 1 0,1-1 0,-1 0 0,1 1 0,-1-1 0,2-1 0,-1 2 0,0 1 0,-1-1 0,1 0 0,0 0 0,-1 0 0,1 1 0,-1-1 0,1 0 0,-1 0 0,1 1 0,0-1 0,-1 1 0,0-1 0,1 0 0,-1 1 0,1-1 0,-1 1 0,1-1 0,-1 1 0,0-1 0,1 1 0,-1-1 0,0 1 0,0 0 0,1-1 0,-1 1 0,0-1 0,0 1 0,0 0 0,0-1 0,0 1 0,0 0 0,0 0 0,5 24 0,-2 1 0,-1-1 0,-1 1 0,-3 37 0,1-37 0,0 3 0,-1 0 0,-2 0 0,-1 0 0,-1-1 0,-1 0 0,-1 0 0,-2 0 0,-1-1 0,-14 26 0,19-44 0,-3 9 0,-14 31 0,21-45 0,1 1 0,0-1 0,-1 0 0,1 0 0,1 1 0,-1-1 0,1 1 0,-1-1 0,1 1 0,1-1 0,-1 1 0,1-1 0,1 8 0,0-8 0,0-1 0,0 1 0,1-1 0,-1 0 0,1 0 0,0 0 0,-1 0 0,1-1 0,0 1 0,1-1 0,-1 0 0,0 0 0,1 0 0,-1 0 0,1 0 0,0-1 0,4 2 0,12 3 0,0-1 0,21 3 0,-29-6 0,68 10 0,94 2 0,85-11 0,-68-2 0,468 22 0,-694-38-1365,16 6-5461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8.820"/>
    </inkml:context>
    <inkml:brush xml:id="br0">
      <inkml:brushProperty name="width" value="0.05" units="cm"/>
      <inkml:brushProperty name="height" value="0.05" units="cm"/>
    </inkml:brush>
  </inkml:definitions>
  <inkml:trace contextRef="#ctx0" brushRef="#br0">1 1 24575,'83'8'0,"-13"1"0,1088 110 0,-1100-108 0,-39-6 0,0-2 0,0 0 0,26 0 0,-45-3 0,0 0 0,1 0 0,-1 1 0,0-1 0,1 0 0,-1 0 0,0 0 0,0 0 0,1 1 0,-1-1 0,0 0 0,0 0 0,1 1 0,-1-1 0,0 0 0,0 1 0,0-1 0,1 0 0,-1 0 0,0 1 0,0-1 0,0 0 0,0 1 0,0-1 0,0 0 0,0 1 0,0-1 0,0 0 0,0 1 0,0-1 0,0 0 0,0 1 0,0-1 0,0 1 0,0-1 0,0 1 0,-3 19 0,1-12 0,-4 305 0,8-191 0,-1-23 0,-5 145 0,-4-186-1365,3-41-5461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9.503"/>
    </inkml:context>
    <inkml:brush xml:id="br0">
      <inkml:brushProperty name="width" value="0.05" units="cm"/>
      <inkml:brushProperty name="height" value="0.05" units="cm"/>
    </inkml:brush>
  </inkml:definitions>
  <inkml:trace contextRef="#ctx0" brushRef="#br0">849 10 24575,'0'-1'0,"0"1"0,0-1 0,-1 1 0,1-1 0,0 1 0,0-1 0,0 1 0,-1 0 0,1-1 0,0 1 0,0 0 0,-1-1 0,1 1 0,0-1 0,-1 1 0,1 0 0,-1 0 0,1-1 0,0 1 0,-1 0 0,1 0 0,-1-1 0,1 1 0,-1 0 0,1 0 0,0 0 0,-1 0 0,1 0 0,-1 0 0,1 0 0,-1 0 0,1 0 0,-1 0 0,0 0 0,-20 2 0,20-2 0,-33 7 0,-62 22 0,22-6 0,-228 41 0,59-16 0,235-47-273,0 2 0,0-1 0,0 1 0,-12 6 0,8-1-6553</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9.913"/>
    </inkml:context>
    <inkml:brush xml:id="br0">
      <inkml:brushProperty name="width" value="0.05" units="cm"/>
      <inkml:brushProperty name="height" value="0.05" units="cm"/>
    </inkml:brush>
  </inkml:definitions>
  <inkml:trace contextRef="#ctx0" brushRef="#br0">784 4 24575,'0'-1'0,"-1"1"0,1 0 0,0 0 0,-1-1 0,1 1 0,-1 0 0,1 0 0,-1-1 0,1 1 0,-1 0 0,1 0 0,-1 0 0,1 0 0,-1 0 0,0 0 0,1 0 0,-1 0 0,1 0 0,-1 0 0,1 0 0,-1 0 0,1 0 0,-1 0 0,1 1 0,-1-1 0,1 0 0,-1 0 0,1 1 0,-1-1 0,-19 7 0,20-7 0,-532 204 41,341-133-1447,166-62-5420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989"/>
    </inkml:context>
    <inkml:brush xml:id="br0">
      <inkml:brushProperty name="width" value="0.05" units="cm"/>
      <inkml:brushProperty name="height" value="0.05" units="cm"/>
    </inkml:brush>
  </inkml:definitions>
  <inkml:trace contextRef="#ctx0" brushRef="#br0">66 79 24575,'10'-27'0,"-9"22"0,0 1 0,1 0 0,-1 1 0,1-1 0,0 0 0,0 0 0,0 1 0,0-1 0,0 1 0,1-1 0,3-2 0,-6 6 0,0 0 0,0 0 0,0-1 0,1 1 0,-1 0 0,0 0 0,0 0 0,0-1 0,0 1 0,1 0 0,-1 0 0,0 0 0,0 0 0,1 0 0,-1-1 0,0 1 0,0 0 0,1 0 0,-1 0 0,0 0 0,0 0 0,1 0 0,-1 0 0,0 0 0,0 0 0,1 0 0,-1 0 0,0 0 0,0 0 0,1 0 0,-1 0 0,0 0 0,1 1 0,-1 7 0,-7 14 0,-15 23 0,-53 78 0,75-122 0,-1-1 0,1 1 0,0-1 0,-1 1 0,1-1 0,-1 1 0,1-1 0,0 1 0,-1-1 0,1 1 0,0-1 0,-1 1 0,1-1 0,0 1 0,0-1 0,0 1 0,0 0 0,-1-1 0,1 1 0,0-1 0,0 1 0,0 0 0,0-1 0,0 1 0,0-1 0,1 1 0,-1-1 0,0 1 0,0 0 0,0-1 0,0 1 0,1-1 0,-1 1 0,0-1 0,1 1 0,-1-1 0,0 1 0,1-1 0,-1 1 0,1-1 0,-1 1 0,1-1 0,-1 0 0,0 1 0,1-1 0,0 0 0,0 1 0,3 0 0,1 0 0,-1 0 0,1 0 0,-1-1 0,8 1 0,5 0 0,57 18 208,-38-9-1781,-14-4-5253</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0.391"/>
    </inkml:context>
    <inkml:brush xml:id="br0">
      <inkml:brushProperty name="width" value="0.05" units="cm"/>
      <inkml:brushProperty name="height" value="0.05" units="cm"/>
    </inkml:brush>
  </inkml:definitions>
  <inkml:trace contextRef="#ctx0" brushRef="#br0">629 1 24575,'0'1'0,"-1"1"0,1-1 0,-1 1 0,1-1 0,-1 1 0,0-1 0,1 0 0,-1 0 0,0 1 0,0-1 0,0 0 0,0 0 0,0 0 0,0 0 0,-3 2 0,-19 14 0,21-16 0,-154 96 0,-110 73 0,115-63-1365,136-95-5461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0.860"/>
    </inkml:context>
    <inkml:brush xml:id="br0">
      <inkml:brushProperty name="width" value="0.05" units="cm"/>
      <inkml:brushProperty name="height" value="0.05" units="cm"/>
    </inkml:brush>
  </inkml:definitions>
  <inkml:trace contextRef="#ctx0" brushRef="#br0">747 1 24575,'-11'2'0,"-1"0"0,1 1 0,0 0 0,0 0 0,0 2 0,1-1 0,-1 1 0,-12 9 0,0-2 0,-174 85 0,-176 96 0,368-190 0,2-2 0,1 1 0,-1-1 0,0 1 0,1-1 0,-1 1 0,1 0 0,-1 0 0,1 0 0,0 0 0,0 1 0,0-1 0,0 1 0,0-1 0,1 1 0,-2 2 0,6 0-1365,5-3-5461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230"/>
    </inkml:context>
    <inkml:brush xml:id="br0">
      <inkml:brushProperty name="width" value="0.05" units="cm"/>
      <inkml:brushProperty name="height" value="0.05" units="cm"/>
    </inkml:brush>
  </inkml:definitions>
  <inkml:trace contextRef="#ctx0" brushRef="#br0">1210 15 24575,'0'-1'0,"0"1"0,0-1 0,0 1 0,0-1 0,0 1 0,0 0 0,0-1 0,0 1 0,0-1 0,0 1 0,0-1 0,0 1 0,0 0 0,0-1 0,0 1 0,0-1 0,-1 1 0,1-1 0,0 1 0,0 0 0,0-1 0,-1 1 0,1 0 0,0-1 0,0 1 0,-1 0 0,1-1 0,0 1 0,-1 0 0,1-1 0,0 1 0,-1 0 0,1 0 0,-1 0 0,1-1 0,0 1 0,-1 0 0,1 0 0,-1 0 0,1 0 0,-1 0 0,1 0 0,0 0 0,-1 0 0,1 0 0,-1 0 0,1 0 0,-1 0 0,1 0 0,-1 0 0,1 0 0,0 0 0,-1 0 0,1 1 0,-1-1 0,-14 2 0,0 1 0,1 0 0,-1 2 0,1-1 0,0 2 0,-16 7 0,12-5 0,-5 3 0,1 1 0,-1 1 0,2 1 0,-33 26 0,-68 76 0,61-54 0,-47 37 0,-50 51 0,133-123 0,1 1 0,1 1 0,-36 63 0,12 5 0,-43 129 0,12-24 0,50-135 0,2 1 0,-17 76 0,35-106 0,1 0 0,2 0 0,2 0 0,1 1 0,6 63 0,23 79 0,-5-38 0,-21-134 85,0-3-327,0 1 0,0-1 1,-1 1-1,0 0 1,-1 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527"/>
    </inkml:context>
    <inkml:brush xml:id="br0">
      <inkml:brushProperty name="width" value="0.05" units="cm"/>
      <inkml:brushProperty name="height" value="0.05" units="cm"/>
    </inkml:brush>
  </inkml:definitions>
  <inkml:trace contextRef="#ctx0" brushRef="#br0">1 1 24575,'0'0'0,"0"1"0,0-1 0,0 1 0,0-1 0,-1 1 0,1-1 0,0 1 0,0-1 0,0 1 0,0 0 0,0-1 0,1 1 0,-1-1 0,0 1 0,0-1 0,0 1 0,0-1 0,1 1 0,-1-1 0,0 1 0,0-1 0,1 1 0,-1-1 0,1 1 0,10 21 0,-8-16 0,3 7 86,1 0-1,1 0 0,17 23 1,-21-32-208,0 1 0,0-1 0,0 0 0,1 0 0,-1-1 0,1 1 0,0-1 0,0 0 0,0-1 1,1 1-1,-1-1 0,1 0 0,5 2 0,1-2-6704</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755"/>
    </inkml:context>
    <inkml:brush xml:id="br0">
      <inkml:brushProperty name="width" value="0.05" units="cm"/>
      <inkml:brushProperty name="height" value="0.05" units="cm"/>
    </inkml:brush>
  </inkml:definitions>
  <inkml:trace contextRef="#ctx0" brushRef="#br0">149 11 24575,'0'-2'0,"2"-1"0,-1 0 0,-4 0 0,-3 4 0,-3 4 0,-2 2 0,-2 4 0,0 1 0,-1 2 0,-1 2 0,1-1 0,0-1 0,0 0 0,0-3 0,3-3-8191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8.960"/>
    </inkml:context>
    <inkml:brush xml:id="br0">
      <inkml:brushProperty name="width" value="0.05" units="cm"/>
      <inkml:brushProperty name="height" value="0.05" units="cm"/>
    </inkml:brush>
  </inkml:definitions>
  <inkml:trace contextRef="#ctx0" brushRef="#br0">5 1 24575,'0'0'0,"0"0"0,0 0 0,0 0 0,0 0 0,-1 0 0,1 0 0,0 0 0,0 0 0,0 0 0,0 0 0,0 0 0,-1 0 0,1 0 0,0 0 0,0 0 0,0 0 0,0 0 0,-1 0 0,1 0 0,0 0 0,0 0 0,0 0 0,0 1 0,0-1 0,0 0 0,-1 0 0,1 0 0,0 0 0,0 0 0,0 0 0,0 0 0,0 1 0,0-1 0,0 0 0,0 0 0,0 0 0,0 0 0,0 0 0,-1 1 0,1-1 0,0 0 0,0 0 0,0 0 0,0 0 0,0 0 0,0 1 0,0-1 0,0 0 0,0 0 0,0 0 0,7 10 0,11 6 0,25 14 0,-13-9 0,55 49 0,-75-57 0,-1-1 0,0 2 0,-1-1 0,0 1 0,-1 0 0,-1 1 0,7 23 0,13 25 0,3 8 0,-3 1 0,27 124 0,-9-30 0,-27-100 0,16 117 0,-10 69 0,-11-97 0,-5 207 0,-9-215 0,1-118 0,-2-1 0,-2 0 0,-10 40 0,-1 4 0,16-72-35,0 1 0,0 0 0,0-1 0,0 1 0,0 0 0,0-1 0,-1 1 0,1 0 0,0-1 0,0 1 0,0-1 0,-1 1 0,1 0 0,0-1 0,-1 1 0,1-1 0,-1 1 0,1-1 0,0 1 0,-1-1 0,1 1 0,-1-1 0,0 1 0,1-1 0,-1 0 0,1 1 0,-1-1 0,1 0 0,-1 1 0,0-1 0,1 0 0,-1 0 0,0 0 0,1 0 0,-1 0 0,0 0 0,1 1 0,-2-2 0,-6-1-6791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9.303"/>
    </inkml:context>
    <inkml:brush xml:id="br0">
      <inkml:brushProperty name="width" value="0.05" units="cm"/>
      <inkml:brushProperty name="height" value="0.05" units="cm"/>
    </inkml:brush>
  </inkml:definitions>
  <inkml:trace contextRef="#ctx0" brushRef="#br0">0 1 24575,'2'3'0,"-1"0"0,1-1 0,0 1 0,0 0 0,0-1 0,0 1 0,0-1 0,1 1 0,4 3 0,2 2 0,14 20 0,-20-22 0,1-1 0,1 1 0,-1-1 0,1 0 0,0 0 0,0-1 0,1 1 0,-1-1 0,13 6 0,-5-4-195,0-1 0,0-1 0,0 0 0,1-1 0,-1 0 0,26 1 0,-18-3-6631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9.723"/>
    </inkml:context>
    <inkml:brush xml:id="br0">
      <inkml:brushProperty name="width" value="0.05" units="cm"/>
      <inkml:brushProperty name="height" value="0.05" units="cm"/>
    </inkml:brush>
  </inkml:definitions>
  <inkml:trace contextRef="#ctx0" brushRef="#br0">271 0 24575,'-24'10'0,"-14"3"0,-46 23 0,64-23 0,1 2 0,-36 32 0,42-35 0,12-11-28,1-1 1,0 1-1,0-1 0,0 0 0,-1 1 0,1-1 0,0 0 0,0 1 0,-1-1 1,1 0-1,0 0 0,-1 1 0,1-1 0,0 0 0,-1 0 0,1 1 1,-1-1-1,1 0 0,0 0 0,-1 0 0,1 0 0,-1 0 0,1 0 1,-1 0-1,1 0 0,0 0 0,-1 0 0,1 0 0,-1 0 0,1 0 1,0 0-1,-1 0 0,1 0 0,-1 0 0,1 0 0,0 0 0,-1-1 0,1 1 1,-1 0-1,1 0 0,0-1 0,-1 1 0,1 0 0,0 0 0,-1-1 1,1 1-1,0 0 0,-1-1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6.840"/>
    </inkml:context>
    <inkml:brush xml:id="br0">
      <inkml:brushProperty name="width" value="0.05" units="cm"/>
      <inkml:brushProperty name="height" value="0.05" units="cm"/>
    </inkml:brush>
  </inkml:definitions>
  <inkml:trace contextRef="#ctx0" brushRef="#br0">64 19 24575,'0'-1'0,"0"0"0,0 0 0,0 0 0,1 0 0,-1 0 0,0 0 0,0 0 0,1 0 0,-1 0 0,1-1 0,-1 2 0,1-1 0,-1 0 0,1 0 0,0 0 0,0-1 0,6 1 0,-2 11 0,1 19 0,-2-1 0,-1 1 0,0 33 0,-1-18 0,-2 9 0,-2 0 0,-2 0 0,-3-1 0,-2 0 0,-2 0 0,-27 76 0,29-102 0,3-7 0,-9 35 0,15-53 0,0 0 0,0 0 0,0 0 0,0 0 0,1 0 0,-1 0 0,0 0 0,0 0 0,1 0 0,-1 0 0,0 0 0,1 0 0,-1 0 0,1-1 0,-1 1 0,1 0 0,0 0 0,-1 0 0,1-1 0,0 1 0,-1 0 0,1-1 0,0 1 0,0-1 0,0 1 0,0-1 0,-1 1 0,1-1 0,0 1 0,0-1 0,0 0 0,0 0 0,0 1 0,0-1 0,0 0 0,0 0 0,2 0 0,7 1 0,0 0 0,0-1 0,11-1 0,-8 0 0,1713 40-1051,-980 10 1051,-702-48-1190,-17-2-4760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7.628"/>
    </inkml:context>
    <inkml:brush xml:id="br0">
      <inkml:brushProperty name="width" value="0.05" units="cm"/>
      <inkml:brushProperty name="height" value="0.05" units="cm"/>
    </inkml:brush>
  </inkml:definitions>
  <inkml:trace contextRef="#ctx0" brushRef="#br0">21 0 24575,'-19'2'0,"19"-2"0,0 0 0,0 1 0,-1-1 0,1 0 0,0 0 0,0 0 0,0 0 0,0 0 0,0 0 0,0 1 0,0-1 0,0 0 0,0 0 0,0 0 0,0 0 0,0 0 0,0 1 0,0-1 0,0 0 0,0 0 0,0 0 0,0 0 0,0 0 0,0 0 0,0 1 0,0-1 0,0 0 0,0 0 0,0 0 0,0 0 0,1 0 0,-1 0 0,0 1 0,0-1 0,0 0 0,0 0 0,0 0 0,0 0 0,0 0 0,0 0 0,1 0 0,-1 0 0,0 0 0,0 0 0,0 0 0,0 0 0,0 0 0,0 1 0,1-1 0,-1 0 0,0 0 0,0 0 0,0 0 0,0 0 0,36 10 0,253 21 0,-189-23 0,1811 121-2771,-1128-110 4765,-789-17-1957,0 0 0,0 0 0,1 0 0,-1 1 0,1 0 0,0 0 0,0 0 0,0 1 0,0-1 0,0 1 0,1 0 0,0 1 0,0-1 0,0 1 0,0 0 0,1 0 0,0 0 0,0 0 0,0 1 0,-3 10 0,2 13-37,1 0 0,2 0 0,3 49 0,1-13 0,-3 12 0,-3 0 0,-4 0 0,-3-1 0,-24 93 0,33-164 0,0-1 0,-1 0 0,1 0 0,-1 0 0,0 1 0,0-1 0,0-1 0,-6 8 0,7-10 0,-1 1 0,0-1 0,0 1 0,0-1 0,0 0 0,0 0 0,0 0 0,0 0 0,0 0 0,0 0 0,0-1 0,0 1 0,-1-1 0,1 0 0,0 1 0,-1-1 0,1 0 0,0 0 0,-3-1 0,-127-15 290,49 4-1945,28 6-5171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6.410"/>
    </inkml:context>
    <inkml:brush xml:id="br0">
      <inkml:brushProperty name="width" value="0.05" units="cm"/>
      <inkml:brushProperty name="height" value="0.05" units="cm"/>
    </inkml:brush>
  </inkml:definitions>
  <inkml:trace contextRef="#ctx0" brushRef="#br0">52 68 24575,'-3'-4'0,"1"0"0,-1 0 0,-1 0 0,1 0 0,0 0 0,-6-4 0,-15-17 0,24 24 0,0 1 0,0 0 0,0 0 0,0 0 0,0 0 0,0 0 0,0-1 0,0 1 0,0 0 0,-1 0 0,1 0 0,0 0 0,0-1 0,0 1 0,0 0 0,0 0 0,0 0 0,1 0 0,-1 0 0,0-1 0,0 1 0,0 0 0,0 0 0,0 0 0,0 0 0,0 0 0,0-1 0,0 1 0,0 0 0,0 0 0,0 0 0,1 0 0,-1 0 0,0 0 0,0-1 0,0 1 0,0 0 0,0 0 0,0 0 0,1 0 0,9-3 0,14 2 0,-23 1 0,1 0 0,87 3 0,-81-2 0,1 0 0,0 1 0,-1 0 0,1 1 0,-1-1 0,0 1 0,0 1 0,8 4 0,-14-7 0,0 1 0,0-1 0,0 1 0,0-1 0,-1 1 0,1 0 0,0-1 0,-1 1 0,1 0 0,-1 0 0,0 0 0,0 0 0,0 0 0,0 1 0,0-1 0,0 0 0,-1 0 0,1 1 0,-1-1 0,1 0 0,-1 1 0,0-1 0,0 0 0,0 1 0,0-1 0,0 0 0,-1 1 0,1-1 0,-1 0 0,1 1 0,-3 2 0,-2 7 0,0 0 0,-1-1 0,-1 0 0,-12 17 0,11-16 0,5-8 0,-18 26 0,-19 39 0,35-61 0,1 1 0,1-1 0,-1 1 0,2-1 0,-1 1 0,1 0 0,0 0 0,1 1 0,0-1 0,0 13 0,2-19-42,-1 1-1,1-1 0,0 1 1,0-1-1,0 0 0,0 1 1,1-1-1,-1 0 0,1 0 1,0 0-1,0 0 0,0 0 1,0 0-1,1 0 0,-1-1 1,1 1-1,0-1 0,-1 0 1,1 0-1,0 0 0,0 0 1,1 0-1,-1-1 0,0 1 1,0-1-1,1 0 0,-1 0 1,1 0-1,-1 0 0,1-1 1,4 1-1,11-1-6783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327"/>
    </inkml:context>
    <inkml:brush xml:id="br0">
      <inkml:brushProperty name="width" value="0.05" units="cm"/>
      <inkml:brushProperty name="height" value="0.05" units="cm"/>
    </inkml:brush>
  </inkml:definitions>
  <inkml:trace contextRef="#ctx0" brushRef="#br0">53 283 24575,'2'-12'0,"2"12"0,-3 2 0,0-1 0,-1 1 0,1 0 0,0-1 0,-1 1 0,1-1 0,-1 1 0,1 0 0,-1 0 0,0 1 0,1 11 0,-2 0 0,1 0 0,-2 0 0,0 0 0,0 0 0,-6 16 0,-33 78 0,33-95 0,6-20 0,8-23 0,18-54 0,1-6 0,52-123 0,-71 200 0,0 0 0,1 0 0,1 1 0,12-15 0,-18 24 0,0 1 0,0 0 0,0 0 0,0 0 0,0 1 0,0-1 0,1 0 0,-1 1 0,1 0 0,-1-1 0,1 1 0,5-1 0,-7 2 0,1-1 0,0 1 0,0 0 0,0 1 0,-1-1 0,1 0 0,0 0 0,0 1 0,-1-1 0,1 1 0,0 0 0,-1-1 0,1 1 0,0 0 0,-1 0 0,1 0 0,-1 0 0,0 0 0,1 0 0,-1 1 0,0-1 0,2 2 0,4 5 0,-1 1 0,0 0 0,-1 0 0,0 0 0,0 0 0,-1 1 0,4 13 0,17 74 0,-23-87 0,35 211-1365,-34-192-5461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513"/>
    </inkml:context>
    <inkml:brush xml:id="br0">
      <inkml:brushProperty name="width" value="0.05" units="cm"/>
      <inkml:brushProperty name="height" value="0.05" units="cm"/>
    </inkml:brush>
  </inkml:definitions>
  <inkml:trace contextRef="#ctx0" brushRef="#br0">12 21 24575,'-2'-2'0,"-4"-3"0,3-1 0,3 0 0,4 5 0,6 1 0,6 1 0,5 3 0,6 1 0,3-1 0,3-1 0,-4-1-8191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794"/>
    </inkml:context>
    <inkml:brush xml:id="br0">
      <inkml:brushProperty name="width" value="0.05" units="cm"/>
      <inkml:brushProperty name="height" value="0.05" units="cm"/>
    </inkml:brush>
  </inkml:definitions>
  <inkml:trace contextRef="#ctx0" brushRef="#br0">136 82 24575,'0'-2'0,"0"1"0,1-1 0,-1 1 0,1 0 0,-1-1 0,1 1 0,-1-1 0,1 1 0,0 0 0,0-1 0,0 1 0,0 0 0,0 0 0,1-2 0,-1 2 0,0 0 0,0 0 0,0 0 0,0 0 0,0 0 0,0 0 0,0-1 0,-1 1 0,1 0 0,0-1 0,-1 1 0,1 0 0,-1-1 0,0 1 0,1-1 0,-1 1 0,0-1 0,0 1 0,0-1 0,0 1 0,0-2 0,-1 1 0,1 1 0,-1-1 0,0 0 0,1 1 0,-1-1 0,0 1 0,0-1 0,0 1 0,-1-1 0,1 1 0,0 0 0,0-1 0,-1 1 0,1 0 0,-1 0 0,1 0 0,-1 0 0,1 0 0,-1 1 0,1-1 0,-1 0 0,0 1 0,0-1 0,1 1 0,-1 0 0,0-1 0,0 1 0,1 0 0,-1 0 0,-2 0 0,-1 0 0,0 1 0,1-1 0,-1 1 0,0-1 0,1 1 0,-1 1 0,1-1 0,0 1 0,-1-1 0,-6 5 0,6-3 0,1 1 0,0-1 0,-1 0 0,2 1 0,-1 0 0,0 0 0,1 0 0,0 1 0,0-1 0,0 1 0,0-1 0,1 1 0,0 0 0,0 0 0,0 0 0,0 0 0,1 1 0,0-1 0,0 0 0,1 1 0,-1-1 0,1 0 0,0 1 0,1-1 0,-1 1 0,1-1 0,0 0 0,0 0 0,1 1 0,0-1 0,-1 0 0,2 0 0,-1 0 0,1-1 0,-1 1 0,1-1 0,1 1 0,-1-1 0,0 0 0,1 0 0,0 0 0,0-1 0,0 1 0,1-1 0,-1 0 0,1 0 0,-1-1 0,1 1 0,0-1 0,0 0 0,6 1 0,2 0-455,0-1 0,20 2 0,-5-3-6371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995"/>
    </inkml:context>
    <inkml:brush xml:id="br0">
      <inkml:brushProperty name="width" value="0.05" units="cm"/>
      <inkml:brushProperty name="height" value="0.05" units="cm"/>
    </inkml:brush>
  </inkml:definitions>
  <inkml:trace contextRef="#ctx0" brushRef="#br0">7 82 24575,'-6'-81'0,"98"450"-1365,-87-348-5461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9.338"/>
    </inkml:context>
    <inkml:brush xml:id="br0">
      <inkml:brushProperty name="width" value="0.05" units="cm"/>
      <inkml:brushProperty name="height" value="0.05" units="cm"/>
    </inkml:brush>
  </inkml:definitions>
  <inkml:trace contextRef="#ctx0" brushRef="#br0">0 85 24575,'0'-1'0,"0"0"0,0 0 0,0 0 0,0 0 0,1 1 0,-1-1 0,0 0 0,0 0 0,1 0 0,-1 0 0,0 1 0,1-1 0,-1 0 0,1 0 0,-1 1 0,1-1 0,-1 0 0,1 1 0,0-1 0,-1 1 0,1-1 0,0 1 0,-1-1 0,1 1 0,0-1 0,0 1 0,-1-1 0,1 1 0,0 0 0,0 0 0,0-1 0,0 1 0,-1 0 0,1 0 0,0 0 0,0 0 0,1 0 0,5 0 0,0 1 0,0-1 0,13 4 0,-9-2 0,108 13 0,-100-14 0,-1-1 0,1-1 0,-1-1 0,28-5 0,-45 7 0,1-1 0,-1 1 0,1-1 0,0 0 0,-1 1 0,0-1 0,1 0 0,-1 0 0,1 0 0,-1 0 0,0 0 0,0 0 0,1 0 0,-1-1 0,0 1 0,0 0 0,0-1 0,0 1 0,-1 0 0,1-1 0,0 1 0,-1-1 0,1 0 0,-1 1 0,1-1 0,0-2 0,-1-1 0,0 0 0,0 0 0,0-1 0,0 1 0,-2-8 0,1 9 0,23 125 300,-6-39-1965,-14-66-5161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9.494"/>
    </inkml:context>
    <inkml:brush xml:id="br0">
      <inkml:brushProperty name="width" value="0.05" units="cm"/>
      <inkml:brushProperty name="height" value="0.05" units="cm"/>
    </inkml:brush>
  </inkml:definitions>
  <inkml:trace contextRef="#ctx0" brushRef="#br0">49 9 24575,'0'-3'0,"-2"0"0,-4 0 0,0 3 0,-1 2 0,0 2 0,-1 3 0,1 3 0,1-1-8191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0.509"/>
    </inkml:context>
    <inkml:brush xml:id="br0">
      <inkml:brushProperty name="width" value="0.05" units="cm"/>
      <inkml:brushProperty name="height" value="0.05" units="cm"/>
    </inkml:brush>
  </inkml:definitions>
  <inkml:trace contextRef="#ctx0" brushRef="#br0">91 106 24575,'-1'-1'0,"0"0"0,0-1 0,0 1 0,0 1 0,0-1 0,0 0 0,0 0 0,-1 0 0,1 1 0,0-1 0,0 0 0,0 1 0,-1-1 0,1 1 0,0-1 0,-1 1 0,1 0 0,-1 0 0,1 0 0,0-1 0,-1 1 0,1 0 0,0 1 0,-1-1 0,1 0 0,-1 0 0,1 1 0,0-1 0,0 0 0,-1 1 0,1 0 0,0-1 0,0 1 0,-1 0 0,1-1 0,0 1 0,0 0 0,0 0 0,0 0 0,0 0 0,0 0 0,0 0 0,0 0 0,1 0 0,-1 1 0,-1 1 0,-3 7 0,0-1 0,0 2 0,0-1 0,-3 15 0,7-22 0,0 2 0,-1-1 0,2 1 0,-1-1 0,0 1 0,1 0 0,0 0 0,0-1 0,0 1 0,1 0 0,0-1 0,0 1 0,2 9 0,-2-13 0,0 1 0,0 0 0,-1-1 0,1 1 0,0 0 0,0-1 0,1 1 0,-1-1 0,0 0 0,0 1 0,1-1 0,-1 0 0,1 0 0,-1 0 0,1 0 0,-1 0 0,1 0 0,0 0 0,-1 0 0,1-1 0,0 1 0,0-1 0,-1 1 0,1-1 0,0 0 0,0 1 0,0-1 0,0 0 0,0 0 0,-1-1 0,1 1 0,0 0 0,0-1 0,0 1 0,2-2 0,2 0 0,0-1 0,0 1 0,-1-2 0,1 1 0,-1-1 0,0 1 0,0-2 0,-1 1 0,1 0 0,-1-1 0,0 0 0,0 0 0,0 0 0,0 0 0,-1-1 0,0 1 0,-1-1 0,5-10 0,-5 11 0,-1 0 0,1 1 0,-1-1 0,0 0 0,0 0 0,0 0 0,-1 0 0,1-1 0,-1 1 0,-1 0 0,1 0 0,-1 0 0,1 0 0,-2 0 0,1 0 0,0 0 0,-1 1 0,0-1 0,0 0 0,0 1 0,-1-1 0,0 1 0,-6-8 0,7 10 0,0 0 0,-1 1 0,0-1 0,1 0 0,-1 1 0,0 0 0,0 0 0,0 0 0,0 0 0,0 0 0,0 0 0,0 1 0,0-1 0,0 1 0,0 0 0,0 0 0,0 0 0,0 0 0,0 1 0,-1-1 0,-2 2 0,4-2 0,0 1 0,0 0 0,0-1 0,0 1 0,0 0 0,1 0 0,-1 0 0,0 0 0,0 0 0,1 0 0,-1 0 0,1 1 0,-1-1 0,1 1 0,0-1 0,-1 1 0,1 0 0,0-1 0,0 1 0,0 0 0,0 0 0,0-1 0,1 1 0,-1 0 0,1 0 0,-1 0 0,1 0 0,-1 0 0,1 0 0,0 0 0,0 0 0,0 0 0,1 3 0,-1-4 0,0 0 0,1 0 0,-1 1 0,1-1 0,-1 0 0,1 0 0,-1 0 0,1 0 0,0 0 0,0 0 0,0 0 0,-1 0 0,1 0 0,0 0 0,0 0 0,0 0 0,0 0 0,1-1 0,-1 1 0,0 0 0,0-1 0,0 1 0,0-1 0,1 0 0,-1 1 0,0-1 0,0 0 0,1 0 0,-1 1 0,0-1 0,1 0 0,-1-1 0,0 1 0,1 0 0,-1 0 0,2-1 0,7 0 0,0-1 0,1-1 0,13-4 0,-18 5 0,27-10 0,39-11 0,-66 22 0,1-1 0,0 1 0,0 0 0,0 1 0,0 0 0,0 0 0,14 2 0,-20-2 0,1 1 0,0-1 0,0 1 0,-1-1 0,1 1 0,0 0 0,-1 0 0,1 0 0,-1 0 0,1 0 0,-1 0 0,0 0 0,1 1 0,-1-1 0,0 0 0,0 1 0,0-1 0,2 4 0,-2-2 0,1 1 0,-1-1 0,0 1 0,0 0 0,0-1 0,0 1 0,-1 0 0,0 6 0,0 2 0,-1-1 0,0 1 0,-1-1 0,-1 1 0,-3 10 0,-17 36 0,85-151 0,-52 80 0,1 0 0,0 1 0,1 0 0,22-17 0,-32 27 0,0 1 0,-1 0 0,1 0 0,0 0 0,-1 0 0,1 0 0,0 0 0,0 0 0,0 1 0,0-1 0,0 1 0,0-1 0,0 1 0,0 0 0,0 0 0,3 0 0,-4 0 0,0 1 0,0-1 0,1 1 0,-1-1 0,0 1 0,0 0 0,0-1 0,0 1 0,0 0 0,0 0 0,0 0 0,0 0 0,0 0 0,0 0 0,0 0 0,0 0 0,-1 0 0,2 2 0,1 6 0,0 0 0,0 0 0,-1 0 0,0 0 0,1 16 0,-1-8 0,-1-13 0,-1-1 0,1 0 0,0 0 0,-1 0 0,2 0 0,-1 0 0,0 0 0,0-1 0,1 1 0,0 0 0,-1-1 0,1 1 0,3 2 0,-4-4 0,0 0 0,0 0 0,1-1 0,-1 1 0,0 0 0,1-1 0,-1 1 0,1-1 0,-1 0 0,1 1 0,-1-1 0,1 0 0,-1 0 0,1 0 0,-1 0 0,1 0 0,-1 0 0,1 0 0,-1-1 0,0 1 0,1 0 0,-1-1 0,1 1 0,-1-1 0,0 0 0,1 1 0,-1-1 0,0 0 0,2-1 0,21-15 0,0-2 0,-1 0 0,-1-2 0,-1 0 0,23-31 0,-40 47 0,21-28 0,-24 32 0,0-1 0,0 0 0,0 1 0,0-1 0,0 0 0,0 0 0,-1 0 0,1 0 0,-1 0 0,1 0 0,-1 0 0,0 0 0,0 0 0,0 0 0,0 0 0,0-2 0,0 3 0,0 1 0,0 0 0,0-1 0,-1 1 0,1 0 0,0-1 0,0 1 0,0 0 0,-1 0 0,1-1 0,0 1 0,0 0 0,-1 0 0,1-1 0,0 1 0,-1 0 0,1 0 0,0 0 0,0-1 0,-1 1 0,1 0 0,0 0 0,-1 0 0,1 0 0,-1 0 0,1 0 0,0 0 0,-1 0 0,1 0 0,0 0 0,-1 0 0,-14 4 0,-10 13 0,19-12 0,1 0 0,0 0 0,0 0 0,1 0 0,0 1 0,0 0 0,0 0 0,0 0 0,1 0 0,0 1 0,0-1 0,1 1 0,-3 10 0,4-12 0,1 0 0,0-1 0,-1 1 0,2 0 0,-1-1 0,0 1 0,1 0 0,0-1 0,0 1 0,0-1 0,1 1 0,-1-1 0,1 0 0,0 1 0,1-1 0,-1 0 0,1 0 0,-1-1 0,1 1 0,0 0 0,5 4 0,34 22 0,-11-8 0,-30-22 0,-1 1 0,1-1 0,-1 0 0,1 1 0,-1-1 0,1 0 0,-1 1 0,1-1 0,-1 1 0,0-1 0,1 1 0,-1-1 0,0 0 0,1 1 0,-1 0 0,0-1 0,0 1 0,0-1 0,1 1 0,-1-1 0,0 1 0,0-1 0,0 1 0,0 0 0,0-1 0,0 1 0,0-1 0,0 1 0,0-1 0,0 2 0,-1-1 0,0 0 0,0 0 0,0-1 0,1 1 0,-1 0 0,0 0 0,0-1 0,0 1 0,0 0 0,0-1 0,0 1 0,-1-1 0,1 0 0,-1 1 0,-49 9 0,44-10 0,-38 6-1365,-1 0-5461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1.881"/>
    </inkml:context>
    <inkml:brush xml:id="br0">
      <inkml:brushProperty name="width" value="0.05" units="cm"/>
      <inkml:brushProperty name="height" value="0.05" units="cm"/>
    </inkml:brush>
  </inkml:definitions>
  <inkml:trace contextRef="#ctx0" brushRef="#br0">7 438 24575,'0'1'0,"-1"-1"0,1 0 0,-1 0 0,1 1 0,-1-1 0,1 1 0,0-1 0,-1 0 0,1 1 0,0-1 0,-1 1 0,1-1 0,0 1 0,0-1 0,-1 1 0,1-1 0,0 1 0,0-1 0,0 1 0,0-1 0,0 1 0,0 0 0,0-1 0,0 1 0,0-1 0,0 1 0,0-1 0,0 1 0,0-1 0,0 2 0,3 21 0,-2-20 0,3 24 0,1 5 0,3 60 0,-9-90 0,1 1 0,0-1 0,0 1 0,1-1 0,-1 1 0,0-1 0,1 0 0,0 1 0,-1-1 0,1 1 0,0-1 0,0 0 0,0 0 0,1 0 0,-1 1 0,0-1 0,1 0 0,0-1 0,-1 1 0,1 0 0,0 0 0,2 1 0,0-1 0,1 1 0,0-1 0,0-1 0,0 1 0,0-1 0,0 0 0,0 0 0,0 0 0,0-1 0,5 1 0,234 1 0,-2 1 0,44 10 0,450 18 0,-455-24 0,581 4 0,-618-26 0,-240 14 0,1 1 0,0-1 0,-1 0 0,1 0 0,0 0 0,6-4 0,-10 5 0,-1 0 0,1-1 0,0 1 0,-1-1 0,1 1 0,-1-1 0,1 1 0,-1-1 0,1 1 0,-1-1 0,0 1 0,1-1 0,-1 1 0,0-1 0,1 0 0,-1 1 0,0-1 0,0 0 0,0 1 0,1-1 0,-1 0 0,0 1 0,0-1 0,0 0 0,0 1 0,0-1 0,0 0 0,0 1 0,0-1 0,-1 0 0,1 1 0,0-1 0,0 0 0,-1 1 0,1-1 0,0 0 0,-1 1 0,1-1 0,0 1 0,-1-1 0,1 1 0,-1-1 0,1 1 0,-2-2 0,-3-6 0,0 0 0,1 0 0,0 0 0,0-1 0,1 0 0,0 0 0,0 0 0,-2-19 0,1-6 0,1-39 0,2 46 0,-1-180 0,5 156 0,1-1 0,12-52 0,-15 100 0,0 0 0,0-1 0,0 0 0,-1 1 0,0-1 0,0 1 0,0-1 0,-1-5 0,0 8 0,1 1 0,-1 0 0,0-1 0,1 1 0,-1 0 0,0 0 0,0 0 0,0 0 0,0-1 0,0 1 0,0 1 0,0-1 0,0 0 0,-1 0 0,1 0 0,0 1 0,0-1 0,-1 0 0,1 1 0,0-1 0,-1 1 0,1 0 0,-1-1 0,1 1 0,-1 0 0,1 0 0,0 0 0,-1 0 0,-2 0 0,-122 2-1365,91-1-5461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3.232"/>
    </inkml:context>
    <inkml:brush xml:id="br0">
      <inkml:brushProperty name="width" value="0.05" units="cm"/>
      <inkml:brushProperty name="height" value="0.05" units="cm"/>
    </inkml:brush>
  </inkml:definitions>
  <inkml:trace contextRef="#ctx0" brushRef="#br0">12 422 24575,'-6'48'0,"4"-42"0,1 1 0,0-1 0,0 1 0,1 0 0,-1-1 0,1 1 0,1 0 0,-1 0 0,3 6 0,-2-7 0,2-1 0,-1 0 0,0 1 0,1-1 0,0 0 0,0 0 0,1-1 0,-1 1 0,1-1 0,0 1 0,0-1 0,0-1 0,1 1 0,0 0 0,-1-1 0,1 0 0,0 0 0,1-1 0,-1 1 0,0-1 0,11 3 0,10 1 0,0 0 0,0-1 0,40 1 0,-34-4 0,387 41 0,215 18 0,1-34 0,-35-28 0,-585 1 0,0-1 0,1 0 0,-1-1 0,0-1 0,21-6 0,-35 9 0,0-1 0,0 1 0,0-1 0,0 1 0,0-1 0,0 0 0,-1 1 0,1-1 0,0 0 0,0 0 0,0 1 0,-1-1 0,1 0 0,-1 0 0,1 0 0,0 0 0,-1 0 0,1 0 0,-1 0 0,0 0 0,1 0 0,-1 0 0,0 0 0,0 0 0,0-1 0,0 1 0,0 0 0,0 0 0,0 0 0,0 0 0,0 0 0,0 0 0,0 0 0,-2-2 0,0-6 0,-1 1 0,-1 0 0,-7-14 0,1 1 0,8 13 0,-1 0 0,2 0 0,-1 0 0,1 0 0,0 0 0,1 0 0,0 0 0,0 0 0,2-10 0,3-11 0,11-36 0,1-6 0,-11 34 0,-2 0 0,-1-38 0,-3 54 0,-2 0 0,0 1 0,-1-1 0,-1 1 0,-8-25 0,11 41 0,-1 0 0,0-1 0,0 1 0,0 0 0,0 0 0,0 0 0,-1 0 0,0 1 0,0-1 0,0 1 0,0 0 0,0-1 0,-5-2 0,2 3 0,-1-1 0,1 1 0,-1 0 0,0 1 0,0-1 0,0 1 0,-11-1 0,-279-28 0,243 27 0,-64-1-1365,93 4-5461</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5.089"/>
    </inkml:context>
    <inkml:brush xml:id="br0">
      <inkml:brushProperty name="width" value="0.05" units="cm"/>
      <inkml:brushProperty name="height" value="0.05" units="cm"/>
    </inkml:brush>
  </inkml:definitions>
  <inkml:trace contextRef="#ctx0" brushRef="#br0">0 947 24575,'1'1'0,"-1"-1"0,0 0 0,0 1 0,1-1 0,-1 1 0,0-1 0,0 1 0,1-1 0,-1 0 0,0 1 0,1-1 0,-1 0 0,1 1 0,-1-1 0,1 0 0,-1 1 0,0-1 0,1 0 0,-1 0 0,1 0 0,-1 1 0,1-1 0,-1 0 0,1 0 0,-1 0 0,1 0 0,17 3 0,-16-3 0,255 5 0,-125-6 0,242 15 0,176-2 0,-547-12 0,28-2 0,-31 2 0,1 0 0,0 0 0,0 0 0,0 0 0,0 0 0,0 0 0,0-1 0,0 1 0,-1 0 0,1 0 0,0-1 0,0 1 0,0-1 0,-1 1 0,1-1 0,0 1 0,0-1 0,-1 1 0,1-1 0,-1 0 0,1 1 0,0-1 0,-1 0 0,1 1 0,0-2 0,-2 0 0,0 0 0,0 1 0,0-1 0,0 0 0,-1 1 0,1-1 0,0 1 0,-1 0 0,1-1 0,-3-1 0,-8-9 0,10 8 0,0-1 0,0 1 0,0-1 0,0 0 0,1 0 0,0 0 0,0 0 0,0 0 0,0-5 0,3-51 0,-1 30 0,30-431 0,-26 422 0,14-148 0,-19 180 0,0 1 0,0-1 0,-1 1 0,0 0 0,0-1 0,-1 1 0,0 0 0,0 0 0,-1 0 0,0 0 0,0 1 0,0-1 0,-7-8 0,14 26 0,-3-10 0,0 1 0,0 0 0,1-1 0,-1 1 0,0-1 0,0 1 0,1-1 0,-1 0 0,1 0 0,-1 1 0,3 0 0,14 4 0,0 0 0,0-2 0,1 0 0,0-1 0,27 1 0,-19-2 0,894 65 0,-818-61 0,-55-4 0,596 24 0,-614-29 0,-30 3 0,0 0 0,0 0 0,0 0 0,0 0 0,0 0 0,0 0 0,0 0 0,0 0 0,0 0 0,1 0 0,-1 0 0,0 0 0,0 0 0,0 0 0,0 0 0,0-1 0,0 1 0,0 0 0,0 0 0,0 0 0,0 0 0,0 0 0,0 0 0,0 0 0,1 0 0,-1 0 0,0 0 0,0 0 0,0 0 0,0 0 0,0 0 0,0 0 0,0-1 0,0 1 0,0 0 0,0 0 0,0 0 0,0 0 0,0 0 0,0 0 0,0 0 0,0 0 0,0 0 0,0 0 0,0 0 0,0-1 0,0 1 0,0 0 0,0 0 0,0 0 0,0 0 0,0 0 0,0 0 0,0 0 0,-1 0 0,1 0 0,0 0 0,0 0 0,0 0 0,0 0 0,0-1 0,0 1 0,0 0 0,0 0 0,0 0 0,0 0 0,0 0 0,0 0 0,-17-4 0,-28-2-1365,34 3-5461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6.599"/>
    </inkml:context>
    <inkml:brush xml:id="br0">
      <inkml:brushProperty name="width" value="0.05" units="cm"/>
      <inkml:brushProperty name="height" value="0.05" units="cm"/>
    </inkml:brush>
  </inkml:definitions>
  <inkml:trace contextRef="#ctx0" brushRef="#br0">67 29 24575,'-5'0'0,"-5"0"0,-6 0 0,-3 0 0,7 0 0,8 0 0,11 0 0,10 0 0,10 0 0,9 0 0,8 0 0,2-3 0,2 0 0,1-2 0,-2 0 0,-5-2 0,-9 1-8191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5.499"/>
    </inkml:context>
    <inkml:brush xml:id="br0">
      <inkml:brushProperty name="width" value="0.05" units="cm"/>
      <inkml:brushProperty name="height" value="0.05" units="cm"/>
    </inkml:brush>
  </inkml:definitions>
  <inkml:trace contextRef="#ctx0" brushRef="#br0">71 12 24575,'-27'-6'0,"25"5"0,0 0 0,-1 0 0,1 1 0,0-1 0,0 0 0,-1 1 0,1 0 0,0-1 0,-1 1 0,1 0 0,-1 0 0,1 1 0,0-1 0,-1 0 0,1 1 0,-4 1 0,6-2 0,0 0 0,0 1 0,0-1 0,0 0 0,0 1 0,0-1 0,0 1 0,0-1 0,0 0 0,0 1 0,0-1 0,0 0 0,0 1 0,0-1 0,0 0 0,0 1 0,0-1 0,0 1 0,0-1 0,1 0 0,-1 0 0,0 1 0,0-1 0,0 0 0,1 1 0,-1-1 0,0 0 0,1 0 0,-1 1 0,0-1 0,0 0 0,1 0 0,-1 0 0,1 1 0,11 9 0,35 15 0,7 5 0,-50-28 0,0 1 0,0 0 0,-1 0 0,1 0 0,-1 0 0,0 0 0,0 1 0,0 0 0,0-1 0,2 6 0,-4-6 0,0-1 0,-1 1 0,1-1 0,-1 1 0,1 0 0,-1-1 0,0 1 0,0 0 0,0-1 0,0 1 0,0-1 0,-1 1 0,1 0 0,-1-1 0,0 1 0,0-1 0,0 1 0,-1 2 0,-4 6 0,-1 1 0,-11 15 0,7-11 0,-86 131-1365,85-130-5461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4.986"/>
    </inkml:context>
    <inkml:brush xml:id="br0">
      <inkml:brushProperty name="width" value="0.05" units="cm"/>
      <inkml:brushProperty name="height" value="0.05" units="cm"/>
    </inkml:brush>
  </inkml:definitions>
  <inkml:trace contextRef="#ctx0" brushRef="#br0">1 42 24575,'0'-3'0,"1"0"0,-1 0 0,1-1 0,0 1 0,0 0 0,0 0 0,1 0 0,-1 0 0,1 0 0,0 1 0,3-6 0,-5 8 0,1 0 0,-1 0 0,0 0 0,0 0 0,1 0 0,-1 0 0,0 0 0,0 0 0,0 0 0,1 0 0,-1 0 0,0 0 0,0 0 0,1 0 0,-1 0 0,0 1 0,0-1 0,0 0 0,1 0 0,-1 0 0,0 0 0,0 0 0,0 1 0,1-1 0,-1 0 0,0 0 0,0 0 0,0 0 0,0 1 0,0-1 0,0 0 0,1 0 0,-1 1 0,0-1 0,0 0 0,0 0 0,0 0 0,0 1 0,0-1 0,0 0 0,0 0 0,0 1 0,0-1 0,0 0 0,0 1 0,2 13 0,-2-14 0,4 81 0,-3 0 0,-16 128 0,11-185-1365,0-5-5461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5.267"/>
    </inkml:context>
    <inkml:brush xml:id="br0">
      <inkml:brushProperty name="width" value="0.05" units="cm"/>
      <inkml:brushProperty name="height" value="0.05" units="cm"/>
    </inkml:brush>
  </inkml:definitions>
  <inkml:trace contextRef="#ctx0" brushRef="#br0">14 197 24575,'-3'-12'0,"0"0"0,0 1 0,1-1 0,1 0 0,0 0 0,1 0 0,0 0 0,0 0 0,2 0 0,3-19 0,-4 28 0,0 1 0,0 0 0,0-1 0,0 1 0,0 0 0,0 0 0,1 0 0,-1 0 0,1 0 0,-1 0 0,1 1 0,0-1 0,0 0 0,0 1 0,0-1 0,3-1 0,-1 1 0,0 1 0,1-1 0,-1 0 0,1 1 0,-1 0 0,1 0 0,-1 1 0,6-1 0,7 1 0,0 1 0,-1 0 0,29 7 0,-21-3 0,-1 1 0,32 12 0,-48-15 0,-1 0 0,1 0 0,-1 0 0,0 1 0,1 0 0,-2 0 0,1 1 0,0 0 0,-1 0 0,0 0 0,0 0 0,6 10 0,-10-13 0,0 0 0,0 0 0,0 0 0,0 1 0,0-1 0,0 1 0,-1-1 0,1 0 0,-1 1 0,1-1 0,-1 1 0,0-1 0,0 1 0,0-1 0,0 1 0,-1-1 0,1 1 0,-2 4 0,0-3 0,0 0 0,0 0 0,0 0 0,-1 0 0,0 0 0,1-1 0,-1 1 0,0-1 0,-6 5 0,-7 4 0,1-1 0,-1-1 0,-33 15 0,47-24 0,-155 63-1365,130-55-5461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5.623"/>
    </inkml:context>
    <inkml:brush xml:id="br0">
      <inkml:brushProperty name="width" value="0.05" units="cm"/>
      <inkml:brushProperty name="height" value="0.05" units="cm"/>
    </inkml:brush>
  </inkml:definitions>
  <inkml:trace contextRef="#ctx0" brushRef="#br0">1 59 24575,'42'-4'0,"-32"2"0,1 1 0,0 0 0,-1 1 0,1 0 0,0 0 0,14 3 0,-18-1 0,0 0 0,1 0 0,-1 1 0,-1 0 0,1 0 0,0 1 0,-1 0 0,0 0 0,9 7 0,-13-9 0,0-1 0,-1 1 0,1 0 0,0 0 0,-1 0 0,1 0 0,-1 0 0,0 1 0,0-1 0,0 0 0,0 1 0,0-1 0,0 1 0,-1-1 0,1 0 0,-1 1 0,0 0 0,1-1 0,-1 1 0,0-1 0,-1 1 0,1-1 0,0 1 0,-1-1 0,1 1 0,-1-1 0,0 1 0,0-1 0,0 0 0,-2 4 0,-1 0 0,0 1 0,0-1 0,-1 0 0,0-1 0,0 1 0,-7 5 0,10-9 0,-1 0 0,1 0 0,0 0 0,-1 0 0,1-1 0,-1 1 0,0-1 0,0 1 0,1-1 0,-1 0 0,0 0 0,0-1 0,0 1 0,0-1 0,0 1 0,0-1 0,-6 0 0,8 0 0,1-1 0,-1 1 0,0 0 0,1 0 0,-1-1 0,0 1 0,1 0 0,-1-1 0,1 1 0,-1-1 0,1 1 0,-1-1 0,1 1 0,-1-1 0,1 1 0,-1-1 0,1 1 0,0-1 0,-1 0 0,1 1 0,0-1 0,-1 1 0,1-1 0,0 0 0,0 0 0,0 1 0,0-1 0,-1 0 0,1 1 0,0-1 0,0 0 0,0 1 0,1-1 0,-1 0 0,0 0 0,0 1 0,0-1 0,1 0 0,10-28 0,7 1-273,1 0 0,1 1 0,1 1 0,29-27 0,-29 32-6553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014"/>
    </inkml:context>
    <inkml:brush xml:id="br0">
      <inkml:brushProperty name="width" value="0.05" units="cm"/>
      <inkml:brushProperty name="height" value="0.05" units="cm"/>
    </inkml:brush>
  </inkml:definitions>
  <inkml:trace contextRef="#ctx0" brushRef="#br0">43 7 24575,'-4'5'0,"0"0"0,0 0 0,1 0 0,0 1 0,0-1 0,0 1 0,1 0 0,0 0 0,0 0 0,0 0 0,0 9 0,-2 9 0,0 35 0,4-53 0,0-1 0,0 1 0,0 0 0,1-1 0,-1 1 0,1-1 0,1 1 0,-1-1 0,5 10 0,-5-13 0,0 0 0,0-1 0,1 1 0,-1 0 0,1-1 0,-1 1 0,1-1 0,-1 0 0,1 1 0,0-1 0,0 0 0,0 0 0,0 0 0,0 0 0,0-1 0,0 1 0,0 0 0,0-1 0,0 1 0,0-1 0,0 0 0,0 0 0,0 0 0,1 0 0,-1 0 0,0 0 0,0 0 0,3-2 0,3 0 0,0 0 0,-1 0 0,0-1 0,1-1 0,-1 1 0,0-1 0,-1 0 0,1 0 0,-1-1 0,0 0 0,0 0 0,0-1 0,-1 0 0,1 0 0,5-9 0,-8 11 0,1-1 0,-1 0 0,0 0 0,0 0 0,-1-1 0,1 1 0,-1 0 0,0-1 0,-1 0 0,0 0 0,1 1 0,-2-1 0,1 0 0,-1 0 0,0 0 0,0 0 0,0 0 0,-1 1 0,0-1 0,0 0 0,-3-6 0,2 8 0,0 1 0,-1 0 0,1-1 0,-1 1 0,1 1 0,-1-1 0,0 0 0,0 1 0,-1-1 0,1 1 0,0 0 0,-1 0 0,1 0 0,-1 1 0,0-1 0,0 1 0,1 0 0,-1 0 0,0 0 0,-7 0 0,4 0 0,0 0 0,0 1 0,0-1 0,0 2 0,0-1 0,0 1 0,0 0 0,0 0 0,1 1 0,-1 0 0,-7 3 0,13-5-91,-1 1 0,1 0 0,-1 0 0,1 0 0,0 0 0,0 0 0,-1 0 0,1 0 0,0 0 0,0 0 0,0 0 0,0 1 0,0-1 0,0 2 0,-1 5-6735</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260"/>
    </inkml:context>
    <inkml:brush xml:id="br0">
      <inkml:brushProperty name="width" value="0.05" units="cm"/>
      <inkml:brushProperty name="height" value="0.05" units="cm"/>
    </inkml:brush>
  </inkml:definitions>
  <inkml:trace contextRef="#ctx0" brushRef="#br0">165 69 24575,'1'0'0,"0"0"0,0 0 0,1-1 0,-1 1 0,0 0 0,0-1 0,0 1 0,0-1 0,0 1 0,0-1 0,0 0 0,0 1 0,-1-1 0,1 0 0,0 0 0,0 0 0,0 1 0,-1-1 0,1 0 0,-1 0 0,1 0 0,0 0 0,-1 0 0,0 0 0,1 0 0,-1 0 0,0-1 0,1 1 0,-1 0 0,0 0 0,0-2 0,0 1 0,1 1 0,-1-1 0,0 1 0,0-1 0,0 1 0,0-1 0,-1 1 0,1-1 0,0 1 0,0-1 0,-1 1 0,1-1 0,-1 1 0,0-1 0,1 1 0,-1 0 0,0 0 0,0-1 0,0 1 0,0 0 0,0 0 0,0 0 0,0 0 0,-1-1 0,-2 0 0,1 1 0,-1 0 0,1 0 0,-1 0 0,1 0 0,-1 1 0,1-1 0,-1 1 0,0 0 0,1 0 0,-1 0 0,0 1 0,1 0 0,-1-1 0,1 1 0,-1 0 0,1 0 0,-1 1 0,1-1 0,0 1 0,0 0 0,0 0 0,0 0 0,0 0 0,-5 5 0,0-1 0,1 1 0,0 0 0,1 1 0,-1 0 0,1 0 0,1 0 0,0 1 0,-6 12 0,7-12 0,1 0 0,0 1 0,0-1 0,1 1 0,1-1 0,0 1 0,0 0 0,0 0 0,2 14 0,0-20 0,-1 0 0,1 0 0,0 1 0,0-1 0,0 0 0,0 0 0,1 0 0,0 0 0,0 0 0,0-1 0,0 1 0,0 0 0,1-1 0,0 0 0,-1 0 0,1 1 0,0-2 0,1 1 0,-1 0 0,1-1 0,-1 1 0,1-1 0,7 3 0,21 5-1365,-1-5-5461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648"/>
    </inkml:context>
    <inkml:brush xml:id="br0">
      <inkml:brushProperty name="width" value="0.05" units="cm"/>
      <inkml:brushProperty name="height" value="0.05" units="cm"/>
    </inkml:brush>
  </inkml:definitions>
  <inkml:trace contextRef="#ctx0" brushRef="#br0">85 127 24575,'-10'0'0,"-30"1"0,37-1 0,1 1 0,0-1 0,0 1 0,-1-1 0,1 1 0,0 0 0,0-1 0,0 1 0,0 0 0,0 0 0,0 1 0,0-1 0,0 0 0,-1 3 0,2-4 0,1 0 0,0 0 0,0 0 0,0 0 0,0 0 0,0 0 0,0 1 0,0-1 0,0 0 0,0 0 0,0 0 0,-1 0 0,1 0 0,0 1 0,0-1 0,0 0 0,0 0 0,0 0 0,0 0 0,0 1 0,0-1 0,0 0 0,0 0 0,0 0 0,1 0 0,-1 1 0,0-1 0,0 0 0,0 0 0,0 0 0,0 0 0,0 0 0,0 0 0,0 1 0,0-1 0,0 0 0,1 0 0,-1 0 0,0 0 0,0 0 0,0 0 0,0 0 0,0 1 0,0-1 0,1 0 0,-1 0 0,12 3 0,12 0 0,-19-3 0,11 1 0,0-1 0,32-5 0,-42 4 0,0 0 0,-1-1 0,1 0 0,-1 0 0,1-1 0,-1 1 0,0-1 0,0 0 0,0-1 0,0 1 0,7-7 0,-8 5 0,1 0 0,0 0 0,-1-1 0,0 1 0,5-11 0,-8 14 0,1-1 0,-1 0 0,0 0 0,0 0 0,0 0 0,0 0 0,-1 0 0,1 0 0,-1 0 0,0 0 0,0 0 0,0 0 0,0 0 0,-1-6 0,0 8 0,0 0 0,0-1 0,0 1 0,1-1 0,-1 1 0,0 0 0,-1 0 0,1-1 0,0 1 0,0 0 0,0 0 0,-1 0 0,1 0 0,0 0 0,-1 1 0,1-1 0,-1 0 0,1 1 0,-1-1 0,0 1 0,1-1 0,-1 1 0,1 0 0,-1 0 0,0-1 0,1 1 0,-1 0 0,0 1 0,-2-1 0,-2 1 0,-1-1 0,1 1 0,-1 0 0,1 1 0,0 0 0,-8 3 0,5-1 0,0 2 0,0-1 0,0 1 0,1 1 0,0 0 0,0 0 0,1 0 0,-1 1 0,2 0 0,-1 0 0,1 1 0,1 0 0,-8 15 0,9-16 0,0 0 0,1-1 0,0 2 0,1-1 0,0 0 0,0 0 0,1 1 0,0-1 0,0 1 0,1-1 0,0 1 0,1-1 0,-1 1 0,2-1 0,-1 1 0,1-1 0,4 10 0,-4-14-76,-1-1 1,1 1-1,0-1 0,1 1 0,-1-1 0,1 0 0,-1 0 0,1 0 1,0 0-1,0-1 0,0 1 0,0-1 0,1 0 0,-1 0 1,1 0-1,-1 0 0,7 2 0,14 3-6750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7.036"/>
    </inkml:context>
    <inkml:brush xml:id="br0">
      <inkml:brushProperty name="width" value="0.05" units="cm"/>
      <inkml:brushProperty name="height" value="0.05" units="cm"/>
    </inkml:brush>
  </inkml:definitions>
  <inkml:trace contextRef="#ctx0" brushRef="#br0">183 73 24575,'4'-4'0,"1"1"0,0-1 0,0 1 0,0 0 0,9-3 0,-10 4 0,0 1 0,-1-1 0,1 0 0,0 0 0,-1 0 0,0-1 0,1 1 0,-1-1 0,0 0 0,0 0 0,5-6 0,-8 9 0,0 0 0,0 0 0,0 0 0,0-1 0,0 1 0,0 0 0,0 0 0,0-1 0,0 1 0,0 0 0,0 0 0,0 0 0,0-1 0,0 1 0,0 0 0,0 0 0,0 0 0,0-1 0,0 1 0,0 0 0,0 0 0,0-1 0,0 1 0,0 0 0,0 0 0,0 0 0,0 0 0,-1-1 0,1 1 0,0 0 0,0 0 0,0 0 0,0 0 0,-1-1 0,1 1 0,0 0 0,-11-4 0,-16 2 0,25 2 0,-18-1 0,-3 0 0,-1 0 0,0 2 0,1 0 0,-1 2 0,-35 8 0,57-11 0,1 0 0,-1 1 0,1-1 0,-1 1 0,1-1 0,0 1 0,-1 0 0,1 0 0,0 0 0,-1-1 0,1 1 0,0 1 0,0-1 0,0 0 0,0 0 0,0 0 0,0 0 0,0 1 0,0-1 0,-1 3 0,2-2 0,-1 0 0,1-1 0,0 1 0,0-1 0,0 1 0,1 0 0,-1-1 0,0 1 0,0-1 0,1 1 0,-1-1 0,1 1 0,0-1 0,-1 1 0,1-1 0,2 3 0,2 4 0,1-1 0,0 0 0,1 0 0,0-1 0,12 10 0,45 26 0,-46-31 0,-1 0 0,0 1 0,0 1 0,23 23 0,-39-34 0,1 0 0,0-1 0,-1 1 0,1 0 0,-1 0 0,0 0 0,1 0 0,-1 1 0,0-1 0,-1 0 0,1 0 0,0 1 0,0-1 0,-1 0 0,0 1 0,1-1 0,-1 1 0,0-1 0,0 0 0,-1 5 0,0-4 0,0 0 0,-1 0 0,1-1 0,-1 1 0,1 0 0,-1-1 0,0 0 0,0 1 0,0-1 0,0 0 0,-1 0 0,1 0 0,0-1 0,-1 1 0,1 0 0,-5 1 0,0 1-62,0-1 0,0 0 0,-1 0 0,1 0 0,-1-1 0,0 0 0,0 0 0,0-1 0,1 0 0,-1-1 0,-1 1 0,1-2-1,0 1 1,0-1 0,1 0 0,-1-1 0,0 0 0,0 0 0,1-1 0,-1 1 0,-11-7 0,4-2-6764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7.328"/>
    </inkml:context>
    <inkml:brush xml:id="br0">
      <inkml:brushProperty name="width" value="0.05" units="cm"/>
      <inkml:brushProperty name="height" value="0.05" units="cm"/>
    </inkml:brush>
  </inkml:definitions>
  <inkml:trace contextRef="#ctx0" brushRef="#br0">105 39 24575,'10'-7'0,"2"-3"0,-12 10 0,0-1 0,0 1 0,0-1 0,-1 1 0,1-1 0,0 1 0,0-1 0,0 1 0,0-1 0,0 1 0,-1-1 0,1 1 0,0-1 0,0 1 0,-1-1 0,1 1 0,0-1 0,-1 1 0,1 0 0,0-1 0,-1 1 0,1 0 0,-1-1 0,1 1 0,-1 0 0,1 0 0,0-1 0,-1 1 0,1 0 0,-1 0 0,0-1 0,-2 0 0,0-1 0,0 1 0,-1 0 0,1 0 0,0 0 0,0 0 0,-1 1 0,1-1 0,-1 1 0,1 0 0,-1 0 0,1 0 0,0 1 0,-1-1 0,1 1 0,0-1 0,-1 1 0,1 0 0,0 1 0,0-1 0,-1 0 0,1 1 0,1 0 0,-1 0 0,-4 3 0,5-4 0,0 1 0,-1 0 0,1 0 0,0 0 0,0 0 0,1 0 0,-1 1 0,0-1 0,1 0 0,-1 1 0,1 0 0,0-1 0,0 1 0,0 0 0,0-1 0,0 1 0,1 0 0,-1 0 0,1 0 0,0-1 0,0 1 0,0 0 0,0 0 0,0 0 0,0 0 0,1 0 0,0-1 0,-1 1 0,1 0 0,2 3 0,4 6 0,1 0 0,0-1 0,1 0 0,0 0 0,1-1 0,16 13 0,-16-15 0,0 1 0,-1 0 0,0 1 0,-1-1 0,0 2 0,0-1 0,10 20 0,-17-28 13,-1 0 0,1-1-1,-1 1 1,1-1-1,-1 1 1,1-1 0,-1 1-1,0 0 1,0-1 0,0 1-1,0 0 1,0-1 0,0 1-1,0 0 1,0-1 0,-1 1-1,1 0 1,-1-1-1,1 1 1,-1-1 0,0 1-1,1-1 1,-1 1 0,0-1-1,0 1 1,-2 1 0,-1 0-203,0 0 0,1 0 1,-1 0-1,0 0 0,-1-1 1,1 0-1,0 0 1,-6 1-1,-24 9-6636</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8.229"/>
    </inkml:context>
    <inkml:brush xml:id="br0">
      <inkml:brushProperty name="width" value="0.05" units="cm"/>
      <inkml:brushProperty name="height" value="0.05" units="cm"/>
    </inkml:brush>
  </inkml:definitions>
  <inkml:trace contextRef="#ctx0" brushRef="#br0">0 0 24575,'13'170'0,"0"-12"0,-6-19 0,-2-40 0,-10 161 0,4-254 0,0-1 0,1 0 0,0 0 0,0 0 0,0 0 0,1 0 0,0 1 0,2 6 0,-3-11 0,1 1 0,0 0 0,0 0 0,1 0 0,-1-1 0,0 1 0,0 0 0,1-1 0,-1 0 0,1 1 0,0-1 0,-1 0 0,1 1 0,0-1 0,0 0 0,0 0 0,-1-1 0,1 1 0,0 0 0,0-1 0,0 1 0,0-1 0,4 1 0,25 2 0,0-1 0,0-1 0,58-7 0,-22 1 0,1349-20-1814,-3 127 182,-1364-96 1225,-15-2-3931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060"/>
    </inkml:context>
    <inkml:brush xml:id="br0">
      <inkml:brushProperty name="width" value="0.05" units="cm"/>
      <inkml:brushProperty name="height" value="0.05" units="cm"/>
    </inkml:brush>
  </inkml:definitions>
  <inkml:trace contextRef="#ctx0" brushRef="#br0">159 58 24575,'-14'-16'0,"10"10"0,0 1 0,-1 0 0,0 0 0,0 1 0,-8-7 0,12 10 0,-1 1 0,1-1 0,0 0 0,0 1 0,0-1 0,-1 1 0,1 0 0,0-1 0,-1 1 0,1 0 0,0 0 0,-1 0 0,1 0 0,0 0 0,-1 0 0,1 0 0,0 0 0,-1 1 0,1-1 0,0 0 0,0 1 0,-1-1 0,1 1 0,0 0 0,0-1 0,0 1 0,0 0 0,0 0 0,0-1 0,0 1 0,0 0 0,0 0 0,-1 1 0,-6 7 0,1 1 0,0-1 0,1 1 0,0 1 0,0-1 0,1 1 0,-5 17 0,7-21 0,1 1 0,0-1 0,0 0 0,1 1 0,0-1 0,1 1 0,-1 0 0,1-1 0,1 1 0,-1-1 0,1 1 0,4 13 0,-4-19 0,-1 0 0,1 0 0,0 0 0,0 0 0,0-1 0,0 1 0,0 0 0,1 0 0,-1-1 0,0 1 0,1 0 0,-1-1 0,1 0 0,0 1 0,0-1 0,-1 0 0,1 0 0,0 0 0,0 0 0,0 0 0,0 0 0,0 0 0,0-1 0,0 1 0,0-1 0,0 0 0,0 1 0,0-1 0,1 0 0,-1 0 0,0 0 0,0-1 0,0 1 0,0 0 0,0-1 0,0 0 0,2 0 0,3-1 0,-1-1 0,0 0 0,0 0 0,0 0 0,0-1 0,0 0 0,-1 0 0,1 0 0,-1-1 0,6-7 0,-4 3 0,0-1 0,0 0 0,-1 0 0,-1 0 0,0-1 0,6-16 0,-9 22 0,-1 1 0,1-1 0,-1 0 0,0 1 0,-1-1 0,1 0 0,-1 0 0,0 0 0,0 0 0,-1 1 0,1-1 0,-1 0 0,0 0 0,0 1 0,-1-1 0,1 0 0,-1 1 0,-3-6 0,5 9-39,-1 0 0,0 0 0,1-1 0,-1 1 0,0 0 0,0 0 0,0 1 0,0-1 0,0 0 0,0 0 0,0 0 0,0 1 0,0-1 0,0 0 0,0 1 0,0-1 0,-1 1 0,1-1 0,0 1 0,0 0 0,-1-1 0,1 1 0,0 0 0,-1 0 0,1 0 0,0 0 0,0 0 0,-1 0 0,1 0 0,0 1 0,-1-1 0,1 0 0,0 1 0,-2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9.066"/>
    </inkml:context>
    <inkml:brush xml:id="br0">
      <inkml:brushProperty name="width" value="0.05" units="cm"/>
      <inkml:brushProperty name="height" value="0.05" units="cm"/>
    </inkml:brush>
  </inkml:definitions>
  <inkml:trace contextRef="#ctx0" brushRef="#br0">16 84 24575,'-5'-5'0,"-5"-7"0,10 11 0,0 1 0,0-1 0,0 1 0,0 0 0,0-1 0,0 1 0,0-1 0,0 1 0,0-1 0,0 1 0,0-1 0,0 1 0,1-1 0,-1 1 0,0 0 0,0-1 0,1 1 0,-1-1 0,0 1 0,0 0 0,1-1 0,-1 1 0,0 0 0,1-1 0,-1 1 0,1 0 0,-1 0 0,0-1 0,1 1 0,-1 0 0,1 0 0,-1 0 0,1-1 0,0 1 0,15-5 0,0 0 0,0 1 0,0 1 0,0 0 0,25-1 0,-21 3 0,461-26-484,1 26-463,-411 1 815,1363 40-853,-1213-32 765,-156-6 479,-9-2 369,-1 3-1,0 2 0,64 15 0,-117-20-627,0 1 0,0-1 0,0 1 0,0-1 0,-1 1 0,1 0 0,0-1 0,0 1 0,0 0 0,0 1 0,-1-1 0,1 0 0,-1 0 0,1 1 0,-1-1 0,1 0 0,-1 1 0,0 0 0,0-1 0,1 1 0,-1 0 0,0 0 0,-1-1 0,2 5 0,-1-2 0,-1 0 0,0 0 0,0 0 0,-1 0 0,1-1 0,-1 1 0,0 0 0,0 0 0,0 0 0,-1-1 0,-2 7 0,-3 5 0,1 0 0,1 0 0,0 1 0,1 0 0,0-1 0,2 1 0,0 0 0,1 0 0,0 1 0,1-1 0,3 19 0,21 327 0,-24-322 0,2 0 0,2 0 0,1 0 0,12 43 0,-15-79 0,-1 1 0,0-1 0,-1 1 0,1 0 0,-1-1 0,1 1 0,-2 0 0,1 5 0,-1-8 0,1 0 0,-1 0 0,0-1 0,1 1 0,-1 0 0,0 0 0,0-1 0,0 1 0,0 0 0,0-1 0,-1 1 0,1-1 0,0 1 0,-1-1 0,1 0 0,-1 1 0,0-1 0,1 0 0,-1 0 0,0 0 0,1 0 0,-4 0 0,-9 3-84,1 0-1,-2-1 1,1-1-1,0 0 1,-27 0-1,25-2-773,-38 2-5968</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0.279"/>
    </inkml:context>
    <inkml:brush xml:id="br0">
      <inkml:brushProperty name="width" value="0.05" units="cm"/>
      <inkml:brushProperty name="height" value="0.05" units="cm"/>
    </inkml:brush>
  </inkml:definitions>
  <inkml:trace contextRef="#ctx0" brushRef="#br0">4 880 24575,'-2'13'0,"2"-12"0,0 0 0,-1 0 0,1 0 0,0 0 0,0 0 0,0 0 0,0 0 0,0 0 0,0 0 0,0 1 0,0-1 0,1 0 0,-1 0 0,0 0 0,1 0 0,-1 0 0,0 0 0,1 0 0,-1 0 0,1 0 0,1 1 0,8 14 0,1 0 0,1 0 0,16 16 0,-21-26 0,-1-1 0,1 1 0,0-1 0,0-1 0,0 1 0,1-1 0,0-1 0,0 1 0,15 3 0,9 1 0,0-2 0,61 4 0,69-8 0,-100-3 0,932 14 0,-482-5 0,319-5 0,-683-10 0,287-52 0,-431 58 0,-1 1 0,1-1 0,-1 0 0,1 0 0,-1 0 0,1 0 0,-1-1 0,1 1 0,-1-1 0,0 0 0,0 0 0,0 0 0,0-1 0,0 1 0,-1-1 0,5-4 0,-4 3 0,-1 1 0,0-1 0,0 0 0,0 0 0,0 0 0,-1 0 0,0 0 0,0 0 0,0-1 0,0 1 0,0 0 0,-1-1 0,0 1 0,0 0 0,-1-8 0,-2-6 0,0 0 0,-10-27 0,0-1 0,-27-265 0,32 215 0,-4 1 0,-26-96 0,36 182 0,0 0 0,0 0 0,-1 0 0,0 0 0,-1 1 0,1-1 0,-11-14 0,12 21 0,-1 1 0,1-1 0,-1 1 0,1 0 0,-1-1 0,0 1 0,0 1 0,0-1 0,1 0 0,-1 1 0,0-1 0,0 1 0,0 0 0,0 0 0,0 0 0,0 0 0,-4 1 0,-3-1 0,-405-5-1365,348 3-5461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353"/>
    </inkml:context>
    <inkml:brush xml:id="br0">
      <inkml:brushProperty name="width" value="0.05" units="cm"/>
      <inkml:brushProperty name="height" value="0.05" units="cm"/>
    </inkml:brush>
  </inkml:definitions>
  <inkml:trace contextRef="#ctx0" brushRef="#br0">1 1062 24575,'1'0'0,"0"0"0,0 0 0,0-1 0,0 1 0,1 0 0,-1-1 0,0 1 0,0 0 0,0-1 0,0 0 0,0 1 0,0-1 0,0 0 0,0 1 0,0-1 0,0 0 0,0 0 0,-1 0 0,1 0 0,0 0 0,0 0 0,-1 0 0,1 0 0,-1 0 0,1 0 0,-1 0 0,1 0 0,-1 0 0,0 0 0,1 0 0,-1-3 0,1-4 0,0 0 0,0 0 0,-1-14 0,-1 11 0,0-884 0,1 885 0,1 1 0,-1 1 0,0-1 0,-1 1 0,0-1 0,-1 1 0,-3-15 0,1 38 0,2 8 0,2-9-1365,0 0-5461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632"/>
    </inkml:context>
    <inkml:brush xml:id="br0">
      <inkml:brushProperty name="width" value="0.05" units="cm"/>
      <inkml:brushProperty name="height" value="0.05" units="cm"/>
    </inkml:brush>
  </inkml:definitions>
  <inkml:trace contextRef="#ctx0" brushRef="#br0">281 12 24575,'-2'-1'0,"0"-1"0,0 1 0,0 0 0,0 0 0,0 0 0,0 0 0,0 0 0,0 1 0,0-1 0,0 0 0,0 1 0,0 0 0,-1-1 0,1 1 0,0 0 0,0 0 0,0 0 0,-1 1 0,1-1 0,0 0 0,0 1 0,0-1 0,0 1 0,0 0 0,-3 1 0,-3 1 0,1 1 0,-1 0 0,1 1 0,0-1 0,-8 8 0,-4 5 0,1 1 0,0 2 0,2-1 0,0 2 0,1 0 0,1 1 0,1 1 0,1 0 0,-16 43 0,28-66 0,0 1-52,0-1-1,-1 1 1,1-1-1,0 1 1,0-1-1,-1 1 1,1 0-1,0-1 1,0 1-1,0-1 1,0 1-1,0-1 1,0 1-1,0 0 1,0-1-1,0 1 1,0-1-1,0 1 1,0-1-1,1 1 1,-1 0-1,0-1 0,0 1 1,0-1-1,1 1 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803"/>
    </inkml:context>
    <inkml:brush xml:id="br0">
      <inkml:brushProperty name="width" value="0.05" units="cm"/>
      <inkml:brushProperty name="height" value="0.05" units="cm"/>
    </inkml:brush>
  </inkml:definitions>
  <inkml:trace contextRef="#ctx0" brushRef="#br0">0 34 24575,'3'-2'0,"2"-3"0,1-4 0,1 1 0,3 1 0,1 4 0,-1 5 0,0 7 0,3 4 0,1 5 0,4 6 0,0 3 0,2 4 0,3 2 0,1 2 0,2 2 0,-4-6-8191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5.130"/>
    </inkml:context>
    <inkml:brush xml:id="br0">
      <inkml:brushProperty name="width" value="0.05" units="cm"/>
      <inkml:brushProperty name="height" value="0.05" units="cm"/>
    </inkml:brush>
  </inkml:definitions>
  <inkml:trace contextRef="#ctx0" brushRef="#br0">233 0 24575,'-13'55'0,"12"-1"0,2 0 0,10 69 0,-4-61 0,-2 77 0,-11-41 0,-30 152 0,-43 93 0,28-129 0,25-110 0,12-58 0,3 1 0,-8 72 0,19-116 0,-1 1 0,1 0 0,0 0 0,0-1 0,1 1 0,-1 0 0,1-1 0,0 1 0,0 0 0,0-1 0,0 1 0,1-1 0,-1 0 0,5 7 0,-4-8 0,1 1 0,-1-1 0,1 0 0,-1 0 0,1 0 0,0 0 0,0 0 0,0 0 0,0-1 0,1 0 0,-1 1 0,0-1 0,1 0 0,-1-1 0,7 2 0,142 12 0,-15-2 0,410 42 0,-454-47 0,1243 54 0,-1061-61 0,1270 17 0,-293-13 0,-553-51 0,-685 46 0,0-1 0,-1 0 0,1-1 0,0-1 0,16-7 0,-18 7 125,-10 4-196,1-1 0,-1 1 0,0-1 0,0 0 0,1 1 0,-1-1 0,0 0 0,0 0 0,0-1 0,0 1 0,0 0 0,0-1 0,0 1 1,0-1-1,-1 1 0,1-1 0,-1 0 0,1 0 0,-1 0 0,2-3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5.908"/>
    </inkml:context>
    <inkml:brush xml:id="br0">
      <inkml:brushProperty name="width" value="0.05" units="cm"/>
      <inkml:brushProperty name="height" value="0.05" units="cm"/>
    </inkml:brush>
  </inkml:definitions>
  <inkml:trace contextRef="#ctx0" brushRef="#br0">1 1 24575,'6'172'0,"-1"61"0,-16 692 0,37-559 0,-26-363 37,0 0-154,1 1 0,-1-1 0,0 0 0,1 0 1,0 0-1,0 1 0,0-1 0,0 0 0,0 0 1,1 0-1,1 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2.935"/>
    </inkml:context>
    <inkml:brush xml:id="br0">
      <inkml:brushProperty name="width" value="0.05" units="cm"/>
      <inkml:brushProperty name="height" value="0.05" units="cm"/>
    </inkml:brush>
  </inkml:definitions>
  <inkml:trace contextRef="#ctx0" brushRef="#br0">312 0 24575,'0'3'0,"-1"-1"0,0 1 0,0-1 0,0 0 0,0 0 0,-1 1 0,1-1 0,-1 0 0,1 0 0,-4 3 0,-3 5 0,-8 14 0,1 2 0,1 0 0,2 0 0,0 1 0,-8 34 0,8-18 0,3 0 0,-8 81 0,14-3 0,17 188 0,-10-261 0,4 56 0,-5 0 0,-5 0 0,-19 144 0,-47 108 0,-18 132 0,81-438 0,2 0 0,2 1 0,9 83 0,-5-108 0,2 0 0,1-1 0,0 1 0,2-1 0,1-1 0,1 0 0,1 0 0,27 42 0,-34-61 0,0 0 0,0 0 0,0-1 0,1 1 0,0-1 0,0 0 0,0 0 0,0-1 0,1 1 0,0-1 0,-1-1 0,1 1 0,0-1 0,0 0 0,12 3 0,4-2 0,0-1 0,0-1 0,29-1 0,-17-1 0,537-34-697,-336 16 271,617-23-1932,3 27 2333,106-3-803,-917 16 761,64 0 114,150-24 1,-254 25 38,33-9 595,-36 10-659,0 0 1,0-1 0,0 1 0,0 0-1,-1-1 1,1 1 0,0 0 0,0-1-1,-1 1 1,1-1 0,0 1-1,-1-1 1,1 0 0,-1 1 0,1-1-1,0 0 1,-1 1 0,0-1 0,1 0-1,-1 1 1,1-1 0,-1 0 0,0 0-1,1 0 1,-1 1 0,0-1 0,0 0-1,0 0 1,0 0 0,0 0 0,0 0-1,0 1 1,0-1 0,0 0-1,0 0 1,0-1 0,-8-11-5516</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3.988"/>
    </inkml:context>
    <inkml:brush xml:id="br0">
      <inkml:brushProperty name="width" value="0.05" units="cm"/>
      <inkml:brushProperty name="height" value="0.05" units="cm"/>
    </inkml:brush>
  </inkml:definitions>
  <inkml:trace contextRef="#ctx0" brushRef="#br0">35 240 24575,'-4'-4'0,"0"0"0,0 0 0,1 0 0,-1-1 0,1 1 0,0-1 0,1 0 0,-3-6 0,4 9 0,1 1 0,-1-1 0,1 0 0,0 1 0,-1-1 0,1 0 0,0 0 0,0 1 0,0-1 0,1 0 0,-1 0 0,0 1 0,1-1 0,-1 0 0,1 1 0,-1-1 0,1 0 0,0 1 0,0-1 0,0 1 0,0-1 0,0 1 0,0 0 0,0-1 0,0 1 0,0 0 0,1 0 0,-1 0 0,3-2 0,6-3 0,-1 0 0,1 1 0,0 0 0,1 0 0,19-4 0,60-12 0,-67 17 0,419-54-761,6 34-151,-383 21 889,2481 34-4735,-2487-28 5175,-21-2 613,0 2 1,57 11-1,-93-14-989,-1 0 0,0 0 0,1 1 0,-1-1 0,0 0 0,1 1 0,-1-1 0,0 1 0,0 0 0,0-1 0,0 1 0,1 0 0,-1 0 0,0 0 0,0 0 0,-1 0 0,1 0 0,0 0 0,0 0 0,0 0 0,-1 0 0,1 0 0,0 1 1,-1-1-1,1 0 0,-1 0 0,0 1 0,1-1 0,-1 0 0,0 1 0,0-1 0,0 0 0,0 2 0,0 4 175,-2-1 1,1 1-1,-1-1 1,0 1-1,-5 10 1,-2 8 35,-5 31-252,3 0 0,2 1 0,-2 64 0,9-35 0,13 123 0,8-83 0,35 128 0,19 123 0,-59 54 0,-10-114 0,2 12 0,-6-327-54,0-1-1,0 1 0,0 0 1,0 0-1,0 0 1,0-1-1,0 1 0,-1 0 1,1 0-1,-1-1 1,1 1-1,-1 0 0,0-1 1,1 1-1,-1 0 0,0-1 1,0 1-1,0-1 1,0 0-1,-1 1 0,1-1 1,0 0-1,-1 0 1,-2 3-1,-7 1-6771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4.778"/>
    </inkml:context>
    <inkml:brush xml:id="br0">
      <inkml:brushProperty name="width" value="0.05" units="cm"/>
      <inkml:brushProperty name="height" value="0.05" units="cm"/>
    </inkml:brush>
  </inkml:definitions>
  <inkml:trace contextRef="#ctx0" brushRef="#br0">500 163 24575,'-1'-8'0,"0"0"0,-1 0 0,0 0 0,0 0 0,-1 1 0,0-1 0,0 1 0,0 0 0,-1 0 0,0 0 0,-1 0 0,0 1 0,0 0 0,0-1 0,0 2 0,-1-1 0,0 1 0,-1 0 0,1 0 0,-1 1 0,0-1 0,-13-5 0,10 8 0,0 0 0,0 0 0,0 1 0,0 0 0,0 1 0,0 0 0,-1 0 0,1 1 0,-15 3 0,-6 4 0,-50 17 0,61-18 0,0 1 0,1 1 0,-25 15 0,38-20 0,1 0 0,0 0 0,-1 0 0,1 1 0,1 0 0,-7 7 0,9-9 0,0 0 0,1 0 0,-1 0 0,1 0 0,-1 0 0,1 1 0,0-1 0,0 0 0,1 0 0,-1 1 0,0-1 0,1 1 0,0 5 0,1-4 0,0 0 0,0 0 0,1-1 0,0 1 0,0 0 0,0 0 0,0-1 0,1 0 0,0 1 0,0-1 0,0 0 0,0 0 0,1 0 0,-1-1 0,1 1 0,0-1 0,0 0 0,6 4 0,11 6 0,0-1 0,32 13 0,-50-23 0,134 52 0,-76-32 0,60 32 0,-115-51 0,-1 0 0,1 0 0,-1 1 0,0 0 0,7 6 0,-11-9 0,-1 0 0,1-1 0,0 1 0,-1 0 0,1 0 0,0 0 0,-1 0 0,1 0 0,-1 0 0,1 0 0,-1 0 0,0 0 0,0 0 0,1 0 0,-1 0 0,0 0 0,0 0 0,0 0 0,0 0 0,0 0 0,0 0 0,0 0 0,0 0 0,-1 0 0,1 0 0,0 0 0,-1 0 0,1 0 0,0 0 0,-1 0 0,1 0 0,-1 0 0,0 0 0,1 0 0,-1 0 0,0-1 0,1 1 0,-1 0 0,-1 0 0,-4 4 0,0-1 0,0 0 0,0 0 0,-1-1 0,1 0 0,-1 0 0,1 0 0,-14 2 0,-60 10 0,70-13 0,-31 4-227,1-1-1,-1-2 1,0-2-1,0-2 1,-54-8-1,53 0-6598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450"/>
    </inkml:context>
    <inkml:brush xml:id="br0">
      <inkml:brushProperty name="width" value="0.05" units="cm"/>
      <inkml:brushProperty name="height" value="0.05" units="cm"/>
    </inkml:brush>
  </inkml:definitions>
  <inkml:trace contextRef="#ctx0" brushRef="#br0">1 54 24575,'0'0'0,"0"0"0,0-1 0,0 1 0,0 0 0,0 0 0,0 0 0,0 0 0,0 0 0,0-1 0,0 1 0,0 0 0,0 0 0,0 0 0,0 0 0,0-1 0,0 1 0,0 0 0,0 0 0,0 0 0,0 0 0,0 0 0,0-1 0,0 1 0,0 0 0,0 0 0,0 0 0,1 0 0,-1 0 0,0 0 0,0-1 0,0 1 0,0 0 0,0 0 0,0 0 0,1 0 0,-1 0 0,0 0 0,0 0 0,0 0 0,0 0 0,0 0 0,1 0 0,-1 0 0,0 0 0,0 0 0,0 0 0,1 0 0,7 6 0,5 12 0,-6-5 0,-1 0 0,0 0 0,-1 1 0,-1 0 0,0 0 0,-1 0 0,-1 0 0,0 1 0,-1-1 0,0 1 0,-3 22 0,2-37 0,1 1 0,-1 0 0,0-1 0,-1 1 0,1 0 0,0 0 0,0-1 0,0 1 0,0 0 0,0 0 0,-1-1 0,1 1 0,0 0 0,-1-1 0,1 1 0,-1 0 0,1-1 0,0 1 0,-1-1 0,1 1 0,-1-1 0,0 1 0,0 0 0,0-2 0,1 0 0,-1 1 0,1-1 0,0 0 0,0 0 0,-1 0 0,1 0 0,0 0 0,0 0 0,0 0 0,0 0 0,0 0 0,0 0 0,0 0 0,0 0 0,0 0 0,0 0 0,1-1 0,6-27 0,1 1 0,1 0 0,22-45 0,-25 61 0,-2 3 0,0 1 0,0 0 0,1 0 0,1 1 0,-1 0 0,1 0 0,0 0 0,10-8 0,-15 13 0,1 1 0,-1 0 0,1 0 0,0-1 0,0 1 0,-1 0 0,1 1 0,0-1 0,0 0 0,0 0 0,0 1 0,0-1 0,0 1 0,0 0 0,0 0 0,0-1 0,0 1 0,0 0 0,1 1 0,-1-1 0,0 0 0,0 1 0,0-1 0,0 1 0,0-1 0,0 1 0,-1 0 0,1 0 0,0 0 0,0 0 0,0 0 0,-1 1 0,1-1 0,-1 0 0,1 1 0,-1-1 0,1 1 0,-1-1 0,0 1 0,0 0 0,0 0 0,1 2 0,4 6 38,0 0 0,-1 1 0,-1 0 0,0 0 0,0 0 0,-1 0 0,-1 0 0,3 22 0,-2 7-892,-3 48 1,-1-73-5973</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025"/>
    </inkml:context>
    <inkml:brush xml:id="br0">
      <inkml:brushProperty name="width" value="0.05" units="cm"/>
      <inkml:brushProperty name="height" value="0.05" units="cm"/>
    </inkml:brush>
  </inkml:definitions>
  <inkml:trace contextRef="#ctx0" brushRef="#br0">73 3 24575,'0'-2'0,"0"1"0,0 4 0,0 5 0,0 6 0,0 6 0,0 6 0,0 8 0,-2 5 0,-4 5 0,-2 4 0,-3 1 0,-1 2 0,-1-1 0,1-5 0,4-10-8191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444"/>
    </inkml:context>
    <inkml:brush xml:id="br0">
      <inkml:brushProperty name="width" value="0.05" units="cm"/>
      <inkml:brushProperty name="height" value="0.05" units="cm"/>
    </inkml:brush>
  </inkml:definitions>
  <inkml:trace contextRef="#ctx0" brushRef="#br0">2 1 24575,'-1'47'0,"0"46"0,2-81 0,0-1 0,0 0 0,2 0 0,-1 0 0,1 0 0,5 11 0,-7-19 0,0 1 0,0-1 0,1 0 0,0 0 0,0 0 0,-1 0 0,2 0 0,-1 0 0,0-1 0,0 1 0,1-1 0,0 1 0,-1-1 0,1 0 0,0 0 0,0 0 0,0-1 0,0 1 0,1-1 0,-1 1 0,0-1 0,1 0 0,-1 0 0,0-1 0,1 1 0,-1-1 0,1 1 0,-1-1 0,1 0 0,-1-1 0,1 1 0,-1-1 0,1 1 0,-1-1 0,1 0 0,5-3 0,-1 1 0,0-1 0,0 0 0,0-1 0,-1 0 0,0 0 0,0 0 0,0-1 0,0 0 0,-1 0 0,0-1 0,-1 0 0,1 0 0,7-14 0,-7 7 0,-1 0 0,0 0 0,-1 0 0,0 0 0,-1-1 0,-1 1 0,0-1 0,-1 0 0,-1-22 0,-4 234 0,4 8-1365,0-178-5461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679"/>
    </inkml:context>
    <inkml:brush xml:id="br0">
      <inkml:brushProperty name="width" value="0.05" units="cm"/>
      <inkml:brushProperty name="height" value="0.05" units="cm"/>
    </inkml:brush>
  </inkml:definitions>
  <inkml:trace contextRef="#ctx0" brushRef="#br0">0 15 24575,'4'-5'0,"8"-5"0,-12 11 0,1-1 0,-1 0 0,0 0 0,1 0 0,-1 1 0,1-1 0,-1 0 0,1 0 0,-1 1 0,0-1 0,1 0 0,-1 1 0,0-1 0,1 0 0,-1 1 0,0-1 0,0 1 0,1-1 0,-1 0 0,0 1 0,0-1 0,0 1 0,1-1 0,-1 1 0,0-1 0,0 1 0,0-1 0,0 1 0,0-1 0,0 1 0,0-1 0,0 1 0,3 25 0,0 0 0,-3 48 0,0-1 0,6-3-682,20 92-1,-23-143-6143</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008"/>
    </inkml:context>
    <inkml:brush xml:id="br0">
      <inkml:brushProperty name="width" value="0.05" units="cm"/>
      <inkml:brushProperty name="height" value="0.05" units="cm"/>
    </inkml:brush>
  </inkml:definitions>
  <inkml:trace contextRef="#ctx0" brushRef="#br0">1 208 24575,'0'-2'0,"0"1"0,0-1 0,0 1 0,0-1 0,0 1 0,1-1 0,-1 1 0,1-1 0,-1 1 0,1-1 0,0 1 0,-1-1 0,1 1 0,0 0 0,0 0 0,0-1 0,0 1 0,0 0 0,0 0 0,0 0 0,1 0 0,-1 0 0,0 0 0,0 0 0,1 1 0,-1-1 0,1 0 0,-1 1 0,1-1 0,-1 1 0,1-1 0,-1 1 0,1 0 0,-1 0 0,1-1 0,-1 1 0,3 1 0,7-1 0,0 0 0,0 1 0,0 1 0,13 3 0,-12-3 0,0 0 0,73 11 0,-77-12 0,0-1 0,0 0 0,-1 0 0,1-1 0,0 0 0,0 0 0,0-1 0,10-3 0,-15 4 0,-1-1 0,1 1 0,-1 0 0,1-1 0,-1 0 0,1 0 0,-1 1 0,0-1 0,0-1 0,0 1 0,0 0 0,0 0 0,-1-1 0,1 1 0,-1-1 0,1 1 0,-1-1 0,0 0 0,0 0 0,0 1 0,0-4 0,1-5 0,-1-1 0,0 1 0,-1-1 0,-1-13 0,0 14 0,1 1 0,0-1 0,2-15 0,-2 26 0,0 0 0,0 0 0,0-1 0,0 1 0,0 0 0,0-1 0,0 1 0,0 0 0,0 0 0,0-1 0,0 1 0,0 0 0,0 0 0,1-1 0,-1 1 0,0 0 0,0 0 0,0-1 0,0 1 0,0 0 0,1 0 0,-1 0 0,0-1 0,0 1 0,0 0 0,0 0 0,1 0 0,-1-1 0,0 1 0,0 0 0,1 0 0,-1 0 0,0 0 0,0 0 0,1 0 0,-1 0 0,6 9 0,2 18 0,2 43-302,-3 2 0,-4 121-1,-3-172-155,-1 4-6368</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437"/>
    </inkml:context>
    <inkml:brush xml:id="br0">
      <inkml:brushProperty name="width" value="0.05" units="cm"/>
      <inkml:brushProperty name="height" value="0.05" units="cm"/>
    </inkml:brush>
  </inkml:definitions>
  <inkml:trace contextRef="#ctx0" brushRef="#br0">68 76 24575,'11'2'0,"-8"13"0,-3 24 0,-2 1 0,-2-1 0,-9 43 0,11-67 0,-2 0 0,1 0 0,-2 0 0,0 0 0,0-1 0,-11 20 0,16-34 0,-1 0 0,1 1 0,0-1 0,0 0 0,0 1 0,0-1 0,0 0 0,-1 1 0,1-1 0,0 0 0,0 1 0,-1-1 0,1 0 0,0 0 0,0 1 0,-1-1 0,1 0 0,0 0 0,-1 0 0,1 1 0,0-1 0,-1 0 0,1 0 0,0 0 0,-1 0 0,1 0 0,0 0 0,-1 0 0,1 1 0,-1-1 0,1 0 0,0 0 0,-1 0 0,1-1 0,0 1 0,-1 0 0,1 0 0,0 0 0,-1 0 0,1 0 0,0 0 0,-1 0 0,1-1 0,0 1 0,-1 0 0,1 0 0,0 0 0,-1-1 0,1 1 0,0 0 0,0-1 0,-1 1 0,1 0 0,0 0 0,0-1 0,0 1 0,-1 0 0,1-1 0,0 1 0,0-1 0,0 1 0,0 0 0,0-1 0,0 1 0,0 0 0,0-1 0,0 1 0,0-1 0,-5-28 0,6 2 0,1-1 0,2 0 0,1 1 0,1 0 0,1 0 0,1 0 0,1 1 0,2 1 0,1-1 0,21-33 0,-30 54 0,1-1 0,-1 1 0,1 1 0,0-1 0,1 1 0,-1-1 0,1 1 0,0 1 0,0-1 0,6-3 0,-9 6 0,0 1 0,0-1 0,0 0 0,0 1 0,0-1 0,0 1 0,0-1 0,1 1 0,-1 0 0,0 0 0,0 0 0,0 0 0,1 1 0,-1-1 0,0 0 0,0 1 0,0 0 0,0-1 0,0 1 0,0 0 0,0 0 0,0 0 0,0 0 0,0 1 0,-1-1 0,1 0 0,0 1 0,-1-1 0,1 1 0,-1 0 0,2 2 0,5 7 0,-1-1 0,0 1 0,-1 1 0,0-1 0,-1 1 0,-1 0 0,5 16 0,16 92 0,-20-92 0,0-1-341,-1 0 0,-2 0-1,0 34 1,-4-37-6485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592"/>
    </inkml:context>
    <inkml:brush xml:id="br0">
      <inkml:brushProperty name="width" value="0.05" units="cm"/>
      <inkml:brushProperty name="height" value="0.05" units="cm"/>
    </inkml:brush>
  </inkml:definitions>
  <inkml:trace contextRef="#ctx0" brushRef="#br0">1 28 24575,'0'-2'0,"2"-1"0,3 0 0,4 1 0,4 0 0,4 1 0,5 1 0,5-3 0,5-2 0,-3-1-8191</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809"/>
    </inkml:context>
    <inkml:brush xml:id="br0">
      <inkml:brushProperty name="width" value="0.05" units="cm"/>
      <inkml:brushProperty name="height" value="0.05" units="cm"/>
    </inkml:brush>
  </inkml:definitions>
  <inkml:trace contextRef="#ctx0" brushRef="#br0">95 41 24575,'0'-2'0,"-1"-1"0,1 1 0,-1-1 0,0 1 0,0 0 0,0 0 0,0-1 0,0 1 0,0 0 0,0 0 0,-1 0 0,-2-3 0,3 4 0,1 1 0,0-1 0,-1 1 0,1-1 0,-1 1 0,1-1 0,-1 1 0,1-1 0,-1 1 0,1 0 0,-1-1 0,0 1 0,1 0 0,-1-1 0,1 1 0,-1 0 0,0 0 0,1-1 0,-1 1 0,0 0 0,1 0 0,-1 0 0,0 0 0,1 0 0,-1 0 0,0 0 0,1 0 0,-1 0 0,0 0 0,1 1 0,-1-1 0,0 0 0,1 0 0,-1 1 0,0-1 0,1 0 0,-1 1 0,1-1 0,-1 0 0,1 1 0,-1-1 0,1 1 0,-1-1 0,1 1 0,-1-1 0,1 1 0,-1 1 0,-3 6 0,-1 1 0,2 0 0,-1 0 0,1 0 0,1 0 0,-2 13 0,-5 61 0,7-56 0,-13 157-1365,14-161-5461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149"/>
    </inkml:context>
    <inkml:brush xml:id="br0">
      <inkml:brushProperty name="width" value="0.05" units="cm"/>
      <inkml:brushProperty name="height" value="0.05" units="cm"/>
    </inkml:brush>
  </inkml:definitions>
  <inkml:trace contextRef="#ctx0" brushRef="#br0">1 30 24575,'0'0'0,"0"-1"0,0 1 0,0 0 0,0-1 0,0 1 0,0-1 0,0 1 0,0 0 0,0-1 0,0 1 0,0 0 0,0-1 0,0 1 0,0 0 0,0-1 0,0 1 0,0 0 0,0-1 0,0 1 0,1 0 0,-1-1 0,0 1 0,0 0 0,0-1 0,1 1 0,-1 0 0,0 0 0,0-1 0,1 1 0,-1 0 0,0 0 0,1-1 0,-1 1 0,0 0 0,1 0 0,9 8 0,7 20 0,1 9 0,2-1 0,1 0 0,2-2 0,1-1 0,2-1 0,41 41 0,-65-70 0,0-1 0,1 0 0,-1 0 0,1 0 0,0 0 0,0-1 0,-1 1 0,1-1 0,0 1 0,0-1 0,0 0 0,0 0 0,1 0 0,-1-1 0,6 1 0,-7-1 0,0 0 0,0-1 0,0 1 0,0-1 0,0 0 0,0 0 0,0 0 0,0 0 0,0 0 0,-1 0 0,1 0 0,0 0 0,-1-1 0,1 1 0,-1-1 0,1 1 0,-1-1 0,0 1 0,0-1 0,0 0 0,1 0 0,-2 0 0,1 0 0,0 0 0,1-3 0,2-9 0,0 0 0,0-1 0,-1 1 0,1-30 0,-3-61 0,-2 66 0,1 29 0,0 1 0,0-1 0,-1 0 0,0 1 0,-4-17 0,1 22 171,2 12 0,-1 12-1878,3-1-5119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569"/>
    </inkml:context>
    <inkml:brush xml:id="br0">
      <inkml:brushProperty name="width" value="0.05" units="cm"/>
      <inkml:brushProperty name="height" value="0.05" units="cm"/>
    </inkml:brush>
  </inkml:definitions>
  <inkml:trace contextRef="#ctx0" brushRef="#br0">38 111 24575,'0'-5'0,"0"-6"0,0 14 0,0 29 0,0 20 0,-2 0 0,-3 0 0,-2 0 0,-17 66 0,26-161 0,10-24 0,2 2 0,37-104 0,-46 155 0,1 1 0,0-1 0,15-21 0,-19 31 0,1 1 0,-1 0 0,1 0 0,0-1 0,0 2 0,0-1 0,1 0 0,3-2 0,-5 4 0,0 0 0,-1 1 0,1-1 0,0 0 0,0 1 0,0-1 0,0 1 0,0 0 0,-1 0 0,1-1 0,0 1 0,0 0 0,0 1 0,0-1 0,0 0 0,0 0 0,0 1 0,3 1 0,-2-1 0,0 1 0,0 0 0,0 1 0,0-1 0,0 0 0,0 1 0,-1 0 0,1 0 0,-1-1 0,0 1 0,0 1 0,0-1 0,0 0 0,0 0 0,-1 1 0,1-1 0,0 5 0,3 9 0,0 0 0,2 20 0,-6-33 0,18 168 289,-9-61-1943,-7-85-5172</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739"/>
    </inkml:context>
    <inkml:brush xml:id="br0">
      <inkml:brushProperty name="width" value="0.05" units="cm"/>
      <inkml:brushProperty name="height" value="0.05" units="cm"/>
    </inkml:brush>
  </inkml:definitions>
  <inkml:trace contextRef="#ctx0" brushRef="#br0">4 0 24575,'-2'0'0,"1"0"0,3 0 0,4 0 0,3 0 0,5 3 0,2 0 0,3 0 0,2-1 0,4 0 0,-4-1-8191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883"/>
    </inkml:context>
    <inkml:brush xml:id="br0">
      <inkml:brushProperty name="width" value="0.05" units="cm"/>
      <inkml:brushProperty name="height" value="0.05" units="cm"/>
    </inkml:brush>
  </inkml:definitions>
  <inkml:trace contextRef="#ctx0" brushRef="#br0">53 120 24575,'-3'0'0,"1"1"0,-1-1 0,0 0 0,0 1 0,0 0 0,0-1 0,1 1 0,-1 0 0,0 1 0,1-1 0,-1 0 0,1 1 0,-1-1 0,1 1 0,-3 2 0,4-3 0,0 0 0,1 0 0,-1-1 0,0 1 0,1 0 0,-1 0 0,1 0 0,-1 0 0,1 0 0,-1 0 0,1 1 0,0-1 0,0 0 0,-1 0 0,1 0 0,0 0 0,0 0 0,0 0 0,0 1 0,0-1 0,0 0 0,1 0 0,-1 0 0,0 0 0,1 0 0,-1 0 0,0 0 0,1 0 0,-1 0 0,1 0 0,0 0 0,-1 0 0,1 0 0,0 0 0,-1 0 0,1 0 0,0-1 0,0 1 0,2 1 0,-1 1 0,1-1 0,0 1 0,0-1 0,0 0 0,1 0 0,-1 0 0,0 0 0,1 0 0,0-1 0,-1 0 0,1 1 0,0-1 0,-1-1 0,1 1 0,0 0 0,0-1 0,0 0 0,0 0 0,-1 0 0,1 0 0,0-1 0,0 0 0,0 1 0,-1-1 0,5-2 0,-2 0 0,-1 0 0,0 0 0,0 0 0,0-1 0,0 1 0,-1-1 0,1 0 0,-1-1 0,0 1 0,0-1 0,0 0 0,-1 0 0,0 0 0,0 0 0,3-9 0,-2 6 0,-2 0 0,1 0 0,-1 0 0,-1 0 0,1-1 0,-1 1 0,-1-9 0,0 14 0,0 0 0,0 1 0,-1-1 0,1 0 0,-1 0 0,1 1 0,-1-1 0,0 0 0,0 1 0,-1-1 0,0-2 0,1 4 0,0 0 0,0-1 0,0 1 0,-1 0 0,1 0 0,0 0 0,-1 0 0,1 0 0,0 0 0,-1 1 0,1-1 0,-1 0 0,1 1 0,-1-1 0,1 1 0,-1-1 0,1 1 0,-1 0 0,0 0 0,-2 0 0,1 0 0,-1 0 0,1 1 0,-1 0 0,1 0 0,0 0 0,-1 0 0,1 0 0,0 1 0,0 0 0,0-1 0,0 1 0,0 0 0,0 0 0,1 1 0,-1-1 0,0 1 0,1-1 0,0 1 0,0 0 0,-2 3 0,-2 3 0,0 0 0,0 1 0,1 0 0,1 0 0,-4 12 0,4-10 0,1-1 0,1 1 0,0 0 0,1 0 0,0 0 0,0 0 0,2 0 0,-1 0 0,2 0 0,3 17 0,-4-25 0,0 1 0,0-1 0,1 0 0,-1 1 0,1-1 0,0 0 0,0 0 0,1-1 0,-1 1 0,1 0 0,0-1 0,0 0 0,0 1 0,0-1 0,1 0 0,-1-1 0,1 1 0,0 0 0,0-1 0,-1 0 0,2 0 0,-1 0 0,0-1 0,0 1 0,0-1 0,1 0 0,-1 0 0,1-1 0,-1 1 0,9-1 0,-7-1-76,1 1 1,0-2-1,0 1 0,-1-1 0,1 0 0,-1 0 0,0-1 0,1 1 1,-1-2-1,0 1 0,-1-1 0,1 0 0,-1 0 0,1 0 1,-1-1-1,0 1 0,8-12 0,-1-1-6750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9.791"/>
    </inkml:context>
    <inkml:brush xml:id="br0">
      <inkml:brushProperty name="width" value="0.05" units="cm"/>
      <inkml:brushProperty name="height" value="0.05" units="cm"/>
    </inkml:brush>
  </inkml:definitions>
  <inkml:trace contextRef="#ctx0" brushRef="#br0">108 6 24575,'-2'-5'0,"-3"12"0,-3 13 0,-24 75 0,-17 62 0,45-140 0,1-1 0,1 2 0,0-1 0,2 0 0,0 0 0,0 0 0,5 23 0,-4-32-114,1-1 1,1 1-1,-1-1 0,1 0 0,0 0 1,1 0-1,-1 0 0,1-1 0,1 1 1,-1-1-1,9 8 0,7 5-6712</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225"/>
    </inkml:context>
    <inkml:brush xml:id="br0">
      <inkml:brushProperty name="width" value="0.05" units="cm"/>
      <inkml:brushProperty name="height" value="0.05" units="cm"/>
    </inkml:brush>
  </inkml:definitions>
  <inkml:trace contextRef="#ctx0" brushRef="#br0">83 289 24575,'-2'1'0,"1"-1"0,-1 0 0,1 0 0,-1 1 0,1-1 0,-1 1 0,1-1 0,0 1 0,-1 0 0,1-1 0,0 1 0,0 0 0,-1 0 0,1 0 0,0 0 0,0 0 0,0 0 0,0 0 0,0 1 0,0-1 0,1 0 0,-1 0 0,0 1 0,0-1 0,1 1 0,-1-1 0,0 3 0,-1 5 0,0 0 0,0 0 0,-1 13 0,3-13 0,-15 170 0,15-176 0,-1 1 0,1-1 0,-1 0 0,0 1 0,0-1 0,-2 5 0,3-7 0,0-1 0,0 0 0,0 0 0,0 0 0,0 0 0,-1 1 0,1-1 0,0 0 0,0 0 0,0 0 0,0 0 0,0 0 0,0 1 0,0-1 0,-1 0 0,1 0 0,0 0 0,0 0 0,0 0 0,0 0 0,-1 0 0,1 1 0,0-1 0,0 0 0,0 0 0,0 0 0,-1 0 0,1 0 0,0 0 0,0 0 0,0 0 0,0 0 0,-1 0 0,1 0 0,0 0 0,0 0 0,0 0 0,-1 0 0,1 0 0,0-1 0,-6-14 0,3-1 0,1-1 0,0 0 0,2 1 0,0-1 0,3-19 0,17-86 0,-10 67 0,-5 23 0,1 0 0,2 0 0,1 1 0,1 0 0,25-51 0,-34 79 0,1 1 0,0-1 0,0 0 0,0 1 0,0-1 0,0 1 0,0 0 0,1 0 0,-1-1 0,1 2 0,5-4 0,-7 4 0,0 1 0,0 0 0,0-1 0,0 1 0,0 0 0,1 0 0,-1 0 0,0 0 0,0 0 0,0 0 0,1 0 0,-1 0 0,0 0 0,0 1 0,0-1 0,0 0 0,0 1 0,0-1 0,0 1 0,0-1 0,0 1 0,0 0 0,0-1 0,0 1 0,0 0 0,0 0 0,0 0 0,0-1 0,-1 1 0,1 0 0,0 0 0,-1 0 0,1 0 0,-1 0 0,1 2 0,5 8 0,-1 0 0,-1 0 0,0 1 0,0-1 0,-1 1 0,2 16 0,5 78 0,-9-85 0,12 282-1365,-11-272-5461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388"/>
    </inkml:context>
    <inkml:brush xml:id="br0">
      <inkml:brushProperty name="width" value="0.05" units="cm"/>
      <inkml:brushProperty name="height" value="0.05" units="cm"/>
    </inkml:brush>
  </inkml:definitions>
  <inkml:trace contextRef="#ctx0" brushRef="#br0">9 1 24575,'-3'0'0,"0"2"0,0 3 0,5 1 0,7 0 0,7-2 0,5-2 0,6 0 0,-2-1-8191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772"/>
    </inkml:context>
    <inkml:brush xml:id="br0">
      <inkml:brushProperty name="width" value="0.05" units="cm"/>
      <inkml:brushProperty name="height" value="0.05" units="cm"/>
    </inkml:brush>
  </inkml:definitions>
  <inkml:trace contextRef="#ctx0" brushRef="#br0">196 111 24575,'1'0'0,"0"-1"0,1 1 0,-1-1 0,0 0 0,0 1 0,0-1 0,1 0 0,-1 0 0,0 0 0,0 1 0,0-1 0,0 0 0,-1 0 0,1-1 0,0 1 0,0 0 0,0-1 0,12-22 0,-12 23 0,0-1 0,0 0 0,-1 0 0,1 0 0,0 0 0,-1 0 0,0 0 0,1 0 0,-1 0 0,0-1 0,0 1 0,0 0 0,0 0 0,0 0 0,-1 0 0,1 0 0,-1 0 0,1 0 0,-1 0 0,0 0 0,0 0 0,0 0 0,0 0 0,0 1 0,0-1 0,0 0 0,-2-1 0,1 1 0,-1 0 0,1 1 0,-1-1 0,1 1 0,-1 0 0,1 0 0,-1 0 0,0 0 0,0 0 0,0 0 0,1 1 0,-1 0 0,0-1 0,0 1 0,0 0 0,0 0 0,0 0 0,0 1 0,-4 0 0,3 0 0,-1 0 0,1 0 0,0 0 0,0 1 0,0-1 0,0 1 0,0 0 0,0 0 0,1 1 0,-1-1 0,0 1 0,1 0 0,0 0 0,0 0 0,0 0 0,0 0 0,0 1 0,1-1 0,-1 1 0,1 0 0,0-1 0,0 1 0,1 0 0,-1 0 0,1 1 0,0-1 0,0 0 0,-1 5 0,2-2 0,-1 0 0,1-1 0,0 1 0,1 0 0,0 0 0,0-1 0,1 1 0,-1 0 0,1-1 0,1 0 0,-1 1 0,1-1 0,0 0 0,0 0 0,1 0 0,0-1 0,7 9 0,-2-6 0,-1-1 0,2 0 0,-1 0 0,1 0 0,0-1 0,15 6 0,-13-6 0,0 1 0,0 0 0,18 14 0,-29-20 0,0 0 0,0-1 0,-1 1 0,1 0 0,0 0 0,0 0 0,-1 0 0,1 0 0,0 0 0,-1 0 0,1 0 0,-1 0 0,1 0 0,-1 0 0,0 0 0,0 0 0,1 0 0,-1 1 0,0-1 0,0 0 0,0 0 0,0 0 0,0 0 0,0 1 0,0-1 0,-1 0 0,1 0 0,0 0 0,-1 0 0,1 0 0,-1 0 0,1 0 0,-1 0 0,1 0 0,-1 0 0,0 0 0,0 0 0,1 0 0,-1 0 0,0 0 0,0-1 0,0 1 0,0 0 0,-1 0 0,-5 4 0,0 0 0,0 0 0,0-1 0,-14 6 0,5-4 86,0 0-1,0-1 0,-32 4 1,37-7-300,1-1 1,-1 0 0,1-1-1,0-1 1,-1 1 0,1-2-1,-16-3 1,9-1-6613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147"/>
    </inkml:context>
    <inkml:brush xml:id="br0">
      <inkml:brushProperty name="width" value="0.05" units="cm"/>
      <inkml:brushProperty name="height" value="0.05" units="cm"/>
    </inkml:brush>
  </inkml:definitions>
  <inkml:trace contextRef="#ctx0" brushRef="#br0">135 94 24575,'2'-1'0,"-1"-1"0,0 1 0,0-1 0,0 0 0,0 1 0,0-1 0,0 0 0,0 0 0,0 1 0,-1-1 0,1 0 0,-1 0 0,1 0 0,-1 0 0,0 0 0,0 0 0,0 0 0,0 1 0,0-1 0,0 0 0,-1 0 0,1 0 0,0 0 0,-1 0 0,0 0 0,1 1 0,-1-1 0,0 0 0,0 0 0,0 1 0,0-1 0,0 1 0,-3-4 0,2 3 0,0-1 0,0 1 0,-1-1 0,1 1 0,-1 0 0,0 0 0,1 0 0,-1 0 0,0 1 0,0-1 0,0 1 0,0 0 0,0-1 0,-1 1 0,1 1 0,0-1 0,0 0 0,-7 1 0,6 0 0,1 0 0,0 1 0,-1 0 0,1 0 0,0 0 0,0 0 0,-1 0 0,1 1 0,0-1 0,0 1 0,0 0 0,1 0 0,-1 0 0,0 0 0,1 1 0,-1-1 0,1 1 0,0-1 0,0 1 0,0 0 0,0 0 0,1 0 0,-1 0 0,1 0 0,-1 0 0,1 0 0,0 1 0,0-1 0,1 0 0,-1 1 0,0 4 0,0 0 0,1 0 0,0-1 0,0 1 0,1 0 0,0 0 0,0 0 0,1 0 0,0-1 0,0 1 0,0-1 0,1 1 0,7 10 0,-3-7 0,0-1 0,1 0 0,1-1 0,-1 0 0,19 15 0,55 32 0,-69-47 0,-11-8 0,-1 0 0,1-1 0,-1 1 0,0 0 0,1 0 0,-1 0 0,0 1 0,0-1 0,0 0 0,0 0 0,0 1 0,0-1 0,0 0 0,0 1 0,0-1 0,-1 1 0,1-1 0,-1 1 0,1 2 0,-1-3 0,0 1 0,0-1 0,-1 0 0,1 1 0,-1-1 0,1 0 0,-1 0 0,0 1 0,1-1 0,-1 0 0,0 0 0,0 0 0,0 0 0,1 0 0,-1 0 0,-1 0 0,1 0 0,0 0 0,0 0 0,0-1 0,0 1 0,0 0 0,-3 0 0,-9 5-170,0-1-1,0-1 0,-1 0 1,0-1-1,0-1 0,1 0 1,-27 1-1,15-2-6655</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586"/>
    </inkml:context>
    <inkml:brush xml:id="br0">
      <inkml:brushProperty name="width" value="0.05" units="cm"/>
      <inkml:brushProperty name="height" value="0.05" units="cm"/>
    </inkml:brush>
  </inkml:definitions>
  <inkml:trace contextRef="#ctx0" brushRef="#br0">56 135 24575,'-13'1'0,"14"4"0,1-4 0,0 0 0,0 0 0,0-1 0,0 1 0,1 0 0,-1-1 0,0 1 0,4-1 0,11 1 0,1 0 0,-1-1 0,23-4 0,-36 3 0,-1 1 0,1-1 0,-1 1 0,0-1 0,1 0 0,-1 0 0,0-1 0,0 1 0,0-1 0,0 1 0,0-1 0,0 0 0,0 0 0,-1 0 0,1-1 0,-1 1 0,1-1 0,-1 1 0,0-1 0,0 0 0,0 0 0,0 0 0,-1 0 0,3-4 0,-4 4 0,0 1 0,0-1 0,1 1 0,-2 0 0,1-1 0,0 1 0,0-1 0,-1 1 0,1 0 0,-1-1 0,0 1 0,0 0 0,0-1 0,0 1 0,0 0 0,0 0 0,0 0 0,-1 0 0,1 0 0,-1 0 0,0 1 0,1-1 0,-1 0 0,0 1 0,0-1 0,0 1 0,0 0 0,-3-2 0,-4-2 0,0 0 0,0 1 0,0 0 0,-1 0 0,-13-3 0,18 6 0,1 0 0,-1 0 0,0 1 0,1 0 0,-1-1 0,0 1 0,1 1 0,-1-1 0,0 1 0,1-1 0,-1 2 0,1-1 0,-1 0 0,1 1 0,-8 3 0,9-3 0,0 1 0,-1-1 0,1 1 0,0 0 0,0 0 0,1 0 0,-1 0 0,1 1 0,-1-1 0,1 0 0,0 1 0,0 0 0,1 0 0,-1-1 0,1 1 0,0 0 0,0 0 0,-1 5 0,1-3 18,0 1 0,0-1 0,1 1 0,0 0 0,0 0 0,1-1 0,-1 1 0,2-1 0,-1 1 0,1-1 0,0 1 0,0-1 0,0 0 0,1 0 0,0 0 0,0 0 0,1 0 0,6 8 0,-3-7-150,-1-1 1,1 1 0,0-1-1,1 0 1,-1-1 0,1 0 0,0 0-1,0-1 1,1 0 0,-1-1 0,1 1-1,16 3 1,2-2-6695</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804"/>
    </inkml:context>
    <inkml:brush xml:id="br0">
      <inkml:brushProperty name="width" value="0.05" units="cm"/>
      <inkml:brushProperty name="height" value="0.05" units="cm"/>
    </inkml:brush>
  </inkml:definitions>
  <inkml:trace contextRef="#ctx0" brushRef="#br0">30 120 24575,'1'-32'0,"0"23"0,-1 0 0,1-1 0,-2 1 0,1-1 0,-1 1 0,-1 0 0,-3-14 0,0 34 0,1 9 0,-4 34 0,4 1 0,1 1 0,3-1 0,2 0 0,14 79 0,-15-127-170,1 1-1,0 0 0,0-1 1,1 1-1,-1-1 0,2 0 1,6 13-1,0-7-6655</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969"/>
    </inkml:context>
    <inkml:brush xml:id="br0">
      <inkml:brushProperty name="width" value="0.05" units="cm"/>
      <inkml:brushProperty name="height" value="0.05" units="cm"/>
    </inkml:brush>
  </inkml:definitions>
  <inkml:trace contextRef="#ctx0" brushRef="#br0">29 1 24575,'-2'0'0,"-3"0"0,-4 0 0,1 2 0,3 1 0,5 2 0,8 1 0,6-2 0,8 0 0,7-2 0,6-3 0,4-2 0,-5 0-8191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2.559"/>
    </inkml:context>
    <inkml:brush xml:id="br0">
      <inkml:brushProperty name="width" value="0.05" units="cm"/>
      <inkml:brushProperty name="height" value="0.05" units="cm"/>
    </inkml:brush>
  </inkml:definitions>
  <inkml:trace contextRef="#ctx0" brushRef="#br0">265 124 24575,'1'0'0,"0"-1"0,0 1 0,0 0 0,0-1 0,-1 1 0,1-1 0,0 1 0,0-1 0,0 1 0,-1-1 0,1 0 0,0 0 0,0 1 0,-1-1 0,1 0 0,-1 0 0,1 1 0,0-2 0,11-20 0,-9 16 0,-1 2 0,1-1 0,-1 0 0,1 0 0,-1 0 0,-1 0 0,1 0 0,0-6 0,-2 9 0,0 1 0,0-1 0,0 1 0,0 0 0,0-1 0,-1 1 0,1 0 0,-1-1 0,1 1 0,-1 0 0,1 0 0,-1-1 0,0 1 0,1 0 0,-1 0 0,0 0 0,0 0 0,0 0 0,0 0 0,0 0 0,0 0 0,0 0 0,0 1 0,0-1 0,-1 0 0,1 1 0,0-1 0,0 1 0,-1-1 0,1 1 0,0-1 0,-1 1 0,-1 0 0,-6-2 0,-1 1 0,1-1 0,-1 2 0,1 0 0,0 0 0,-1 0 0,1 1 0,-1 1 0,1 0 0,-13 4 0,6-1 0,-1 1 0,2 1 0,-1 1 0,-26 16 0,38-21 0,0 0 0,0 0 0,0 0 0,0 0 0,1 1 0,-1-1 0,1 1 0,0 0 0,0 0 0,0 0 0,1 1 0,0-1 0,-3 6 0,5-8 0,-1 1 0,1-1 0,-1 1 0,1 0 0,0-1 0,0 1 0,0-1 0,1 1 0,-1-1 0,1 1 0,-1 0 0,1-1 0,0 0 0,0 1 0,0-1 0,0 1 0,0-1 0,0 0 0,1 0 0,-1 0 0,1 0 0,0 0 0,-1 0 0,1 0 0,0 0 0,4 2 0,3 3 0,2 1 0,-1-2 0,1 1 0,0-2 0,1 1 0,12 3 0,78 20 0,-38-12 0,-60-16 0,-1 0 0,1 1 0,-1-1 0,0 1 0,1 0 0,-1 0 0,0 0 0,0 0 0,3 3 0,-6-5 0,1 1 0,-1-1 0,1 1 0,-1-1 0,0 1 0,1 0 0,-1-1 0,0 1 0,0-1 0,1 1 0,-1-1 0,0 1 0,0 0 0,0-1 0,0 1 0,1 0 0,-1-1 0,0 1 0,0 0 0,-1-1 0,1 1 0,0 0 0,0 0 0,-1 0 0,0 0 0,1 0 0,-1 0 0,0 0 0,0 0 0,1 0 0,-1 0 0,0 0 0,0-1 0,0 1 0,0 0 0,0-1 0,0 1 0,0-1 0,-2 1 0,-7 3 0,1-1 0,-1 0 0,1-1 0,-1 0 0,0-1 0,0 1 0,0-2 0,-12 0 0,-11-2 0,-36-7 0,47 5-455,1-1 0,-27-8 0,26 4-6371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2.825"/>
    </inkml:context>
    <inkml:brush xml:id="br0">
      <inkml:brushProperty name="width" value="0.05" units="cm"/>
      <inkml:brushProperty name="height" value="0.05" units="cm"/>
    </inkml:brush>
  </inkml:definitions>
  <inkml:trace contextRef="#ctx0" brushRef="#br0">6 8 24575,'-6'-8'0,"12"10"0,14 13 0,-3 5 0,-1 0 0,-1 1 0,0 1 0,-2 0 0,-1 1 0,0 0 0,-2 1 0,-1 0 0,10 39 0,-16-46 0,0-1 0,-1 1 0,0 0 0,-2 0 0,0 0 0,-4 30 0,2-36 0,-1 1 0,0 0 0,-1-1 0,0 0 0,0 0 0,-1 0 0,-1 0 0,0-1 0,-1 0 0,-9 12 0,-22 18-1365,-1-9-5461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9.990"/>
    </inkml:context>
    <inkml:brush xml:id="br0">
      <inkml:brushProperty name="width" value="0.05" units="cm"/>
      <inkml:brushProperty name="height" value="0.05" units="cm"/>
    </inkml:brush>
  </inkml:definitions>
  <inkml:trace contextRef="#ctx0" brushRef="#br0">134 22 24575,'0'-1'0,"0"0"0,0 0 0,0 0 0,-1 0 0,1 1 0,0-1 0,-1 0 0,1 0 0,-1 0 0,1 0 0,-1 0 0,1 1 0,-1-1 0,0 0 0,1 1 0,-1-1 0,0 0 0,1 1 0,-1-1 0,0 1 0,0-1 0,0 1 0,0-1 0,1 1 0,-1-1 0,0 1 0,0 0 0,0 0 0,-1-1 0,0 1 0,1 0 0,-1-1 0,1 1 0,-1 0 0,1 0 0,-1 0 0,1 0 0,-1 0 0,1 0 0,-1 0 0,1 1 0,-1-1 0,1 1 0,-1-1 0,1 1 0,0-1 0,-1 1 0,0 1 0,-2 1 0,1 1 0,0 0 0,0 0 0,0 0 0,1 0 0,-1 0 0,1 1 0,0-1 0,0 1 0,1-1 0,-1 1 0,0 5 0,-2 11 0,-2 32 0,4-32 0,-22 562 0,22-416 0,-6 47 0,1-53 0,14 168 0,3-247 326,2 23-2017,-11-90-5135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271"/>
    </inkml:context>
    <inkml:brush xml:id="br0">
      <inkml:brushProperty name="width" value="0.05" units="cm"/>
      <inkml:brushProperty name="height" value="0.05" units="cm"/>
    </inkml:brush>
  </inkml:definitions>
  <inkml:trace contextRef="#ctx0" brushRef="#br0">40 1 24575,'-1'0'0,"0"0"0,1 0 0,-1 1 0,0-1 0,1 0 0,-1 1 0,1-1 0,-1 1 0,1-1 0,-1 1 0,1-1 0,-1 1 0,1-1 0,0 1 0,-1-1 0,1 1 0,-1 0 0,1-1 0,0 1 0,0 0 0,0-1 0,-1 1 0,1 0 0,0-1 0,0 1 0,0 0 0,0 1 0,-2 25 0,1-20 0,-9 99 155,2-40-535,3 1 0,3 0 0,7 80 0,-2-125-6446</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629"/>
    </inkml:context>
    <inkml:brush xml:id="br0">
      <inkml:brushProperty name="width" value="0.05" units="cm"/>
      <inkml:brushProperty name="height" value="0.05" units="cm"/>
    </inkml:brush>
  </inkml:definitions>
  <inkml:trace contextRef="#ctx0" brushRef="#br0">192 29 24575,'-10'1'0,"1"0"0,-1 1 0,1-1 0,-1 2 0,1-1 0,0 1 0,0 1 0,1 0 0,-1 0 0,-10 7 0,13-7 0,-1 0 0,1 1 0,0 0 0,0 0 0,0 0 0,1 1 0,0 0 0,0 0 0,0 0 0,1 0 0,0 1 0,0 0 0,-3 7 0,6-11 0,0 0 0,1-1 0,-1 1 0,0 0 0,1 0 0,0 0 0,0 0 0,-1 0 0,2 0 0,-1 0 0,0 0 0,1 0 0,-1 0 0,1 0 0,0-1 0,0 1 0,0 0 0,2 4 0,0-3 0,0-1 0,-1 1 0,1-1 0,1 0 0,-1 0 0,0 0 0,1 0 0,-1-1 0,1 1 0,0-1 0,5 3 0,3-1 0,-1 1 0,1-2 0,0 1 0,0-2 0,1 1 0,-1-2 0,0 0 0,13 0 0,-9-2 0,0-1 0,0 0 0,0-2 0,-1 1 0,0-2 0,1 0 0,23-12 0,-31 13 0,0 0 0,0-1 0,-1 0 0,1 0 0,-1 0 0,0-1 0,0 0 0,-1-1 0,0 0 0,0 0 0,-1 0 0,0 0 0,0-1 0,7-15 0,-11 20 0,0 0 0,0 0 0,0 0 0,0 0 0,-1 0 0,1 0 0,-1 0 0,0 0 0,0 0 0,0 0 0,0-1 0,-1 1 0,1 0 0,-1 0 0,0 0 0,0 0 0,0 0 0,0 1 0,0-1 0,-1 0 0,1 0 0,-1 1 0,0-1 0,0 1 0,0-1 0,0 1 0,0 0 0,0 0 0,-1 0 0,1 0 0,-1 0 0,0 0 0,-3-1 0,-5-2 0,0 0 0,0 0 0,0 1 0,0 1 0,-1 0 0,1 0 0,-18-1 0,2 2-682,-39 3-1,25 2-6143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957"/>
    </inkml:context>
    <inkml:brush xml:id="br0">
      <inkml:brushProperty name="width" value="0.05" units="cm"/>
      <inkml:brushProperty name="height" value="0.05" units="cm"/>
    </inkml:brush>
  </inkml:definitions>
  <inkml:trace contextRef="#ctx0" brushRef="#br0">85 0 24575,'-12'1'0,"0"0"0,0 0 0,0 1 0,1 1 0,-13 4 0,24-7 0,0 0 0,0 0 0,0 0 0,0 0 0,0 0 0,0 0 0,0 0 0,0 0 0,0 0 0,1 1 0,-1-1 0,0 0 0,0 0 0,0 0 0,0 0 0,0 0 0,0 0 0,0 0 0,0 0 0,0 0 0,0 0 0,0 1 0,0-1 0,0 0 0,0 0 0,0 0 0,0 0 0,0 0 0,0 0 0,0 0 0,0 0 0,0 1 0,0-1 0,0 0 0,0 0 0,0 0 0,0 0 0,0 0 0,0 0 0,0 0 0,0 0 0,0 0 0,0 1 0,-1-1 0,1 0 0,0 0 0,0 0 0,0 0 0,0 0 0,0 0 0,0 0 0,0 0 0,0 0 0,0 0 0,0 0 0,-1 0 0,1 0 0,0 0 0,0 0 0,0 0 0,0 0 0,0 0 0,0 0 0,0 0 0,0 0 0,-1 0 0,1 0 0,0 0 0,0 0 0,12 4 0,18-1 0,101 1-682,172-17-1,-257 7-6143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5.203"/>
    </inkml:context>
    <inkml:brush xml:id="br0">
      <inkml:brushProperty name="width" value="0.05" units="cm"/>
      <inkml:brushProperty name="height" value="0.05" units="cm"/>
    </inkml:brush>
  </inkml:definitions>
  <inkml:trace contextRef="#ctx0" brushRef="#br0">1 55 24575,'2'0'0,"6"-2"0,5-2 0,11-1 0,10 0 0,10-2 0,10 0 0,7 0 0,3-2 0,-10 1-8191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1.511"/>
    </inkml:context>
    <inkml:brush xml:id="br0">
      <inkml:brushProperty name="width" value="0.05" units="cm"/>
      <inkml:brushProperty name="height" value="0.05" units="cm"/>
    </inkml:brush>
  </inkml:definitions>
  <inkml:trace contextRef="#ctx0" brushRef="#br0">1 3 24575,'23'-1'0,"-14"0"0,0 1 0,0 0 0,0 0 0,16 4 0,-23-4 0,0 1 0,0 0 0,0-1 0,0 1 0,0 0 0,0 0 0,-1 0 0,1 0 0,0 0 0,-1 0 0,1 1 0,-1-1 0,1 1 0,-1-1 0,1 1 0,-1-1 0,0 1 0,0 0 0,0 0 0,0-1 0,0 1 0,0 0 0,-1 0 0,1 0 0,-1 0 0,1 3 0,1 14-151,-1 0-1,-2 0 0,0 0 0,0 0 1,-2 0-1,-1 0 0,0-1 1,-11 29-1,10-31-6674</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1.917"/>
    </inkml:context>
    <inkml:brush xml:id="br0">
      <inkml:brushProperty name="width" value="0.05" units="cm"/>
      <inkml:brushProperty name="height" value="0.05" units="cm"/>
    </inkml:brush>
  </inkml:definitions>
  <inkml:trace contextRef="#ctx0" brushRef="#br0">403 1 24575,'-12'0'0,"1"1"0,-1 1 0,1 0 0,-1 1 0,-20 7 0,-51 28 0,61-27 0,1 1 0,0 1 0,1 1 0,1 1 0,0 0 0,1 1 0,-24 29 0,36-37 0,1 0 0,-1 0 0,2 0 0,-1 1 0,1-1 0,0 1 0,1 0 0,0 1 0,-3 13 0,5-16 0,0 0 0,1 1 0,0-1 0,0 0 0,1 0 0,0 1 0,0-1 0,1 0 0,0 0 0,0 0 0,1 0 0,-1 0 0,8 11 0,-2-6 0,0 0 0,1-1 0,0-1 0,1 0 0,0 0 0,1 0 0,0-2 0,0 1 0,1-1 0,0-1 0,0 0 0,1-1 0,20 8 0,-7-5 0,0-1 0,1-1 0,-1-2 0,1 0 0,1-2 0,28 0 0,-35-3 0,0-1 0,0-1 0,-1 0 0,1-2 0,-1 0 0,0-2 0,0 0 0,-1-1 0,29-15 0,-40 18 0,0-1 0,0 0 0,0 0 0,-1-1 0,0 0 0,0 0 0,-1-1 0,1 0 0,-1 0 0,-1 0 0,1-1 0,-1 0 0,-1 0 0,0 0 0,0-1 0,0 1 0,-1-1 0,0 0 0,-1 0 0,0 0 0,0 0 0,-1 0 0,0-14 0,-1 14 0,-1-1 0,0 1 0,0-1 0,-1 1 0,0 0 0,0 0 0,-1 0 0,0 0 0,-1 1 0,0-1 0,-1 1 0,-6-10 0,3 7 0,0 1 0,-2 0 0,1 0 0,-1 1 0,0 0 0,-1 1 0,-20-13 0,2 6 0,0 1 0,-1 2 0,0 1 0,-1 1 0,0 1 0,-45-5 0,9 5-1365,6 4-5461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4.295"/>
    </inkml:context>
    <inkml:brush xml:id="br0">
      <inkml:brushProperty name="width" value="0.05" units="cm"/>
      <inkml:brushProperty name="height" value="0.05" units="cm"/>
    </inkml:brush>
  </inkml:definitions>
  <inkml:trace contextRef="#ctx0" brushRef="#br0">97 111 24575,'0'0'0,"-1"-1"0,1 1 0,-1 0 0,1 0 0,0 0 0,-1-1 0,1 1 0,0 0 0,-1 0 0,1-1 0,0 1 0,-1 0 0,1-1 0,0 1 0,0-1 0,-1 1 0,1 0 0,0-1 0,0 1 0,0-1 0,0 1 0,-1 0 0,1-1 0,0 1 0,0-1 0,0 1 0,0-1 0,0 1 0,0 0 0,0-1 0,0 1 0,0-1 0,0 1 0,1-1 0,-1 1 0,0 0 0,0-1 0,0 1 0,0-1 0,1 1 0,-1-1 0,7-17 0,-3 12 0,0 0 0,0 0 0,1 1 0,0-1 0,0 1 0,0 0 0,0 1 0,1 0 0,0-1 0,7-2 0,-9 4 0,0 1 0,0 0 0,1 0 0,-1 0 0,1 1 0,0-1 0,-1 1 0,1 0 0,0 1 0,-1-1 0,1 1 0,0 0 0,0 0 0,0 0 0,-1 1 0,6 0 0,-9 0 0,1-1 0,0 1 0,-1-1 0,1 1 0,-1-1 0,1 1 0,-1 0 0,0 0 0,1 0 0,-1 0 0,0 0 0,1 0 0,-1 0 0,0 0 0,0 1 0,0-1 0,0 0 0,0 1 0,0-1 0,-1 1 0,1-1 0,0 1 0,0 1 0,-1 0 0,1-1 0,-1 1 0,0 0 0,0 0 0,0 0 0,-1 0 0,1-1 0,-1 1 0,1 0 0,-1 0 0,0-1 0,-2 4 0,-1 3 0,-1 0 0,0 0 0,-1-1 0,0 0 0,0 0 0,-11 11 0,-3-3 0,-1 0 0,-1-2 0,0 0 0,0-2 0,-29 12 0,0 0 0,51-24 0,0 0 0,-1 0 0,1 1 0,0-1 0,-1 0 0,1 0 0,-1 0 0,1 0 0,0 0 0,-1 0 0,1 1 0,0-1 0,-1 0 0,1 0 0,0 1 0,-1-1 0,1 0 0,0 0 0,0 1 0,-1-1 0,1 0 0,0 1 0,0-1 0,0 0 0,-1 1 0,1-1 0,0 1 0,0-1 0,0 0 0,0 1 0,0-1 0,0 0 0,0 1 0,0 0 0,13 3 0,25-2 0,17-5-341,-1-3 0,-1-1-1,71-21 1,-90 19-6485</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4.683"/>
    </inkml:context>
    <inkml:brush xml:id="br0">
      <inkml:brushProperty name="width" value="0.05" units="cm"/>
      <inkml:brushProperty name="height" value="0.05" units="cm"/>
    </inkml:brush>
  </inkml:definitions>
  <inkml:trace contextRef="#ctx0" brushRef="#br0">510 91 24575,'-5'-5'0,"0"1"0,-1 0 0,0 1 0,1-1 0,-1 1 0,0 0 0,0 0 0,-1 1 0,1 0 0,0 0 0,-1 0 0,0 1 0,1 0 0,-1 0 0,0 1 0,1 0 0,-11 1 0,-3 0 0,0 2 0,0 0 0,0 1 0,-29 11 0,30-8 0,0 1 0,0 1 0,1 1 0,0 0 0,1 1 0,0 1 0,1 1 0,0 0 0,-26 29 0,35-33 0,0 0 0,1 0 0,0 0 0,1 1 0,0 0 0,0 0 0,1 0 0,-5 20 0,7-22 0,1 0 0,0 1 0,0-1 0,1 1 0,0-1 0,1 1 0,0-1 0,0 1 0,1-1 0,0 0 0,0 0 0,6 13 0,-5-14 0,1 0 0,0 0 0,0 0 0,1-1 0,-1 0 0,1 0 0,1 0 0,-1 0 0,1-1 0,9 7 0,-4-5 0,0 0 0,1 0 0,-1-2 0,1 1 0,24 6 0,-14-7 0,0 0 0,0-1 0,1-2 0,-1 0 0,1-1 0,44-5 0,-50 2 0,-1-1 0,0-1 0,0 0 0,0-1 0,0-1 0,-1-1 0,0 0 0,0 0 0,-1-2 0,25-18 0,-30 19 0,0 0 0,0 0 0,-1-1 0,-1 0 0,1-1 0,-2 1 0,1-2 0,-1 1 0,-1 0 0,0-1 0,0 0 0,-1 0 0,-1-1 0,0 1 0,3-23 0,-4 21-52,-2 1-1,1 0 1,-2-1-1,0 1 1,0 0-1,-1-1 1,0 1-1,-1 0 1,-1 0-1,0 1 1,-1-1-1,0 1 1,0 0-1,-1 0 1,-1 1-1,0-1 1,0 1-1,-1 1 1,0-1-1,-1 2 0,0-1 1,0 1-1,-1 0 1,0 1-1,-16-9 1,-23-10-6774</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6.519"/>
    </inkml:context>
    <inkml:brush xml:id="br0">
      <inkml:brushProperty name="width" value="0.05" units="cm"/>
      <inkml:brushProperty name="height" value="0.05" units="cm"/>
    </inkml:brush>
  </inkml:definitions>
  <inkml:trace contextRef="#ctx0" brushRef="#br0">31 71 24575,'-2'-1'0,"1"1"0,-1 0 0,1 0 0,0-1 0,0 1 0,-1-1 0,1 1 0,0-1 0,0 0 0,-1 1 0,1-1 0,0 0 0,0 0 0,0 0 0,0 0 0,0 0 0,0 0 0,0 0 0,1 0 0,-1 0 0,-1-3 0,1 3 0,1 0 0,-1 0 0,1 0 0,-1 0 0,1 0 0,0 0 0,-1 0 0,1 0 0,0 0 0,0 0 0,0 0 0,0 0 0,0 0 0,0 0 0,0 0 0,0-1 0,0 1 0,1 0 0,-1 0 0,0 0 0,1 0 0,-1 0 0,0 0 0,1 0 0,0 0 0,-1 0 0,2-1 0,1-1 0,1 1 0,-1 0 0,1 0 0,-1 0 0,1 0 0,0 0 0,0 1 0,0 0 0,0 0 0,0 0 0,0 0 0,7 0 0,56 0 0,-43 2 0,-1-1 0,42 2 0,-59-2 0,-1 1 0,1 0 0,-1 0 0,1 1 0,-1 0 0,1 0 0,-1 0 0,9 5 0,-13-6 0,0-1 0,-1 0 0,1 1 0,0 0 0,0-1 0,-1 1 0,1-1 0,0 1 0,-1 0 0,1-1 0,-1 1 0,1 0 0,-1 0 0,1-1 0,-1 1 0,1 0 0,-1 0 0,0 0 0,0-1 0,1 1 0,-1 0 0,0 0 0,0 0 0,0 0 0,0 0 0,0 0 0,0 0 0,0 0 0,-1 1 0,0 0 0,1 0 0,-1-1 0,0 1 0,0 0 0,-1-1 0,1 1 0,0-1 0,0 0 0,-1 1 0,1-1 0,-3 2 0,-7 4 0,1-1 0,-1 0 0,-13 5 0,22-11 0,-123 45 0,124-45 0,1 0 0,-1 0 0,1 0 0,-1 0 0,1 0 0,-1 0 0,1 0 0,-1 1 0,1-1 0,-1 0 0,1 0 0,0 1 0,-1-1 0,1 0 0,-1 0 0,1 1 0,0-1 0,-1 0 0,1 1 0,0-1 0,-1 1 0,1-1 0,0 0 0,0 1 0,0-1 0,-1 1 0,1-1 0,0 1 0,0-1 0,0 1 0,0 0 0,1 0 0,-1-1 0,1 1 0,0 0 0,-1-1 0,1 1 0,0-1 0,-1 1 0,1-1 0,0 0 0,0 1 0,0-1 0,-1 0 0,1 1 0,1-1 0,42 10 0,-38-10 0,7 3 0,1 0 0,-1 1 0,22 9 0,-32-12 0,0 0 0,0 0 0,-1 0 0,1 1 0,-1-1 0,1 1 0,-1 0 0,1-1 0,-1 1 0,0 0 0,0 1 0,0-1 0,0 0 0,0 0 0,-1 1 0,1-1 0,-1 1 0,1 0 0,-1-1 0,0 1 0,0 0 0,0 0 0,-1 0 0,2 3 0,-3-4 0,1 0 0,-1 0 0,1-1 0,-1 1 0,1 0 0,-1 0 0,0 0 0,0-1 0,0 1 0,0 0 0,0-1 0,-1 1 0,1-1 0,0 1 0,-1-1 0,1 1 0,-1-1 0,1 0 0,-1 0 0,0 0 0,1 0 0,-1 0 0,0 0 0,0 0 0,0-1 0,-3 2 0,-6 1 0,0 0 0,-24 3 0,34-6 0,-10 2-151,-1-1-1,0-1 0,0 0 0,1-1 1,-1 0-1,0-1 0,1 0 1,-14-5-1,0-2-6674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6.972"/>
    </inkml:context>
    <inkml:brush xml:id="br0">
      <inkml:brushProperty name="width" value="0.05" units="cm"/>
      <inkml:brushProperty name="height" value="0.05" units="cm"/>
    </inkml:brush>
  </inkml:definitions>
  <inkml:trace contextRef="#ctx0" brushRef="#br0">419 48 24575,'-25'-9'0,"-2"1"0,1 1 0,-1 1 0,-35-2 0,53 7 0,0 1 0,0 0 0,0 1 0,0 0 0,0 0 0,0 1 0,0 0 0,0 1 0,0 0 0,1 0 0,-1 1 0,1 0 0,0 0 0,0 1 0,1 0 0,-12 10 0,10-6 0,0 1 0,0 0 0,1 0 0,1 1 0,0 0 0,0 1 0,1-1 0,1 1 0,0 0 0,1 1 0,0-1 0,0 1 0,-1 19 0,2-15 0,1-1 0,2 2 0,-1-1 0,2 0 0,0 0 0,1 0 0,1-1 0,1 1 0,10 30 0,-9-35 0,0 0 0,1-1 0,1 0 0,-1 0 0,2-1 0,0 0 0,0 0 0,0-1 0,2 0 0,-1 0 0,1-1 0,0 0 0,0-1 0,1 0 0,0-1 0,0 0 0,1-1 0,0 0 0,0-1 0,17 4 0,-12-4 0,-1-1 0,1-1 0,-1-1 0,1-1 0,0 0 0,-1-1 0,1 0 0,0-2 0,-1 0 0,0 0 0,0-2 0,0 0 0,0-1 0,-1-1 0,18-9 0,-14 4 0,0-1 0,-1-1 0,0 0 0,-2-1 0,1-1 0,-2-1 0,20-25 0,-24 25 0,0 1 0,0-2 0,-2 1 0,0-1 0,-1-1 0,-1 0 0,-1 0 0,7-32 0,-12 43 0,0 0 0,0 0 0,-1 0 0,0 0 0,0 0 0,-1 0 0,0 0 0,-1 0 0,1 0 0,-1 1 0,-1-1 0,0 0 0,0 1 0,0 0 0,-1 0 0,-6-10 0,4 10 0,0 0 0,-1 0 0,0 0 0,0 1 0,0 0 0,-1 0 0,0 1 0,0 0 0,-1 0 0,1 1 0,-1 0 0,0 1 0,-14-4 0,-7 0-227,0 2-1,0 1 1,0 1-1,-1 2 1,-46 4-1,30 1-6598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094"/>
    </inkml:context>
    <inkml:brush xml:id="br0">
      <inkml:brushProperty name="width" value="0.05" units="cm"/>
      <inkml:brushProperty name="height" value="0.05" units="cm"/>
    </inkml:brush>
  </inkml:definitions>
  <inkml:trace contextRef="#ctx0" brushRef="#br0">0 21 24575,'3'0'0,"2"0"0,3 0 0,4-3 0,6 0 0,3-2 0,5 0 0,-2 1-8191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1.320"/>
    </inkml:context>
    <inkml:brush xml:id="br0">
      <inkml:brushProperty name="width" value="0.05" units="cm"/>
      <inkml:brushProperty name="height" value="0.05" units="cm"/>
    </inkml:brush>
  </inkml:definitions>
  <inkml:trace contextRef="#ctx0" brushRef="#br0">57 2195 24575,'-3'1'0,"0"-1"0,0 1 0,-1 0 0,1 0 0,0 0 0,0 0 0,0 1 0,0-1 0,1 1 0,-1-1 0,-4 4 0,7-4 0,1-1 0,-1 0 0,0 1 0,0-1 0,0 0 0,0 1 0,1-1 0,-1 0 0,0 0 0,0 1 0,0-1 0,1 0 0,-1 0 0,0 1 0,1-1 0,-1 0 0,0 0 0,0 0 0,1 1 0,-1-1 0,0 0 0,1 0 0,-1 0 0,0 0 0,1 0 0,-1 0 0,1 0 0,-1 0 0,0 0 0,1 0 0,0 0 0,16 3 0,-15-3 0,408 18 0,-261-17 0,1179 10-2719,-45-2 137,272 45 5102,-1547-54-2331,0 0 211,0 1 0,-1 0 0,13 2 0,-29 1 305,-10-2-418,11-1-287,-80-1 0,80-1 0,-1 1 0,1-2 0,0 1 0,-1-1 0,1 0 0,0-1 0,1 0 0,-12-5 0,18 7 0,1 1 0,-1-1 0,0 1 0,0-1 0,0 0 0,0 1 0,1-1 0,-1 0 0,0 0 0,1 1 0,-1-1 0,1 0 0,-1 0 0,1 0 0,-1 0 0,1 0 0,-1 0 0,1 0 0,0 0 0,0 0 0,-1 0 0,1 0 0,0 0 0,0 0 0,0 0 0,0 0 0,0 0 0,0 0 0,1 0 0,-1 0 0,0 0 0,0 0 0,1 0 0,-1 0 0,1 0 0,-1 0 0,1 0 0,-1 0 0,1 0 0,-1 1 0,1-1 0,0-1 0,5-5 0,0 0 0,0 1 0,1 0 0,7-6 0,-4 4 0,4-5 0,0-2 0,-1 1 0,0-2 0,-1 1 0,-1-2 0,0 0 0,-2 0 0,0-1 0,-1 0 0,0 0 0,-2-1 0,0 0 0,5-29 0,12-99 0,4-172 0,-19 198 0,-5 75 0,20-483 0,-24 435 0,-5 0 0,-4 1 0,-35-150 0,29 176 0,2 11 0,-21-59 0,34 114 0,1-1 0,-1 0 0,0 0 0,1 0 0,-1 1 0,0-1 0,0 0 0,0 1 0,-1-1 0,1 1 0,0-1 0,-1 1 0,1 0 0,0 0 0,-1-1 0,0 1 0,-2-1 0,0 1 0,1 0 0,0 1 0,-1-1 0,1 1 0,-1 0 0,1 0 0,0 0 0,-1 1 0,-4 1 0,-364 35 22,-4-25-42,116-5-87,-1506 86-1616,1094-47 1530,-1-26 0,547-21 1123,-186-25 1,306 26-912,0 0 1,0 0 0,0 1-1,0 0 1,0 0 0,0 0-1,0 1 1,0 0 0,1 0-1,-1 0 1,1 1-1,-1 0 1,1 0 0,0 0-1,0 0 1,0 1 0,-8 8-1,10-8-19,0 0 0,0-1 0,0 1 0,1 0 0,-1 1 0,1-1 0,0 0 0,0 1 0,0-1 0,1 1 0,0-1 0,0 1 0,0 0 0,0 0 0,1 8 0,-1 9 0,2-1 0,3 25 0,-3-43 0,8 66-341,3 0 0,4-1-1,47 130 1,-50-165-6485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9.364"/>
    </inkml:context>
    <inkml:brush xml:id="br0">
      <inkml:brushProperty name="width" value="0.05" units="cm"/>
      <inkml:brushProperty name="height" value="0.05" units="cm"/>
    </inkml:brush>
  </inkml:definitions>
  <inkml:trace contextRef="#ctx0" brushRef="#br0">1 9 24575,'8'-5'0,"-3"1"0,-4 15 0,-6 20 0,3-21 0,0 0 0,0 0 0,2 0 0,-1 1 0,2 14 0,-1-23 0,0 0 0,1 0 0,-1 0 0,1 0 0,0 0 0,-1 0 0,1 0 0,0-1 0,0 1 0,0 0 0,0 0 0,1-1 0,-1 1 0,0-1 0,1 1 0,-1-1 0,1 1 0,-1-1 0,1 0 0,0 0 0,0 0 0,-1 0 0,1 0 0,0 0 0,0 0 0,0-1 0,0 1 0,0-1 0,0 1 0,0-1 0,0 0 0,4 0 0,-3 0 0,0 0 0,-1 0 0,1 0 0,0 0 0,0-1 0,0 1 0,-1-1 0,1 0 0,0 1 0,-1-1 0,1-1 0,-1 1 0,1 0 0,-1-1 0,0 1 0,1-1 0,2-2 0,0-2 0,0 0 0,0 0 0,0-1 0,6-10 0,10-14 0,-21 31 0,0 0 0,0 0 0,0-1 0,0 1 0,0 0 0,0 0 0,0 0 0,0 0 0,1 0 0,-1 0 0,0 0 0,0 0 0,0 0 0,0-1 0,0 1 0,0 0 0,0 0 0,1 0 0,-1 0 0,0 0 0,0 0 0,0 0 0,0 0 0,0 0 0,0 0 0,1 0 0,-1 0 0,0 0 0,0 0 0,0 0 0,0 0 0,0 0 0,0 0 0,1 0 0,-1 0 0,0 0 0,0 0 0,0 0 0,0 0 0,0 0 0,0 1 0,0-1 0,1 0 0,-1 0 0,0 0 0,0 0 0,0 0 0,0 0 0,0 0 0,0 0 0,0 1 0,3 9 0,-1 14 0,-2 56 263,-1-35-1077,6 64 0,-2-89-6012</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9.791"/>
    </inkml:context>
    <inkml:brush xml:id="br0">
      <inkml:brushProperty name="width" value="0.05" units="cm"/>
      <inkml:brushProperty name="height" value="0.05" units="cm"/>
    </inkml:brush>
  </inkml:definitions>
  <inkml:trace contextRef="#ctx0" brushRef="#br0">397 27 24575,'-6'-3'0,"0"0"0,0 0 0,0 0 0,0 1 0,0 0 0,0 0 0,-1 0 0,1 1 0,-1 0 0,-9 0 0,12 0 0,-8 0 0,0 0 0,-1 1 0,1 0 0,-1 1 0,1 0 0,0 1 0,-1 0 0,1 1 0,0 0 0,0 1 0,-11 6 0,13-5 0,1 0 0,0 1 0,0 1 0,0-1 0,1 1 0,0 1 0,0-1 0,1 1 0,0 1 0,0-1 0,1 1 0,0 0 0,-4 11 0,2-5 0,1 1 0,1 0 0,1 0 0,0 1 0,1-1 0,1 1 0,1 0 0,0 0 0,1 0 0,1 0 0,0 0 0,1 0 0,5 20 0,-4-27 0,0 0 0,1-1 0,0 1 0,1-1 0,0 0 0,0 0 0,1 0 0,0-1 0,1 0 0,0 0 0,0 0 0,1-1 0,0 1 0,0-2 0,0 1 0,1-1 0,0 0 0,0 0 0,1-1 0,0-1 0,0 1 0,0-1 0,17 5 0,-15-6 0,1-1 0,0 0 0,-1 0 0,1-1 0,0-1 0,0 0 0,0-1 0,-1 0 0,1 0 0,0-1 0,11-4 0,-8 1 0,0-1 0,0 0 0,0-1 0,-1-1 0,0 0 0,0-1 0,19-17 0,-18 14 0,-1-1 0,-1-1 0,0-1 0,-1 1 0,-1-2 0,0 0 0,-1 0 0,0-1 0,-2 0 0,0-1 0,-1 1 0,-1-2 0,0 1 0,3-23 0,-8 34 0,0-1 0,0 1 0,-1 0 0,0-1 0,0 1 0,0-1 0,-1 1 0,-1 0 0,1-1 0,-1 1 0,0 0 0,-1 0 0,0 0 0,0 1 0,0-1 0,-1 0 0,0 1 0,0 0 0,-1 0 0,0 0 0,0 1 0,0 0 0,0 0 0,-1 0 0,0 0 0,0 1 0,0 0 0,-1 0 0,-12-5 0,1 2 69,1 2-1,-1-1 0,-1 2 0,-34-4 1,11 5-923,-44 3 1,25 3-5973</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2.492"/>
    </inkml:context>
    <inkml:brush xml:id="br0">
      <inkml:brushProperty name="width" value="0.05" units="cm"/>
      <inkml:brushProperty name="height" value="0.05" units="cm"/>
    </inkml:brush>
  </inkml:definitions>
  <inkml:trace contextRef="#ctx0" brushRef="#br0">54 0 24575,'-1'9'0,"-1"-1"0,0 1 0,0-1 0,0 0 0,-1 0 0,0 0 0,-1 0 0,-5 8 0,-12 35 0,20-47 0,0 0 0,0 0 0,0 0 0,1 0 0,-1 0 0,1 7 0,0-10 0,0 0 0,0-1 0,1 1 0,-1 0 0,0-1 0,0 1 0,1 0 0,-1-1 0,0 1 0,1 0 0,-1-1 0,1 1 0,-1-1 0,0 1 0,1-1 0,-1 1 0,1-1 0,0 1 0,-1-1 0,1 1 0,-1-1 0,1 0 0,0 1 0,-1-1 0,1 0 0,0 1 0,-1-1 0,1 0 0,0 0 0,0 0 0,-1 0 0,1 0 0,0 0 0,-1 0 0,1 0 0,0 0 0,0 0 0,-1 0 0,1 0 0,0 0 0,-1-1 0,1 1 0,0 0 0,0-1 0,65-24 0,0 1 0,-59 21 0,0 2 0,1-1 0,-1 1 0,0 0 0,0 1 0,1 0 0,8 0 0,-15 0 0,1 1 0,0-1 0,-1 0 0,1 1 0,-1-1 0,1 1 0,0-1 0,-1 1 0,1 0 0,-1-1 0,0 1 0,1 0 0,-1 0 0,0 0 0,1 0 0,-1 0 0,0 1 0,0-1 0,0 0 0,0 1 0,0-1 0,1 2 0,-1 0 0,0 0 0,0 0 0,0 0 0,-1 0 0,1 0 0,-1 1 0,0-1 0,1 0 0,-2 0 0,1 0 0,-1 4 0,-1 3 0,0 1 0,-1-1 0,0 0 0,-1 0 0,0 0 0,-5 9 0,4-11-195,-1 0 0,0 0 0,0-1 0,0 1 0,-1-2 0,-9 9 0,-2-1-6631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2.677"/>
    </inkml:context>
    <inkml:brush xml:id="br0">
      <inkml:brushProperty name="width" value="0.05" units="cm"/>
      <inkml:brushProperty name="height" value="0.05" units="cm"/>
    </inkml:brush>
  </inkml:definitions>
  <inkml:trace contextRef="#ctx0" brushRef="#br0">1 47 24575,'2'-3'0,"1"-2"0,3-4 0,1 1 0,3 1 0,2 2 0,3 2 0,4 1 0,4 1 0,1 1 0,3 0 0,0 1 0,1-1 0,0-2 0,-5-1-8191</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3.085"/>
    </inkml:context>
    <inkml:brush xml:id="br0">
      <inkml:brushProperty name="width" value="0.05" units="cm"/>
      <inkml:brushProperty name="height" value="0.05" units="cm"/>
    </inkml:brush>
  </inkml:definitions>
  <inkml:trace contextRef="#ctx0" brushRef="#br0">488 50 24575,'-5'-6'0,"0"2"0,-1-1 0,0 1 0,0 0 0,0 0 0,-1 1 0,1-1 0,-1 1 0,0 1 0,0-1 0,0 1 0,0 1 0,0-1 0,0 1 0,-11 0 0,8 1 0,0 1 0,0 0 0,0 1 0,0 0 0,0 1 0,0 0 0,1 0 0,-1 1 0,1 0 0,-14 9 0,-1 2 0,2 1 0,-1 1 0,2 1 0,0 0 0,-19 25 0,28-29 0,0 0 0,2 0 0,-1 1 0,2 1 0,0 0 0,1 0 0,1 0 0,-10 34 0,15-41 0,0 0 0,1 0 0,0 0 0,0 0 0,1 0 0,0 0 0,1 0 0,0 0 0,1 0 0,-1 0 0,2 0 0,-1-1 0,7 15 0,-3-13 0,-1 0 0,1-1 0,1 0 0,0 0 0,0 0 0,0-1 0,1 0 0,1-1 0,-1 0 0,11 7 0,-2-4 0,0 0 0,1-1 0,0-1 0,1 0 0,0-2 0,0 0 0,0-1 0,1-1 0,0 0 0,-1-2 0,1 0 0,22-2 0,-27-1 0,0 0 0,0-2 0,0 1 0,0-2 0,0 0 0,0-1 0,-1 0 0,0-1 0,0-1 0,-1 0 0,20-14 0,-24 13 0,0 1 0,0-1 0,0-1 0,-1 1 0,-1-1 0,1-1 0,-2 0 0,1 0 0,-1 0 0,-1 0 0,0-1 0,0 0 0,-1 0 0,0-1 0,2-15 0,-3 11 0,-1 1 0,-1 0 0,0-1 0,-1 1 0,-1-1 0,0 1 0,-1 0 0,-1-1 0,0 1 0,-10-26 0,9 31 0,-1 0 0,0 0 0,0 1 0,-1 0 0,0 0 0,-1 1 0,0-1 0,0 1 0,-1 1 0,0-1 0,0 1 0,0 1 0,-1 0 0,0 0 0,0 1 0,-14-6 0,6 4-341,0 1 0,-1 1-1,-30-4 1,1 3-6485</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5.112"/>
    </inkml:context>
    <inkml:brush xml:id="br0">
      <inkml:brushProperty name="width" value="0.05" units="cm"/>
      <inkml:brushProperty name="height" value="0.05" units="cm"/>
    </inkml:brush>
  </inkml:definitions>
  <inkml:trace contextRef="#ctx0" brushRef="#br0">136 22 24575,'0'-1'0,"0"0"0,0 0 0,0 0 0,0 1 0,0-1 0,-1 0 0,1 0 0,0 0 0,0 0 0,0 1 0,-1-1 0,1 0 0,0 0 0,-1 1 0,1-1 0,-1 0 0,1 0 0,-1 1 0,1-1 0,-1 1 0,1-1 0,-1 0 0,0 1 0,1-1 0,-1 1 0,0-1 0,0 1 0,1 0 0,-1-1 0,0 1 0,0 0 0,0 0 0,0-1 0,-1 1 0,1 0 0,0 0 0,0 0 0,-1 0 0,1 0 0,0 1 0,0-1 0,0 0 0,-1 1 0,1-1 0,0 1 0,0-1 0,0 1 0,0 0 0,0-1 0,0 1 0,0 0 0,0 0 0,0-1 0,0 1 0,0 0 0,0 2 0,-9 11 0,2 1 0,-1 0 0,2 0 0,-9 29 0,-15 67 0,27-96 0,1 1 0,1-1 0,0 1 0,1-1 0,0 20 0,1-32 0,1 0 0,-1 0 0,0 0 0,1 0 0,-1-1 0,1 1 0,0 0 0,0 0 0,0-1 0,0 1 0,1-1 0,-1 1 0,1-1 0,-1 1 0,1-1 0,0 0 0,0 0 0,0 0 0,0 0 0,0 0 0,1 0 0,-1-1 0,1 1 0,-1-1 0,1 0 0,-1 1 0,1-1 0,0 0 0,-1 0 0,1-1 0,0 1 0,0-1 0,0 1 0,-1-1 0,6 0 0,0 0 0,-1-1 0,1 0 0,-1-1 0,1 1 0,-1-1 0,0-1 0,1 1 0,-1-1 0,0-1 0,-1 1 0,1-1 0,-1 0 0,1-1 0,-1 1 0,-1-1 0,1-1 0,-1 1 0,1-1 0,-2 0 0,1 0 0,-1 0 0,0 0 0,5-11 0,-8 15 0,0 1 0,-1-1 0,1 1 0,-1-1 0,1 0 0,-1 1 0,0-1 0,0 0 0,0 0 0,0 1 0,0-1 0,0 0 0,0 0 0,-1 1 0,1-1 0,0 0 0,-1 1 0,1-1 0,-1 1 0,-1-3 0,1 3 0,0 0 0,0-1 0,-1 1 0,1 0 0,0 0 0,-1 0 0,1 0 0,-1 1 0,1-1 0,-1 0 0,1 1 0,-1-1 0,0 1 0,1-1 0,-1 1 0,-3-1 0,-1 1 0,-1 0 0,0 0 0,0 1 0,1 0 0,-1 0 0,0 0 0,1 1 0,-1 0 0,-6 3 0,8-3-76,-1 1 1,1-1-1,-1 1 0,1 0 0,0 0 0,1 1 0,-1 0 0,0 0 1,1 0-1,0 0 0,0 0 0,0 1 0,1 0 0,-1 0 1,1 0-1,0 0 0,-4 11 0,5-4-6750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5.563"/>
    </inkml:context>
    <inkml:brush xml:id="br0">
      <inkml:brushProperty name="width" value="0.05" units="cm"/>
      <inkml:brushProperty name="height" value="0.05" units="cm"/>
    </inkml:brush>
  </inkml:definitions>
  <inkml:trace contextRef="#ctx0" brushRef="#br0">407 0 24575,'-6'1'0,"0"0"0,-1 0 0,1 0 0,0 1 0,0 0 0,0 0 0,0 0 0,-10 6 0,-43 29 0,55-33 0,-25 15 0,2 2 0,0 1 0,1 2 0,2 0 0,0 1 0,-25 37 0,39-48 0,2 0 0,-1 1 0,2 0 0,0 0 0,0 1 0,2-1 0,0 1 0,1 1 0,0-1 0,1 1 0,1-1 0,1 1 0,1 0 0,0-1 0,2 19 0,1-18 0,0-1 0,0 0 0,2-1 0,0 1 0,1-1 0,0 0 0,1 0 0,1 0 0,0-1 0,16 19 0,-19-26 0,2 0 0,-1 0 0,1 0 0,0-1 0,1 0 0,0-1 0,-1 1 0,2-1 0,-1-1 0,1 0 0,-1 0 0,1 0 0,0-1 0,0-1 0,1 1 0,-1-1 0,0-1 0,1 0 0,12 0 0,-4-3 0,-1 0 0,0-1 0,0 0 0,0-2 0,0 0 0,0 0 0,-1-2 0,0 0 0,-1-1 0,1-1 0,21-16 0,-6 2 0,-1-2 0,-2-1 0,0-2 0,27-35 0,-35 39 0,-1-2 0,-1-1 0,-2 0 0,16-35 0,-26 50 0,-1 0 0,-1 0 0,0 0 0,-1 0 0,0-1 0,-1 1 0,0-1 0,-1 0 0,-1 1 0,0-1 0,0 0 0,-2 0 0,-3-17 0,3 24-68,0-1 0,-1 0-1,0 1 1,-1-1 0,0 1 0,0 0-1,0 0 1,0 0 0,-1 1 0,0-1-1,0 1 1,-1 1 0,1-1 0,-1 1-1,0 0 1,0 0 0,-1 0-1,1 1 1,-11-4 0,-33-11-6758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19.943"/>
    </inkml:context>
    <inkml:brush xml:id="br0">
      <inkml:brushProperty name="width" value="0.05" units="cm"/>
      <inkml:brushProperty name="height" value="0.05" units="cm"/>
    </inkml:brush>
  </inkml:definitions>
  <inkml:trace contextRef="#ctx0" brushRef="#br0">1 1 24575,'0'1'0,"0"-1"0,0 0 0,0 0 0,0 0 0,0 0 0,0 0 0,1 0 0,-1 0 0,0 0 0,0 0 0,0 1 0,0-1 0,0 0 0,0 0 0,1 0 0,-1 0 0,0 0 0,0 0 0,0 0 0,0 0 0,1 0 0,-1 0 0,0 0 0,0 0 0,0 0 0,0 0 0,0 0 0,1 0 0,-1 0 0,0-1 0,0 1 0,0 0 0,0 0 0,0 0 0,0 0 0,1 0 0,-1 0 0,0 0 0,0 0 0,0 0 0,0-1 0,0 1 0,0 0 0,0 0 0,0 0 0,0 0 0,0 0 0,1 0 0,-1-1 0,6 17 0,-4 13 0,-3 47 0,0-51 0,0 0 0,6 46 0,-4-66-39,0 0 0,1 0 0,-1 0 0,1 0 0,0 0 0,0-1 0,0 1 0,1-1 0,-1 1 0,1-1 0,1 0 0,-1 0 0,0 0 0,1 0 0,0-1 0,0 1 0,0-1 0,0 0 0,0 0 0,1-1 0,-1 1 0,1-1 0,0 0 0,-1 0 0,1-1 0,0 1 0,0-1 0,0 0 0,1-1 0,-1 1 0,0-1 0,0 0 0,0 0 0,6-1 0,6-2-6787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0.150"/>
    </inkml:context>
    <inkml:brush xml:id="br0">
      <inkml:brushProperty name="width" value="0.05" units="cm"/>
      <inkml:brushProperty name="height" value="0.05" units="cm"/>
    </inkml:brush>
  </inkml:definitions>
  <inkml:trace contextRef="#ctx0" brushRef="#br0">12 20 24575,'-2'0'0,"-4"2"0,3 1 0,3 0 0,4-3 0,6-1 0,4-3 0,4-1 0,3 0 0,4 2 0,-2-2 0,-3 1-8191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0.662"/>
    </inkml:context>
    <inkml:brush xml:id="br0">
      <inkml:brushProperty name="width" value="0.05" units="cm"/>
      <inkml:brushProperty name="height" value="0.05" units="cm"/>
    </inkml:brush>
  </inkml:definitions>
  <inkml:trace contextRef="#ctx0" brushRef="#br0">153 51 24575,'0'-2'0,"0"0"0,0 0 0,0 0 0,0 0 0,0 0 0,-1 0 0,1 0 0,-1 0 0,1 0 0,-1 0 0,0 0 0,0 0 0,0 1 0,0-1 0,0 0 0,0 1 0,-1-1 0,1 0 0,0 1 0,-1 0 0,1-1 0,-1 1 0,1 0 0,-1 0 0,0 0 0,0 0 0,1 0 0,-1 0 0,0 0 0,0 1 0,0-1 0,0 1 0,-3-1 0,1 1 0,1-1 0,-1 1 0,1 0 0,-1 1 0,1-1 0,-1 1 0,1-1 0,-1 1 0,1 0 0,-1 0 0,1 1 0,0-1 0,0 1 0,0-1 0,0 1 0,0 0 0,0 0 0,-4 4 0,2-1 0,1 1 0,-1 0 0,1 1 0,0-1 0,0 1 0,1-1 0,-5 14 0,6-16 0,1 1 0,0-1 0,-1 1 0,2 0 0,-1-1 0,0 1 0,1 0 0,0 0 0,0-1 0,1 1 0,-1 0 0,1-1 0,2 8 0,-3-10 0,1 0 0,0-1 0,-1 1 0,1-1 0,0 0 0,0 1 0,0-1 0,0 0 0,0 1 0,0-1 0,0 0 0,0 0 0,1 0 0,-1 0 0,0 0 0,1 0 0,-1 0 0,1 0 0,-1-1 0,1 1 0,-1 0 0,3 0 0,-1-1 0,0 0 0,-1 0 0,1 0 0,0 0 0,0-1 0,-1 1 0,1-1 0,0 1 0,-1-1 0,1 0 0,-1 0 0,5-2 0,-2 0 0,1-1 0,-1 1 0,1-1 0,-1 0 0,0 0 0,-1 0 0,1-1 0,-1 0 0,0 0 0,7-11 0,-9 11 0,0 0 0,0-1 0,-1 1 0,0-1 0,0 1 0,0-1 0,-1 1 0,1-1 0,-2-9 0,5 26 0,0 1 0,1-1 0,1 0 0,0-1 0,0 1 0,10 10 0,-7-10-1365,0-2-5461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313"/>
    </inkml:context>
    <inkml:brush xml:id="br0">
      <inkml:brushProperty name="width" value="0.05" units="cm"/>
      <inkml:brushProperty name="height" value="0.05" units="cm"/>
    </inkml:brush>
  </inkml:definitions>
  <inkml:trace contextRef="#ctx0" brushRef="#br0">343 115 24575,'1'0'0,"-1"0"0,0 0 0,1 0 0,-1 0 0,0 0 0,0 0 0,1-1 0,-1 1 0,0 0 0,1 0 0,-1 0 0,0 0 0,1 0 0,-1-1 0,0 1 0,0 0 0,1 0 0,-1 0 0,0-1 0,0 1 0,0 0 0,1 0 0,-1-1 0,0 1 0,0 0 0,0 0 0,0-1 0,0 1 0,1 0 0,-1-1 0,0 1 0,0 0 0,0-1 0,-1-15 0,-8-11 0,7 23 0,0 0 0,1 0 0,-2 0 0,1 1 0,0-1 0,-1 1 0,1-1 0,-1 1 0,0 0 0,0 0 0,0 0 0,-1 1 0,1-1 0,-1 1 0,1 0 0,-1 0 0,-5-2 0,3 2 0,0 0 0,0 1 0,0 0 0,-1 0 0,1 1 0,0 0 0,0 0 0,0 0 0,-1 1 0,-9 2 0,0 1 0,0 1 0,1 0 0,0 1 0,0 1 0,1 0 0,0 1 0,0 1 0,-16 13 0,27-20 0,0 1 0,0-1 0,1 1 0,-1 0 0,0 0 0,1 0 0,0 0 0,-1 0 0,1 0 0,1 1 0,-1-1 0,0 1 0,1-1 0,0 1 0,0 0 0,0 0 0,-1 5 0,2-6 0,1 0 0,-1 1 0,1-1 0,-1 1 0,1-1 0,0 0 0,0 0 0,1 1 0,-1-1 0,1 0 0,-1 0 0,1 0 0,0 0 0,0-1 0,0 1 0,1 0 0,-1-1 0,1 0 0,4 4 0,6 4 0,0-1 0,1 0 0,0-1 0,22 9 0,64 19 0,-63-24 0,53 25 0,-85-35 0,1 1 0,-1 1 0,1-1 0,-1 1 0,-1 0 0,1 0 0,0 0 0,-1 1 0,6 7 0,-9-11 0,0 1 0,0-1 0,-1 1 0,1 0 0,0 0 0,-1-1 0,1 1 0,-1 0 0,1 0 0,-1 0 0,0 0 0,1-1 0,-1 1 0,0 0 0,-1 0 0,1 0 0,0 0 0,0 0 0,-1-1 0,1 1 0,-1 0 0,0 0 0,1 0 0,-1-1 0,0 1 0,0 0 0,0-1 0,0 1 0,0-1 0,-1 1 0,1-1 0,0 0 0,-1 0 0,-2 3 0,-3 1 0,-1 1 0,0-2 0,-1 1 0,1-1 0,-1 0 0,0 0 0,0-1 0,0-1 0,0 1 0,-16 1 0,0-1 0,0-2 0,-48-2 0,61 0 38,0 0 0,0-1 0,0 0 0,0-1 0,0-1 0,1 0 0,-1 0 0,-10-7 0,18 9-116,-1-1 0,1 0 1,0 0-1,0 0 1,0 0-1,0-1 1,1 1-1,-1-1 0,1 0 1,0 0-1,0 0 1,0-1-1,1 1 1,-1-1-1,1 1 0,0-1 1,1 0-1,-1 0 1,1 0-1,0 0 1,-1-8-1,2-10-6748</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1.007"/>
    </inkml:context>
    <inkml:brush xml:id="br0">
      <inkml:brushProperty name="width" value="0.05" units="cm"/>
      <inkml:brushProperty name="height" value="0.05" units="cm"/>
    </inkml:brush>
  </inkml:definitions>
  <inkml:trace contextRef="#ctx0" brushRef="#br0">1 55 24575,'0'-4'0,"0"0"0,0 1 0,0-1 0,1 0 0,-1 1 0,1-1 0,0 0 0,3-6 0,-4 10 0,0-1 0,1 1 0,-1-1 0,0 1 0,1-1 0,-1 1 0,1 0 0,-1-1 0,1 1 0,-1-1 0,1 1 0,-1 0 0,1-1 0,-1 1 0,1 0 0,-1 0 0,1 0 0,-1-1 0,1 1 0,-1 0 0,1 0 0,1 0 0,-1 0 0,1 0 0,0 1 0,-1-1 0,1 1 0,-1-1 0,1 1 0,-1 0 0,1-1 0,-1 1 0,0 0 0,1 0 0,1 2 0,19 14 0,-2 1 0,0 1 0,0 1 0,22 30 0,-41-49 0,0 1 0,0-1 0,0 1 0,0 0 0,0-1 0,-1 1 0,1 0 0,0 0 0,-1 0 0,1-1 0,-1 1 0,0 0 0,0 0 0,0 0 0,0 0 0,0 0 0,0 0 0,-1 3 0,1-4 0,0 0 0,-1-1 0,0 1 0,1 0 0,-1 0 0,0 0 0,1-1 0,-1 1 0,0 0 0,0 0 0,1-1 0,-1 1 0,0-1 0,0 1 0,0-1 0,0 1 0,0-1 0,0 0 0,0 1 0,0-1 0,0 0 0,0 0 0,0 0 0,0 0 0,0 0 0,0 0 0,0 0 0,0 0 0,0 0 0,0 0 0,0-1 0,0 1 0,0 0 0,0-1 0,-1 0 0,0 1 0,0-1 0,1 1 0,-1-1 0,0 0 0,1 0 0,-1 0 0,0 0 0,1 0 0,0 0 0,-1-1 0,1 1 0,0 0 0,-1-1 0,1 1 0,0-1 0,0 1 0,0-1 0,0 0 0,1 1 0,-1-1 0,0 0 0,1 1 0,-1-1 0,1 0 0,-1 0 0,1 0 0,0 0 0,0 1 0,0-1 0,0 0 0,1-3 0,-1 0 0,1 0 0,-1 0 0,2 1 0,-1-1 0,0 0 0,1 1 0,0-1 0,0 1 0,0-1 0,1 1 0,2-5 0,2 2 49,1-1 0,-1 1 0,1 0-1,0 1 1,1-1 0,17-9 0,-19 13-205,0-1 1,0 1 0,0 0 0,0 1 0,0 0 0,1 0 0,-1 1-1,1-1 1,0 2 0,8-1 0,-3 3-6671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2.683"/>
    </inkml:context>
    <inkml:brush xml:id="br0">
      <inkml:brushProperty name="width" value="0.05" units="cm"/>
      <inkml:brushProperty name="height" value="0.05" units="cm"/>
    </inkml:brush>
  </inkml:definitions>
  <inkml:trace contextRef="#ctx0" brushRef="#br0">42 0 24575,'-1'1'0,"0"-1"0,0 0 0,0 1 0,0-1 0,1 1 0,-1-1 0,0 1 0,1-1 0,-1 1 0,0-1 0,1 1 0,-1 0 0,1-1 0,-1 1 0,1 0 0,-1 0 0,1-1 0,-1 1 0,1 0 0,0 0 0,-1 0 0,1-1 0,0 1 0,0 0 0,0 0 0,-1 0 0,1 0 0,0 0 0,0 0 0,1 0 0,-2 36 0,1-29 0,-2 29 0,-10 64 0,1-25 0,10-74 0,1-1 0,0 0 0,0 0 0,0 0 0,0 0 0,0 0 0,0 1 0,0-1 0,1 0 0,-1 0 0,0 0 0,0 0 0,1 0 0,-1 0 0,1 0 0,-1 0 0,1 0 0,0 0 0,-1 0 0,1 0 0,0 0 0,0 0 0,1 1 0,0-1 0,0 0 0,0 0 0,0 0 0,0 0 0,1-1 0,-1 1 0,0-1 0,0 1 0,0-1 0,1 0 0,3 0 0,8-1 0,-1-1 0,1 0 0,18-6 0,-21 5 0,314-67 0,-247 58 0,0 4 0,97 2 0,-154 6-1365,-6 1-5461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3.402"/>
    </inkml:context>
    <inkml:brush xml:id="br0">
      <inkml:brushProperty name="width" value="0.05" units="cm"/>
      <inkml:brushProperty name="height" value="0.05" units="cm"/>
    </inkml:brush>
  </inkml:definitions>
  <inkml:trace contextRef="#ctx0" brushRef="#br0">44 6 24575,'-3'-6'0,"-2"11"0,-4 10 0,3 0 0,1 2 0,1-1 0,0 1 0,-1 33 0,3-12 0,4 42 0,-2-76 0,0 1 0,1-1 0,-1 0 0,1 0 0,0 0 0,0 0 0,1 0 0,-1 0 0,1 0 0,3 6 0,-3-8 0,0 1 0,0-1 0,0 0 0,0-1 0,0 1 0,1 0 0,-1-1 0,1 1 0,-1-1 0,1 1 0,-1-1 0,1 0 0,0 0 0,-1-1 0,1 1 0,5 0 0,21 2 0,0-2 0,0-1 0,0-1 0,41-8 0,-18 3 0,40-3 0,375-31 0,-437 43-1365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3.913"/>
    </inkml:context>
    <inkml:brush xml:id="br0">
      <inkml:brushProperty name="width" value="0.05" units="cm"/>
      <inkml:brushProperty name="height" value="0.05" units="cm"/>
    </inkml:brush>
  </inkml:definitions>
  <inkml:trace contextRef="#ctx0" brushRef="#br0">6 28 24575,'-2'-2'0,"-1"-3"0,2-1 0,4 0 0,4 2 0,2 2 0,5 0 0,5 1 0,3 1 0,3 0 0,2 0 0,-2 1 0,-2-1 0,-4 0 0,-4 0-8191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099"/>
    </inkml:context>
    <inkml:brush xml:id="br0">
      <inkml:brushProperty name="width" value="0.05" units="cm"/>
      <inkml:brushProperty name="height" value="0.05" units="cm"/>
    </inkml:brush>
  </inkml:definitions>
  <inkml:trace contextRef="#ctx0" brushRef="#br0">15 0 24575,'-3'0'0,"0"3"0,1 2 0,-1 3 0,2 5 0,0 3 0,0 2 0,1 4 0,0 2 0,0 0 0,0 0 0,0 0 0,0 0 0,0-4 0,1-1 0,-1-3 0,0-3-8191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582"/>
    </inkml:context>
    <inkml:brush xml:id="br0">
      <inkml:brushProperty name="width" value="0.05" units="cm"/>
      <inkml:brushProperty name="height" value="0.05" units="cm"/>
    </inkml:brush>
  </inkml:definitions>
  <inkml:trace contextRef="#ctx0" brushRef="#br0">86 85 24575,'23'-31'0,"-21"28"0,-1 1 0,1 0 0,-1 0 0,0-1 0,0 1 0,0-1 0,0 1 0,-1-1 0,1 1 0,-1-1 0,1 0 0,-1-3 0,0 5 0,-1 0 0,0 0 0,1-1 0,-1 1 0,0 0 0,0 0 0,0 1 0,0-1 0,1 0 0,-1 0 0,-1 0 0,1 1 0,0-1 0,0 0 0,0 1 0,0-1 0,0 1 0,-1-1 0,1 1 0,0 0 0,0-1 0,-1 1 0,1 0 0,0 0 0,0 0 0,-1 0 0,1 0 0,0 0 0,-2 1 0,-4-1 0,1 0 0,-1 1 0,1 0 0,-10 3 0,13-2 0,0-1 0,0 1 0,0 0 0,1 0 0,-1 0 0,1 0 0,-1 0 0,1 1 0,0-1 0,-1 1 0,1 0 0,1-1 0,-1 1 0,0 0 0,1 0 0,-2 4 0,2-6 0,0 1 0,1-1 0,-1 1 0,1-1 0,-1 1 0,1 0 0,-1-1 0,1 1 0,0 0 0,0 0 0,0-1 0,0 1 0,0 0 0,0-1 0,1 1 0,-1 0 0,0-1 0,1 1 0,-1 0 0,1-1 0,0 1 0,0-1 0,-1 1 0,1-1 0,0 1 0,0-1 0,0 0 0,0 1 0,1-1 0,-1 0 0,0 0 0,3 2 0,-3-3 0,1 1 0,-1-1 0,0 1 0,1-1 0,-1 0 0,1 0 0,-1 0 0,1 1 0,-1-1 0,1-1 0,-1 1 0,1 0 0,-1 0 0,1-1 0,-1 1 0,1 0 0,-1-1 0,0 1 0,1-1 0,-1 0 0,0 0 0,1 1 0,-1-1 0,0 0 0,0 0 0,2-2 0,16-17 0,-21 29 69,1 0-1,0 0 0,0 0 0,1 10 1,0-16-201,0 1 1,1 0 0,0 0-1,-1-1 1,1 1 0,0-1 0,1 1-1,-1-1 1,1 1 0,-1-1 0,1 0-1,4 6 1,2-1-6695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922"/>
    </inkml:context>
    <inkml:brush xml:id="br0">
      <inkml:brushProperty name="width" value="0.05" units="cm"/>
      <inkml:brushProperty name="height" value="0.05" units="cm"/>
    </inkml:brush>
  </inkml:definitions>
  <inkml:trace contextRef="#ctx0" brushRef="#br0">105 36 24575,'2'-13'0,"-1"-3"0,-1 15 0,0 1 0,-1-1 0,1 1 0,-1-1 0,1 1 0,0 0 0,-1-1 0,1 1 0,-1 0 0,1-1 0,-1 1 0,1 0 0,-1 0 0,0-1 0,1 1 0,-1 0 0,1 0 0,-1 0 0,1 0 0,-1 0 0,0-1 0,1 1 0,-1 0 0,1 1 0,-1-1 0,1 0 0,-1 0 0,0 0 0,1 0 0,-1 0 0,0 1 0,-5 0 0,0 1 0,0 0 0,1 0 0,-1 1 0,0-1 0,1 1 0,0 1 0,-5 3 0,7-5 0,0-1 0,1 1 0,-1 0 0,1 0 0,-1 1 0,1-1 0,0 0 0,0 1 0,0 0 0,1-1 0,-1 1 0,0 0 0,1 0 0,0 0 0,0 0 0,-2 6 0,3-7 0,0-1 0,0 1 0,0 0 0,0-1 0,1 1 0,-1 0 0,0 0 0,1-1 0,0 1 0,-1-1 0,1 1 0,0 0 0,0-1 0,0 1 0,0-1 0,0 0 0,0 1 0,0-1 0,0 0 0,0 0 0,1 1 0,1 0 0,2 1 0,1 0 0,0 0 0,0 0 0,10 2 0,18 10 0,-33-15 0,-1 0 0,0 0 0,1 0 0,-1 1 0,0-1 0,0 0 0,1 0 0,-1 1 0,0-1 0,0 0 0,1 0 0,-1 1 0,0-1 0,0 0 0,0 0 0,1 1 0,-1-1 0,0 0 0,0 1 0,0-1 0,0 0 0,0 1 0,0-1 0,0 0 0,0 1 0,0-1 0,0 0 0,0 1 0,0-1 0,0 0 0,0 1 0,0-1 0,0 0 0,0 1 0,0-1 0,0 0 0,-1 1 0,1-1 0,-14 11 0,-19 2 0,16-9-1365,2-2-5461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406"/>
    </inkml:context>
    <inkml:brush xml:id="br0">
      <inkml:brushProperty name="width" value="0.05" units="cm"/>
      <inkml:brushProperty name="height" value="0.05" units="cm"/>
    </inkml:brush>
  </inkml:definitions>
  <inkml:trace contextRef="#ctx0" brushRef="#br0">58 26 24575,'0'-1'0,"0"0"0,0 0 0,0 0 0,0 0 0,0 0 0,0 0 0,0 0 0,0 0 0,0 0 0,-1 0 0,1 0 0,0 0 0,-1 0 0,1 0 0,0 0 0,-1 1 0,0-1 0,1 0 0,-1 0 0,1 0 0,-1 0 0,0 1 0,0-1 0,1 0 0,-1 1 0,0-1 0,0 1 0,-1-2 0,1 2 0,0 0 0,0 1 0,0-1 0,0 0 0,0 0 0,0 0 0,0 1 0,0-1 0,0 0 0,0 1 0,0-1 0,0 1 0,0-1 0,0 1 0,0 0 0,1-1 0,-1 1 0,0 0 0,0 0 0,1-1 0,-1 1 0,1 0 0,-1 0 0,0 0 0,1 0 0,0 0 0,-1 1 0,-3 7 0,0 0 0,1 0 0,1 0 0,-1 0 0,1 0 0,1 0 0,-1 14 0,1 5 0,3 32 0,-1-56 0,-1-1 0,1 1 0,-1-1 0,1 0 0,0 1 0,0-1 0,0 0 0,1 0 0,-1 0 0,3 4 0,-3-6 0,0 0 0,-1-1 0,1 1 0,0 0 0,-1-1 0,1 1 0,0-1 0,0 1 0,-1-1 0,1 1 0,0-1 0,0 1 0,0-1 0,0 0 0,0 1 0,0-1 0,0 0 0,-1 0 0,1 0 0,0 0 0,0 0 0,0 0 0,0 0 0,0 0 0,0 0 0,0 0 0,0-1 0,0 1 0,0 0 0,0-1 0,-1 1 0,1 0 0,0-1 0,0 1 0,0-1 0,-1 1 0,1-1 0,0 0 0,0 1 0,-1-1 0,2-1 0,16-15 0,-1-2 0,18-23 0,-23 26 0,-5 4 0,-15 12 0,-16 12 0,20-9 0,0 0 0,0 0 0,0 1 0,1-1 0,-1 1 0,1 0 0,0 0 0,0 0 0,1 0 0,-1 1 0,1-1 0,-2 5 0,3-6 0,1 0 0,-1-1 0,1 1 0,0-1 0,0 1 0,0 0 0,0-1 0,0 1 0,0 0 0,1-1 0,-1 1 0,1-1 0,0 1 0,0-1 0,0 1 0,0-1 0,0 1 0,1-1 0,-1 0 0,1 0 0,-1 0 0,1 0 0,0 0 0,3 3 0,-2-2-97,1 0-1,-1 0 1,1 0-1,0-1 1,0 1-1,1-1 1,-1 0-1,0 0 1,1 0-1,-1-1 1,1 1-1,0-1 0,8 1 1,-1-2-6729</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733"/>
    </inkml:context>
    <inkml:brush xml:id="br0">
      <inkml:brushProperty name="width" value="0.05" units="cm"/>
      <inkml:brushProperty name="height" value="0.05" units="cm"/>
    </inkml:brush>
  </inkml:definitions>
  <inkml:trace contextRef="#ctx0" brushRef="#br0">1 90 24575,'5'-22'0,"-5"20"0,1 0 0,0 0 0,-1 0 0,1 0 0,-1 0 0,0 0 0,1 0 0,-1 0 0,0 0 0,0 0 0,0 0 0,-1 0 0,1 0 0,-1-2 0,-5 36 0,5-14 0,1 1 0,3 24 0,-2-37 0,0 0 0,0 0 0,1 1 0,-1-1 0,1-1 0,1 1 0,-1 0 0,1 0 0,0-1 0,7 9 0,-9-12 0,0 0 0,1-1 0,-1 1 0,1-1 0,0 0 0,-1 0 0,1 1 0,0-1 0,0 0 0,0 0 0,0-1 0,0 1 0,0 0 0,0-1 0,0 1 0,0-1 0,0 0 0,0 1 0,3-1 0,-1-1 0,0 1 0,0-1 0,-1 0 0,1 0 0,0 0 0,-1-1 0,1 1 0,-1-1 0,1 0 0,3-2 0,1-3 0,1 0 0,-1 0 0,0-1 0,0 0 0,-1 0 0,10-15 0,-11 14 0,-1 0 0,0 0 0,-1 0 0,0-1 0,-1 1 0,0-1 0,0 0 0,-1 0 0,0 0 0,-1 0 0,1-19 0,-2 28-97,-1-1-1,1 1 1,0-1-1,0 1 1,-1 0-1,1-1 1,0 1-1,-1-1 1,0 1-1,1 0 1,-1-1-1,0 1 0,-1-2 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948"/>
    </inkml:context>
    <inkml:brush xml:id="br0">
      <inkml:brushProperty name="width" value="0.05" units="cm"/>
      <inkml:brushProperty name="height" value="0.05" units="cm"/>
    </inkml:brush>
  </inkml:definitions>
  <inkml:trace contextRef="#ctx0" brushRef="#br0">41 6 24575,'0'-2'0,"-2"-1"0,-1 2 0,-2 4 0,-1 4 0,2 3 0,0 1 0,2 5 0,-2 3 0,1 6 0,0 3 0,0 2 0,2 2 0,0-4-8191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531"/>
    </inkml:context>
    <inkml:brush xml:id="br0">
      <inkml:brushProperty name="width" value="0.05" units="cm"/>
      <inkml:brushProperty name="height" value="0.05" units="cm"/>
    </inkml:brush>
  </inkml:definitions>
  <inkml:trace contextRef="#ctx0" brushRef="#br0">0 1 24575,'2'0'0,"4"0"0,-1 2 0,3 3 0,-1 6 0,-2 2 0,-1 4 0,0 3 0,1 3 0,-2 0 0,-1 0 0,-1-1 0,0-3 0,-1-4-8191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6.668"/>
    </inkml:context>
    <inkml:brush xml:id="br0">
      <inkml:brushProperty name="width" value="0.05" units="cm"/>
      <inkml:brushProperty name="height" value="0.05" units="cm"/>
    </inkml:brush>
  </inkml:definitions>
  <inkml:trace contextRef="#ctx0" brushRef="#br0">186 55 24575,'1'-2'0,"0"0"0,0 0 0,0 1 0,1-1 0,-1 1 0,0-1 0,1 0 0,-1 1 0,1 0 0,-1-1 0,1 1 0,0 0 0,0 0 0,2-1 0,8-7 0,-11 9 0,-1-1 0,1 1 0,-1 0 0,0-1 0,1 1 0,-1 0 0,0-1 0,1 1 0,-1 0 0,0-1 0,1 1 0,-1-1 0,0 1 0,0 0 0,0-1 0,1 1 0,-1-1 0,0 1 0,0-1 0,0 1 0,0-1 0,0 1 0,0-1 0,0 1 0,0-1 0,0 1 0,0-1 0,0 1 0,0-1 0,0 1 0,0-1 0,-1 1 0,1 0 0,0-1 0,0 1 0,-1-1 0,0 0 0,0 0 0,-1 0 0,1 1 0,0-1 0,-1 0 0,1 1 0,-1-1 0,1 1 0,-1 0 0,1-1 0,-3 1 0,-43 1 0,39 0 0,1 1 0,-1-1 0,1 2 0,-1-1 0,1 1 0,0 0 0,0 0 0,-8 6 0,13-8 0,1 0 0,-1 0 0,0 0 0,1 1 0,-1-1 0,1 1 0,-1-1 0,1 1 0,0 0 0,-1-1 0,1 1 0,0 0 0,0 0 0,0 0 0,1 0 0,-1 0 0,0 0 0,1 0 0,-1 0 0,1 0 0,0 0 0,0 0 0,0 0 0,0 1 0,0-1 0,0 0 0,0 0 0,1 0 0,-1 0 0,1 0 0,-1 0 0,1 0 0,0 0 0,2 3 0,2 3 0,0 0 0,1 0 0,1-1 0,-1 0 0,1 0 0,0-1 0,0 0 0,1 0 0,8 5 0,23 19 0,-38-30 0,-1 1 0,1-1 0,-1 0 0,1 1 0,-1-1 0,1 1 0,-1-1 0,0 0 0,1 1 0,-1-1 0,0 1 0,1-1 0,-1 1 0,0-1 0,1 1 0,-1 0 0,0-1 0,0 1 0,0-1 0,0 1 0,1-1 0,-1 1 0,0 0 0,0-1 0,0 1 0,0-1 0,0 1 0,0 0 0,-1-1 0,1 1 0,0 0 0,-1 0 0,0 0 0,0 0 0,0 0 0,0 0 0,0-1 0,0 1 0,0 0 0,0-1 0,-1 1 0,1-1 0,0 1 0,0-1 0,-3 1 0,-43 5 0,46-6 0,-22 1-455,-1-1 0,-32-3 0,37-1-6371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6.881"/>
    </inkml:context>
    <inkml:brush xml:id="br0">
      <inkml:brushProperty name="width" value="0.05" units="cm"/>
      <inkml:brushProperty name="height" value="0.05" units="cm"/>
    </inkml:brush>
  </inkml:definitions>
  <inkml:trace contextRef="#ctx0" brushRef="#br0">1 0 24575,'0'3'0,"0"2"0,0 3 0,0 3 0,2 1 0,1 4 0,0 1 0,0 0 0,-2 2 0,0 0 0,0-1 0,-1-4-8191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331"/>
    </inkml:context>
    <inkml:brush xml:id="br0">
      <inkml:brushProperty name="width" value="0.05" units="cm"/>
      <inkml:brushProperty name="height" value="0.05" units="cm"/>
    </inkml:brush>
  </inkml:definitions>
  <inkml:trace contextRef="#ctx0" brushRef="#br0">1 147 24575,'0'-2'0,"0"1"0,1-1 0,-1 1 0,0 0 0,1-1 0,-1 1 0,1 0 0,0 0 0,-1-1 0,1 1 0,0 0 0,0 0 0,0 0 0,0 0 0,0 0 0,0 0 0,0 0 0,0 0 0,0 0 0,0 1 0,0-1 0,1 0 0,-1 1 0,0-1 0,0 1 0,3-1 0,41-10 0,-32 9 0,45-9 0,-23 5 0,0-1 0,59-20 0,-92 26 0,0 1 0,-1-1 0,1 0 0,-1 1 0,1-1 0,-1 0 0,1 0 0,-1 0 0,0 0 0,1 0 0,-1 0 0,0-1 0,0 1 0,0 0 0,2-3 0,-3 3 0,0 0 0,0 1 0,0-1 0,0 0 0,1 0 0,-1 1 0,0-1 0,-1 0 0,1 1 0,0-1 0,0 0 0,0 0 0,0 1 0,0-1 0,-1 0 0,1 1 0,0-1 0,-1 0 0,1 1 0,0-1 0,-1 1 0,1-1 0,-1 1 0,1-1 0,-1 0 0,-2-1 0,0 0 0,1 0 0,-1 0 0,0 1 0,0-1 0,0 1 0,0 0 0,0 0 0,0 0 0,0 0 0,-1 0 0,1 1 0,0-1 0,-6 1 0,3 0 0,0 1 0,-1 0 0,1 1 0,0-1 0,0 1 0,0 1 0,0-1 0,0 1 0,1 0 0,-10 6 0,11-6 0,0 0 0,0 0 0,1 0 0,-1 0 0,1 0 0,0 1 0,0-1 0,0 1 0,1 0 0,-1 0 0,1 0 0,0 1 0,0-1 0,0 0 0,-1 6 0,3-8 0,-1 0 0,1 0 0,0 0 0,0 0 0,0 0 0,0 0 0,0 0 0,0 0 0,0 0 0,1 0 0,-1 0 0,1 0 0,0 0 0,-1 0 0,1-1 0,0 1 0,0 0 0,0 0 0,2 2 0,0-2 0,-1 1 0,1-1 0,-1 0 0,1-1 0,0 1 0,-1 0 0,1-1 0,0 1 0,0-1 0,0 0 0,4 1 0,1 0 0,-1-1 0,1 0 0,0 0 0,-1-1 0,1 0 0,0 0 0,-1-1 0,1 0 0,11-3 0,18-15 0,-37 19 0,1 0 0,-1 0 0,0 0 0,1 0 0,-1 0 0,0 1 0,0-1 0,1 0 0,-1 0 0,0 1 0,0-1 0,1 0 0,-1 0 0,0 1 0,0-1 0,0 0 0,0 0 0,1 1 0,-1-1 0,0 0 0,0 1 0,0-1 0,0 0 0,0 1 0,0-1 0,0 0 0,0 0 0,0 1 0,0-1 0,0 0 0,0 1 0,2 18 0,-1-11 0,1 2-1365,1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690"/>
    </inkml:context>
    <inkml:brush xml:id="br0">
      <inkml:brushProperty name="width" value="0.05" units="cm"/>
      <inkml:brushProperty name="height" value="0.05" units="cm"/>
    </inkml:brush>
  </inkml:definitions>
  <inkml:trace contextRef="#ctx0" brushRef="#br0">11 30 24575,'-1'0'0,"1"-1"0,-1 1 0,1 0 0,-1-1 0,0 1 0,1 0 0,-1-1 0,1 1 0,-1 0 0,1-1 0,0 1 0,-1-1 0,1 1 0,-1-1 0,1 1 0,0-1 0,-1 1 0,1-1 0,0 1 0,-1-1 0,1 0 0,0 1 0,0-1 0,0 1 0,0-1 0,0 0 0,0 1 0,0-1 0,0 0 0,0 1 0,0-1 0,0 1 0,0-1 0,0 0 0,0 0 0,0 1 0,0-1 0,0 1 0,1-1 0,-1 1 0,0 0 0,0-1 0,0 1 0,0 0 0,1-1 0,-1 1 0,0 0 0,0-1 0,1 1 0,-1 0 0,0-1 0,0 1 0,1 0 0,-1 0 0,0-1 0,1 1 0,-1 0 0,1-1 0,0 1 0,-1 0 0,1 0 0,0 0 0,0 0 0,-1 1 0,1-1 0,0 0 0,-1 0 0,1 0 0,0 0 0,-1 1 0,1-1 0,0 0 0,-1 1 0,1-1 0,-1 0 0,1 1 0,-1-1 0,1 1 0,0 0 0,4 4 0,-1 0 0,0 0 0,0 0 0,0 0 0,-1 1 0,1-1 0,-1 1 0,-1 0 0,1 0 0,-1 0 0,0 1 0,0-1 0,-1 0 0,0 1 0,0-1 0,-1 1 0,0 10 0,-4-4 0,-3-12 0,7-1 0,-1-1 0,0 0 0,0 0 0,1 1 0,-1-1 0,0 0 0,1 0 0,-1 0 0,0 1 0,1-1 0,-1 0 0,1 0 0,0 0 0,-1 0 0,1 0 0,0 0 0,-1 0 0,1 0 0,0 0 0,0-2 0,0-2 0,0 0 0,1 0 0,-1 0 0,1 0 0,0 0 0,1 0 0,-1 0 0,1 0 0,0 0 0,0 1 0,0-1 0,1 1 0,-1-1 0,8-7 0,-8 9 0,1-1 0,0 1 0,0 0 0,1 0 0,-1 1 0,1-1 0,-1 1 0,1-1 0,0 1 0,0 0 0,0 1 0,0-1 0,0 1 0,0-1 0,0 1 0,1 1 0,7-2 0,-11 2-49,0 0 1,0 0-1,1 0 0,-1 1 0,0-1 1,0 0-1,0 0 0,0 1 0,0-1 1,0 0-1,-1 1 0,1-1 0,0 1 1,0-1-1,0 1 0,0 0 0,0-1 1,-1 1-1,1 0 0,0 0 0,-1 0 1,1-1-1,0 1 0,-1 0 0,1 0 0,-1 0 1,1 1-1,2 7-6777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936"/>
    </inkml:context>
    <inkml:brush xml:id="br0">
      <inkml:brushProperty name="width" value="0.05" units="cm"/>
      <inkml:brushProperty name="height" value="0.05" units="cm"/>
    </inkml:brush>
  </inkml:definitions>
  <inkml:trace contextRef="#ctx0" brushRef="#br0">1 12 24575,'0'-2'0,"0"-3"0,0 1 0,0 4 0,0 6 0,0 5 0,0 5 0,2 5 0,1 0 0,2 2 0,1 1 0,1 0 0,1-1 0,3-1 0,1-5 0,-2-5-8191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092"/>
    </inkml:context>
    <inkml:brush xml:id="br0">
      <inkml:brushProperty name="width" value="0.05" units="cm"/>
      <inkml:brushProperty name="height" value="0.05" units="cm"/>
    </inkml:brush>
  </inkml:definitions>
  <inkml:trace contextRef="#ctx0" brushRef="#br0">57 0 24575,'-5'0'0,"-3"0"0,-3 0 0,-2 0 0,1 2 0,5 2 0,7 1 0,7 0 0,7 0 0,6-2 0,-1-1-8191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479"/>
    </inkml:context>
    <inkml:brush xml:id="br0">
      <inkml:brushProperty name="width" value="0.05" units="cm"/>
      <inkml:brushProperty name="height" value="0.05" units="cm"/>
    </inkml:brush>
  </inkml:definitions>
  <inkml:trace contextRef="#ctx0" brushRef="#br0">16 14 24575,'-1'0'0,"-9"2"0,8 11 0,0 4 0,2 0 0,0 0 0,0 0 0,2 0 0,5 25 0,-6-38 0,0 0 0,1 0 0,-1 0 0,1 0 0,0-1 0,0 1 0,0 0 0,1-1 0,-1 0 0,1 1 0,0-1 0,3 3 0,-3-4 0,0 0 0,-1-1 0,1 1 0,0-1 0,0 0 0,0 0 0,0 0 0,0 0 0,1 0 0,-1-1 0,0 1 0,0-1 0,0 0 0,1 0 0,-1 0 0,0 0 0,0-1 0,4 0 0,-1 0 0,0-1 0,0 0 0,0-1 0,0 1 0,0-1 0,0 0 0,-1-1 0,1 1 0,-1-1 0,0 0 0,0-1 0,0 1 0,-1-1 0,7-8 0,-7 8 0,-1 0 0,0 0 0,0 0 0,0 0 0,0-1 0,-1 1 0,0-1 0,0 1 0,-1-1 0,1 0 0,-1 0 0,0 0 0,-1 1 0,0-1 0,1 0 0,-3-9 0,2 12-44,-1 1 0,1-1 0,-1 0 0,0 0 0,0 1 0,0-1 0,-1 1 0,1-1 0,0 1 0,-1-1 0,0 1 0,0 0 0,1 0 0,-1 0 0,0 0 0,-1 0 0,1 0 0,0 0-1,-1 1 1,1-1 0,-1 1 0,1 0 0,-1 0 0,1 0 0,-1 0 0,0 0 0,0 0 0,1 1 0,-1-1 0,-6 1 0,-3 2-6782</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713"/>
    </inkml:context>
    <inkml:brush xml:id="br0">
      <inkml:brushProperty name="width" value="0.05" units="cm"/>
      <inkml:brushProperty name="height" value="0.05" units="cm"/>
    </inkml:brush>
  </inkml:definitions>
  <inkml:trace contextRef="#ctx0" brushRef="#br0">1 3 24575,'0'-2'0,"0"1"0,0 4 0,0 2 0,0 4 0,0 5 0,2 4 0,3 6 0,3 4 0,3 4 0,1 1 0,2 0 0,-3 1 0,-2-6-8191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020"/>
    </inkml:context>
    <inkml:brush xml:id="br0">
      <inkml:brushProperty name="width" value="0.05" units="cm"/>
      <inkml:brushProperty name="height" value="0.05" units="cm"/>
    </inkml:brush>
  </inkml:definitions>
  <inkml:trace contextRef="#ctx0" brushRef="#br0">4 97 24575,'-2'-13'0,"1"13"0,1-1 0,0 0 0,0 1 0,0-1 0,0 0 0,-1 1 0,1-1 0,0 0 0,0 1 0,0-1 0,0 0 0,0 0 0,1 1 0,-1-1 0,0 0 0,0 1 0,0-1 0,1 0 0,-1 1 0,0-1 0,1 1 0,-1-1 0,0 0 0,1 1 0,-1-1 0,1 1 0,-1-1 0,1 1 0,-1-1 0,1 1 0,-1 0 0,1-1 0,-1 1 0,1 0 0,0-1 0,-1 1 0,1 0 0,0 0 0,-1-1 0,1 1 0,1 0 0,27-12 0,0 1 0,0 2 0,1 0 0,0 2 0,1 2 0,0 1 0,60-1 0,-90 5 0,0 1 0,-1-1 0,1 0 0,-1 1 0,1-1 0,-1 0 0,1 1 0,-1-1 0,1 1 0,-1-1 0,1 1 0,-1-1 0,1 1 0,-1-1 0,0 1 0,1 0 0,-1-1 0,0 1 0,0-1 0,1 1 0,-1 0 0,0-1 0,0 1 0,0 0 0,0-1 0,0 1 0,0 0 0,0 0 0,1 30 0,-1-18 0,31 288 0,-28-281-1365,0-5-5461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387"/>
    </inkml:context>
    <inkml:brush xml:id="br0">
      <inkml:brushProperty name="width" value="0.05" units="cm"/>
      <inkml:brushProperty name="height" value="0.05" units="cm"/>
    </inkml:brush>
  </inkml:definitions>
  <inkml:trace contextRef="#ctx0" brushRef="#br0">1 8 24575,'0'1'0,"1"1"0,-1-1 0,1 0 0,-1 0 0,1 0 0,0 1 0,0-1 0,-1 0 0,1 0 0,0 0 0,0 0 0,0 0 0,0 0 0,0-1 0,3 2 0,19 13 0,-22-14 0,8 4 0,0 0 0,1-1 0,-1 0 0,1 0 0,0-1 0,0 0 0,0-1 0,17 2 0,-22-4 0,-1 0 0,1 0 0,-1 0 0,1 0 0,0-1 0,-1 0 0,1 0 0,-1 0 0,0-1 0,1 0 0,-1 1 0,0-1 0,0-1 0,0 1 0,0-1 0,0 1 0,-1-1 0,1 0 0,-1-1 0,0 1 0,5-6 0,5-10 0,-3 5 0,-18 34 0,1-4-1365,1-1-5461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687"/>
    </inkml:context>
    <inkml:brush xml:id="br0">
      <inkml:brushProperty name="width" value="0.05" units="cm"/>
      <inkml:brushProperty name="height" value="0.05" units="cm"/>
    </inkml:brush>
  </inkml:definitions>
  <inkml:trace contextRef="#ctx0" brushRef="#br0">18 35 24575,'0'-4'0,"-2"-4"0,-3-3 0,-1 3 0,1 5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963"/>
    </inkml:context>
    <inkml:brush xml:id="br0">
      <inkml:brushProperty name="width" value="0.05" units="cm"/>
      <inkml:brushProperty name="height" value="0.05" units="cm"/>
    </inkml:brush>
  </inkml:definitions>
  <inkml:trace contextRef="#ctx0" brushRef="#br0">1 16 24575,'0'-1'0,"0"0"0,1 1 0,-1-1 0,0 1 0,1-1 0,-1 0 0,0 1 0,1-1 0,-1 1 0,1-1 0,-1 1 0,1-1 0,-1 1 0,1-1 0,-1 1 0,1 0 0,0-1 0,-1 1 0,1 0 0,0-1 0,-1 1 0,1 0 0,0 0 0,-1 0 0,1 0 0,0 0 0,-1 0 0,2 0 0,23-3 0,-21 3 0,6 0 0,18-2 0,51 4 0,-78-2 0,0 0 0,-1 1 0,1-1 0,0 0 0,0 0 0,-1 1 0,1-1 0,0 1 0,0-1 0,-1 1 0,1-1 0,0 1 0,-1-1 0,1 1 0,0-1 0,-1 1 0,1 0 0,-1-1 0,1 1 0,-1 0 0,0-1 0,1 1 0,-1 0 0,0 0 0,1 0 0,-1-1 0,0 1 0,0 0 0,0 0 0,0 0 0,1 0 0,-1-1 0,-1 1 0,1 0 0,0 1 0,-6 36 0,2-22 0,2 10-195,0 1 0,2-1 0,1 0 0,1 0 0,2 0 0,9 39 0,-9-51-6631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1.180"/>
    </inkml:context>
    <inkml:brush xml:id="br0">
      <inkml:brushProperty name="width" value="0.05" units="cm"/>
      <inkml:brushProperty name="height" value="0.05" units="cm"/>
    </inkml:brush>
  </inkml:definitions>
  <inkml:trace contextRef="#ctx0" brushRef="#br0">0 0 24575,'3'0'0,"2"0"0,3 0 0,3 0 0,4 0 0,1 0 0,1 0 0,0 3 0,-2 0 0,1 2 0,-2 1 0,-2-2-8191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1.320"/>
    </inkml:context>
    <inkml:brush xml:id="br0">
      <inkml:brushProperty name="width" value="0.05" units="cm"/>
      <inkml:brushProperty name="height" value="0.05" units="cm"/>
    </inkml:brush>
  </inkml:definitions>
  <inkml:trace contextRef="#ctx0" brushRef="#br0">28 24 24575,'2'-2'0,"1"-3"0,2-4 0,-2 3 0,-3 5 0,-5 4 0,-4 7 0,-4 3 0,-1 1-8191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53.708"/>
    </inkml:context>
    <inkml:brush xml:id="br0">
      <inkml:brushProperty name="width" value="0.05" units="cm"/>
      <inkml:brushProperty name="height" value="0.05" units="cm"/>
    </inkml:brush>
  </inkml:definitions>
  <inkml:trace contextRef="#ctx0" brushRef="#br0">1 138 24575,'3'0'0,"-1"0"0,1 0 0,0 0 0,0 1 0,0-1 0,-1 1 0,1 0 0,0-1 0,-1 1 0,1 0 0,0 1 0,-1-1 0,1 0 0,-1 1 0,4 2 0,-2 1 0,0-1 0,0 1 0,0 1 0,-1-1 0,5 9 0,-2-4 0,-6-9 0,0 0 0,1 0 0,-1 0 0,1 0 0,-1 0 0,1 0 0,-1 0 0,1 0 0,0 0 0,0 0 0,-1 0 0,1 0 0,0-1 0,0 1 0,0 0 0,0-1 0,0 1 0,0-1 0,0 1 0,0-1 0,0 1 0,0-1 0,0 1 0,0-1 0,0 0 0,0 0 0,0 0 0,0 0 0,1 1 0,0-2 0,1 0 0,0-1 0,0 1 0,0-1 0,-1 0 0,1 0 0,-1-1 0,1 1 0,-1 0 0,4-6 0,25-30 0,-14 16 0,0 1 0,2 1 0,0 1 0,1 1 0,31-23 0,-21 27-1365,-18 11-5461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2.421"/>
    </inkml:context>
    <inkml:brush xml:id="br0">
      <inkml:brushProperty name="width" value="0.05" units="cm"/>
      <inkml:brushProperty name="height" value="0.05" units="cm"/>
    </inkml:brush>
  </inkml:definitions>
  <inkml:trace contextRef="#ctx0" brushRef="#br0">0 18 24137,'11890'0'0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1.513"/>
    </inkml:context>
    <inkml:brush xml:id="br0">
      <inkml:brushProperty name="width" value="0.05" units="cm"/>
      <inkml:brushProperty name="height" value="0.05" units="cm"/>
    </inkml:brush>
  </inkml:definitions>
  <inkml:trace contextRef="#ctx0" brushRef="#br0">574 26 24575,'-2'-1'0,"0"1"0,0-1 0,0 0 0,1 0 0,-1 0 0,0 1 0,0-2 0,1 1 0,-1 0 0,-2-2 0,-16-9 0,15 11 0,0 1 0,0-1 0,1 1 0,-1 0 0,0 1 0,0-1 0,1 1 0,-1 0 0,-7 2 0,-43 18 0,45-17 0,-22 10 0,-1 1 0,2 2 0,0 1 0,2 2 0,-36 29 0,48-34 0,1 1 0,0 0 0,1 2 0,1 0 0,1 0 0,0 1 0,2 1 0,0 0 0,-11 28 0,13-20 0,0-1 0,2 1 0,1 1 0,1-1 0,1 1 0,1 49 0,3-59 0,1 1 0,1-1 0,1 0 0,1 0 0,0 0 0,2 0 0,0-1 0,1 0 0,0 0 0,20 32 0,-20-41 0,0 0 0,0 0 0,0-1 0,1 0 0,0 0 0,1-1 0,0 0 0,0 0 0,1-1 0,-1-1 0,14 7 0,-8-7 0,0 0 0,0 0 0,0-2 0,0 0 0,0 0 0,1-1 0,23-1 0,-12-3 0,1 0 0,-1-2 0,0-1 0,0-1 0,0-1 0,-1-1 0,0-2 0,46-24 0,-41 15 0,-1-1 0,-1-1 0,-1-2 0,-1-1 0,-1-1 0,-1-1 0,-1-1 0,-2-1 0,-1-2 0,-1 0 0,-1-1 0,-2 0 0,-1-2 0,-2 0 0,17-56 0,-27 76 0,-1-1 0,0 0 0,-1 0 0,-1 0 0,0 0 0,-1-1 0,0 1 0,-5-25 0,4 31 0,-1 1 0,-1-1 0,1 1 0,-1 0 0,-1 0 0,1 0 0,-1 0 0,0 0 0,-1 1 0,1 0 0,-1 0 0,-1 0 0,1 1 0,-1-1 0,0 1 0,0 1 0,-10-7 0,-2 1 0,0 1 0,-1 1 0,0 1 0,-1 1 0,0 0 0,1 1 0,-26-2 0,16 4 0,1 1 0,-1 1 0,1 2 0,-46 6 0,57-4-455,0 1 0,-24 9 0,14-2-6371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224"/>
    </inkml:context>
    <inkml:brush xml:id="br0">
      <inkml:brushProperty name="width" value="0.05" units="cm"/>
      <inkml:brushProperty name="height" value="0.05" units="cm"/>
    </inkml:brush>
  </inkml:definitions>
  <inkml:trace contextRef="#ctx0" brushRef="#br0">285 0 24575,'-3'1'0,"1"1"0,0-1 0,-1 1 0,1-1 0,0 1 0,0 0 0,0 0 0,1 0 0,-1 0 0,0 0 0,1 0 0,-1 1 0,0 2 0,1-4 0,-19 34 0,2 1 0,1 1 0,-15 50 0,12-32 0,-117 359 0,135-406 0,0-1 0,0 0 0,0 0 0,1 0 0,-1 0 0,2 0 0,-1 0 0,1 10 0,0-16 0,0-1 0,0 1 0,0-1 0,0 0 0,1 1 0,-1-1 0,0 0 0,0 1 0,0-1 0,0 0 0,0 1 0,1-1 0,-1 0 0,0 1 0,0-1 0,0 0 0,1 1 0,-1-1 0,0 0 0,0 0 0,1 1 0,-1-1 0,0 0 0,1 0 0,-1 0 0,0 1 0,1-1 0,-1 0 0,0 0 0,1 0 0,-1 0 0,1 0 0,-1 0 0,0 0 0,1 0 0,-1 0 0,0 0 0,1 0 0,-1 0 0,1 0 0,-1 0 0,0 0 0,1 0 0,-1 0 0,0 0 0,1 0 0,-1-1 0,0 1 0,1 0 0,-1 0 0,0 0 0,1-1 0,-1 1 0,1-1 0,19-16 0,-16 14 0,13-12 0,0 2 0,2 0 0,-1 1 0,2 1 0,-1 1 0,1 1 0,1 0 0,0 2 0,0 0 0,0 1 0,36-4 0,-5 4 0,1 2 0,-1 2 0,94 10 0,-2 12 0,-143-19 0,0-1 0,1 0 0,-1 0 0,1 0 0,-1 0 0,0 0 0,1 0 0,-1-1 0,1 1 0,-1 0 0,0-1 0,1 1 0,1-2 0,-3 2 0,0 0 0,1-1 0,-1 1 0,0 0 0,1-1 0,-1 1 0,0 0 0,1-1 0,-1 1 0,0-1 0,0 1 0,0-1 0,1 1 0,-1-1 0,0 1 0,0-1 0,0 1 0,0-1 0,0 1 0,0-1 0,0 1 0,0-1 0,0 1 0,0-1 0,0 0 0,-2-4 0,0 1 0,0-1 0,0 0 0,-1 1 0,-5-9 0,-3-6 0,0-7 0,2 1 0,1-1 0,-6-31 0,-7-82 0,3 15 0,17 117 49,-1 0 0,1 0 0,-1 1-1,-1-1 1,1 1 0,-5-7 0,6 11-121,0 0 1,0 1 0,0-1 0,-1 0 0,1 1 0,0-1 0,-1 1 0,0 0 0,1 0-1,-1-1 1,0 1 0,1 0 0,-1 0 0,0 0 0,0 1 0,0-1 0,0 0 0,0 1 0,0-1-1,0 1 1,0 0 0,0 0 0,-4 0 0,-5 0-6755</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748"/>
    </inkml:context>
    <inkml:brush xml:id="br0">
      <inkml:brushProperty name="width" value="0.05" units="cm"/>
      <inkml:brushProperty name="height" value="0.05" units="cm"/>
    </inkml:brush>
  </inkml:definitions>
  <inkml:trace contextRef="#ctx0" brushRef="#br0">12 26 24575,'0'0'0,"0"-1"0,0 1 0,0 0 0,0 0 0,0 0 0,-1 0 0,1 0 0,0-1 0,0 1 0,0 0 0,0 0 0,0 0 0,-1 0 0,1 0 0,0 0 0,0 0 0,0 0 0,0 0 0,-1-1 0,1 1 0,0 0 0,0 0 0,0 0 0,-1 0 0,1 0 0,0 0 0,0 0 0,0 0 0,-1 0 0,1 1 0,0-1 0,0 0 0,0 0 0,0 0 0,-1 0 0,1 0 0,0 0 0,0 0 0,0 0 0,0 0 0,-1 0 0,1 1 0,0-1 0,0 0 0,0 0 0,-4 13 0,4 13 0,1-23 0,0 0 0,0 0 0,0-1 0,0 1 0,1 0 0,-1-1 0,1 1 0,0-1 0,-1 1 0,1-1 0,0 0 0,0 0 0,1 0 0,-1 0 0,0 0 0,5 2 0,-2-2 0,1 1 0,-1-1 0,1 0 0,0 0 0,0 0 0,0-1 0,10 1 0,5-1 0,0-1 0,-1-1 0,35-5 0,-40 4 69,0-1-1,0-1 0,-1 0 0,27-12 1,-37 14-147,0 0 0,0 0 1,0 0-1,0 0 1,-1-1-1,1 0 1,-1 1-1,0-1 0,0 0 1,0-1-1,0 1 1,0 0-1,-1-1 1,1 0-1,-1 1 0,0-1 1,0 0-1,-1 0 1,1 0-1,-1-1 1,1-5-1,-1-2-6748</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951"/>
    </inkml:context>
    <inkml:brush xml:id="br0">
      <inkml:brushProperty name="width" value="0.05" units="cm"/>
      <inkml:brushProperty name="height" value="0.05" units="cm"/>
    </inkml:brush>
  </inkml:definitions>
  <inkml:trace contextRef="#ctx0" brushRef="#br0">12 6 24575,'-3'0'0,"0"-3"0,-2 1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3.139"/>
    </inkml:context>
    <inkml:brush xml:id="br0">
      <inkml:brushProperty name="width" value="0.05" units="cm"/>
      <inkml:brushProperty name="height" value="0.05" units="cm"/>
    </inkml:brush>
  </inkml:definitions>
  <inkml:trace contextRef="#ctx0" brushRef="#br0">1 1 24575,'0'2'0,"2"-1"0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933"/>
    </inkml:context>
    <inkml:brush xml:id="br0">
      <inkml:brushProperty name="width" value="0.05" units="cm"/>
      <inkml:brushProperty name="height" value="0.05" units="cm"/>
    </inkml:brush>
  </inkml:definitions>
  <inkml:trace contextRef="#ctx0" brushRef="#br0">0 16 24575,'1'0'0,"1"-1"0,-1 1 0,0 0 0,0-1 0,0 1 0,0-1 0,1 1 0,-1-1 0,0 1 0,0-1 0,0 0 0,0 0 0,0 0 0,0 0 0,-1 1 0,1-1 0,-1 1 0,0-1 0,1 1 0,-1-1 0,1 1 0,-1 0 0,1-1 0,-1 1 0,1 0 0,-1-1 0,1 1 0,0 0 0,-1 0 0,1-1 0,-1 1 0,1 0 0,0 0 0,-1 0 0,1 0 0,0 0 0,-1 0 0,1 0 0,-1 0 0,1 0 0,0 0 0,-1 0 0,1 0 0,0 1 0,-1-1 0,1 0 0,-1 0 0,1 1 0,-1-1 0,1 0 0,-1 1 0,1-1 0,-1 0 0,1 1 0,-1-1 0,1 1 0,-1-1 0,1 1 0,-1-1 0,0 1 0,1-1 0,-1 2 0,6 10 0,0 0 0,-1 0 0,-1 1 0,0 0 0,-1 0 0,3 25 0,-3-20 0,9 67 0,5 27 0,-14-96 0,2 0 0,0 0 0,0 0 0,13 24 0,-16-37-97,0 1-1,0-1 1,0 1-1,1-1 1,-1 0-1,1 0 1,0 0-1,0 0 1,0-1-1,0 1 1,1-1-1,-1 0 0,6 3 1,5 1-6729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3.811"/>
    </inkml:context>
    <inkml:brush xml:id="br0">
      <inkml:brushProperty name="width" value="0.05" units="cm"/>
      <inkml:brushProperty name="height" value="0.05" units="cm"/>
    </inkml:brush>
  </inkml:definitions>
  <inkml:trace contextRef="#ctx0" brushRef="#br0">131 3 24575,'-15'0'0,"0"1"0,-1 1 0,1 0 0,0 1 0,1 0 0,-26 10 0,39-11 0,9-1 0,11 1 0,455-11 0,-282 4 0,75-8-1365,-208 8-5461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4.070"/>
    </inkml:context>
    <inkml:brush xml:id="br0">
      <inkml:brushProperty name="width" value="0.05" units="cm"/>
      <inkml:brushProperty name="height" value="0.05" units="cm"/>
    </inkml:brush>
  </inkml:definitions>
  <inkml:trace contextRef="#ctx0" brushRef="#br0">41 0 24575,'20'0'0,"0"1"0,0 1 0,0 1 0,-1 0 0,1 2 0,30 10 0,-43-12 0,0 0 0,0 1 0,0 0 0,-1 0 0,1 0 0,-1 1 0,0 0 0,9 10 0,-11-11 0,-1 1 0,0-1 0,0 1 0,0 0 0,-1 0 0,0 0 0,0 0 0,0 0 0,0 1 0,-1-1 0,0 0 0,0 1 0,0 8 0,-1-7 0,-1 0 0,1 0 0,-2 0 0,1 0 0,-1 0 0,0-1 0,0 1 0,-1 0 0,1-1 0,-2 0 0,1 0 0,-1 0 0,0 0 0,0 0 0,0-1 0,-9 8 0,-4 3 0,0 0 0,-2-1 0,-29 18 0,27-20-341,0-2 0,-1 0-1,-23 8 1,-1-4-6485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4.923"/>
    </inkml:context>
    <inkml:brush xml:id="br0">
      <inkml:brushProperty name="width" value="0.05" units="cm"/>
      <inkml:brushProperty name="height" value="0.05" units="cm"/>
    </inkml:brush>
  </inkml:definitions>
  <inkml:trace contextRef="#ctx0" brushRef="#br0">259 88 24575,'-3'-5'0,"0"1"0,0 0 0,1-1 0,-1 0 0,1 1 0,0-1 0,0 0 0,0 0 0,-1-8 0,-7-19 0,7 31 0,1 8 0,1 10 0,-2 159 0,-10 198 0,-7-220 0,-6 0 0,-69 220 0,79-322 0,5-18 0,1 0 0,1 1 0,-4 45 0,12-77 0,1 0 0,0 0 0,0 0 0,0-1 0,0 1 0,1 0 0,-1 0 0,1 0 0,0 0 0,-1-1 0,1 1 0,1 0 0,-1-1 0,0 1 0,1 0 0,-1-1 0,3 3 0,-2-3 0,1 1 0,0-1 0,0 0 0,0 0 0,0 0 0,0-1 0,0 1 0,1-1 0,-1 1 0,1-1 0,-1 0 0,0-1 0,7 2 0,36 2 0,1-2 0,73-6 0,-74 1 0,206-9-310,708-25-2141,266 40 2416,-829 1-445,-356-3 427,4 0 72,0-2 1,0-1-1,46-9 1,-53-1-439,-17-1-4102</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5.696"/>
    </inkml:context>
    <inkml:brush xml:id="br0">
      <inkml:brushProperty name="width" value="0.05" units="cm"/>
      <inkml:brushProperty name="height" value="0.05" units="cm"/>
    </inkml:brush>
  </inkml:definitions>
  <inkml:trace contextRef="#ctx0" brushRef="#br0">46 56 24575,'-6'-1'0,"-1"0"0,0 0 0,1-1 0,-13-4 0,52 3 0,548-12-806,-167 3-170,1852-2-4807,-1715 15 7498,-530-1-1305,187 8 3638,-206-8-4001,0 0 1,0 0-1,0 0 0,0 1 1,-1-1-1,1 1 0,0-1 1,0 1-1,-1 0 0,1-1 1,0 1-1,-1 0 0,1 0 1,-1 0-1,1 0 0,-1 1 0,3 1 1,-4-2-27,0 0 1,1 0 0,-1 1-1,0-1 1,0 0-1,0 0 1,0 1 0,0-1-1,0 0 1,0 0 0,-1 1-1,1-1 1,0 0-1,-1 0 1,1 1 0,-1-1-1,1 0 1,-1 0 0,1 0-1,-1 0 1,0 0-1,0 0 1,1 0 0,-3 2-1,-7 10-21,0 2 0,1-1 0,1 1 0,0 1 0,1-1 0,0 1 0,-8 32 0,-25 134 0,7 1 0,8 2 0,0 188 0,24-278 0,0 29 0,-26 195 0,26-308 0,-1-1 0,0 0 0,-1 0 0,-1 0 0,1 0 0,-9 14 0,10-21 0,0 1 0,-1 0 0,0-1 0,0 1 0,0-1 0,0 0 0,-1 0 0,1 0 0,-1-1 0,0 1 0,0-1 0,0 0 0,0 0 0,0 0 0,0 0 0,0-1 0,-8 2 0,-31 3 0,0-2 0,0-2 0,-69-6 0,64 2 0,-43-2-1365,4 1-5461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6.761"/>
    </inkml:context>
    <inkml:brush xml:id="br0">
      <inkml:brushProperty name="width" value="0.05" units="cm"/>
      <inkml:brushProperty name="height" value="0.05" units="cm"/>
    </inkml:brush>
  </inkml:definitions>
  <inkml:trace contextRef="#ctx0" brushRef="#br0">228 559 24575,'-23'-15'0,"21"13"0,0 0 0,0 0 0,0 0 0,-1 0 0,1 1 0,0-1 0,-1 1 0,1 0 0,-1 0 0,0 0 0,1 0 0,-1 0 0,0 1 0,0-1 0,0 1 0,1-1 0,-1 1 0,0 0 0,0 0 0,0 0 0,-3 1 0,3 1 0,0-1 0,-1 1 0,1-1 0,0 1 0,0 0 0,0 1 0,0-1 0,0 0 0,1 1 0,-1-1 0,1 1 0,-1 0 0,1 0 0,0 0 0,0 0 0,0 0 0,-2 7 0,-2 6 0,0 0 0,-5 27 0,5-21 0,3-9 0,1-7 0,1 1 0,-1-1 0,-1 1 0,-5 11 0,8-19 0,0 1 0,0 0 0,0 0 0,0 0 0,0 0 0,0-1 0,0 1 0,0 0 0,0 0 0,0 0 0,0 0 0,0-1 0,0 1 0,0 0 0,0 0 0,0 0 0,0 0 0,0-1 0,0 1 0,0 0 0,0 0 0,-1 0 0,1 0 0,0 0 0,0 0 0,0-1 0,0 1 0,0 0 0,-1 0 0,1 0 0,0 0 0,0 0 0,0 0 0,0 0 0,0 0 0,-1 0 0,1 0 0,0 0 0,0 0 0,0 0 0,0 0 0,-1 0 0,1 0 0,0 0 0,0 0 0,0 0 0,-1 0 0,1 0 0,0 0 0,0 0 0,0 0 0,0 0 0,-1 0 0,1 0 0,0 0 0,0 0 0,0 0 0,0 1 0,0-1 0,0 0 0,-1 0 0,1 0 0,0 0 0,0 0 0,0 1 0,-2-17 0,2-29 0,3 1 0,1-1 0,19-80 0,-21 113 0,5-23 0,33-134 0,-33 146 0,0 2 0,2-1 0,1 1 0,0 0 0,19-27 0,-24 42 0,0-1 0,0 1 0,1 0 0,0 0 0,0 1 0,0 0 0,1 0 0,0 0 0,0 1 0,0 0 0,0 0 0,1 0 0,11-3 0,-14 6 0,-1 0 0,1 1 0,-1-1 0,1 1 0,0 0 0,-1 0 0,1 0 0,0 0 0,-1 1 0,1 0 0,-1 0 0,1 0 0,-1 1 0,1-1 0,-1 1 0,0 0 0,0 0 0,0 1 0,0-1 0,0 1 0,0 0 0,-1 0 0,1 0 0,5 7 0,-5-5 0,1 1 0,-1 0 0,0 0 0,-1 0 0,1 1 0,-1-1 0,0 1 0,-1 0 0,0 0 0,0 0 0,0 0 0,0 11 0,-1-8 0,-1 0 0,0 1 0,-1-1 0,0 0 0,-1 1 0,0-1 0,-1 0 0,-3 10 0,-1-3 0,0-1 0,-1 0 0,-1 0 0,0-1 0,-1 0 0,-1-1 0,0 0 0,-1-1 0,-26 22 0,24-23 0,-2-1 0,0 0 0,0-1 0,-1-1 0,-21 8 0,96 0 0,-43-12 0,0 0 0,0 2 0,20 11 0,-32-16 0,0 0 0,0 0 0,0 0 0,0 0 0,0 0 0,0 1 0,-1-1 0,1 1 0,-1 0 0,0-1 0,0 1 0,0 0 0,0 1 0,0-1 0,-1 0 0,1 0 0,-1 1 0,0-1 0,0 1 0,0-1 0,0 7 0,-1-8 0,0 0 0,0 1 0,-1-1 0,1 0 0,-1 0 0,0 1 0,1-1 0,-1 0 0,0 0 0,0 0 0,0 0 0,-1 0 0,1 0 0,0-1 0,-1 1 0,-2 2 0,0 0 0,0-1 0,0 0 0,0-1 0,-1 1 0,1-1 0,-1 0 0,-5 2 0,-7 1 0,0 0 0,0-2 0,-22 3 0,21-4-136,-1-1-1,1 0 1,0-1-1,-1-1 1,1-1-1,0-1 1,0 0-1,0-1 0,-21-8 1,15 1-6690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103"/>
    </inkml:context>
    <inkml:brush xml:id="br0">
      <inkml:brushProperty name="width" value="0.05" units="cm"/>
      <inkml:brushProperty name="height" value="0.05" units="cm"/>
    </inkml:brush>
  </inkml:definitions>
  <inkml:trace contextRef="#ctx0" brushRef="#br0">44 109 24575,'0'0'0,"0"0"0,1 0 0,-1-1 0,0 1 0,1 0 0,-1-1 0,0 1 0,0 0 0,1-1 0,-1 1 0,0 0 0,0-1 0,1 1 0,-1-1 0,0 1 0,0 0 0,0-1 0,0 1 0,0-1 0,0 1 0,1-1 0,-1 1 0,0 0 0,0-1 0,0 1 0,0-1 0,-1 1 0,1-1 0,0 1 0,0-1 0,0 1 0,0-1 0,-1 1 0,1 0 0,-1 0 0,1 0 0,0 0 0,-1 0 0,1 0 0,0 0 0,-1 0 0,1 0 0,-1 0 0,1 0 0,0 0 0,-1 0 0,1 0 0,0 0 0,-1 0 0,1 1 0,-1-1 0,1 0 0,0 0 0,-1 0 0,1 1 0,0-1 0,0 0 0,-1 0 0,1 1 0,0-1 0,0 0 0,-1 1 0,1-1 0,0 0 0,0 1 0,0-1 0,-1 0 0,1 1 0,0-1 0,0 0 0,0 1 0,-6 13 0,0 1 0,1-1 0,0 1 0,1 0 0,1 0 0,0 0 0,1 0 0,1 1 0,1-1 0,0 0 0,3 25 0,-3-36 0,1 0 0,-1-1 0,1 1 0,0-1 0,0 0 0,0 1 0,1-1 0,-1 0 0,1 0 0,0 1 0,0-1 0,0-1 0,0 1 0,0 0 0,0 0 0,1-1 0,0 1 0,-1-1 0,5 3 0,-5-4 0,1 0 0,0 0 0,0 0 0,0 0 0,0-1 0,0 1 0,0-1 0,0 0 0,0 0 0,1 0 0,-1 0 0,0 0 0,0-1 0,0 0 0,0 1 0,0-1 0,0 0 0,0 0 0,-1-1 0,1 1 0,0 0 0,3-4 0,6-3 0,0 0 0,0-2 0,-1 1 0,-1-2 0,0 1 0,0-1 0,-1-1 0,0 0 0,-1 0 0,13-26 0,-13 22 0,-1 0 0,-1 0 0,-1 0 0,0-1 0,-2 1 0,1-1 0,-2 0 0,0 0 0,-1-20 0,-1 34 43,0 0 0,-1 0-1,1 0 1,-1 0 0,0 0-1,0 1 1,-1-5 0,2 6-86,-1 1 0,1-1 1,0 1-1,-1-1 0,1 1 1,0-1-1,-1 1 0,1-1 1,0 1-1,-1-1 0,1 1 1,-1 0-1,1-1 0,-1 1 1,1 0-1,-1-1 0,1 1 1,-1 0-1,0 0 0,1-1 1,-1 1-1,1 0 0,-1 0 1,0 0-1,1 0 0,-1 0 1,1 0-1,-1 0 0,0 0 1,1 0-1,-1 0 0,0 0 1,1 0-1,-1 0 0,1 1 1,-1-1-1,1 0 0,-1 0 1,0 1-1,-7 4-6783</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309"/>
    </inkml:context>
    <inkml:brush xml:id="br0">
      <inkml:brushProperty name="width" value="0.05" units="cm"/>
      <inkml:brushProperty name="height" value="0.05" units="cm"/>
    </inkml:brush>
  </inkml:definitions>
  <inkml:trace contextRef="#ctx0" brushRef="#br0">29 30 24575,'0'-2'0,"0"-4"0,-2-2 0,-4 0 0,0 3 0,1 5 0,1 8 0,1 3 0,2 9 0,0 4 0,1 3 0,0 4 0,0 1 0,0 0 0,1-4 0,-1-3 0,0-7-8191</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460"/>
    </inkml:context>
    <inkml:brush xml:id="br0">
      <inkml:brushProperty name="width" value="0.05" units="cm"/>
      <inkml:brushProperty name="height" value="0.05" units="cm"/>
    </inkml:brush>
  </inkml:definitions>
  <inkml:trace contextRef="#ctx0" brushRef="#br0">28 7 24575,'0'-2'0,"-2"-1"0,-3 2 0,-1 4 0,-2 1 0,1 3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697"/>
    </inkml:context>
    <inkml:brush xml:id="br0">
      <inkml:brushProperty name="width" value="0.05" units="cm"/>
      <inkml:brushProperty name="height" value="0.05" units="cm"/>
    </inkml:brush>
  </inkml:definitions>
  <inkml:trace contextRef="#ctx0" brushRef="#br0">77 1 24575,'-3'2'0,"-2"4"0,-1 4 0,1 4 0,-1 6 0,0 4 0,1 6 0,2 3 0,1 7 0,1 2 0,-2 4 0,1 1 0,-3-1 0,-1-3 0,2-5 0,-2-3 0,1-7 0,1-7-8191</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8.426"/>
    </inkml:context>
    <inkml:brush xml:id="br0">
      <inkml:brushProperty name="width" value="0.05" units="cm"/>
      <inkml:brushProperty name="height" value="0.05" units="cm"/>
    </inkml:brush>
  </inkml:definitions>
  <inkml:trace contextRef="#ctx0" brushRef="#br0">204 396 24575,'1'-11'0,"-2"0"0,0 0 0,0 0 0,-6-21 0,7 29 0,-1 1 0,0-1 0,0 0 0,0 1 0,0-1 0,-1 1 0,1 0 0,-1-1 0,1 1 0,-1 0 0,0 0 0,0 0 0,1 0 0,-2 0 0,1 0 0,0 1 0,0-1 0,0 1 0,-1-1 0,1 1 0,-1 0 0,1 0 0,-1 0 0,0 0 0,-4 0 0,4 1 0,0 0 0,0 0 0,0 1 0,0 0 0,0-1 0,0 1 0,1 0 0,-1 0 0,0 0 0,0 1 0,1-1 0,-1 1 0,1-1 0,-1 1 0,1 0 0,0 0 0,0 0 0,0 0 0,0 1 0,-2 2 0,-4 4 0,1 1 0,1 1 0,-9 16 0,5-6 0,2-1 0,0 1 0,2 1 0,-6 28 0,10-38 0,0 1 0,1 0 0,0 0 0,1-1 0,0 1 0,1 0 0,1 0 0,6 24 0,-8-35 0,1 1 0,0 0 0,0-1 0,0 1 0,0-1 0,0 1 0,1-1 0,-1 0 0,1 1 0,-1-1 0,1 0 0,0 0 0,0 0 0,0 0 0,0-1 0,0 1 0,1 0 0,-1-1 0,0 0 0,1 1 0,-1-1 0,1 0 0,-1 0 0,1 0 0,0-1 0,-1 1 0,1-1 0,0 1 0,0-1 0,-1 0 0,1 0 0,0 0 0,-1 0 0,5-2 0,2 0 0,-1 0 0,1-1 0,-1 0 0,0-1 0,-1 0 0,1 0 0,0 0 0,-1-1 0,12-11 0,-4 2 0,0-1 0,-2-1 0,1-1 0,-2 0 0,0 0 0,-2-1 0,0 0 0,0-1 0,-2-1 0,0 1 0,9-41 0,-9 20 0,-1 0 0,-2 0 0,-2 0 0,-1-1 0,-5-49 0,2 77 0,-3-31 0,4 42 0,-1 0 0,1-1 0,-1 1 0,1 0 0,-1 0 0,0 0 0,0-1 0,0 1 0,0 0 0,0 0 0,0 0 0,-1 1 0,-2-4 0,4 4 0,0 1 0,-1 0 0,1 0 0,0 0 0,0 0 0,-1 0 0,1 0 0,0 0 0,0 0 0,-1-1 0,1 1 0,0 0 0,-1 0 0,1 0 0,0 0 0,0 0 0,-1 1 0,1-1 0,0 0 0,-1 0 0,1 0 0,0 0 0,0 0 0,-1 0 0,1 0 0,0 0 0,0 1 0,-1-1 0,1 0 0,0 0 0,0 0 0,0 0 0,-1 1 0,1-1 0,0 0 0,0 0 0,0 1 0,0-1 0,-1 0 0,1 0 0,0 1 0,0-1 0,0 0 0,0 1 0,-5 14 0,-1 21 0,2 1 0,2 0 0,1 0 0,4 43 0,-1-51 0,24 296-1365,-21-295-5461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3.104"/>
    </inkml:context>
    <inkml:brush xml:id="br0">
      <inkml:brushProperty name="width" value="0.05" units="cm"/>
      <inkml:brushProperty name="height" value="0.05" units="cm"/>
    </inkml:brush>
  </inkml:definitions>
  <inkml:trace contextRef="#ctx0" brushRef="#br0">72 22 24575,'-7'0'0,"-6"0"0,-4 0 0,-1 0 0,5 0 0,9 0 0,12 0 0,11 0 0,10-2 0,7-1 0,8 0 0,3-2 0,-1 1 0,-7 0-8191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8.988"/>
    </inkml:context>
    <inkml:brush xml:id="br0">
      <inkml:brushProperty name="width" value="0.05" units="cm"/>
      <inkml:brushProperty name="height" value="0.05" units="cm"/>
    </inkml:brush>
  </inkml:definitions>
  <inkml:trace contextRef="#ctx0" brushRef="#br0">94 46 24575,'-1'-1'0,"1"-1"0,0 1 0,-1-1 0,1 0 0,-1 1 0,0-1 0,1 1 0,-1 0 0,0-1 0,0 1 0,0 0 0,0-1 0,0 1 0,0 0 0,-1 0 0,1 0 0,0 0 0,-1 0 0,1 0 0,0 0 0,-1 0 0,1 1 0,-1-1 0,1 1 0,-1-1 0,0 1 0,1-1 0,-1 1 0,1 0 0,-1 0 0,0 0 0,1 0 0,-1 0 0,0 0 0,1 0 0,-1 0 0,1 1 0,-1-1 0,0 1 0,1-1 0,-1 1 0,1 0 0,-1-1 0,-1 3 0,0 0 0,0 1 0,1 0 0,0 0 0,0 0 0,0 0 0,0 0 0,1 0 0,-1 1 0,1-1 0,0 5 0,-6 51 0,5-33 0,2-25 0,-3 21 0,2 43 0,1-60 0,0 0 0,1 0 0,0 0 0,0-1 0,0 1 0,1 0 0,0-1 0,0 1 0,0-1 0,1 1 0,0-1 0,7 9 0,-9-13 0,-1 0 0,1 0 0,0 0 0,0 0 0,0 0 0,1 0 0,-1 0 0,0 0 0,0-1 0,0 1 0,1-1 0,-1 1 0,0-1 0,1 1 0,-1-1 0,0 0 0,1 1 0,-1-1 0,0 0 0,1 0 0,-1 0 0,2 0 0,0-1 0,-1 0 0,1 1 0,-1-1 0,1 0 0,-1 0 0,0-1 0,1 1 0,-1-1 0,0 1 0,4-4 0,3-4 0,-1-1 0,1 0 0,11-19 0,-18 26 0,10-17 0,-1-1 0,14-41 0,4-4 0,-29 65 0,0 0 0,0 1 0,1-1 0,-1 0 0,0 1 0,1-1 0,-1 0 0,0 1 0,1-1 0,-1 1 0,1-1 0,-1 1 0,1-1 0,-1 1 0,1-1 0,-1 1 0,1-1 0,0 1 0,-1 0 0,1-1 0,-1 1 0,1 0 0,0-1 0,0 1 0,0 0 0,0 1 0,-1-1 0,1 0 0,-1 1 0,1-1 0,0 1 0,-1-1 0,1 1 0,-1-1 0,1 1 0,-1-1 0,0 1 0,1-1 0,-1 1 0,1 0 0,-1-1 0,0 1 0,0-1 0,1 2 0,10 45 0,-10-39 0,3 12 0,1-1 0,1 0 0,0 1 0,11 18 0,-14-32 0,0 0 0,0-1 0,1 0 0,0 0 0,0 0 0,0 0 0,8 7 0,-9-10 0,0 0 0,0-1 0,0 1 0,0 0 0,0-1 0,0 0 0,0 1 0,1-1 0,-1 0 0,0-1 0,1 1 0,-1-1 0,0 1 0,1-1 0,4-1 0,-5 1 0,0 0 0,0-1 0,0 1 0,0-1 0,0 0 0,0 0 0,-1 0 0,1-1 0,0 1 0,-1 0 0,1-1 0,-1 0 0,1 0 0,-1 0 0,4-4 0,-2 2 0,-1 0 0,0-1 0,0 0 0,0 1 0,-1-1 0,1 0 0,-1 0 0,1-7 0,1-1 0,-2-1 0,0 1 0,0-1 0,-1 0 0,-1 1 0,-1-19 0,0 21 49,-1-1 0,0 1 0,-1 0-1,0 0 1,-1 0 0,-6-13 0,9 20-127,-1 1 0,0-1 1,0 1-1,0 0 1,0 0-1,-1-1 1,1 2-1,-1-1 0,0 0 1,0 0-1,0 1 1,0 0-1,0-1 1,-1 1-1,1 0 0,-1 1 1,1-1-1,-1 1 1,0-1-1,0 1 1,-6-1-1,-2 1-6748</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9.386"/>
    </inkml:context>
    <inkml:brush xml:id="br0">
      <inkml:brushProperty name="width" value="0.05" units="cm"/>
      <inkml:brushProperty name="height" value="0.05" units="cm"/>
    </inkml:brush>
  </inkml:definitions>
  <inkml:trace contextRef="#ctx0" brushRef="#br0">1 71 24575,'0'-3'0,"0"-1"0,1 1 0,0 0 0,0 0 0,0 0 0,0 0 0,0 0 0,1 0 0,-1 1 0,1-1 0,0 0 0,0 1 0,0-1 0,0 1 0,0 0 0,0 0 0,1-1 0,-1 1 0,1 1 0,-1-1 0,1 0 0,0 1 0,0-1 0,0 1 0,0 0 0,0 0 0,0 0 0,5-1 0,-3 1 0,0 0 0,0 0 0,0 0 0,-1 1 0,1-1 0,0 1 0,0 0 0,0 1 0,0-1 0,0 1 0,0 0 0,-1 0 0,1 1 0,0-1 0,-1 1 0,1 0 0,-1 0 0,5 3 0,-7-3 0,0 0 0,-1 0 0,1 0 0,-1 0 0,1 0 0,-1 0 0,0 0 0,0 1 0,0-1 0,0 0 0,0 1 0,-1-1 0,1 0 0,-1 1 0,1-1 0,-1 1 0,0-1 0,0 1 0,0-1 0,0 1 0,-1-1 0,1 1 0,-1-1 0,1 0 0,-1 1 0,0-1 0,0 0 0,-2 4 0,-3 7 0,-1 0 0,0-1 0,-15 19 0,20-27 0,-11 13 0,-47 70 0,55-77 0,-1 0 0,1 0 0,1 1 0,0 0 0,0-1 0,-4 23 0,8-30 10,-1 0 0,1 0 0,0 0-1,0 0 1,0 0 0,0 0 0,1 0-1,-1 0 1,1 0 0,-1 0 0,1 0-1,0 0 1,0-1 0,1 1 0,-1 0-1,0-1 1,1 1 0,0-1 0,0 1-1,-1-1 1,1 0 0,1 0 0,-1 0-1,0 0 1,0 0 0,1 0 0,-1 0-1,1-1 1,-1 0 0,1 1 0,0-1-1,0 0 1,0 0 0,3 1 0,2-1-166,1 1 1,0-1 0,-1 0 0,1-1 0,0 1 0,-1-2 0,1 1-1,-1-2 1,1 1 0,13-5 0,3-2-6671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9.521"/>
    </inkml:context>
    <inkml:brush xml:id="br0">
      <inkml:brushProperty name="width" value="0.05" units="cm"/>
      <inkml:brushProperty name="height" value="0.05" units="cm"/>
    </inkml:brush>
  </inkml:definitions>
  <inkml:trace contextRef="#ctx0" brushRef="#br0">36 15 24575,'-4'0'0,"-5"-2"0,-2-1 0,2 0 0,6 0 0,10 1 0,11 1 0,8 1 0,11 0 0,4 0 0,-3 0-8191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0.492"/>
    </inkml:context>
    <inkml:brush xml:id="br0">
      <inkml:brushProperty name="width" value="0.05" units="cm"/>
      <inkml:brushProperty name="height" value="0.05" units="cm"/>
    </inkml:brush>
  </inkml:definitions>
  <inkml:trace contextRef="#ctx0" brushRef="#br0">222 1 24575,'0'0'0,"0"0"0,0 0 0,0 0 0,0 0 0,0 0 0,0 0 0,0 0 0,0 0 0,0 0 0,0 0 0,0 0 0,-1 0 0,1 0 0,0 0 0,0 0 0,0 0 0,0 0 0,0 0 0,0 0 0,0 0 0,0 0 0,0 0 0,0 0 0,0 0 0,0 0 0,0 0 0,0 0 0,0 0 0,0 0 0,-1 0 0,1 0 0,0 0 0,0 0 0,0 0 0,0 0 0,0 0 0,0 0 0,0 0 0,0 0 0,0 0 0,0 0 0,0 0 0,0 0 0,0 0 0,0 0 0,0 0 0,-5 11 0,-5 16 0,-24 152 0,-15 57 0,39-199 0,-18 67 0,-47 115 0,73-216 0,1 0 0,0 0 0,0 0 0,0 1 0,0-1 0,0 0 0,0 5 0,1-7 0,0-1 0,0 0 0,0 1 0,0-1 0,0 0 0,0 1 0,1-1 0,-1 0 0,0 1 0,0-1 0,0 0 0,0 1 0,1-1 0,-1 0 0,0 0 0,0 1 0,1-1 0,-1 0 0,0 0 0,0 1 0,1-1 0,-1 0 0,0 0 0,1 0 0,-1 1 0,0-1 0,1 0 0,17-1 0,62-17 0,0 4 0,128-5 0,519 15 0,-626 6-1365,-72-3-5461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1.177"/>
    </inkml:context>
    <inkml:brush xml:id="br0">
      <inkml:brushProperty name="width" value="0.05" units="cm"/>
      <inkml:brushProperty name="height" value="0.05" units="cm"/>
    </inkml:brush>
  </inkml:definitions>
  <inkml:trace contextRef="#ctx0" brushRef="#br0">0 28 24575,'0'-1'0,"1"0"0,-1 1 0,0-1 0,1 1 0,-1-1 0,0 1 0,1-1 0,-1 1 0,1-1 0,-1 1 0,1-1 0,-1 1 0,1-1 0,-1 1 0,1 0 0,-1-1 0,1 1 0,0 0 0,-1 0 0,1-1 0,0 1 0,-1 0 0,1 0 0,0 0 0,-1 0 0,1 0 0,0 0 0,24-3 0,-21 3 0,327 4 0,-150 3 0,-75-5 0,420-8 0,-511 6 0,-9 0 0,-1 0 0,1-1 0,-1 1 0,0-1 0,1 0 0,-1 0 0,0-1 0,0 0 0,6-2 0,-11 4 0,0 0 0,0 0 0,0 0 0,0 0 0,0 0 0,0 0 0,0 0 0,0 0 0,0 0 0,1 0 0,-1-1 0,0 1 0,0 0 0,0 0 0,0 0 0,0 0 0,0 0 0,0 0 0,0 0 0,0 0 0,0 0 0,0 0 0,0 0 0,0-1 0,0 1 0,0 0 0,0 0 0,0 0 0,0 0 0,0 0 0,0 0 0,0 0 0,0 0 0,0 0 0,0 0 0,0-1 0,0 1 0,0 0 0,0 0 0,0 0 0,0 0 0,0 0 0,0 0 0,0 0 0,-1 0 0,1 0 0,0 0 0,0 0 0,0 0 0,0 0 0,0 0 0,0 0 0,0-1 0,0 1 0,0 0 0,0 0 0,0 0 0,0 0 0,-1 0 0,1 0 0,0 0 0,0 0 0,-10-3 0,-11 1 0,17 2 0,1 0 0,-1 0 0,0 0 0,1 1 0,-1 0 0,1-1 0,-1 1 0,1 1 0,0-1 0,-1 0 0,1 1 0,0-1 0,0 1 0,0 0 0,0 0 0,0 1 0,1-1 0,-1 0 0,1 1 0,-1 0 0,1-1 0,-3 5 0,2 0 0,0-1 0,1 0 0,0 1 0,0-1 0,0 1 0,1-1 0,0 1 0,0 0 0,0 0 0,2 13 0,7 113 0,-2 121 0,-11-188 0,-3 1 0,-27 105 0,34-170 0,1 0 0,0 0 0,-1 0 0,1-1 0,-1 1 0,0 0 0,0-1 0,0 1 0,0 0 0,0-1 0,0 1 0,0-1 0,0 0 0,-1 1 0,1-1 0,0 0 0,-1 0 0,1 1 0,-1-1 0,1 0 0,-1-1 0,-2 2 0,-1-1 0,0 0 0,0-1 0,0 1 0,0-1 0,0 0 0,-10-2 0,10 1 0,-68-2-682,-120 8-1,124 0-6143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2.761"/>
    </inkml:context>
    <inkml:brush xml:id="br0">
      <inkml:brushProperty name="width" value="0.05" units="cm"/>
      <inkml:brushProperty name="height" value="0.05" units="cm"/>
    </inkml:brush>
  </inkml:definitions>
  <inkml:trace contextRef="#ctx0" brushRef="#br0">132 0 24575,'-7'8'0,"1"0"0,0 1 0,1-1 0,-1 1 0,2 0 0,-6 14 0,-18 62 0,19-56 0,-6 24 0,2 0 0,-9 70 0,22-119 0,-1-1 0,1 0 0,0 1 0,1-1 0,-1 0 0,0 1 0,1-1 0,0 0 0,0 0 0,0 0 0,0 0 0,0 1 0,1-1 0,-1-1 0,1 1 0,2 4 0,-2-6 0,-1 0 0,0 1 0,1-1 0,-1 0 0,1 0 0,0 0 0,-1 0 0,1 0 0,0 0 0,0-1 0,0 1 0,-1-1 0,1 1 0,0-1 0,0 1 0,0-1 0,0 0 0,0 0 0,0 0 0,0 0 0,0 0 0,0-1 0,-1 1 0,1-1 0,0 1 0,0-1 0,0 1 0,0-1 0,1-1 0,19-11-1365,-1-2-5461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2.916"/>
    </inkml:context>
    <inkml:brush xml:id="br0">
      <inkml:brushProperty name="width" value="0.05" units="cm"/>
      <inkml:brushProperty name="height" value="0.05" units="cm"/>
    </inkml:brush>
  </inkml:definitions>
  <inkml:trace contextRef="#ctx0" brushRef="#br0">12 0 24575,'-2'0'0,"-3"2"0,1 2 0,4-1 0,4-1 0,6 0 0,7-1 0,1-3 0,4-1 0,-3 0-8191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106"/>
    </inkml:context>
    <inkml:brush xml:id="br0">
      <inkml:brushProperty name="width" value="0.05" units="cm"/>
      <inkml:brushProperty name="height" value="0.05" units="cm"/>
    </inkml:brush>
  </inkml:definitions>
  <inkml:trace contextRef="#ctx0" brushRef="#br0">28 1 24575,'0'2'0,"0"1"0,-3 0 0,1 2 0,-1 2 0,0 2 0,2 2 0,0 2 0,0 0 0,-1 4 0,-1 0 0,0 0 0,0-1 0,2 0 0,0-4-8191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256"/>
    </inkml:context>
    <inkml:brush xml:id="br0">
      <inkml:brushProperty name="width" value="0.05" units="cm"/>
      <inkml:brushProperty name="height" value="0.05" units="cm"/>
    </inkml:brush>
  </inkml:definitions>
  <inkml:trace contextRef="#ctx0" brushRef="#br0">19 34 24575,'0'-3'0,"0"-2"0,-3-1 0,0-1 0,-2 0 0,-3 1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472"/>
    </inkml:context>
    <inkml:brush xml:id="br0">
      <inkml:brushProperty name="width" value="0.05" units="cm"/>
      <inkml:brushProperty name="height" value="0.05" units="cm"/>
    </inkml:brush>
  </inkml:definitions>
  <inkml:trace contextRef="#ctx0" brushRef="#br0">94 1 24575,'0'2'0,"-2"1"0,-1 2 0,-3 3 0,-1 4 0,-1 3 0,-1 5 0,0 5 0,0 2 0,-1 3 0,3 4 0,1 1 0,2-2 0,0 0 0,0-3 0,1-1 0,1-6-8191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3.553"/>
    </inkml:context>
    <inkml:brush xml:id="br0">
      <inkml:brushProperty name="width" value="0.05" units="cm"/>
      <inkml:brushProperty name="height" value="0.05" units="cm"/>
    </inkml:brush>
  </inkml:definitions>
  <inkml:trace contextRef="#ctx0" brushRef="#br0">1 119 24575,'0'1'0,"0"1"0,1-1 0,-1 0 0,0 0 0,1 1 0,0-1 0,-1 0 0,1 0 0,0 0 0,0 0 0,-1 0 0,1 0 0,0 0 0,0 0 0,0 0 0,0 0 0,0 0 0,0 0 0,1-1 0,0 2 0,27 12 0,-24-12 0,-1 0 0,1-1 0,0 1 0,-1-1 0,1 0 0,0-1 0,0 1 0,0-1 0,0 0 0,0 0 0,0 0 0,0-1 0,-1 1 0,1-1 0,0-1 0,0 1 0,-1-1 0,1 1 0,-1-1 0,1-1 0,-1 1 0,0-1 0,0 1 0,0-1 0,0 0 0,0-1 0,0 1 0,-1-1 0,0 1 0,0-1 0,0 0 0,0 0 0,-1 0 0,1-1 0,2-7 0,-4 10 0,0 0 0,0 0 0,0-1 0,0 1 0,0 0 0,-1-1 0,1 1 0,-1-1 0,0 1 0,1-1 0,-1 1 0,-1-1 0,1 1 0,0-1 0,0 1 0,-1 0 0,1-1 0,-1 1 0,0-1 0,0 1 0,0 0 0,0 0 0,0-1 0,0 1 0,-1 0 0,1 0 0,-1 0 0,0 0 0,1 1 0,-1-1 0,0 0 0,0 1 0,0-1 0,0 1 0,-3-2 0,1 1 0,0 0 0,0 0 0,0 1 0,-1-1 0,1 1 0,-1 0 0,1 0 0,-1 0 0,1 1 0,-1 0 0,1 0 0,-1 0 0,0 0 0,1 1 0,-1-1 0,1 1 0,-1 0 0,-5 3 0,5-2 0,0 1 0,0-1 0,1 1 0,-1 0 0,1 1 0,0-1 0,0 1 0,0 0 0,0 0 0,1 0 0,0 0 0,-1 0 0,2 1 0,-1-1 0,0 1 0,1 0 0,0 0 0,0 0 0,0 0 0,1 0 0,0 1 0,0-1 0,0 0 0,1 1 0,-1-1 0,1 0 0,1 1 0,-1-1 0,1 1 0,1 6 0,0-5 0,-1 0 0,1 0 0,1 0 0,-1 0 0,1 0 0,0-1 0,1 1 0,-1-1 0,1 0 0,1 0 0,-1 0 0,1-1 0,0 1 0,0-1 0,0 0 0,1-1 0,0 1 0,0-1 0,0 0 0,0-1 0,1 1 0,7 1 0,-4-2-151,0 0-1,0-1 0,0-1 0,0 0 1,0 0-1,1-1 0,-1 0 1,12-3-1,10-2-6674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830"/>
    </inkml:context>
    <inkml:brush xml:id="br0">
      <inkml:brushProperty name="width" value="0.05" units="cm"/>
      <inkml:brushProperty name="height" value="0.05" units="cm"/>
    </inkml:brush>
  </inkml:definitions>
  <inkml:trace contextRef="#ctx0" brushRef="#br0">1 146 24575,'17'0'0,"0"-1"0,0-1 0,0-1 0,24-6 0,-36 8 0,-1 0 0,1 0 0,-1-1 0,1 0 0,-1 0 0,0 0 0,0 0 0,0-1 0,0 1 0,0-1 0,0 0 0,-1-1 0,0 1 0,1 0 0,-1-1 0,0 0 0,-1 0 0,1 1 0,-1-2 0,4-7 0,-5 10 0,-1 0 0,0 1 0,1-1 0,-1 0 0,0 0 0,0 0 0,0 0 0,0 0 0,0 0 0,-1 0 0,1 0 0,0 0 0,-1 0 0,0 1 0,1-1 0,-1 0 0,0 0 0,0 0 0,0 1 0,0-1 0,0 1 0,0-1 0,0 1 0,-1-1 0,1 1 0,-1 0 0,1-1 0,-1 1 0,1 0 0,-1 0 0,0 0 0,1 0 0,-1 0 0,0 1 0,-2-2 0,-1 1 0,0-1 0,0 1 0,1 0 0,-1 0 0,0 1 0,0-1 0,0 1 0,0 0 0,0 0 0,0 1 0,0-1 0,0 1 0,-5 2 0,5-1 0,0 0 0,0 0 0,1 1 0,-1-1 0,1 1 0,0 0 0,0 1 0,0-1 0,0 1 0,0-1 0,1 1 0,-1 0 0,1 1 0,0-1 0,1 0 0,-1 1 0,1 0 0,0-1 0,0 1 0,0 0 0,0 0 0,1 0 0,0 0 0,0 0 0,1 1 0,-1 5 0,1-3 0,0 0 0,1-1 0,0 1 0,0-1 0,1 1 0,0-1 0,0 0 0,0 0 0,1 0 0,0 0 0,1 0 0,-1 0 0,1-1 0,1 0 0,-1 0 0,1 0 0,9 9 0,20 9-1365,0-5-5461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6.970"/>
    </inkml:context>
    <inkml:brush xml:id="br0">
      <inkml:brushProperty name="width" value="0.05" units="cm"/>
      <inkml:brushProperty name="height" value="0.05" units="cm"/>
    </inkml:brush>
  </inkml:definitions>
  <inkml:trace contextRef="#ctx0" brushRef="#br0">257 1 24575,'-6'1'0,"0"1"0,1-1 0,-1 1 0,0 0 0,1 1 0,0-1 0,0 1 0,0 0 0,0 0 0,-5 5 0,2-3 0,-9 7 0,1 1 0,0 0 0,0 1 0,1 1 0,1 0 0,-22 32 0,29-36 0,0 0 0,1 0 0,0 1 0,1 0 0,0 0 0,1 0 0,0 1 0,1-1 0,0 1 0,1 0 0,1 0 0,0 14 0,1-21-57,0-1 0,1 0 1,0 1-1,0-1 0,0 0 0,0 0 0,1 0 0,0 0 0,0 0 0,1 0 0,-1 0 1,1-1-1,0 1 0,0-1 0,1 0 0,-1 0 0,1 0 0,0 0 0,0 0 1,0-1-1,0 0 0,1 0 0,6 3 0,17 7-6769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7.374"/>
    </inkml:context>
    <inkml:brush xml:id="br0">
      <inkml:brushProperty name="width" value="0.05" units="cm"/>
      <inkml:brushProperty name="height" value="0.05" units="cm"/>
    </inkml:brush>
  </inkml:definitions>
  <inkml:trace contextRef="#ctx0" brushRef="#br0">199 66 24575,'0'-8'0,"0"3"0,1 0 0,-2 1 0,1-1 0,0 0 0,-1 0 0,-2-8 0,2 12 0,1 0 0,-1 0 0,1 0 0,-1 0 0,0 0 0,0 0 0,1 1 0,-1-1 0,0 0 0,0 0 0,0 0 0,0 1 0,0-1 0,0 1 0,0-1 0,0 1 0,0-1 0,0 1 0,0-1 0,0 1 0,0 0 0,-1 0 0,1-1 0,0 1 0,0 0 0,0 0 0,0 0 0,-1 0 0,1 1 0,0-1 0,0 0 0,0 0 0,-2 1 0,-3 1 0,1-1 0,-1 1 0,1 0 0,0 1 0,0-1 0,0 1 0,0 0 0,0 0 0,0 0 0,1 1 0,0 0 0,0 0 0,-7 7 0,9-8 0,0-1 0,1 1 0,-1 0 0,0-1 0,1 1 0,0 0 0,0 0 0,0 0 0,0 0 0,0 0 0,0 0 0,1 1 0,-1-1 0,1 0 0,0 0 0,0 0 0,0 1 0,1-1 0,-1 0 0,1 0 0,-1 0 0,1 0 0,0 0 0,1 0 0,1 5 0,5 4 0,0 0 0,1-1 0,18 20 0,-19-25 0,-1 2 0,0-1 0,-1 1 0,0 0 0,0 0 0,0 1 0,-1 0 0,-1 0 0,7 17 0,-11-25 0,1 1 0,-1 0 0,0-1 0,0 1 0,0 0 0,0 0 0,0 0 0,0-1 0,0 1 0,-1 0 0,1 0 0,-1-1 0,1 1 0,-1 0 0,0-1 0,1 1 0,-1-1 0,-2 3 0,1-1 0,-1 0 0,1 0 0,-1-1 0,0 1 0,0-1 0,0 0 0,0 0 0,-6 3 0,0-1 0,0 0 0,0-1 0,-1 0 0,1 0 0,-21 2 0,22-5-273,-1 1 0,1-2 0,-1 1 0,-13-4 0,-2-1-6553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7.576"/>
    </inkml:context>
    <inkml:brush xml:id="br0">
      <inkml:brushProperty name="width" value="0.05" units="cm"/>
      <inkml:brushProperty name="height" value="0.05" units="cm"/>
    </inkml:brush>
  </inkml:definitions>
  <inkml:trace contextRef="#ctx0" brushRef="#br0">42 1 24575,'0'2'0,"-2"3"0,-3 4 0,-1 1 0,0 5 0,0 4 0,0 3 0,2 3 0,1 4 0,1 3 0,1 2 0,0 0 0,1-2 0,3-2 0,0-5-8191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070"/>
    </inkml:context>
    <inkml:brush xml:id="br0">
      <inkml:brushProperty name="width" value="0.05" units="cm"/>
      <inkml:brushProperty name="height" value="0.05" units="cm"/>
    </inkml:brush>
  </inkml:definitions>
  <inkml:trace contextRef="#ctx0" brushRef="#br0">1 188 24575,'0'-2'0,"0"1"0,1 0 0,-1-1 0,1 1 0,-1 0 0,1 0 0,0 0 0,-1-1 0,1 1 0,0 0 0,0 0 0,0 0 0,0 0 0,0 0 0,0 1 0,0-1 0,0 0 0,0 0 0,1 1 0,1-2 0,27-11 0,-28 12 0,108-32 0,-73 23 0,66-25 0,-102 34 0,1 1 0,0-1 0,-1 0 0,1 0 0,-1 0 0,1 0 0,-1 0 0,1 0 0,-1 0 0,1 0 0,-1-1 0,0 1 0,0 0 0,0-1 0,0 1 0,0-1 0,0 1 0,0-1 0,0 0 0,-1 1 0,1-1 0,0-2 0,-1 3 0,0-1 0,-1 1 0,1-1 0,-1 1 0,1 0 0,-1-1 0,1 1 0,-1-1 0,0 1 0,1 0 0,-1 0 0,0-1 0,0 1 0,0 0 0,0 0 0,0 0 0,0 0 0,-1 0 0,1 0 0,0 0 0,0 0 0,-1 1 0,1-1 0,0 0 0,-1 1 0,-2-1 0,1-1 0,0 0 0,-1 1 0,1 0 0,-1-1 0,0 1 0,1 1 0,-1-1 0,0 0 0,0 1 0,1 0 0,-1 0 0,0 0 0,0 0 0,0 1 0,1-1 0,-1 1 0,0 0 0,1 0 0,-1 0 0,1 1 0,-1-1 0,1 1 0,0 0 0,-1 0 0,1 0 0,0 0 0,0 1 0,0-1 0,1 1 0,-1 0 0,1 0 0,-1 0 0,1 0 0,0 0 0,0 0 0,0 0 0,1 1 0,-1-1 0,1 1 0,0-1 0,-1 6 0,-1 1 0,0 1 0,2 0 0,-1 0 0,1 0 0,1 0 0,-1 0 0,3 16 0,-1-23 0,0 1 0,0-1 0,0 0 0,0 0 0,1 1 0,0-1 0,0 0 0,0-1 0,4 7 0,-4-8 0,-1 0 0,1 0 0,0 0 0,0 0 0,0-1 0,0 1 0,1-1 0,-1 1 0,0-1 0,1 0 0,-1 0 0,1 0 0,-1 0 0,1 0 0,-1-1 0,1 1 0,3-1 0,-3 0 0,0 0 0,0 0 0,-1-1 0,1 1 0,0-1 0,0 0 0,0 0 0,0 0 0,-1 0 0,1 0 0,0-1 0,-1 1 0,1-1 0,-1 0 0,1 0 0,-1 0 0,0 0 0,0 0 0,0 0 0,2-3 0,5-7 0,0-1 0,11-21 0,-17 28 0,33-71 0,-36 77 0,0 0 0,0 0 0,0 0 0,0 0 0,0 0 0,0-1 0,0 1 0,0 0 0,0 0 0,0 0 0,0 0 0,0 0 0,0 0 0,0 0 0,0-1 0,0 1 0,0 0 0,0 0 0,0 0 0,0 0 0,0 0 0,0 0 0,0 0 0,0 0 0,1 0 0,-1 0 0,0 0 0,0-1 0,0 1 0,0 0 0,0 0 0,0 0 0,0 0 0,0 0 0,0 0 0,1 0 0,-1 0 0,0 0 0,0 0 0,0 0 0,0 0 0,0 0 0,0 0 0,0 0 0,0 0 0,1 0 0,-1 0 0,0 0 0,0 0 0,0 0 0,0 0 0,0 0 0,0 0 0,0 0 0,0 0 0,1 0 0,-1 0 0,0 1 0,0-1 0,2 9 0,-2 16 0,0-24 0,-1 61-1365,0-43-5461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391"/>
    </inkml:context>
    <inkml:brush xml:id="br0">
      <inkml:brushProperty name="width" value="0.05" units="cm"/>
      <inkml:brushProperty name="height" value="0.05" units="cm"/>
    </inkml:brush>
  </inkml:definitions>
  <inkml:trace contextRef="#ctx0" brushRef="#br0">1 124 24575,'11'-18'0,"-9"14"0,0 1 0,1-1 0,-1 0 0,1 1 0,5-6 0,-7 8 0,0 0 0,0 1 0,-1-1 0,1 1 0,0-1 0,0 1 0,0 0 0,0-1 0,0 1 0,0 0 0,-1 0 0,1-1 0,0 1 0,0 0 0,0 0 0,0 0 0,0 0 0,0 0 0,0 0 0,0 1 0,0-1 0,0 0 0,0 0 0,0 1 0,0-1 0,-1 0 0,1 1 0,0-1 0,0 1 0,0-1 0,-1 1 0,2 0 0,1 3 0,1-1 0,-1 1 0,0 0 0,0 0 0,-1 0 0,1 0 0,-1 0 0,0 1 0,0-1 0,0 1 0,-1-1 0,0 1 0,0 0 0,0-1 0,0 1 0,0 6 0,0 11 0,0 0 0,-3 24 0,2-44 0,-4 30 0,4-31 0,0 1 0,-1-1 0,1 1 0,0-1 0,-1 1 0,0-1 0,1 1 0,-1-1 0,0 0 0,0 1 0,1-1 0,-1 0 0,0 0 0,0 1 0,0-1 0,-2 1 0,2-2 0,1 0 0,-1 1 0,1-1 0,-1 0 0,1 0 0,-1 0 0,1 0 0,-1 0 0,1 0 0,-1 0 0,1 0 0,-1 0 0,1 0 0,-1 0 0,1-1 0,-1 1 0,1 0 0,-1 0 0,1 0 0,0-1 0,-1 1 0,1 0 0,-1 0 0,1-1 0,-1 1 0,1 0 0,0-1 0,-1 1 0,1-1 0,0 1 0,0 0 0,-1-1 0,1 1 0,0-1 0,0 1 0,-1-1 0,1 1 0,0-1 0,0 1 0,0-1 0,0 1 0,0-1 0,0 0 0,-4-23 0,7 5 0,0 0 0,1 0 0,0 1 0,2-1 0,0 1 0,2 1 0,-1-1 0,2 1 0,0 1 0,2-1 0,13-17 0,-20 29-273,1 0 0,0 0 0,0 1 0,10-8 0,-1 4-6553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610"/>
    </inkml:context>
    <inkml:brush xml:id="br0">
      <inkml:brushProperty name="width" value="0.05" units="cm"/>
      <inkml:brushProperty name="height" value="0.05" units="cm"/>
    </inkml:brush>
  </inkml:definitions>
  <inkml:trace contextRef="#ctx0" brushRef="#br0">1 36 24575,'0'-5'0,"0"-3"0,0-3 0,0 2 0,0 6 0,0 8 0,0 7 0,0 9 0,0 8 0,0 5 0,0 5 0,0 2 0,0 1 0,0-2 0,0-3 0,0-6 0,0-8-8191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762"/>
    </inkml:context>
    <inkml:brush xml:id="br0">
      <inkml:brushProperty name="width" value="0.05" units="cm"/>
      <inkml:brushProperty name="height" value="0.05" units="cm"/>
    </inkml:brush>
  </inkml:definitions>
  <inkml:trace contextRef="#ctx0" brushRef="#br0">1 108 24575,'0'-4'0,"0"-5"0,0-2 0,0-2 0,0-1 0,2 2 0,4 0 0,4 3 0,4 3 0,4-1 0,1 2 0,1 2 0,-1 0-8191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121"/>
    </inkml:context>
    <inkml:brush xml:id="br0">
      <inkml:brushProperty name="width" value="0.05" units="cm"/>
      <inkml:brushProperty name="height" value="0.05" units="cm"/>
    </inkml:brush>
  </inkml:definitions>
  <inkml:trace contextRef="#ctx0" brushRef="#br0">80 13 24575,'0'0'0,"0"-1"0,0 1 0,0-1 0,0 1 0,0 0 0,0-1 0,0 1 0,-1 0 0,1-1 0,0 1 0,0 0 0,0-1 0,0 1 0,-1 0 0,1 0 0,0-1 0,0 1 0,0 0 0,-1 0 0,1-1 0,0 1 0,0 0 0,-1 0 0,1-1 0,0 1 0,-1 0 0,1 0 0,0 0 0,-1 0 0,1 0 0,0-1 0,-1 1 0,1 0 0,0 0 0,-1 0 0,1 0 0,0 0 0,-1 0 0,1 0 0,-1 0 0,1 0 0,0 1 0,-1-1 0,1 0 0,0 0 0,-1 0 0,1 0 0,0 0 0,0 0 0,-1 1 0,0-1 0,-16 11 0,12-5 0,0 1 0,1 0 0,-1 1 0,1-1 0,1 1 0,-1 0 0,1 0 0,1 0 0,-3 12 0,2-6 0,1 0 0,0 0 0,1 1 0,1 25 0,1-32 0,0-1 0,1 1 0,0-1 0,0 0 0,0 1 0,1-1 0,0 0 0,1 0 0,0-1 0,7 11 0,-10-14 0,1-1 0,0 0 0,-1-1 0,1 1 0,0 0 0,0 0 0,0-1 0,0 1 0,0-1 0,1 1 0,-1-1 0,0 0 0,1 0 0,-1 0 0,0 0 0,1-1 0,-1 1 0,1-1 0,0 1 0,-1-1 0,1 0 0,-1 0 0,1 0 0,-1 0 0,1-1 0,0 1 0,-1-1 0,1 1 0,-1-1 0,1 0 0,-1 0 0,0 0 0,1 0 0,3-3 0,0-1 0,0 0 0,0 0 0,-1 0 0,0-1 0,0 0 0,0 0 0,-1 0 0,1 0 0,-1-1 0,-1 1 0,0-1 0,0 0 0,0-1 0,-1 1 0,3-13 0,0-6 0,-1 0 0,-1-1 0,0-29 0,-3 51 31,-1-26 270,1 30-375,0-1 1,-1 1-1,1 0 0,0 0 0,0 0 0,-1 0 1,1 0-1,0 0 0,-1 0 0,1 0 0,-1 0 1,0 0-1,1 0 0,-1 0 0,0 0 0,1 0 1,-1 0-1,0 1 0,0-1 0,0 0 1,0 1-1,-1-2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337"/>
    </inkml:context>
    <inkml:brush xml:id="br0">
      <inkml:brushProperty name="width" value="0.05" units="cm"/>
      <inkml:brushProperty name="height" value="0.05" units="cm"/>
    </inkml:brush>
  </inkml:definitions>
  <inkml:trace contextRef="#ctx0" brushRef="#br0">22 24 24575,'0'-2'0,"0"-4"0,0-2 0,0 2 0,0 4 0,0 8 0,0 7 0,0 8 0,0 8 0,0 5 0,0 5 0,-2 1 0,-1 0 0,0-3 0,-2-3 0,0-5 0,1-8-8191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5.403"/>
    </inkml:context>
    <inkml:brush xml:id="br0">
      <inkml:brushProperty name="width" value="0.05" units="cm"/>
      <inkml:brushProperty name="height" value="0.05" units="cm"/>
    </inkml:brush>
  </inkml:definitions>
  <inkml:trace contextRef="#ctx0" brushRef="#br0">49 241 24575,'13'-5'0,"-12"5"0,-1 0 0,1-1 0,-1 1 0,0 0 0,1-1 0,-1 1 0,1 0 0,0 0 0,-1-1 0,1 1 0,-1 0 0,1 0 0,-1 0 0,1 0 0,0 0 0,-1 0 0,1 0 0,-1 0 0,1 0 0,-1 0 0,1 0 0,0 0 0,-1 0 0,1 0 0,-1 1 0,1-1 0,-1 0 0,1 0 0,-1 1 0,1-1 0,-1 0 0,1 1 0,-1-1 0,1 0 0,-1 1 0,1-1 0,-1 1 0,0-1 0,1 1 0,-1-1 0,0 0 0,1 1 0,-1 0 0,0-1 0,0 1 0,0-1 0,1 1 0,2 9 0,-1 0 0,1 1 0,-2-1 0,1 0 0,-1 20 0,0-7 0,-5 384 0,-2-264 0,-13 74 0,18-209 0,1-7 0,0 0 0,-1-1 0,1 1 0,1 0 0,-1 0 0,0 0 0,0 0 0,0 0 0,0 0 0,1 0 0,-1 0 0,0 0 0,1 0 0,-1 0 0,1 0 0,-1-1 0,1 1 0,0 0 0,-1 0 0,1 0 0,0-1 0,-1 1 0,1 0 0,0-1 0,0 1 0,0-1 0,-1 1 0,1-1 0,0 1 0,0-1 0,0 0 0,0 0 0,0 1 0,0-1 0,0 0 0,0 0 0,0 0 0,0 0 0,0 0 0,1 0 0,7 0 0,0 0 0,-1-1 0,16-2 0,-12 1 0,348-22 0,2 23 0,-192 2 0,952 0 0,-1110-1 0,-5 1 0,1-1 0,-1 0 0,14-3 0,-20 3 0,0 0 0,0 0 0,0-1 0,0 1 0,0 0 0,0-1 0,0 1 0,0-1 0,0 1 0,0-1 0,0 1 0,0-1 0,0 0 0,-1 1 0,1-1 0,0 0 0,0 0 0,-1 1 0,1-1 0,-1 0 0,1 0 0,0 0 0,-1 0 0,0 0 0,1 0 0,-1 0 0,0 0 0,1 0 0,-1 0 0,0 0 0,0-3 0,-1-115 0,28-139 0,2 0 0,-26 203 0,-3 0 0,-10-92 0,2 100 0,4 29 0,1 1 0,-2-32 0,5 46 0,0 1 0,0-1 0,0 0 0,0 1 0,-1-1 0,1 1 0,-1-1 0,0 1 0,0 0 0,0-1 0,0 1 0,0 0 0,0-1 0,-1 1 0,1 0 0,-1 0 0,0 0 0,1 0 0,-1 1 0,0-1 0,0 0 0,0 1 0,0-1 0,0 1 0,-1 0 0,1-1 0,0 1 0,-1 0 0,1 1 0,0-1 0,-1 0 0,-2 0 0,-10-1 0,0 0 0,0 1 0,0 1 0,-24 2 0,6 0 0,-331 22 0,172-6 0,-862 19 0,919-30 0,-7-1 0,132-6 0,-1 1 0,0 0 0,0 0 0,1 1 0,-1 1 0,-13 4 0,21-4 0,0 0 0,0-1 0,0 1 0,0 1 0,1-1 0,-1 0 0,1 1 0,0-1 0,0 1 0,0-1 0,0 1 0,-1 6 0,-11 16 0,-11 4 228,-5 6-231,28-33-129,1 0-1,-1 0 1,0 0-1,1 0 1,0 0-1,0 0 1,0 0-1,0 0 1,0 0-1,0 1 1,1 2-1,0 6-6693</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536"/>
    </inkml:context>
    <inkml:brush xml:id="br0">
      <inkml:brushProperty name="width" value="0.05" units="cm"/>
      <inkml:brushProperty name="height" value="0.05" units="cm"/>
    </inkml:brush>
  </inkml:definitions>
  <inkml:trace contextRef="#ctx0" brushRef="#br0">65 0 24575,'3'5'0,"2"6"0,1 8 0,2 10 0,-1 9 0,-1 10 0,-3 6 0,0 5 0,-4 2 0,-6-2 0,-7-5 0,-8-4 0,-9-9 0,1-10-8191</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1.116"/>
    </inkml:context>
    <inkml:brush xml:id="br0">
      <inkml:brushProperty name="width" value="0.05" units="cm"/>
      <inkml:brushProperty name="height" value="0.05" units="cm"/>
    </inkml:brush>
  </inkml:definitions>
  <inkml:trace contextRef="#ctx0" brushRef="#br0">1 1 24575,'180'8'0,"3287"199"-8643,-3332-196 8705,315 21 2358,-408-30-4450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2.245"/>
    </inkml:context>
    <inkml:brush xml:id="br0">
      <inkml:brushProperty name="width" value="0.05" units="cm"/>
      <inkml:brushProperty name="height" value="0.05" units="cm"/>
    </inkml:brush>
  </inkml:definitions>
  <inkml:trace contextRef="#ctx0" brushRef="#br0">0 1 24575,'0'2'0,"7"4"0,9 4 0,27 12 0,-8-5 0,0 2 0,-2 1 0,54 42 0,-57-35 0,-1 1 0,38 48 0,-54-59 0,-1 1 0,0 0 0,-1 1 0,-1 0 0,-1 1 0,9 27 0,-16-39 0,0-1 0,-1 1 0,0 0 0,0 0 0,0 0 0,-1 0 0,0 0 0,-1 0 0,0 0 0,0 0 0,-1 0 0,0 0 0,0-1 0,-1 1 0,1-1 0,-2 1 0,1-1 0,-1 0 0,0 0 0,-1-1 0,0 1 0,0-1 0,0 0 0,-1 0 0,1-1 0,-12 9 0,-3 0-273,0-1 0,-1-1 0,-1-1 0,-44 17 0,-18 1-6553</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3.301"/>
    </inkml:context>
    <inkml:brush xml:id="br0">
      <inkml:brushProperty name="width" value="0.05" units="cm"/>
      <inkml:brushProperty name="height" value="0.05" units="cm"/>
    </inkml:brush>
  </inkml:definitions>
  <inkml:trace contextRef="#ctx0" brushRef="#br0">411 1 24575,'-15'52'0,"-14"88"0,19-81 0,-87 619-523,57-358 357,-79 537 166,92-660 176,-30 201 337,52-372-513,-6 53 0,10-72 0,1 0 0,0 0 0,1 0 0,-1 0 0,1 0 0,0 0 0,1 0 0,3 11 0,-3-15 0,0-1 0,0 1 0,0 0 0,0 0 0,0-1 0,1 1 0,-1-1 0,1 0 0,0 0 0,0 0 0,-1 0 0,1 0 0,0-1 0,1 1 0,-1-1 0,0 0 0,0 0 0,0 0 0,1 0 0,-1-1 0,4 1 0,12 1 0,0 0 0,31-3 0,-25 0 0,604-37-949,-415 19 769,3198-84-7621,-3006 112 7643,681 2-560,-1039-12 789,11 1 524,1-2-1,-1-3 1,60-14 0,-67 2 841,-20 0-3707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3.829"/>
    </inkml:context>
    <inkml:brush xml:id="br0">
      <inkml:brushProperty name="width" value="0.05" units="cm"/>
      <inkml:brushProperty name="height" value="0.05" units="cm"/>
    </inkml:brush>
  </inkml:definitions>
  <inkml:trace contextRef="#ctx0" brushRef="#br0">0 79 24575,'0'-3'0,"3"-2"0,2-1 0,6-1 0,5-3 0,7-1 0,9-1 0,10-1 0,-2 2-8191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4.403"/>
    </inkml:context>
    <inkml:brush xml:id="br0">
      <inkml:brushProperty name="width" value="0.05" units="cm"/>
      <inkml:brushProperty name="height" value="0.05" units="cm"/>
    </inkml:brush>
  </inkml:definitions>
  <inkml:trace contextRef="#ctx0" brushRef="#br0">1 286 24575,'1593'-184'-5510,"-381"164"3913,0 51 1161,-884-21-567,312 0 613,-7-47 2032,-588 33-290,-1-3 0,1-1-1,71-24 1,-112 30-1194,-1 0 0,1 0-1,0 0 1,-1 0 0,1 0-1,-1-1 1,4-2 0,-7 4-138,0 1 1,1-1-1,-1 1 1,1-1-1,-1 1 1,0 0-1,1-1 1,-1 1-1,0-1 0,0 0 1,1 1-1,-1-1 1,0 1-1,0-1 1,0 1-1,0-1 1,0 1-1,0-1 0,0 0 1,0 1-1,0-2 1,0 1-12,-1 1-1,1-1 1,-1 0 0,1 1 0,-1-1-1,1 1 1,-1-1 0,0 0 0,1 1-1,-1-1 1,0 1 0,0 0 0,1-1 0,-1 1-1,0-1 1,0 1 0,1 0 0,-1 0-1,-2-1 1,-1 1-9,1-1 0,-1 1 0,0-1 0,0 1 0,0 1 0,1-1 0,-1 0 0,0 1 0,0 0 0,1 0 0,-1 0 0,0 0 0,1 0 0,-1 1 0,1 0 0,0 0 0,-1 0 0,1 0 0,0 0 0,0 1 0,0-1 0,1 1 0,-1 0 0,-3 5 0,-1 0 0,0 1 0,1 0 0,0 1 0,1 0 0,0 0 0,0 0 0,-4 15 0,0 18 0,1 1 0,-4 79 0,6-47 0,-31 261-120,-29 432-301,64-275 421,-1 5 0,1-443 108,-2 0 0,-3-1 1,-2 1-1,-24 74 0,30-117-108,2-10 0,0 1 0,0-1 0,0 1 0,-1-1 0,1 0 0,-1 0 0,-2 4 0,2-5 0,1-1 0,-1 0 0,0 1 0,1-1 0,-1 0 0,0 0 0,0 0 0,1 0 0,-1-1 0,0 1 0,0 0 0,0-1 0,0 1 0,0-1 0,0 0 0,-3 0 0,-312 29-1365,240-21-5461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01.766"/>
    </inkml:context>
    <inkml:brush xml:id="br0">
      <inkml:brushProperty name="width" value="0.05" units="cm"/>
      <inkml:brushProperty name="height" value="0.05" units="cm"/>
    </inkml:brush>
  </inkml:definitions>
  <inkml:trace contextRef="#ctx0" brushRef="#br0">162 8 24575,'1'1'0,"-1"-1"0,1 0 0,-1 0 0,1 0 0,0 0 0,-1 0 0,1 0 0,-1 0 0,1 0 0,-1 0 0,1-1 0,-1 1 0,1 0 0,-1 0 0,1 0 0,-1-1 0,1 1 0,-1 0 0,1 0 0,-1-1 0,0 1 0,1 0 0,-1-1 0,1 1 0,-1-1 0,0 1 0,1-1 0,-1 1 0,-1-1 0,1 1 0,0 0 0,-1 0 0,1 0 0,-1-1 0,1 1 0,-1 0 0,1 0 0,0 0 0,-1 0 0,1 0 0,-1 0 0,1 0 0,-1 0 0,1 0 0,0 0 0,-1 0 0,1 0 0,-1 0 0,1 0 0,-1 0 0,1 0 0,0 1 0,-1-1 0,1 0 0,-1 0 0,1 0 0,0 1 0,-1-1 0,1 0 0,-1 1 0,-11 6 0,-1 0 0,2 1 0,-1 0 0,1 0 0,0 2 0,1-1 0,-11 13 0,14-14 0,1 1 0,-1-1 0,1 1 0,0 1 0,1-1 0,0 1 0,1 0 0,0 0 0,-5 19 0,9-27 0,-1 0 0,1 0 0,0-1 0,0 1 0,0 0 0,0 0 0,0 0 0,0 0 0,0 0 0,0 0 0,1 0 0,-1 0 0,1 0 0,0-1 0,-1 1 0,1 0 0,0 0 0,0-1 0,0 1 0,2 2 0,-1-2 0,0-1 0,0 1 0,0-1 0,1 1 0,-1-1 0,0 0 0,1 0 0,-1 0 0,0 0 0,1-1 0,-1 1 0,1 0 0,4-1 0,2 1 0,1-1 0,-1-1 0,0 0 0,1 0 0,-1 0 0,0-1 0,13-5 0,-11 2 0,-1 1 0,1-2 0,-1 0 0,0 0 0,-1 0 0,1-2 0,8-7 0,-14 11 0,0 0 0,0 0 0,-1 0 0,1 0 0,-1-1 0,0 1 0,0-1 0,0 0 0,-1 0 0,0 0 0,0 0 0,0-1 0,0 1 0,-1 0 0,0-1 0,0 1 0,0-6 0,-1 8 10,0 0 0,-1 1 0,1-1 0,-1 0 0,0 1 0,0-1 1,1 1-1,-2-1 0,1 1 0,0-1 0,0 1 0,-1 0 0,1-1 0,-1 1 0,0 0 0,-2-2 0,0 1 11,0-1 1,0 1-1,-1 0 0,1 1 1,-1-1-1,0 1 0,-9-3 1,1 1-307,0 1 1,-1 0-1,1 1 1,-1 1-1,-20 0 1,2 3-6542</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03.262"/>
    </inkml:context>
    <inkml:brush xml:id="br0">
      <inkml:brushProperty name="width" value="0.05" units="cm"/>
      <inkml:brushProperty name="height" value="0.05" units="cm"/>
    </inkml:brush>
  </inkml:definitions>
  <inkml:trace contextRef="#ctx0" brushRef="#br0">242 1 24575,'-12'0'0,"0"1"0,-1 1 0,1 0 0,0 1 0,0 0 0,0 1 0,1 0 0,-1 1 0,1 0 0,-14 9 0,18-9 0,-1 0 0,0 0 0,1 1 0,0 0 0,0 0 0,1 1 0,0 0 0,0 0 0,1 0 0,-1 1 0,2 0 0,-1 0 0,1 0 0,-4 12 0,7-18 0,0 1 0,1-1 0,-1 0 0,1 0 0,0 0 0,-1 1 0,1-1 0,0 0 0,1 0 0,-1 1 0,0-1 0,1 0 0,-1 0 0,1 0 0,-1 0 0,1 1 0,0-1 0,0 0 0,0 0 0,2 2 0,-1-1 0,1 0 0,0-1 0,0 1 0,0-1 0,0 1 0,0-1 0,0 0 0,0 0 0,1-1 0,-1 1 0,5 1 0,2 0 0,1 0 0,0-1 0,0 0 0,0-1 0,0 0 0,0 0 0,16-2 0,-15-1 0,1-1 0,0 0 0,-1 0 0,0-1 0,0-1 0,0 0 0,18-11 0,-25 14 0,-1-1 0,1 0 0,-1 0 0,0 0 0,0 0 0,0-1 0,-1 0 0,1 1 0,-1-1 0,0-1 0,0 1 0,0 0 0,0-1 0,-1 1 0,0-1 0,0 0 0,0 0 0,0 0 0,-1 0 0,0 0 0,1-8 0,-2 10 10,0 1-1,-1-1 1,1 1-1,0-1 1,-1 1-1,0 0 1,1-1-1,-1 1 1,0 0-1,0-1 1,-1 1-1,1 0 0,0 0 1,-1 0-1,1 0 1,-1 0-1,-1-2 1,-1 1 9,0 0 0,0 0 0,0 1 0,0-1 0,0 1 0,-1 0 0,1 0 0,-7-2 0,-3 1-304,1 0 1,-1 0-1,0 1 1,0 1-1,-16 1 1,-3 2-6542</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0.613"/>
    </inkml:context>
    <inkml:brush xml:id="br0">
      <inkml:brushProperty name="width" value="0.05" units="cm"/>
      <inkml:brushProperty name="height" value="0.05" units="cm"/>
    </inkml:brush>
  </inkml:definitions>
  <inkml:trace contextRef="#ctx0" brushRef="#br0">9 34 24575,'-3'3'0,"-3"5"0,20-6 0,193-22 0,-14 1 0,-125 15-1365,-44 1-5461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1.108"/>
    </inkml:context>
    <inkml:brush xml:id="br0">
      <inkml:brushProperty name="width" value="0.05" units="cm"/>
      <inkml:brushProperty name="height" value="0.05" units="cm"/>
    </inkml:brush>
  </inkml:definitions>
  <inkml:trace contextRef="#ctx0" brushRef="#br0">0 51 24575,'107'-6'0,"204"-37"0,-304 42-1365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6.176"/>
    </inkml:context>
    <inkml:brush xml:id="br0">
      <inkml:brushProperty name="width" value="0.05" units="cm"/>
      <inkml:brushProperty name="height" value="0.05" units="cm"/>
    </inkml:brush>
  </inkml:definitions>
  <inkml:trace contextRef="#ctx0" brushRef="#br0">0 124 24575,'1'0'0,"-1"0"0,1 0 0,0 1 0,-1-1 0,1 0 0,-1 1 0,1-1 0,-1 0 0,1 1 0,-1-1 0,1 1 0,-1-1 0,1 1 0,-1-1 0,1 1 0,-1-1 0,0 1 0,1 0 0,-1-1 0,0 1 0,0-1 0,0 1 0,1 0 0,-1-1 0,0 1 0,0 0 0,0-1 0,0 2 0,2 22 0,-2-20 0,1 191 0,-1-124 0,-2-154 0,3-77 0,1 130 0,1 0 0,1 0 0,10-35 0,-13 63 0,-1 0 0,1 0 0,0-1 0,0 1 0,-1 0 0,2 0 0,-1 0 0,0 0 0,0 0 0,1 1 0,-1-1 0,1 0 0,-1 0 0,1 1 0,3-3 0,-5 4 0,1 0 0,0-1 0,-1 1 0,1 0 0,-1 0 0,1 0 0,0 0 0,-1 0 0,1 0 0,-1 0 0,1 0 0,0 0 0,-1 0 0,1 0 0,-1 0 0,1 0 0,0 0 0,-1 1 0,1-1 0,-1 0 0,1 0 0,0 1 0,1 0 0,-1 0 0,0 1 0,0-1 0,1 0 0,-1 1 0,0-1 0,0 1 0,0-1 0,-1 1 0,1-1 0,1 3 0,6 17 0,-1 1 0,-1-1 0,5 38 0,2 70 0,-11-102 0,-2-26 0,0 1 0,0-1 0,0 0 0,0 1 0,0-1 0,0 0 0,1 1 0,-1-1 0,0 0 0,1 0 0,-1 1 0,1-1 0,1 2 0,4-14 0,3-32 0,-6 25 0,15-78 0,-15 85 0,0 0 0,1 0 0,0 0 0,1 0 0,0 1 0,7-11 0,-11 20 0,0-1 0,0 1 0,0 0 0,0-1 0,0 1 0,0 0 0,0 0 0,0 0 0,1 0 0,-1 0 0,0 0 0,1 0 0,-1 0 0,0 0 0,1 1 0,-1-1 0,1 1 0,0-1 0,1 0 0,-1 1 0,-1 1 0,0-1 0,1 0 0,-1 1 0,0-1 0,0 0 0,0 1 0,1-1 0,-1 1 0,0 0 0,0-1 0,0 1 0,0 0 0,0 0 0,0 0 0,0 0 0,0 0 0,1 2 0,2 3 0,0 1 0,0 0 0,-1 0 0,0 0 0,0 0 0,2 12 0,3 15 168,2 41 0,4 19-1869,-10-76-5125</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1.387"/>
    </inkml:context>
    <inkml:brush xml:id="br0">
      <inkml:brushProperty name="width" value="0.05" units="cm"/>
      <inkml:brushProperty name="height" value="0.05" units="cm"/>
    </inkml:brush>
  </inkml:definitions>
  <inkml:trace contextRef="#ctx0" brushRef="#br0">4 61 24575,'-2'0'0,"1"0"0,3 0 0,7 0 0,3-2 0,7-1 0,7-2 0,6 0 0,7-2 0,6 0 0,6 2 0,5-1 0,-1 1 0,0 1 0,-5 1 0,-9-1 0,-11 0-8191</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4.153"/>
    </inkml:context>
    <inkml:brush xml:id="br0">
      <inkml:brushProperty name="width" value="0.05" units="cm"/>
      <inkml:brushProperty name="height" value="0.05" units="cm"/>
    </inkml:brush>
  </inkml:definitions>
  <inkml:trace contextRef="#ctx0" brushRef="#br0">56 3 24575,'0'-2'0,"0"1"0,0 3 0,0 7 0,0 3 0,-2 4 0,-1 7 0,-3 4 0,1 4 0,-2 2 0,0-1 0,0-1 0,0 0 0,2-5 0,2-3 0,0-4 0,2-4-8191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4.702"/>
    </inkml:context>
    <inkml:brush xml:id="br0">
      <inkml:brushProperty name="width" value="0.05" units="cm"/>
      <inkml:brushProperty name="height" value="0.05" units="cm"/>
    </inkml:brush>
  </inkml:definitions>
  <inkml:trace contextRef="#ctx0" brushRef="#br0">93 87 24575,'1'-16'0,"-1"-21"0,-1 35 0,1 0 0,0 0 0,0 0 0,-1 0 0,0 0 0,1 0 0,-1 0 0,0 0 0,0 0 0,0 0 0,0 0 0,0 0 0,-2-2 0,2 4 0,1-1 0,-1 1 0,0 0 0,1-1 0,-1 1 0,0 0 0,0-1 0,1 1 0,-1 0 0,0 0 0,0 0 0,0 0 0,1 0 0,-1 0 0,0 0 0,0 0 0,1 0 0,-1 0 0,0 0 0,0 0 0,0 0 0,1 1 0,-1-1 0,0 0 0,1 1 0,-1-1 0,0 0 0,1 1 0,-1-1 0,0 1 0,1-1 0,-1 1 0,1 0 0,-1-1 0,1 1 0,-1-1 0,1 1 0,-1 0 0,0 1 0,-19 29 0,19-29 0,-5 12 0,1-1 0,0 1 0,0 0 0,2 0 0,-4 27 0,7-41 0,-1 1 0,1 0 0,0 0 0,0 0 0,0 0 0,0 0 0,0-1 0,0 1 0,0 0 0,0 0 0,0 0 0,1 0 0,-1 0 0,0-1 0,1 1 0,-1 0 0,0 0 0,1 1 0,0-2 0,-1 0 0,1 0 0,-1 0 0,0 0 0,1 1 0,-1-1 0,1 0 0,-1 0 0,0 0 0,1 0 0,-1 0 0,1 0 0,-1 0 0,1 0 0,-1 0 0,0 0 0,1-1 0,-1 1 0,1 0 0,-1 0 0,0 0 0,1 0 0,-1-1 0,0 1 0,1 0 0,2-2 0,0 0 0,-1-1 0,1 1 0,-1 0 0,1-1 0,-1 1 0,0-1 0,2-3 0,2-6 0,-1-1 0,7-20 0,-9 25 0,-1 79 0,-3 67-1365,1-123-5461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5.118"/>
    </inkml:context>
    <inkml:brush xml:id="br0">
      <inkml:brushProperty name="width" value="0.05" units="cm"/>
      <inkml:brushProperty name="height" value="0.05" units="cm"/>
    </inkml:brush>
  </inkml:definitions>
  <inkml:trace contextRef="#ctx0" brushRef="#br0">133 2 24575,'-6'0'0,"-1"0"0,1 0 0,0 1 0,-1 0 0,1 0 0,0 0 0,0 1 0,0 0 0,-8 3 0,10-2 0,0 0 0,1-1 0,-1 1 0,0 1 0,1-1 0,0 0 0,-1 1 0,1 0 0,1 0 0,-1 0 0,0 0 0,1 0 0,-2 5 0,1-3 0,0 0 0,1 0 0,0 0 0,0 1 0,0-1 0,1 1 0,-1 6 0,2-11 0,0-1 0,0 1 0,0-1 0,0 1 0,1-1 0,-1 1 0,0-1 0,1 1 0,-1-1 0,1 1 0,-1-1 0,1 0 0,0 1 0,-1-1 0,1 0 0,0 1 0,0-1 0,0 0 0,0 0 0,0 0 0,0 0 0,1 0 0,-1 0 0,0 0 0,0 0 0,1-1 0,-1 1 0,0 0 0,1-1 0,-1 1 0,1-1 0,-1 1 0,1-1 0,-1 0 0,1 0 0,2 0 0,-1 0 0,1 0 0,-1 0 0,1-1 0,0 1 0,-1-1 0,1 0 0,-1 0 0,0 0 0,1-1 0,-1 1 0,0-1 0,0 0 0,0 0 0,0 0 0,0 0 0,0 0 0,0-1 0,-1 1 0,5-6 0,-2 2 0,0-1 0,0 1 0,-1-1 0,0 0 0,0 0 0,0-1 0,4-13 0,-8 19 0,1 0 0,-1 0 0,1-1 0,-1 1 0,0 0 0,0 0 0,0-1 0,0 1 0,0 0 0,0-1 0,-1 1 0,1 0 0,-1 0 0,1-1 0,-1 1 0,0 0 0,0 0 0,0 0 0,0 0 0,-1 0 0,-1-3 0,2 4 0,-1 0 0,1 0 0,0 0 0,-1 0 0,1 0 0,-1 0 0,0 1 0,1-1 0,-1 0 0,1 1 0,-1-1 0,0 1 0,1 0 0,-1-1 0,0 1 0,0 0 0,1 0 0,-1 0 0,0 0 0,0 1 0,1-1 0,-1 0 0,0 1 0,1-1 0,-1 1 0,0-1 0,1 1 0,-1 0 0,-1 1 0,-8 4-1365,2 0-5461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5.460"/>
    </inkml:context>
    <inkml:brush xml:id="br0">
      <inkml:brushProperty name="width" value="0.05" units="cm"/>
      <inkml:brushProperty name="height" value="0.05" units="cm"/>
    </inkml:brush>
  </inkml:definitions>
  <inkml:trace contextRef="#ctx0" brushRef="#br0">79 32 24575,'-2'0'0,"-1"1"0,0 0 0,1-1 0,0 1 0,-1 0 0,1 0 0,-1 1 0,1-1 0,0 0 0,0 1 0,0 0 0,0-1 0,0 1 0,0 0 0,0 0 0,1 0 0,-1 0 0,1 0 0,-1 0 0,-1 4 0,-3 4 0,1 1 0,0 0 0,-4 12 0,7-18 0,0 1 0,1-1 0,0 1 0,0 0 0,0 0 0,1-1 0,0 1 0,0 0 0,0 0 0,1-1 0,1 7 0,-2-10 0,1 1 0,0-1 0,-1 0 0,1 0 0,0 0 0,0-1 0,1 1 0,-1 0 0,0 0 0,1 0 0,-1-1 0,1 1 0,-1-1 0,1 1 0,0-1 0,-1 0 0,1 0 0,0 0 0,0 0 0,0 0 0,0 0 0,0 0 0,0 0 0,0-1 0,0 1 0,0-1 0,1 0 0,-1 1 0,0-1 0,0 0 0,0 0 0,3-1 0,2 0 0,-1 0 0,0 0 0,1-1 0,-1 0 0,0 0 0,0 0 0,0-1 0,0 0 0,-1 0 0,1-1 0,-1 0 0,1 1 0,-1-2 0,5-5 0,-3 4 0,-1-1 0,-1 0 0,1 0 0,-1 0 0,0 0 0,-1-1 0,0 0 0,0 0 0,5-17 0,-8 22 13,0 1 1,-1-1-1,1 1 0,-1-1 0,0 0 0,0 1 0,0-1 0,0 0 0,0 1 1,-1-1-1,1 0 0,-1 1 0,1-1 0,-1 1 0,0-1 0,0 1 0,0-1 1,-1 1-1,1 0 0,-1 0 0,1-1 0,-1 1 0,0 0 0,1 0 0,-4-2 1,1 1-170,-1 0 1,0 0 0,0 0 0,0 0 0,-1 1 0,1 0 0,0 0-1,-1 0 1,0 0 0,-8 0 0,-13-1-6671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8.836"/>
    </inkml:context>
    <inkml:brush xml:id="br0">
      <inkml:brushProperty name="width" value="0.05" units="cm"/>
      <inkml:brushProperty name="height" value="0.05" units="cm"/>
    </inkml:brush>
  </inkml:definitions>
  <inkml:trace contextRef="#ctx0" brushRef="#br0">116 199 24575,'0'0'0,"0"-1"0,0 1 0,0 0 0,0-1 0,0 1 0,0 0 0,0-1 0,-1 1 0,1 0 0,0-1 0,0 1 0,0 0 0,0-1 0,0 1 0,0 0 0,0-1 0,-1 1 0,1 0 0,0 0 0,0-1 0,-1 1 0,1 0 0,0 0 0,0-1 0,-1 1 0,1 0 0,0 0 0,0 0 0,-1 0 0,1-1 0,0 1 0,-1 0 0,1 0 0,0 0 0,-1 0 0,1 0 0,0 0 0,-1 0 0,1 0 0,0 0 0,-1 0 0,1 0 0,0 0 0,-1 0 0,1 0 0,0 0 0,-1 0 0,1 0 0,0 1 0,0-1 0,-1 0 0,1 0 0,0 0 0,-1 0 0,1 1 0,-16 12 0,-4 23 0,3 2 0,-20 60 0,25-63 0,46-135 0,33-91 0,-62 178 0,0 0 0,1 1 0,0-1 0,1 1 0,1 1 0,0-1 0,12-12 0,-19 23 0,-1 0 0,1 0 0,0 1 0,0-1 0,0 0 0,-1 1 0,1-1 0,0 0 0,0 1 0,0-1 0,0 1 0,0-1 0,0 1 0,0 0 0,0 0 0,0-1 0,0 1 0,0 0 0,1 0 0,-1 0 0,0 0 0,0 0 0,0 0 0,0 0 0,2 1 0,-2 0 0,1 0 0,-1 0 0,1 0 0,-1 0 0,1 0 0,-1 1 0,0-1 0,0 0 0,0 1 0,0-1 0,0 1 0,0-1 0,2 4 0,1 6 0,0 0 0,-1 0 0,4 19 0,-7-29 0,18 159 279,-9-60-1923,-6-78-5182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003"/>
    </inkml:context>
    <inkml:brush xml:id="br0">
      <inkml:brushProperty name="width" value="0.05" units="cm"/>
      <inkml:brushProperty name="height" value="0.05" units="cm"/>
    </inkml:brush>
  </inkml:definitions>
  <inkml:trace contextRef="#ctx0" brushRef="#br0">1 0 24575,'0'2'0,"0"4"0,2 0 0,3-1 0,6-1 0,5-1 0,5-1 0,3-1 0,2-1 0,4-3 0,-4 0-8191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361"/>
    </inkml:context>
    <inkml:brush xml:id="br0">
      <inkml:brushProperty name="width" value="0.05" units="cm"/>
      <inkml:brushProperty name="height" value="0.05" units="cm"/>
    </inkml:brush>
  </inkml:definitions>
  <inkml:trace contextRef="#ctx0" brushRef="#br0">83 32 24575,'1'-1'0,"-1"-1"0,0 1 0,0-1 0,0 1 0,-1-1 0,1 1 0,0-1 0,0 1 0,-1-1 0,1 1 0,-1-1 0,1 1 0,-1 0 0,0-1 0,0 1 0,1 0 0,-1-1 0,0 1 0,-2-2 0,2 3 0,0 0 0,0 0 0,0-1 0,0 1 0,0 0 0,0 0 0,0 0 0,0 0 0,0 0 0,-1 0 0,1 0 0,0 1 0,0-1 0,0 0 0,0 0 0,0 1 0,0-1 0,0 1 0,0-1 0,0 1 0,0-1 0,1 1 0,-1 0 0,0-1 0,0 1 0,0 0 0,1 0 0,-2 1 0,-1 1 0,0 0 0,0 1 0,0-1 0,1 1 0,-1 0 0,1-1 0,0 1 0,0 0 0,0 1 0,0-1 0,1 0 0,0 0 0,0 1 0,0-1 0,0 1 0,1-1 0,0 1 0,0-1 0,0 1 0,0-1 0,2 8 0,-1-5 0,1 1 0,0-1 0,1 0 0,-1 0 0,1-1 0,1 1 0,-1-1 0,1 1 0,0-1 0,1 0 0,-1 0 0,9 7 0,-10-10 0,1 1 0,0-1 0,0 1 0,0 0 0,0 1 0,3 5 0,-7-10 0,0 0 0,0 1 0,0-1 0,0 0 0,1 1 0,-1-1 0,0 0 0,0 1 0,0-1 0,0 0 0,0 1 0,0-1 0,0 1 0,0-1 0,0 0 0,0 1 0,0-1 0,0 1 0,0-1 0,0 0 0,0 1 0,0-1 0,-1 0 0,1 1 0,0-1 0,0 1 0,0-1 0,-1 0 0,1 0 0,0 1 0,-2 0 0,1-1 0,0 1 0,-1 0 0,1-1 0,-1 0 0,1 1 0,0-1 0,-1 0 0,1 0 0,-1 1 0,1-1 0,-1 0 0,-1-1 0,-3 1-105,1 0 0,0-1 0,0 0 0,-1 0 0,1 0 0,0-1 0,0 1 0,0-1 0,0-1 0,0 1 0,0-1 0,-4-3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674"/>
    </inkml:context>
    <inkml:brush xml:id="br0">
      <inkml:brushProperty name="width" value="0.05" units="cm"/>
      <inkml:brushProperty name="height" value="0.05" units="cm"/>
    </inkml:brush>
  </inkml:definitions>
  <inkml:trace contextRef="#ctx0" brushRef="#br0">94 55 24575,'0'0'0,"1"0"0,-1 0 0,1-1 0,-1 1 0,1 0 0,-1 0 0,1 0 0,-1-1 0,1 1 0,-1 0 0,0 0 0,1-1 0,-1 1 0,1 0 0,-1-1 0,0 1 0,1 0 0,-1-1 0,0 1 0,1-1 0,-1 1 0,0-1 0,0 1 0,1-1 0,-1 1 0,0-1 0,0 1 0,0-1 0,0 1 0,1-1 0,-1 1 0,0-1 0,0 1 0,0-1 0,0 1 0,0-1 0,-1 1 0,1-1 0,0 1 0,0-1 0,0 1 0,0-1 0,0 1 0,-1-1 0,1 0 0,-1-1 0,0 0 0,1 0 0,-1-1 0,0 1 0,0 0 0,0 0 0,0 1 0,-1-1 0,-1-3 0,1 3 0,0 1 0,-1 0 0,1-1 0,0 1 0,0 0 0,-1 0 0,1 0 0,-1 1 0,1-1 0,-1 1 0,1-1 0,-1 1 0,1 0 0,-1 0 0,1 0 0,-1 0 0,1 0 0,-1 0 0,1 1 0,-1-1 0,1 1 0,-1 0 0,1 0 0,0 0 0,-1 0 0,1 0 0,0 1 0,-3 1 0,3-2 0,1 1 0,-1-1 0,1 0 0,-1 1 0,1-1 0,0 1 0,0-1 0,0 1 0,0 0 0,0 0 0,0-1 0,0 1 0,1 0 0,-1 0 0,0 0 0,1 0 0,0 0 0,-1 0 0,1 0 0,0 0 0,0 0 0,0 0 0,0 0 0,1-1 0,-1 1 0,0 0 0,1 0 0,-1 0 0,1 0 0,0 0 0,0 0 0,0-1 0,0 1 0,0 0 0,0-1 0,0 1 0,2 1 0,5 6 0,0-1 0,1 0 0,0 0 0,0-1 0,1 0 0,20 10 0,18 14 0,-47-31 0,0 0 0,0 1 0,0-1 0,0 1 0,-1 0 0,1-1 0,0 1 0,-1 0 0,1-1 0,0 1 0,-1 0 0,1 0 0,-1-1 0,1 1 0,-1 0 0,1 0 0,-1 0 0,0 0 0,1 0 0,-1 0 0,0 0 0,0-1 0,0 1 0,0 0 0,0 0 0,0 0 0,0 0 0,0 0 0,0 0 0,0 0 0,0 0 0,-1 0 0,1 0 0,0 0 0,-1 0 0,1 0 0,0-1 0,-1 1 0,1 0 0,-1 0 0,0 0 0,1-1 0,-1 1 0,0 0 0,1-1 0,-1 1 0,0-1 0,0 1 0,1 0 0,-1-1 0,0 0 0,-1 1 0,-5 3 0,0 0 0,1-1 0,-1 0 0,0 0 0,-10 2 0,-38 7-1365,31-7-5461</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0.307"/>
    </inkml:context>
    <inkml:brush xml:id="br0">
      <inkml:brushProperty name="width" value="0.05" units="cm"/>
      <inkml:brushProperty name="height" value="0.05" units="cm"/>
    </inkml:brush>
  </inkml:definitions>
  <inkml:trace contextRef="#ctx0" brushRef="#br0">73 300 24575,'-23'1'0,"16"-1"0,23-3 0,48-13 0,-60 14 0,0 1 0,0 0 0,-1-1 0,1 0 0,0 0 0,-1 0 0,0 0 0,1-1 0,-1 1 0,0-1 0,0 0 0,0 0 0,4-6 0,-7 9 0,1-1 0,-1 0 0,0 1 0,1-1 0,-1 0 0,0 1 0,0-1 0,1 0 0,-1 0 0,0 0 0,0 1 0,0-1 0,0 0 0,0 0 0,0 1 0,0-1 0,0 0 0,0 0 0,-1 1 0,1-1 0,0 0 0,0 0 0,-1 1 0,1-1 0,0 0 0,-2 0 0,1-1 0,0 1 0,-1 0 0,1 0 0,-1 0 0,1-1 0,-1 1 0,1 1 0,-1-1 0,0 0 0,-3-1 0,-2 0 0,0 0 0,0 1 0,0 0 0,-13 0 0,15 1 0,-1 0 0,1 0 0,0 1 0,-1 0 0,1 0 0,0 0 0,0 1 0,0 0 0,0 0 0,0 0 0,0 0 0,0 1 0,1 0 0,-5 4 0,6-5 0,1 0 0,0 0 0,0 1 0,0-1 0,0 1 0,0 0 0,1 0 0,-1-1 0,1 1 0,0 0 0,0 0 0,0 0 0,0 1 0,0-1 0,1 0 0,-1 0 0,1 0 0,0 1 0,0-1 0,0 0 0,0 0 0,1 0 0,-1 1 0,3 4 0,-3-5 0,1 0 0,1 0 0,-1-1 0,0 1 0,0 0 0,1-1 0,0 1 0,-1-1 0,1 0 0,0 1 0,0-1 0,0 0 0,1 0 0,-1 0 0,3 1 0,0 0 0,0 0 0,0-1 0,0 1 0,1-1 0,-1-1 0,1 1 0,8 1 0,-3-2 0,1 0 0,-1-1 0,0 0 0,1 0 0,-1-1 0,1-1 0,15-4 0,-21 5 0,0-1 0,-1-1 0,1 1 0,-1-1 0,0 0 0,0 0 0,0 0 0,0-1 0,0 0 0,-1 0 0,1 0 0,-1-1 0,0 1 0,0-1 0,-1 0 0,0 0 0,0 0 0,0-1 0,0 1 0,-1-1 0,0 1 0,0-1 0,0 0 0,-1 0 0,2-11 0,-1-11 0,-1 0 0,-1 0 0,-2 0 0,-6-38 0,3 24 0,2 22 0,2 24 0,3 34 0,3 25 0,4 0 0,2-1 0,28 86 0,-37-140-341,1 0 0,1-1-1,7 14 1,-2-9-6485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6.675"/>
    </inkml:context>
    <inkml:brush xml:id="br0">
      <inkml:brushProperty name="width" value="0.05" units="cm"/>
      <inkml:brushProperty name="height" value="0.05" units="cm"/>
    </inkml:brush>
  </inkml:definitions>
  <inkml:trace contextRef="#ctx0" brushRef="#br0">49 13 24575,'4'-10'0,"-4"9"0,1 1 0,-1 0 0,0 0 0,0 0 0,0 0 0,0 0 0,0 0 0,1-1 0,-1 1 0,0 0 0,0 0 0,0 0 0,0 0 0,1 0 0,-1 0 0,0 0 0,0 0 0,0 0 0,1 0 0,-1 0 0,0 0 0,0 0 0,0 0 0,0 0 0,1 0 0,-1 0 0,0 0 0,0 0 0,0 0 0,1 0 0,-1 0 0,0 0 0,0 1 0,0-1 0,0 0 0,1 0 0,-1 0 0,0 0 0,0 0 0,0 0 0,0 1 0,0-1 0,0 0 0,0 0 0,1 0 0,-1 0 0,0 1 0,0-1 0,0 0 0,0 0 0,0 0 0,0 1 0,0-1 0,0 0 0,0 0 0,0 0 0,0 1 0,3 11 0,0 1 0,1 21 0,5 27 0,-8-57 0,0 0 0,1-1 0,-1 1 0,1 0 0,0-1 0,0 1 0,0-1 0,0 1 0,0-1 0,1 0 0,0 0 0,3 3 0,-5-5 0,-1 0 0,1-1 0,0 1 0,0-1 0,0 1 0,0-1 0,0 1 0,0-1 0,0 1 0,0-1 0,0 0 0,0 1 0,0-1 0,0 0 0,0 0 0,0 0 0,0 0 0,0 0 0,0 0 0,0 0 0,0 0 0,0-1 0,0 1 0,2-1 0,0 0 0,-1-1 0,0 1 0,0-1 0,0 1 0,0-1 0,0 0 0,0 0 0,0 0 0,2-4 0,3-3 0,-1-1 0,-1-1 0,7-15 0,14-52 0,-76 391 0,50-313 0,-1 13 0,-1-1 0,0 1 0,-1-1 0,-7 22 0,9-32 0,0 0 0,0-1 0,0 1 0,0 0 0,0-1 0,0 1 0,0-1 0,0 0 0,0 1 0,-1-1 0,1 0 0,-1 0 0,1 1 0,-1-1 0,1 0 0,-1-1 0,-2 2 0,2-2 0,0 1 0,0-1 0,0 0 0,0 0 0,0 0 0,0-1 0,0 1 0,0-1 0,0 1 0,0-1 0,1 1 0,-1-1 0,0 0 0,0 0 0,0 0 0,1 0 0,-1 0 0,1 0 0,-1-1 0,-1 0 0,-6-6 0,0 0 0,1-1 0,0 1 0,1-2 0,0 1 0,0-1 0,1 0 0,0 0 0,-5-13 0,11 22-44,-1 0 0,1 0 0,0 0 0,-1 0 0,1 0 0,0-1 0,0 1 0,-1 0 0,1 0 0,0 0 0,0-1 0,0 1 0,1 0 0,-1 0 0,0 0 0,0 0 0,1-1 0,-1 1-1,0 0 1,1 0 0,-1 0 0,1 0 0,0 0 0,-1 0 0,1 0 0,0 0 0,-1 0 0,1 0 0,0 1 0,2-2 0,7-4-6782</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0.439"/>
    </inkml:context>
    <inkml:brush xml:id="br0">
      <inkml:brushProperty name="width" value="0.05" units="cm"/>
      <inkml:brushProperty name="height" value="0.05" units="cm"/>
    </inkml:brush>
  </inkml:definitions>
  <inkml:trace contextRef="#ctx0" brushRef="#br0">32 29 24575,'-2'-2'0,"-3"-4"0,-4 0 0,-1 1 0,4 1 0,7 1 0,7 2 0,9 0 0,6 1 0,7 0 0,-2 0-8191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134"/>
    </inkml:context>
    <inkml:brush xml:id="br0">
      <inkml:brushProperty name="width" value="0.05" units="cm"/>
      <inkml:brushProperty name="height" value="0.05" units="cm"/>
    </inkml:brush>
  </inkml:definitions>
  <inkml:trace contextRef="#ctx0" brushRef="#br0">72 7 24575,'0'0'0,"0"0"0,0-1 0,0 1 0,1 0 0,-1 0 0,0 0 0,0-1 0,0 1 0,0 0 0,-1 0 0,1 0 0,0-1 0,0 1 0,0 0 0,0 0 0,0 0 0,0-1 0,0 1 0,0 0 0,0 0 0,0 0 0,0-1 0,-1 1 0,1 0 0,0 0 0,0 0 0,0 0 0,0 0 0,-1 0 0,1-1 0,0 1 0,0 0 0,0 0 0,0 0 0,-1 0 0,1 0 0,0 0 0,0 0 0,-1 0 0,-8 4 0,-7 11 0,11-5 38,-1-1 0,1 1 0,0 0 0,1 0 0,1 0 0,-1 1 0,1-1 0,-2 18 0,4-22-128,1-1 0,-1 1 0,1 0 0,0-1 0,0 1 1,0 0-1,1-1 0,0 1 0,0-1 0,1 1 1,-1-1-1,1 0 0,0 0 0,1 1 0,-1-1 0,1-1 1,0 1-1,5 6 0,2-2-6736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477"/>
    </inkml:context>
    <inkml:brush xml:id="br0">
      <inkml:brushProperty name="width" value="0.05" units="cm"/>
      <inkml:brushProperty name="height" value="0.05" units="cm"/>
    </inkml:brush>
  </inkml:definitions>
  <inkml:trace contextRef="#ctx0" brushRef="#br0">25 23 24575,'2'-7'0,"0"-6"0,-2 11 0,-2 5 0,-3 8 0,0 1 0,1 0 0,1-1 0,0 2 0,1-1 0,0 0 0,0 16 0,1-25 0,1 0 0,0 0 0,0 0 0,1-1 0,-1 1 0,1 0 0,-1 0 0,1 0 0,0 0 0,0-1 0,0 1 0,0 0 0,1-1 0,-1 1 0,1-1 0,-1 1 0,1-1 0,0 0 0,3 3 0,-4-4 0,1 0 0,-1 0 0,1-1 0,-1 1 0,1 0 0,-1-1 0,1 1 0,0-1 0,-1 0 0,1 1 0,0-1 0,0 0 0,-1 0 0,1 0 0,0 0 0,-1 0 0,1-1 0,0 1 0,-1 0 0,1-1 0,0 0 0,-1 1 0,1-1 0,-1 0 0,1 1 0,-1-1 0,1 0 0,-1 0 0,0 0 0,1-1 0,-1 1 0,0 0 0,2-3 0,2-1 0,0-1 0,-1 0 0,1 0 0,-1-1 0,0 0 0,-1 1 0,0-1 0,4-12 0,-6 16 0,0 0 0,0 0 0,0 0 0,0 0 0,-1 0 0,0 0 0,1 0 0,-1 0 0,0 0 0,0 0 0,-1 0 0,1 0 0,-1 0 0,1 1 0,-1-1 0,0 0 0,0 0 0,0 0 0,-1 0 0,1 1 0,-1-1 0,1 1 0,-1-1 0,-3-2 0,4 4-72,0-1 1,-1 2-1,1-1 0,-1 0 0,1 0 0,-1 0 0,1 1 0,-1-1 1,1 0-1,-1 1 0,0 0 0,1-1 0,-1 1 0,0 0 0,1 0 1,-1 0-1,0 0 0,-3 1 0,-4 1-6754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849"/>
    </inkml:context>
    <inkml:brush xml:id="br0">
      <inkml:brushProperty name="width" value="0.05" units="cm"/>
      <inkml:brushProperty name="height" value="0.05" units="cm"/>
    </inkml:brush>
  </inkml:definitions>
  <inkml:trace contextRef="#ctx0" brushRef="#br0">41 9 24575,'0'-1'0,"0"1"0,0 0 0,0 0 0,0-1 0,0 1 0,0 0 0,0-1 0,0 1 0,0 0 0,0-1 0,0 1 0,0 0 0,0 0 0,0-1 0,0 1 0,-1 0 0,1 0 0,0-1 0,0 1 0,0 0 0,0 0 0,-1-1 0,1 1 0,0 0 0,0 0 0,0 0 0,-1-1 0,1 1 0,0 0 0,0 0 0,-1 0 0,1 0 0,0 0 0,-1 0 0,1-1 0,0 1 0,0 0 0,-1 0 0,1 0 0,0 0 0,-1 0 0,1 0 0,0 0 0,-1 0 0,1 0 0,0 0 0,0 0 0,-1 1 0,1-1 0,0 0 0,-1 0 0,0 1 0,0-1 0,0 1 0,0-1 0,0 1 0,0-1 0,0 1 0,0 0 0,0-1 0,0 1 0,1 0 0,-1 0 0,-1 2 0,-1 2 0,1 2 0,0-1 0,0 0 0,0 0 0,1 0 0,0 1 0,0-1 0,1 1 0,-1-1 0,1 1 0,1-1 0,-1 1 0,4 11 0,-3-13 0,0 0 0,1 0 0,0 0 0,0-1 0,0 1 0,0 0 0,1-1 0,-1 0 0,1 1 0,0-1 0,1 0 0,-1-1 0,1 1 0,-1-1 0,1 1 0,0-1 0,1 0 0,4 3 0,-7-6 0,0 1 0,0 0 0,0 0 0,0 0 0,0-1 0,0 1 0,1-1 0,-1 0 0,0 0 0,0 1 0,0-1 0,0-1 0,0 1 0,1 0 0,-1 0 0,0-1 0,0 1 0,0-1 0,3-1 0,-3 0 0,1 1 0,0-1 0,0 0 0,0 0 0,-1 0 0,1-1 0,-1 1 0,0-1 0,0 1 0,0-1 0,3-5 0,-3 4 0,1 0 0,-1-1 0,0 0 0,0 1 0,-1-1 0,1 0 0,-1 0 0,0 0 0,-1 0 0,1 0 0,-1 0 0,0 0 0,0 0 0,0 0 0,-1 0 0,-2-9 0,1 10 22,-1 0-1,1-1 0,-1 1 1,0 0-1,-1 0 0,1 1 1,-1-1-1,1 1 0,-1-1 1,0 1-1,0 0 0,-1 1 1,1-1-1,0 1 0,-10-4 1,11 5-91,0 0 1,0-1 0,0 1 0,-1 1-1,1-1 1,0 0 0,0 1-1,-1 0 1,1-1 0,0 1 0,-1 1-1,1-1 1,0 0 0,-1 1 0,1 0-1,0-1 1,0 1 0,0 1 0,0-1-1,0 0 1,0 1 0,0-1-1,0 1 1,-5 4 0,1 3-6758</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160"/>
    </inkml:context>
    <inkml:brush xml:id="br0">
      <inkml:brushProperty name="width" value="0.05" units="cm"/>
      <inkml:brushProperty name="height" value="0.05" units="cm"/>
    </inkml:brush>
  </inkml:definitions>
  <inkml:trace contextRef="#ctx0" brushRef="#br0">9 23 24575,'0'-1'0,"0"0"0,0 1 0,0-1 0,0 0 0,0 0 0,0 0 0,0 1 0,0-1 0,1 0 0,-1 0 0,0 0 0,0 1 0,1-1 0,-1 0 0,1 1 0,-1-1 0,0 0 0,1 1 0,-1-1 0,1 0 0,0 1 0,-1-1 0,1 1 0,-1-1 0,1 1 0,0-1 0,-1 1 0,1-1 0,0 1 0,0 0 0,-1 0 0,1-1 0,0 1 0,0 0 0,0 0 0,-1 0 0,1 0 0,0 0 0,0 0 0,0 0 0,-1 0 0,2 0 0,-1 0 0,0 1 0,0-1 0,0 0 0,0 1 0,-1-1 0,1 1 0,0-1 0,0 1 0,-1 0 0,1-1 0,0 1 0,-1 0 0,1-1 0,-1 1 0,1 0 0,-1 0 0,1-1 0,-1 1 0,0 0 0,1 0 0,-1 0 0,0 0 0,1 0 0,-1 0 0,0-1 0,0 1 0,0 0 0,0 0 0,0 0 0,0 0 0,0 0 0,0 0 0,-1 0 0,1 0 0,0 0 0,0-1 0,-1 1 0,1 0 0,0 0 0,-1 0 0,0 0 0,-13 21 0,14-21 0,-1 0 0,0-1 0,1 1 0,-1 0 0,0-1 0,1 1 0,-1 0 0,0-1 0,0 1 0,1-1 0,-1 1 0,0-1 0,0 1 0,0-1 0,0 0 0,0 0 0,0 1 0,0-1 0,0 0 0,0 0 0,0 0 0,1 0 0,-3 0 0,2 0 0,1-1 0,-1 1 0,1 0 0,0-1 0,-1 1 0,1-1 0,-1 1 0,1 0 0,0-1 0,0 1 0,-1-1 0,1 1 0,0-1 0,0 1 0,-1-1 0,1 0 0,0 1 0,0-1 0,0 1 0,0-1 0,0 1 0,0-1 0,0 1 0,0-1 0,0 0 0,0 1 0,0-1 0,0 1 0,0-1 0,1 1 0,-1-1 0,0 1 0,1-2 0,7-18 0,-7 20 0,6-14-1365,0 1-5461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393"/>
    </inkml:context>
    <inkml:brush xml:id="br0">
      <inkml:brushProperty name="width" value="0.05" units="cm"/>
      <inkml:brushProperty name="height" value="0.05" units="cm"/>
    </inkml:brush>
  </inkml:definitions>
  <inkml:trace contextRef="#ctx0" brushRef="#br0">97 1 24575,'0'2'0,"0"3"0,-2 1 0,-1 2 0,-2 1 0,0 5 0,-2 1 0,-2 4 0,-2 2 0,-1 3 0,0 1 0,0 0 0,4-3 0,2-3 0,3-2 0,1-4-8191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642"/>
    </inkml:context>
    <inkml:brush xml:id="br0">
      <inkml:brushProperty name="width" value="0.05" units="cm"/>
      <inkml:brushProperty name="height" value="0.05" units="cm"/>
    </inkml:brush>
  </inkml:definitions>
  <inkml:trace contextRef="#ctx0" brushRef="#br0">14 8 24575,'0'-2'0,"-2"-1"0,-4 0 0,0 3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6.706"/>
    </inkml:context>
    <inkml:brush xml:id="br0">
      <inkml:brushProperty name="width" value="0.05" units="cm"/>
      <inkml:brushProperty name="height" value="0.05" units="cm"/>
    </inkml:brush>
  </inkml:definitions>
  <inkml:trace contextRef="#ctx0" brushRef="#br0">69 9 24575,'0'0'0,"0"0"0,0-1 0,0 1 0,0 0 0,0-1 0,0 1 0,0 0 0,0-1 0,0 1 0,0 0 0,0-1 0,-1 1 0,1 0 0,0 0 0,0-1 0,0 1 0,0 0 0,0 0 0,-1-1 0,1 1 0,0 0 0,0 0 0,0-1 0,-1 1 0,1 0 0,0 0 0,0 0 0,-1-1 0,1 1 0,0 0 0,0 0 0,-1 0 0,1 0 0,0 0 0,-1 0 0,1 0 0,0 0 0,-1 0 0,1 0 0,0 0 0,-1 0 0,1 0 0,0 0 0,0 0 0,-1 0 0,1 0 0,0 0 0,-1 0 0,1 0 0,0 0 0,0 0 0,-1 1 0,-13 9 0,8 3 0,0 1 0,2-1 0,-1 1 0,2 0 0,0-1 0,1 2 0,0-1 0,0 15 0,0 1 0,0-15 44,-1 7-396,1-1 0,1 1-1,3 37 1,1-43-6474</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328"/>
    </inkml:context>
    <inkml:brush xml:id="br0">
      <inkml:brushProperty name="width" value="0.05" units="cm"/>
      <inkml:brushProperty name="height" value="0.05" units="cm"/>
    </inkml:brush>
  </inkml:definitions>
  <inkml:trace contextRef="#ctx0" brushRef="#br0">150 95 24575,'1'0'0,"1"-1"0,-1 1 0,1-1 0,-1 1 0,1-1 0,-1 0 0,0 1 0,1-1 0,-1 0 0,0 0 0,0 0 0,0 0 0,0 0 0,0 0 0,0 0 0,0 0 0,0-1 0,0 1 0,0 0 0,1-3 0,0 1 0,0-1 0,-1 0 0,1 0 0,-1 0 0,1 0 0,0-5 0,-2 8 0,0-1 0,1 1 0,-1-1 0,0 1 0,0-1 0,0 1 0,0-1 0,0 1 0,-1-1 0,1 1 0,0 0 0,-1-1 0,1 1 0,-1-1 0,1 1 0,-1 0 0,0-1 0,0 1 0,1 0 0,-1-1 0,0 1 0,-2-2 0,1 2 0,1 0 0,-1 0 0,0 1 0,0-1 0,0 0 0,0 1 0,0-1 0,0 1 0,0-1 0,0 1 0,0 0 0,0 0 0,0 0 0,-3 0 0,-2 1 0,-1 1 0,1-1 0,0 1 0,0 1 0,0-1 0,0 1 0,0 0 0,-6 4 0,6-1 0,0-1 0,1 1 0,-1-1 0,1 2 0,1-1 0,-1 1 0,-7 11 0,11-14 0,0 0 0,-1 0 0,1 0 0,0 1 0,1-1 0,-1 0 0,1 1 0,0-1 0,0 1 0,0 0 0,1-1 0,0 1 0,0-1 0,0 1 0,1 8 0,-1-11 0,1-1 0,-1 1 0,1-1 0,0 1 0,-1-1 0,1 1 0,0-1 0,0 0 0,0 1 0,0-1 0,0 0 0,0 0 0,0 0 0,0 0 0,0 0 0,1 0 0,-1 0 0,0 0 0,1 0 0,1 1 0,0-1 0,1 0 0,-1-1 0,0 1 0,0-1 0,0 1 0,0-1 0,1 0 0,-1 0 0,6-1 0,-2 0 0,-1-1 0,0 1 0,0-1 0,0 0 0,0-1 0,0 1 0,0-1 0,-1 0 0,11-8 0,-12 7 0,0-1 0,0 1 0,-1-1 0,1 0 0,-1 0 0,0 0 0,0 0 0,-1-1 0,0 1 0,2-7 0,-1 1 0,0 0 0,-1 0 0,0-1 0,-1-13 0,-9 101 0,5-53 0,0 1 0,1 0 0,1 0 0,1 0 0,4 27 0,1-34-1365,1-5-5461</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731"/>
    </inkml:context>
    <inkml:brush xml:id="br0">
      <inkml:brushProperty name="width" value="0.05" units="cm"/>
      <inkml:brushProperty name="height" value="0.05" units="cm"/>
    </inkml:brush>
  </inkml:definitions>
  <inkml:trace contextRef="#ctx0" brushRef="#br0">94 2 24575,'-3'0'0,"-1"1"0,1-1 0,-1 1 0,1 0 0,-1 0 0,1 0 0,0 0 0,-1 1 0,1-1 0,0 1 0,0 0 0,0 0 0,0 0 0,0 0 0,0 0 0,1 1 0,-1-1 0,1 1 0,-3 4 0,1-2 0,1 1 0,-1-1 0,1 1 0,0 0 0,1 0 0,0 0 0,0 0 0,0 0 0,0 1 0,0 6 0,2-12 0,0 1 0,0-1 0,-1 0 0,1 1 0,0-1 0,0 1 0,1-1 0,-1 0 0,0 1 0,0-1 0,1 0 0,-1 1 0,1-1 0,-1 0 0,1 0 0,0 1 0,-1-1 0,1 0 0,0 0 0,0 0 0,0 0 0,1 2 0,0-2 0,0 0 0,0 0 0,-1 0 0,1-1 0,0 1 0,0 0 0,0-1 0,0 0 0,0 1 0,0-1 0,0 0 0,0 0 0,0 0 0,2 0 0,2-1 0,1 0 0,-1-1 0,0 1 0,0-1 0,0 0 0,-1-1 0,1 1 0,0-1 0,5-4 0,-7 4 0,-1 0 0,1 0 0,-1-1 0,0 0 0,0 1 0,0-1 0,0 0 0,-1-1 0,0 1 0,0 0 0,0-1 0,0 1 0,-1-1 0,1 1 0,0-8 0,-2 10 0,0 0 0,0 0 0,0 0 0,0 0 0,0 0 0,0 0 0,0 0 0,-1 0 0,1 0 0,-1 0 0,0 1 0,1-1 0,-1 0 0,0 0 0,0 1 0,0-1 0,0 0 0,0 1 0,-1-1 0,1 1 0,0-1 0,-1 1 0,1 0 0,-1 0 0,1-1 0,-1 1 0,0 0 0,0 1 0,1-1 0,-1 0 0,0 0 0,0 1 0,0-1 0,0 1 0,0-1 0,0 1 0,1 0 0,-1 0 0,0 0 0,-3 0 0,2 0-65,0 0 0,0 0 0,-1 0 0,1 0 0,0 1 0,0 0 0,0-1 0,-1 1 0,1 0 0,0 0 0,0 1 0,0-1 0,1 1 0,-1-1 0,0 1 0,0 0 0,1 0 0,-1 0 0,1 0 0,-3 5 0,-2 3-6761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516"/>
    </inkml:context>
    <inkml:brush xml:id="br0">
      <inkml:brushProperty name="width" value="0.05" units="cm"/>
      <inkml:brushProperty name="height" value="0.05" units="cm"/>
    </inkml:brush>
  </inkml:definitions>
  <inkml:trace contextRef="#ctx0" brushRef="#br0">182 186 24575,'1'0'0,"0"0"0,0-1 0,1 1 0,-1-1 0,0 1 0,0-1 0,0 1 0,0-1 0,0 0 0,0 0 0,0 1 0,0-1 0,0 0 0,0 0 0,0 0 0,0 0 0,-1 0 0,2-2 0,13-22 0,-12 19 0,0 0 0,0-1 0,0 0 0,0 1 0,-1-1 0,0 0 0,0 0 0,-1 0 0,1-11 0,-2 16 0,0-1 0,0 1 0,0-1 0,0 1 0,-1 0 0,1-1 0,-1 1 0,0-1 0,1 1 0,-1 0 0,0-1 0,-1 1 0,1 0 0,0 0 0,-1 0 0,1 0 0,-1 0 0,1 0 0,-1 0 0,0 1 0,0-1 0,0 0 0,0 1 0,0 0 0,0-1 0,0 1 0,-5-2 0,-1 1 0,1 0 0,-1 0 0,0 1 0,0 0 0,0 0 0,0 1 0,0 0 0,0 0 0,0 1 0,0 0 0,1 0 0,-1 1 0,0 0 0,0 0 0,1 1 0,0 0 0,-9 4 0,13-5 0,-1 0 0,1 0 0,-1 0 0,1 0 0,0 1 0,0-1 0,0 1 0,0 0 0,0 0 0,1 0 0,-1 0 0,1 0 0,0 1 0,0-1 0,0 1 0,0-1 0,1 1 0,-1 0 0,1-1 0,0 1 0,0 0 0,1 0 0,-1 0 0,1 0 0,-1 0 0,1 0 0,1 0 0,-1 0 0,0 0 0,1 0 0,0 0 0,0 0 0,0 0 0,1-1 0,1 5 0,1 0 0,0 1 0,1-1 0,0 0 0,1-1 0,0 1 0,0-1 0,9 8 0,53 39 0,-23-19 0,-42-33 0,0 0 0,0 1 0,-1 0 0,1-1 0,-1 1 0,0 0 0,0 0 0,0 0 0,0 1 0,0-1 0,-1 0 0,1 1 0,-1-1 0,1 6 0,-2-7 0,1 0 0,-1 0 0,-1 0 0,1 0 0,0 0 0,0 0 0,-1-1 0,1 1 0,-1 0 0,1 0 0,-1 0 0,0 0 0,0-1 0,0 1 0,0 0 0,0-1 0,0 1 0,0-1 0,-1 1 0,1-1 0,0 0 0,-1 1 0,1-1 0,-1 0 0,0 0 0,1 0 0,-1 0 0,-3 1 0,-1 1-85,0 0 0,0-1-1,0 0 1,0 0 0,-1-1-1,1 1 1,0-1 0,-1-1-1,1 1 1,-1-1 0,1 0-1,-1-1 1,1 0 0,-1 0-1,-11-3 1,-1-5-6741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053"/>
    </inkml:context>
    <inkml:brush xml:id="br0">
      <inkml:brushProperty name="width" value="0.05" units="cm"/>
      <inkml:brushProperty name="height" value="0.05" units="cm"/>
    </inkml:brush>
  </inkml:definitions>
  <inkml:trace contextRef="#ctx0" brushRef="#br0">46 27 24575,'0'-1'0,"0"-24"0,0 25 0,0 0 0,0 0 0,-1 0 0,1 0 0,0 0 0,0 0 0,0 0 0,0 0 0,0 0 0,0 0 0,0 0 0,0 0 0,0 0 0,0 0 0,0 0 0,0 0 0,0 0 0,0 0 0,0 0 0,0 0 0,0 0 0,0 0 0,0 0 0,0 0 0,-1 0 0,1 0 0,0 0 0,0 0 0,0 0 0,0 0 0,0 0 0,0 0 0,0 0 0,0 0 0,0 0 0,0 0 0,0 0 0,0 0 0,0 0 0,0-1 0,0 1 0,0 0 0,0 0 0,0 0 0,0 0 0,0 0 0,-3 14 0,-21 198 271,11-84-1907,10-103-5190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961"/>
    </inkml:context>
    <inkml:brush xml:id="br0">
      <inkml:brushProperty name="width" value="0.05" units="cm"/>
      <inkml:brushProperty name="height" value="0.05" units="cm"/>
    </inkml:brush>
  </inkml:definitions>
  <inkml:trace contextRef="#ctx0" brushRef="#br0">1 12 24575,'2'0'0,"1"-2"0,0-4 0,-1 3 0,0 3 0,-1 6 0,0 8 0,-1 2 0,0 7 0,0 3 0,0 2 0,0 1 0,0 1 0,-1-4 0,1-3 0,0-3 0,0-6-8191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0.124"/>
    </inkml:context>
    <inkml:brush xml:id="br0">
      <inkml:brushProperty name="width" value="0.05" units="cm"/>
      <inkml:brushProperty name="height" value="0.05" units="cm"/>
    </inkml:brush>
  </inkml:definitions>
  <inkml:trace contextRef="#ctx0" brushRef="#br0">42 4 24575,'0'-3'0,"0"3"0,-3 2 0,0 4 0,1 5 0,-1 6 0,-1 4 0,0 6 0,1 2 0,0 4 0,1 1 0,-1-1 0,-1-2 0,1-3 0,1-2 0,0-3 0,2-4 0,-1-4-8191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0.974"/>
    </inkml:context>
    <inkml:brush xml:id="br0">
      <inkml:brushProperty name="width" value="0.05" units="cm"/>
      <inkml:brushProperty name="height" value="0.05" units="cm"/>
    </inkml:brush>
  </inkml:definitions>
  <inkml:trace contextRef="#ctx0" brushRef="#br0">5 155 24575,'-2'-10'0,"1"10"0,1 0 0,0-1 0,0 1 0,-1 0 0,1-1 0,0 1 0,0 0 0,0-1 0,0 1 0,0-1 0,0 1 0,-1 0 0,1-1 0,0 1 0,0-1 0,0 1 0,0 0 0,0-1 0,0 1 0,1-1 0,-1 1 0,0 0 0,0-1 0,0 1 0,0 0 0,0-1 0,1 1 0,-1 0 0,0-1 0,0 1 0,0 0 0,1-1 0,-1 1 0,0 0 0,1-1 0,-1 1 0,0 0 0,0 0 0,1-1 0,-1 1 0,1 0 0,-1 0 0,0 0 0,1 0 0,-1 0 0,0-1 0,1 1 0,-1 0 0,1 0 0,-1 0 0,1 0 0,27-7 0,48-6 0,13-2 0,-69 10 0,41-12 0,-57 15 0,1 1 0,-1-1 0,1-1 0,-1 1 0,0 0 0,1-1 0,-1 0 0,-1 0 0,7-6 0,-9 8 0,-1 1 0,1-1 0,-1 1 0,1-1 0,-1 0 0,1 1 0,-1-1 0,1 0 0,-1 1 0,0-1 0,1 0 0,-1 0 0,0 1 0,1-1 0,-1 0 0,0 0 0,0 1 0,0-1 0,0 0 0,0 0 0,0 0 0,0 1 0,0-1 0,0 0 0,0 0 0,0 0 0,-1 1 0,1-1 0,0 0 0,-1 0 0,1 1 0,0-1 0,-1 0 0,1 1 0,-1-1 0,1 0 0,-1 1 0,1-1 0,-1 1 0,1-1 0,-1 1 0,0-1 0,1 1 0,-1-1 0,0 1 0,1-1 0,-1 1 0,0 0 0,0 0 0,-1-1 0,-1 0 0,0 0 0,-1 0 0,1 0 0,-1 0 0,1 1 0,-1 0 0,1-1 0,-1 1 0,1 1 0,-7 0 0,8-1 0,-1 1 0,1 0 0,-1 1 0,1-1 0,-1 0 0,1 1 0,-1-1 0,1 1 0,0 0 0,0-1 0,0 1 0,0 0 0,0 1 0,0-1 0,1 0 0,-1 0 0,1 1 0,-1-1 0,1 1 0,0-1 0,0 1 0,0-1 0,1 1 0,-1 0 0,0 0 0,1 4 0,-1-4 0,1-1 0,0 0 0,0 1 0,0-1 0,1 1 0,-1-1 0,0 0 0,1 1 0,0-1 0,0 0 0,-1 0 0,1 0 0,0 1 0,1-1 0,-1 0 0,0 0 0,1 0 0,-1-1 0,1 1 0,-1 0 0,1 0 0,0-1 0,0 1 0,0-1 0,0 0 0,0 0 0,0 1 0,0-1 0,0 0 0,0-1 0,4 2 0,-2-1 0,-1-1 0,0 1 0,1-1 0,-1 0 0,1 0 0,-1 0 0,1 0 0,-1-1 0,1 1 0,-1-1 0,0 0 0,1 0 0,-1 0 0,0-1 0,6-2 0,-8 3 0,1 0 0,0 0 0,-1-1 0,1 1 0,-1 0 0,1-1 0,-1 1 0,0-1 0,1 0 0,-1 1 0,0-1 0,0 0 0,0 0 0,-1 1 0,1-1 0,0 0 0,0 0 0,-1 0 0,0 0 0,1 0 0,-1 0 0,0 0 0,0 0 0,0 0 0,0 0 0,0 0 0,0 0 0,-1-3 0,-3 0 0,1 12 0,-1 12 0,4-15 0,1 0 0,-1 1 0,1-1 0,0 0 0,1 0 0,-1 0 0,1 1 0,-1-1 0,1-1 0,0 1 0,1 0 0,-1 0 0,1-1 0,0 0 0,-1 1 0,6 3 0,-7-6 0,1 1 0,0-1 0,0 1 0,-1-1 0,1 0 0,0 0 0,0 0 0,0 0 0,0 0 0,0-1 0,1 1 0,-1 0 0,0-1 0,0 0 0,0 1 0,1-1 0,-1 0 0,0 0 0,0 0 0,0-1 0,1 1 0,-1 0 0,0-1 0,0 0 0,0 1 0,0-1 0,0 0 0,0 0 0,0 0 0,0 0 0,0 0 0,0-1 0,2-1 0,2-3 0,-1 1 0,0-1 0,0 1 0,0-1 0,-1-1 0,0 1 0,0-1 0,-1 1 0,0-1 0,0 0 0,0 0 0,-1-1 0,0 1 0,-1 0 0,1-1 0,-1 1 0,0-12 0,20 79 0,-17-45 0,3 2 0,-2 1 0,0 0 0,-1 0 0,-1 1 0,-1-1 0,1 26 0,-3-43 0,0 0 0,0 0 0,0 0 0,0 0 0,-1-1 0,1 1 0,0 0 0,0 0 0,0 0 0,-1 0 0,1-1 0,0 1 0,-1 0 0,1 0 0,-1-1 0,1 1 0,-1 0 0,1-1 0,-1 1 0,-1 0 0,2 0 0,-1-1 0,0 0 0,1 0 0,-1 0 0,1 0 0,-1 0 0,0 0 0,1 0 0,-1 0 0,0 0 0,1 0 0,-1 0 0,1 0 0,-1 0 0,0-1 0,1 1 0,-1 0 0,1 0 0,-1-1 0,0 0 0,-2 0 0,1-1 0,0 0 0,-1 0 0,1 0 0,0 0 0,0 0 0,0 0 0,1 0 0,-1-1 0,-2-4 0,2 2 0,0 0 0,1 0 0,0-1 0,-1 1 0,2 0 0,-1 0 0,1-1 0,-1 1 0,2 0 0,-1-1 0,0 1 0,1 0 0,3-10 0,-2 7 0,1 1 0,0 0 0,1 1 0,-1-1 0,1 0 0,1 1 0,-1 0 0,1 0 0,6-5 0,-2 2 0,0 1 0,1 0 0,0 1 0,0 0 0,1 0 0,0 1 0,0 1 0,0-1 0,1 2 0,0 0 0,21-4 0,-6 4-1365,-4 3-5461</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3.342"/>
    </inkml:context>
    <inkml:brush xml:id="br0">
      <inkml:brushProperty name="width" value="0.05" units="cm"/>
      <inkml:brushProperty name="height" value="0.05" units="cm"/>
    </inkml:brush>
  </inkml:definitions>
  <inkml:trace contextRef="#ctx0" brushRef="#br0">79 1 24575,'-2'40'0,"-3"0"0,-1-1 0,-14 49 0,11-50 0,-6 17 0,8-33 0,-7 44 0,14-64 0,-1 0 0,1 0 0,0 1 0,0-1 0,0 0 0,1 0 0,-1 0 0,0 0 0,1 0 0,-1 0 0,1 0 0,0 0 0,-1-1 0,1 1 0,0 0 0,0 0 0,1-1 0,-1 1 0,0 0 0,0-1 0,1 1 0,-1-1 0,1 1 0,-1-1 0,1 0 0,0 0 0,-1 0 0,1 0 0,0 0 0,0 0 0,0 0 0,0-1 0,3 2 0,6 0 0,0 0 0,0 0 0,0-1 0,21 0 0,-28-1 0,107-5 0,126-21 0,-66 5 0,641-13 0,-802 34 0,19 1 0,-28-1 0,0 0 0,0 0 0,0 0 0,0 0 0,1 0 0,-1-1 0,0 1 0,0 0 0,0-1 0,0 1 0,0-1 0,0 1 0,0-1 0,0 1 0,0-1 0,0 0 0,1-1 0,-2 1-6,-1-1-1,0 0 0,1 0 0,-1 0 1,0 0-1,0 0 0,0 1 1,0-1-1,-1 0 0,1 1 0,0-1 1,-1 1-1,1-1 0,-1 1 1,-1-1-1,-2-4-1251,-3-4-5568</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3.504"/>
    </inkml:context>
    <inkml:brush xml:id="br0">
      <inkml:brushProperty name="width" value="0.05" units="cm"/>
      <inkml:brushProperty name="height" value="0.05" units="cm"/>
    </inkml:brush>
  </inkml:definitions>
  <inkml:trace contextRef="#ctx0" brushRef="#br0">91 167 24575,'1'-49'0,"1"31"0,-2 1 0,0-1 0,-1 1 0,-4-28 0,5 45 0,0 0 0,-1 1 0,1-1 0,0 0 0,0 1 0,0-1 0,0 0 0,-1 0 0,1 1 0,0-1 0,0 0 0,0 0 0,-1 1 0,1-1 0,0 0 0,-1 0 0,1 0 0,0 1 0,0-1 0,-1 0 0,1 0 0,0 0 0,-1 0 0,1 0 0,0 0 0,-1 1 0,1-1 0,0 0 0,-1 0 0,1 0 0,0 0 0,-1 0 0,1 0 0,0-1 0,-1 1 0,1 0 0,0 0 0,-1 0 0,1 0 0,0 0 0,-1 0 0,1-1 0,0 1 0,0 0 0,-1 0 0,1 0 0,0-1 0,0 1 0,-1 0 0,1 0 0,0-1 0,0 1 0,0 0 0,-1 0 0,1-1 0,0 1 0,0 0 0,0-1 0,0 1 0,0 0 0,0-1 0,0 1 0,-1 0 0,1-1 0,0 1 0,0-1 0,-12 27 0,-4 23-455,2 1 0,-10 71 0,18-85-6371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122"/>
    </inkml:context>
    <inkml:brush xml:id="br0">
      <inkml:brushProperty name="width" value="0.05" units="cm"/>
      <inkml:brushProperty name="height" value="0.05" units="cm"/>
    </inkml:brush>
  </inkml:definitions>
  <inkml:trace contextRef="#ctx0" brushRef="#br0">264 41 24575,'0'-1'0,"0"-1"0,0 0 0,0 1 0,0-1 0,0 1 0,0-1 0,-1 1 0,1-1 0,0 1 0,-1 0 0,0-1 0,1 1 0,-1-1 0,0 1 0,0 0 0,1-1 0,-1 1 0,0 0 0,0 0 0,-1 0 0,1 0 0,0 0 0,-1-1 0,-2 1 0,1-1 0,0 1 0,0 0 0,0 0 0,-1 0 0,1 1 0,0-1 0,-1 1 0,-6 0 0,-2 0 0,0 1 0,0 0 0,-1 0 0,1 2 0,0-1 0,1 1 0,-1 1 0,0 0 0,1 1 0,0 0 0,-13 9 0,23-13 0,-1 0 0,0 0 0,1 0 0,-1 0 0,1 0 0,-1 1 0,1-1 0,0 0 0,0 1 0,0-1 0,-1 1 0,1 0 0,1-1 0,-1 1 0,0 0 0,0 0 0,1-1 0,-1 1 0,1 0 0,-1 0 0,1 0 0,0 0 0,0 0 0,0 0 0,0 0 0,0-1 0,0 1 0,0 0 0,1 0 0,-1 0 0,1 0 0,-1 0 0,1-1 0,0 1 0,0 0 0,1 1 0,1 2 0,1 0 0,0-1 0,0 0 0,0 0 0,1 0 0,0 0 0,-1-1 0,1 0 0,0 0 0,9 4 0,-5-3 0,29 15 0,-37-18 0,1-1 0,-1 1 0,1 0 0,-1 0 0,0 0 0,1 1 0,-1-1 0,0 0 0,0 0 0,0 1 0,0-1 0,0 1 0,0-1 0,0 1 0,0-1 0,-1 1 0,1-1 0,-1 1 0,1 2 0,-1-2 0,0-1 0,-1 1 0,1-1 0,-1 0 0,0 1 0,0-1 0,1 0 0,-1 1 0,0-1 0,0 0 0,0 0 0,0 0 0,0 1 0,0-1 0,-1 0 0,1-1 0,0 1 0,-1 0 0,1 0 0,0 0 0,-1-1 0,1 1 0,-1-1 0,1 1 0,-2-1 0,-40 11 0,33-9-195,0 0 0,0-1 0,0-1 0,0 1 0,-1-2 0,-9 0 0,8-2-6631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404"/>
    </inkml:context>
    <inkml:brush xml:id="br0">
      <inkml:brushProperty name="width" value="0.05" units="cm"/>
      <inkml:brushProperty name="height" value="0.05" units="cm"/>
    </inkml:brush>
  </inkml:definitions>
  <inkml:trace contextRef="#ctx0" brushRef="#br0">149 26 24575,'-13'1'0,"1"2"0,0-1 0,0 1 0,0 1 0,1 0 0,-1 1 0,1 0 0,-12 8 0,21-13 0,0 1 0,0 0 0,0 0 0,1 0 0,-1 0 0,0 0 0,1 0 0,-1 0 0,1 1 0,0-1 0,-1 1 0,1-1 0,0 1 0,0-1 0,0 1 0,0 0 0,0-1 0,0 1 0,0 0 0,1 0 0,-1 0 0,0-1 0,1 1 0,0 0 0,-1 0 0,1 0 0,0 0 0,0 0 0,0 0 0,0 0 0,1 0 0,-1 0 0,0 0 0,2 2 0,-1-1 0,1 0 0,0 0 0,0 0 0,0 0 0,0 0 0,0-1 0,1 1 0,0-1 0,-1 1 0,1-1 0,0 0 0,0 0 0,0 0 0,0 0 0,0-1 0,1 1 0,-1-1 0,4 1 0,5 1 0,-1 0 0,1-1 0,0-1 0,0 0 0,-1 0 0,1-2 0,0 1 0,0-1 0,-1-1 0,1 0 0,12-4 0,-17 4 0,0 0 0,-1-1 0,1 0 0,0 0 0,-1 0 0,0-1 0,0 0 0,0 0 0,0-1 0,-1 1 0,0-1 0,1-1 0,-2 1 0,1-1 0,-1 1 0,0-1 0,0 0 0,0-1 0,3-8 0,-6 12-91,0 0 0,0 0 0,0-1 0,-1 1 0,1 0 0,-1 0 0,0-1 0,0 1 0,0 0 0,0-1 0,-1 1 0,1 0 0,-1 0 0,-1-6 0,-4-5-6735</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834"/>
    </inkml:context>
    <inkml:brush xml:id="br0">
      <inkml:brushProperty name="width" value="0.05" units="cm"/>
      <inkml:brushProperty name="height" value="0.05" units="cm"/>
    </inkml:brush>
  </inkml:definitions>
  <inkml:trace contextRef="#ctx0" brushRef="#br0">1 9 24575,'1'-8'0,"3"8"0,-3 1 0,0 0 0,0 0 0,-1 0 0,1 0 0,-1 0 0,1 0 0,-1 0 0,1 0 0,-1 0 0,0 0 0,1 0 0,-1 0 0,0 2 0,3 42 0,-4 51 0,1 26 0,0-122 0,0 0 0,0 1 0,0-1 0,0 1 0,0-1 0,0 1 0,0-1 0,0 1 0,0-1 0,0 1 0,0-1 0,0 0 0,0 1 0,0-1 0,1 1 0,-1-1 0,0 1 0,0-1 0,1 0 0,-1 1 0,0-1 0,0 0 0,1 1 0,-1-1 0,0 0 0,1 1 0,-1-1 0,1 0 0,9-8 0,11-31 0,-15 28 0,-5 10 0,47-76 0,-42 69 0,0 0 0,1 0 0,0 1 0,0 0 0,0 0 0,16-10 0,-22 16 0,0 0 0,0 0 0,1 1 0,-1-1 0,0 0 0,1 0 0,-1 1 0,1-1 0,-1 1 0,0 0 0,1-1 0,-1 1 0,1 0 0,0 0 0,-1 0 0,1 0 0,-1 0 0,1 0 0,-1 0 0,1 1 0,1-1 0,-2 1 0,0 0 0,0 0 0,0 0 0,0 0 0,0 0 0,0 0 0,0 0 0,0 0 0,0 0 0,-1 0 0,1 1 0,0-1 0,-1 0 0,1 0 0,-1 1 0,1-1 0,-1 0 0,0 3 0,1 3 0,0 1 0,-1-1 0,0 1 0,0 0 0,-1-1 0,1 1 0,-4 7 0,0 1 0,-1 0 0,0 0 0,-12 23 0,15-36 0,0 1 0,1-1 0,-1 1 0,-1-1 0,1 0 0,0 0 0,-1 0 0,0 0 0,1 0 0,-1 0 0,0-1 0,-1 1 0,1-1 0,0 0 0,-1 0 0,1 0 0,-1-1 0,1 1 0,-1-1 0,-6 2 0,8-3-42,1 0-1,0 0 0,-1-1 1,1 1-1,0 0 0,-1-1 1,1 1-1,0-1 0,0 1 1,-1-1-1,1 1 0,0-1 1,0 0-1,0 0 0,0 1 1,0-1-1,0 0 0,0 0 1,0 0-1,0 0 0,0 0 1,0-1-1,1 1 0,-1 0 1,0 0-1,1 0 0,-1-1 1,1 1-1,0 0 0,-1 0 1,1-3-1,-4-13-6783</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5.203"/>
    </inkml:context>
    <inkml:brush xml:id="br0">
      <inkml:brushProperty name="width" value="0.05" units="cm"/>
      <inkml:brushProperty name="height" value="0.05" units="cm"/>
    </inkml:brush>
  </inkml:definitions>
  <inkml:trace contextRef="#ctx0" brushRef="#br0">9 1 24575,'-2'0'0,"-1"5"0,0 3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8.815"/>
    </inkml:context>
    <inkml:brush xml:id="br0">
      <inkml:brushProperty name="width" value="0.05" units="cm"/>
      <inkml:brushProperty name="height" value="0.05" units="cm"/>
    </inkml:brush>
  </inkml:definitions>
  <inkml:trace contextRef="#ctx0" brushRef="#br0">1 12 24575,'362'-12'0,"923"25"-1566,-643-1 949,-571-11 573,159-1 124,-199-2-797,-11-1-4610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224"/>
    </inkml:context>
    <inkml:brush xml:id="br0">
      <inkml:brushProperty name="width" value="0.05" units="cm"/>
      <inkml:brushProperty name="height" value="0.05" units="cm"/>
    </inkml:brush>
  </inkml:definitions>
  <inkml:trace contextRef="#ctx0" brushRef="#br0">1 53 24575,'2'0'0,"5"-3"0,4 0 0,2-2 0,3 0 0,4-2 0,0 1 0,2-1 0,-1-2 0,-5 1-8191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9.129"/>
    </inkml:context>
    <inkml:brush xml:id="br0">
      <inkml:brushProperty name="width" value="0.05" units="cm"/>
      <inkml:brushProperty name="height" value="0.05" units="cm"/>
    </inkml:brush>
  </inkml:definitions>
  <inkml:trace contextRef="#ctx0" brushRef="#br0">34 21 24575,'-3'-2'0,"0"0"0,0-1 0,0 1 0,0 0 0,0 1 0,-4-3 0,-2 0 0,9 4 0,24 13 0,-1 1 0,-1 1 0,33 27 0,-50-38 0,0 1 0,0 0 0,0 0 0,-1 1 0,1-1 0,-1 1 0,-1 0 0,1 0 0,-1 0 0,0 1 0,0-1 0,-1 1 0,0 0 0,0-1 0,-1 1 0,1 0 0,-1 0 0,-1 0 0,0 0 0,0 8 0,-1-9 27,0 0-1,-1 0 0,0 0 0,0-1 1,0 1-1,-1-1 0,0 0 0,0 1 1,0-1-1,-1 0 0,1-1 0,-9 9 1,4-5-271,-1-1 0,1 0 0,-1 0 0,-1-1 1,1 0-1,-11 4 0,3-3-6582</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040"/>
    </inkml:context>
    <inkml:brush xml:id="br0">
      <inkml:brushProperty name="width" value="0.05" units="cm"/>
      <inkml:brushProperty name="height" value="0.05" units="cm"/>
    </inkml:brush>
  </inkml:definitions>
  <inkml:trace contextRef="#ctx0" brushRef="#br0">231 0 24575,'-2'4'0,"0"-1"0,0 0 0,0 1 0,1-1 0,-1 1 0,1 0 0,0 0 0,0-1 0,0 1 0,0 6 0,-1 3 0,-95 323 0,62-234 0,5 1 0,-18 117 0,47-214 0,0-1 0,1 1 0,-1-1 0,1 1 0,0-1 0,1 1 0,-1-1 0,3 8 0,-2-12 0,-1 1 0,1 0 0,0-1 0,0 1 0,0-1 0,0 1 0,0-1 0,0 0 0,1 0 0,-1 1 0,0-1 0,1 0 0,-1 0 0,1 0 0,-1 0 0,1-1 0,-1 1 0,1 0 0,0-1 0,-1 1 0,1-1 0,0 1 0,0-1 0,-1 0 0,1 1 0,0-1 0,0 0 0,-1 0 0,4-1 0,27-1 0,0-2 0,44-11 0,9-1 0,40 2 0,142 3 0,126 23 0,-167 2 0,171 4 0,-389-18 0,30-2 0,-36 2 0,-1 0 0,1 0 0,-1 0 0,1 0 0,-1-1 0,0 1 0,1 0 0,-1-1 0,1 0 0,-1 1 0,0-1 0,0 0 0,1 1 0,-1-1 0,0 0 0,0 0 0,0 0 0,0 0 0,0 0 0,1-2 0,-2 2 0,0 1 0,0-1 0,0 0 0,0 0 0,0 0 0,0 0 0,0 1 0,0-1 0,-1 0 0,1 0 0,0 0 0,0 0 0,-1 1 0,1-1 0,-1 0 0,1 0 0,-1 1 0,1-1 0,-1 0 0,1 1 0,-1-1 0,1 1 0,-1-1 0,0 0 0,1 1 0,-2-1 0,-21-14 0,21 14 0,-16-9 0,1 1 0,-1 1 0,-1 1 0,1 1 0,-1 0 0,0 1 0,-29-3 0,52 8 0,0 0 0,-1-1 0,1 0 0,0 0 0,-1 0 0,1 0 0,0-1 0,-1 1 0,0-1 0,1 0 0,-1 0 0,0 0 0,0 0 0,4-4 0,3-3 0,-1-1 0,16-18 0,73-123 0,-24 34 0,12 3 0,-71 96 0,0 2 0,1 0 0,1 1 0,24-16 0,-36 28 0,1 0 0,0 0 0,0 0 0,9-2 0,-14 5 0,-1 0 0,1-1 0,0 1 0,0 0 0,0 0 0,0 0 0,0 0 0,0 0 0,0 0 0,0 0 0,0 0 0,0 0 0,-1 0 0,1 1 0,0-1 0,1 1 0,-1-1 0,-1 1 0,0-1 0,1 1 0,-1-1 0,0 1 0,0-1 0,0 1 0,1 0 0,-1-1 0,0 1 0,0-1 0,0 1 0,0 0 0,0-1 0,0 1 0,0-1 0,0 1 0,0 0 0,0-1 0,0 1 0,-1-1 0,1 1 0,0 0 0,0-1 0,-1 1 0,1-1 0,0 1 0,-1 0 0,-1 2-124,0 0 0,0 0 0,0-1 0,-1 1 0,1-1 0,-1 1-1,1-1 1,-1 0 0,0 0 0,-4 3 0,-6 3-6702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369"/>
    </inkml:context>
    <inkml:brush xml:id="br0">
      <inkml:brushProperty name="width" value="0.05" units="cm"/>
      <inkml:brushProperty name="height" value="0.05" units="cm"/>
    </inkml:brush>
  </inkml:definitions>
  <inkml:trace contextRef="#ctx0" brushRef="#br0">1 122 24575,'10'-4'0,"0"1"0,1 0 0,-1 1 0,1 0 0,-1 0 0,12 1 0,11-2 0,1022-85 0,-977 83 0,-29 2 103,169-2-1571,-189 8-5358</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803"/>
    </inkml:context>
    <inkml:brush xml:id="br0">
      <inkml:brushProperty name="width" value="0.05" units="cm"/>
      <inkml:brushProperty name="height" value="0.05" units="cm"/>
    </inkml:brush>
  </inkml:definitions>
  <inkml:trace contextRef="#ctx0" brushRef="#br0">140 68 24575,'0'-2'0,"-1"1"0,0 0 0,1 0 0,-1-1 0,1 1 0,-1 0 0,1-1 0,-1 1 0,1 0 0,0-1 0,0 1 0,0-1 0,0 1 0,0 0 0,0-1 0,0 1 0,0-1 0,1 1 0,-1 0 0,0-1 0,1 1 0,-1 0 0,2-2 0,-2 1 0,1 1 0,0-1 0,-1 0 0,0 0 0,1 0 0,-1 0 0,0 0 0,0 0 0,0-3 0,-1 5 0,1-1 0,0 0 0,-1 0 0,1 1 0,-1-1 0,1 0 0,-1 1 0,0-1 0,1 0 0,-1 1 0,0-1 0,1 1 0,-1-1 0,0 1 0,1-1 0,-1 1 0,0 0 0,0-1 0,0 1 0,1 0 0,-1 0 0,0 0 0,0-1 0,0 1 0,0 0 0,0 0 0,-1 0 0,-2 0 0,0 0 0,-1 1 0,1-1 0,-1 1 0,1 0 0,0 0 0,0 0 0,-1 1 0,1-1 0,0 1 0,0 0 0,0 0 0,1 1 0,-5 2 0,7-4 0,0-1 0,-1 1 0,1 0 0,0 0 0,0 1 0,0-1 0,-1 0 0,1 0 0,0 0 0,1 1 0,-1-1 0,0 1 0,0-1 0,1 1 0,-1-1 0,1 1 0,-1-1 0,1 1 0,-1-1 0,1 1 0,0-1 0,0 1 0,0 0 0,0-1 0,0 1 0,0-1 0,0 1 0,1 0 0,-1-1 0,0 1 0,1-1 0,0 1 0,-1-1 0,1 1 0,0-1 0,0 0 0,-1 1 0,1-1 0,0 0 0,2 2 0,7 6 0,0 0 0,0-1 0,1 0 0,0-1 0,17 8 0,26 18 0,-50-29 0,1-1 0,0 1 0,-1 0 0,0 0 0,0 1 0,0-1 0,5 9 0,-9-12 0,1-1 0,-1 1 0,0 0 0,1 0 0,-1 0 0,0 0 0,1 0 0,-1 0 0,0 0 0,0 0 0,0 0 0,0 0 0,0 0 0,0 0 0,0 0 0,-1 0 0,1 0 0,0 0 0,0 0 0,-1 1 0,0-1 0,0 1 0,-1-1 0,1 1 0,0-1 0,0 0 0,-1 0 0,1 0 0,-1 0 0,1 0 0,-1 0 0,0 0 0,1 0 0,-1 0 0,0-1 0,-1 1 0,-9 2-105,0 0 0,0-1 0,0 0 0,0-1 0,0 0 0,-1-1 0,1-1 0,0 0 0,0 0 0,0-1 0,0-1 0,-17-5 0,7-1-6721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1.173"/>
    </inkml:context>
    <inkml:brush xml:id="br0">
      <inkml:brushProperty name="width" value="0.05" units="cm"/>
      <inkml:brushProperty name="height" value="0.05" units="cm"/>
    </inkml:brush>
  </inkml:definitions>
  <inkml:trace contextRef="#ctx0" brushRef="#br0">55 15 24575,'1'-1'0,"-1"1"0,1 0 0,0 0 0,-1 0 0,1 0 0,-1 0 0,1 1 0,0-1 0,-1 0 0,1 0 0,-1 0 0,1 0 0,0 1 0,-1-1 0,1 0 0,-1 0 0,1 1 0,-1-1 0,1 0 0,-1 1 0,0-1 0,1 1 0,-1-1 0,1 1 0,-1-1 0,1 2 0,-1-1 0,0 0 0,1 0 0,-1 0 0,0 0 0,0 0 0,0 0 0,0 0 0,-1 0 0,1 0 0,0 0 0,0 0 0,-1 0 0,1 0 0,-1 2 0,-22 34 0,20-32 0,-28 46 0,30-48 0,-1 0 0,1 0 0,-1 0 0,1 0 0,0 1 0,0-1 0,1 0 0,-1 1 0,0-1 0,1 1 0,0-1 0,0 1 0,0-1 0,1 6 0,-1-9 0,0 0 0,1 0 0,-1 0 0,0 0 0,0 1 0,0-1 0,0 0 0,0 0 0,0 0 0,1 0 0,-1 0 0,0 0 0,0 0 0,0 1 0,0-1 0,1 0 0,-1 0 0,0 0 0,0 0 0,0 0 0,0 0 0,1 0 0,-1 0 0,0 0 0,0 0 0,0 0 0,1 0 0,-1 0 0,0 0 0,0 0 0,0 0 0,0 0 0,1 0 0,-1 0 0,0-1 0,0 1 0,0 0 0,0 0 0,0 0 0,1 0 0,-1 0 0,0 0 0,0 0 0,0-1 0,0 1 0,0 0 0,0 0 0,1 0 0,-1 0 0,0 0 0,0-1 0,0 1 0,0 0 0,0 0 0,8-11 0,-7 10 0,28-48 0,-17 27 0,18-24 0,-25 41 0,-1-1 0,1 1 0,0 0 0,0 0 0,1 0 0,0 1 0,-1 0 0,13-7 0,-17 10 0,1 1 0,-1-1 0,1 0 0,0 0 0,-1 1 0,1-1 0,0 1 0,0-1 0,-1 1 0,1 0 0,0 0 0,0 0 0,-1 0 0,1 0 0,0 0 0,0 0 0,0 1 0,-1-1 0,1 1 0,0-1 0,-1 1 0,1-1 0,1 2 0,-1 0 0,0 0 0,0 0 0,0 0 0,0 0 0,-1 0 0,1 0 0,-1 0 0,1 1 0,-1-1 0,0 1 0,0-1 0,0 1 0,1 4 0,1 8 0,-1 0 0,0 0 0,-1 0 0,-1 17 0,0-30 0,-1 18-1365,1-3-5461</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1.689"/>
    </inkml:context>
    <inkml:brush xml:id="br0">
      <inkml:brushProperty name="width" value="0.05" units="cm"/>
      <inkml:brushProperty name="height" value="0.05" units="cm"/>
    </inkml:brush>
  </inkml:definitions>
  <inkml:trace contextRef="#ctx0" brushRef="#br0">0 219 24575,'8'-7'0,"-1"0"0,2 1 0,-1 0 0,0 1 0,1-1 0,0 2 0,1-1 0,-1 1 0,1 1 0,17-5 0,5 2 0,0 1 0,35 0 0,25-3 0,-91 7 0,1 1 0,-1 0 0,0 0 0,0-1 0,0 1 0,0-1 0,1 1 0,-1-1 0,0 1 0,0-1 0,0 0 0,0 1 0,1-2 0,-2 2 0,0-1 0,0 1 0,0 0 0,0-1 0,1 1 0,-1 0 0,0-1 0,0 1 0,0 0 0,0-1 0,0 1 0,0 0 0,0-1 0,0 1 0,0 0 0,0-1 0,0 1 0,0 0 0,0-1 0,-1 1 0,1 0 0,0-1 0,0 1 0,0 0 0,0 0 0,0-1 0,-1 1 0,1 0 0,0 0 0,0-1 0,-1 1 0,1 0 0,0 0 0,0-1 0,-1 1 0,1 0 0,0 0 0,-1 0 0,1 0 0,0-1 0,-1 1 0,1 0 0,0 0 0,0 0 0,-1 0 0,0 0 0,1 0 0,0 0 0,-1 0 0,1-1 0,0 1 0,0 0 0,-1 0 0,1 0 0,0 0 0,-1 0 0,1 0 0,0 0 0,-1 0 0,1 0 0,0 0 0,-1 0 0,1 0 0,0 0 0,-1 0 0,1 0 0,0 0 0,0 0 0,-1 1 0,1-1 0,0 0 0,-1 0 0,1 0 0,0 0 0,0 1 0,-1-1 0,1 0 0,0 0 0,0 0 0,-1 1 0,-3 13 0,5 19 0,-1-29 0,3 28 0,-1-14 0,-1 0 0,-1 1 0,-3 33 0,-1-43 0,1-21 0,-1-19 0,4 10 0,0 1 0,1 0 0,1 0 0,1 0 0,1 0 0,8-24 0,-10 36 0,1 0 0,1 1 0,0 0 0,0 0 0,0 0 0,1 0 0,-1 1 0,8-7 0,-8 9 0,0 0 0,0 1 0,0 0 0,1 0 0,0 0 0,-1 0 0,1 1 0,0-1 0,1 1 0,-1 1 0,0-1 0,0 1 0,7-1 0,-5 1 0,-1 1 0,1 0 0,-1 0 0,1 1 0,-1 0 0,0 0 0,1 1 0,-1-1 0,0 1 0,10 5 0,-12-5 0,1 0 0,-1 1 0,1-1 0,-1 1 0,0 0 0,0 0 0,0 1 0,-1-1 0,1 1 0,-1 0 0,0 0 0,0 0 0,5 9 0,-8-12 7,1 0 0,0 0 1,-1 1-1,1-1 0,-1 1 0,0-1 0,0 1 0,1-1 0,-1 0 0,0 1 0,0-1 1,0 1-1,0-1 0,-1 1 0,1-1 0,0 1 0,-1-1 0,1 0 0,-1 1 0,1-1 1,-1 0-1,1 1 0,-2 0 0,0 1 8,0-1 1,0 0-1,-1 0 1,1 0-1,0 0 1,-1 0 0,1 0-1,-1-1 1,0 1-1,-4 1 1,-6 1-443,0 0 0,0 0 1,-23 3-1,-12-1-6399</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2.681"/>
    </inkml:context>
    <inkml:brush xml:id="br0">
      <inkml:brushProperty name="width" value="0.05" units="cm"/>
      <inkml:brushProperty name="height" value="0.05" units="cm"/>
    </inkml:brush>
  </inkml:definitions>
  <inkml:trace contextRef="#ctx0" brushRef="#br0">2525 53 24575,'-1'-1'0,"1"1"0,0-1 0,0 1 0,0-1 0,-1 1 0,1-1 0,0 1 0,0-1 0,-1 1 0,1-1 0,0 1 0,-1 0 0,1-1 0,-1 1 0,1 0 0,-1-1 0,1 1 0,0 0 0,-1-1 0,1 1 0,-1 0 0,1 0 0,-1-1 0,1 1 0,-1 0 0,0 0 0,1 0 0,-1 0 0,-20-3 0,18 3 0,-279-3 0,156 5 0,-1234-18-641,690-4-618,619 18-5032</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2.993"/>
    </inkml:context>
    <inkml:brush xml:id="br0">
      <inkml:brushProperty name="width" value="0.05" units="cm"/>
      <inkml:brushProperty name="height" value="0.05" units="cm"/>
    </inkml:brush>
  </inkml:definitions>
  <inkml:trace contextRef="#ctx0" brushRef="#br0">360 1 24575,'-9'0'0,"0"0"0,-1 1 0,1 0 0,0 1 0,-1 0 0,1 1 0,0-1 0,0 2 0,1-1 0,-1 1 0,1 1 0,0 0 0,0 0 0,-13 11 0,-46 31 0,37-28 0,1 2 0,-34 32 0,61-51 0,0 0 0,-1 0 0,2 0 0,-1 0 0,0 0 0,0 1 0,1-1 0,-1 1 0,1-1 0,-1 1 0,1-1 0,0 1 0,0 0 0,1 0 0,-1 0 0,1-1 0,-1 1 0,1 0 0,0 0 0,0 4 0,1-3 0,0 0 0,1-1 0,-1 1 0,1-1 0,0 1 0,0-1 0,0 0 0,0 1 0,1-1 0,-1 0 0,1-1 0,0 1 0,0 0 0,6 3 0,5 5-455,1-1 0,20 9 0,0-2-6371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0.094"/>
    </inkml:context>
    <inkml:brush xml:id="br0">
      <inkml:brushProperty name="width" value="0.05" units="cm"/>
      <inkml:brushProperty name="height" value="0.05" units="cm"/>
    </inkml:brush>
  </inkml:definitions>
  <inkml:trace contextRef="#ctx0" brushRef="#br0">389 37 24575,'0'-1'0,"0"-1"0,0 1 0,0-1 0,0 1 0,0-1 0,-1 1 0,1 0 0,0-1 0,-1 1 0,1-1 0,-1 1 0,1 0 0,-1-1 0,1 1 0,-1 0 0,0 0 0,0-1 0,0 1 0,0 0 0,0 0 0,0 0 0,0 0 0,0 0 0,-2-1 0,1 1 0,-1 1 0,1-1 0,0 0 0,-1 1 0,1 0 0,-1 0 0,1 0 0,0 0 0,-1 0 0,1 0 0,-1 0 0,1 1 0,0-1 0,-5 3 0,-2 0 0,1 1 0,0 0 0,-1 1 0,1 0 0,1 0 0,-1 0 0,1 1 0,0 1 0,0-1 0,1 1 0,-8 10 0,-9 14 0,-26 46 0,39-60 0,-20 34 0,-38 90 0,57-112 0,0 1 0,2 1 0,2 0 0,-7 55 0,12-75 0,2-1 0,0 1 0,0-1 0,1 1 0,0-1 0,1 0 0,0 1 0,1-1 0,0 0 0,4 10 0,-4-15 0,0 1 0,0-1 0,0 0 0,1 0 0,0 0 0,0-1 0,0 1 0,1-1 0,-1 0 0,1 0 0,0-1 0,0 1 0,0-1 0,1 0 0,-1-1 0,1 1 0,0-1 0,8 2 0,1 0 0,1-2 0,0 0 0,0-1 0,0 0 0,0-1 0,0-1 0,0 0 0,0-2 0,30-7 0,-6-2 0,0-2 0,60-30 0,-56 21 0,-1-1 0,-1-2 0,-1-2 0,53-46 0,-78 60 0,-1-1 0,0-1 0,0 0 0,-2-1 0,0-1 0,-1 0 0,-1-1 0,-1 0 0,0 0 0,-2-1 0,0 0 0,8-34 0,-14 44 0,-1 0 0,0 0 0,0-1 0,-1 1 0,-1 0 0,1-1 0,-2 1 0,1 0 0,-1 0 0,-1 0 0,0 0 0,-6-14 0,5 17 0,1 0 0,-1 0 0,-1 1 0,0-1 0,0 1 0,0 0 0,0 0 0,-1 0 0,0 1 0,0 0 0,-1 0 0,1 1 0,-1-1 0,0 1 0,-1 1 0,-10-5 0,5 4 29,-1 1-1,0 0 1,1 1-1,-1 1 0,0 0 1,0 1-1,0 0 1,0 1-1,0 0 1,0 2-1,-18 4 1,-1 2-456,1 2 0,0 1 1,-44 25-1,10-1-6399</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0.727"/>
    </inkml:context>
    <inkml:brush xml:id="br0">
      <inkml:brushProperty name="width" value="0.05" units="cm"/>
      <inkml:brushProperty name="height" value="0.05" units="cm"/>
    </inkml:brush>
  </inkml:definitions>
  <inkml:trace contextRef="#ctx0" brushRef="#br0">219 91 24575,'-4'1'0,"1"-1"0,0 1 0,0 0 0,0 0 0,0 0 0,0 0 0,0 1 0,0-1 0,0 1 0,0-1 0,1 1 0,-1 0 0,1 0 0,-1 1 0,1-1 0,0 0 0,-4 6 0,-3 3 0,1 1 0,-10 20 0,4-2 0,1 1 0,-18 61 0,-5 70 0,30-134 0,0-1 0,-2 8 0,2 1 0,-3 58 0,8-93 0,1 1 0,0 0 0,0 0 0,0-1 0,0 1 0,1 0 0,-1-1 0,0 1 0,1 0 0,-1-1 0,1 1 0,0 0 0,-1-1 0,1 1 0,0-1 0,0 1 0,0-1 0,0 0 0,0 1 0,2 0 0,-2-1 0,0-1 0,1 1 0,-1-1 0,1 1 0,-1-1 0,1 0 0,-1 0 0,1 0 0,-1 0 0,1 0 0,-1 0 0,1 0 0,-1-1 0,0 1 0,1 0 0,-1-1 0,1 1 0,-1-1 0,0 1 0,1-1 0,-1 0 0,0 0 0,2-1 0,53-31 0,57-31 0,-96 57 0,-1 0 0,1 1 0,1 1 0,-1 0 0,25-2 0,-17 5 0,1 2 0,-1 1 0,34 4 0,34 2 0,-88-7 0,0 0 0,-1-1 0,1 1 0,-1-1 0,1 0 0,-1 0 0,1-1 0,-1 1 0,1-1 0,-1 0 0,0 0 0,0-1 0,0 1 0,3-4 0,-1 1 0,-1 0 0,0 0 0,0-1 0,-1 0 0,0 1 0,0-2 0,0 1 0,3-8 0,1-4 0,-2-1 0,0 1 0,-1-1 0,-1 0 0,2-36 0,-3 10 0,-5-81 0,0 102 0,-1 0 0,-2 0 0,0 1 0,-1 0 0,-11-25 0,16 46 3,-14-28 335,14 28-445,0 1 1,0-1-1,0 1 0,0 0 1,0-1-1,0 1 1,-1 0-1,1 0 0,0 0 1,-1-1-1,1 2 0,-1-1 1,1 0-1,-1 0 1,-3-1-1,-4 2-6719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410"/>
    </inkml:context>
    <inkml:brush xml:id="br0">
      <inkml:brushProperty name="width" value="0.05" units="cm"/>
      <inkml:brushProperty name="height" value="0.05" units="cm"/>
    </inkml:brush>
  </inkml:definitions>
  <inkml:trace contextRef="#ctx0" brushRef="#br0">35 185 24575,'-2'-5'0,"-3"-5"0,-1-6 0,-1-5 0,0-3 0,1 1 0,5 1 0,2 3 0,2 4 0,4 5 0,5 2 0,3 2 0,2 2 0,0 2-8191</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3.649"/>
    </inkml:context>
    <inkml:brush xml:id="br0">
      <inkml:brushProperty name="width" value="0.05" units="cm"/>
      <inkml:brushProperty name="height" value="0.05" units="cm"/>
    </inkml:brush>
  </inkml:definitions>
  <inkml:trace contextRef="#ctx0" brushRef="#br0">92 264 24575,'8'192'0,"-2"-107"0,-7 117 0,1-201 0,0 0 0,0 0 0,0-1 0,0 1 0,0 0 0,0 0 0,0 0 0,-1 0 0,1 0 0,0-1 0,-1 1 0,1 0 0,0 0 0,-1-1 0,1 1 0,-1 0 0,0 0 0,1-1 0,-1 0 0,1 0 0,0 1 0,-1-1 0,1 0 0,0 0 0,-1 0 0,1-1 0,0 1 0,-1 0 0,1 0 0,0 0 0,-1 0 0,1 0 0,0 0 0,-1 0 0,1-1 0,0 1 0,0 0 0,-1 0 0,1 0 0,0-1 0,-1 1 0,1 0 0,0 0 0,0-1 0,0 1 0,-1 0 0,-15-29 0,0-11 0,2-2 0,2 0 0,2 0 0,2-1 0,1 0 0,3 0 0,1-1 0,6-81 0,-2 109 0,1 0 0,1-1 0,1 1 0,0 0 0,1 1 0,0-1 0,2 1 0,12-23 0,-15 31 0,1 0 0,0 0 0,1 0 0,-1 1 0,1 0 0,1 0 0,-1 1 0,1-1 0,0 2 0,0-1 0,0 1 0,1 0 0,-1 0 0,1 1 0,0 0 0,0 0 0,0 1 0,11-2 0,-9 2 0,1 1 0,-1 1 0,0-1 0,0 2 0,0-1 0,1 1 0,-1 1 0,0 0 0,0 0 0,-1 1 0,1 1 0,0-1 0,-1 1 0,10 6 0,-12-6 0,-1 1 0,0-1 0,0 1 0,-1 0 0,1 1 0,-1-1 0,0 1 0,-1 0 0,1 0 0,-1 0 0,0 1 0,-1 0 0,0 0 0,0 0 0,0 0 0,-1 0 0,0 0 0,0 1 0,1 10 0,-3-6 0,0-1 0,0 1 0,-1-1 0,0 1 0,-1-1 0,0 0 0,-1 0 0,0 0 0,-1 0 0,0 0 0,-1-1 0,0 0 0,-1 0 0,-12 18 0,2-8 0,-1 0 0,-1-1 0,0-1 0,-1-1 0,-32 22 0,175-73 0,-105 30 0,1 1 0,-1 1 0,0 0 0,1 2 0,-1 0 0,29 5 0,-42-4 0,1 0 0,-1 1 0,0 0 0,1 0 0,-1 1 0,0-1 0,0 1 0,-1 1 0,1-1 0,5 5 0,-8-5 0,0 0 0,0 0 0,-1 0 0,1 1 0,-1-1 0,1 1 0,-1-1 0,0 1 0,-1 0 0,1 0 0,-1 0 0,1 0 0,-1 0 0,0 0 0,-1 0 0,1 0 0,0 5 0,-2-2 0,1-1 0,-1 1 0,0 0 0,0 0 0,-1-1 0,0 1 0,0-1 0,-1 0 0,0 1 0,0-1 0,0 0 0,0-1 0,-1 1 0,0 0 0,-1-1 0,1 0 0,-1 0 0,-6 5 0,-4 2 0,0 0 0,-1 0 0,0-2 0,-1 0 0,-21 10 0,11-9 86,-1 0-1,0-2 0,-51 10 1,60-15-330,0-2 0,0 0 0,0-1 0,0-1 1,0-1-1,-36-6 0,21-3-6582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4.015"/>
    </inkml:context>
    <inkml:brush xml:id="br0">
      <inkml:brushProperty name="width" value="0.05" units="cm"/>
      <inkml:brushProperty name="height" value="0.05" units="cm"/>
    </inkml:brush>
  </inkml:definitions>
  <inkml:trace contextRef="#ctx0" brushRef="#br0">34 186 24575,'-1'1'0,"-1"0"0,0 0 0,1 0 0,-1 0 0,0 0 0,0 0 0,0 0 0,0-1 0,0 1 0,0-1 0,-3 1 0,-3 1 0,78-11 0,-56 5 0,0-1 0,0 0 0,18-10 0,-28 13 0,-1 0 0,1 0 0,0 0 0,-1-1 0,0 1 0,1-1 0,-1 0 0,0 0 0,0 0 0,-1 0 0,1-1 0,-1 1 0,1-1 0,-1 0 0,0 1 0,2-6 0,-4 6 0,0 0 0,0 0 0,0 0 0,-1 0 0,1 0 0,-1 0 0,1 0 0,-1 1 0,0-1 0,0 0 0,0 0 0,-1 1 0,1-1 0,0 0 0,-1 1 0,0 0 0,0-1 0,0 1 0,0 0 0,0 0 0,0 0 0,0 0 0,-5-2 0,0-2 0,-1 0 0,0 1 0,0 1 0,0-1 0,0 1 0,-12-4 0,18 8 0,0-1 0,0 1 0,0-1 0,0 1 0,1 0 0,-1-1 0,0 1 0,0 0 0,0 0 0,0 0 0,0 1 0,0-1 0,0 0 0,0 1 0,1-1 0,-1 1 0,0 0 0,0 0 0,1-1 0,-1 1 0,0 0 0,1 0 0,-1 1 0,1-1 0,-1 0 0,1 0 0,0 1 0,-1-1 0,1 1 0,0-1 0,0 1 0,0 0 0,0-1 0,0 1 0,1 0 0,-1 0 0,0-1 0,1 1 0,-1 0 0,1 0 0,-1 2 0,0 5 0,0-1 0,0 0 0,1 0 0,0 0 0,0 0 0,1 1 0,0-1 0,4 13 0,-3-13-114,1 0 1,1 0-1,0 0 0,0 0 0,0-1 1,1 1-1,0-1 0,0 0 0,1-1 1,0 1-1,10 7 0,4 2-6712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4.327"/>
    </inkml:context>
    <inkml:brush xml:id="br0">
      <inkml:brushProperty name="width" value="0.05" units="cm"/>
      <inkml:brushProperty name="height" value="0.05" units="cm"/>
    </inkml:brush>
  </inkml:definitions>
  <inkml:trace contextRef="#ctx0" brushRef="#br0">0 63 24575,'2'-2'0,"-1"1"0,0-1 0,1 1 0,0-1 0,-1 1 0,1-1 0,0 1 0,-1 0 0,1 0 0,0 0 0,0 0 0,4-1 0,-5 2 0,1 0 0,-1 0 0,1 1 0,-1-1 0,1 0 0,-1 1 0,0-1 0,1 1 0,-1 0 0,0-1 0,1 1 0,-1 0 0,0 0 0,0-1 0,0 1 0,0 0 0,0 0 0,0 0 0,2 3 0,6 7 0,-1 0 0,0 1 0,-1 0 0,-1 0 0,1 0 0,-2 1 0,8 24 0,8 19 0,-21-55 0,1 0 0,-1 0 0,1 0 0,-1 0 0,1 0 0,-1 0 0,1 0 0,0 0 0,0 0 0,-1-1 0,1 1 0,0 0 0,2 1 0,-3-2 0,0 0 0,1 0 0,-1 0 0,0 0 0,0 0 0,1 0 0,-1 0 0,0 0 0,1 0 0,-1 0 0,0 0 0,1 0 0,-1 0 0,0 0 0,1 0 0,-1 0 0,0-1 0,1 1 0,-1 0 0,0 0 0,0 0 0,1-1 0,-1 1 0,0 0 0,0 0 0,1 0 0,-1-1 0,0 1 0,0-1 0,13-30 0,-11 26 0,9-30 0,-6 16 0,0 0 0,2 1 0,0 0 0,1 0 0,1 1 0,17-26 0,-25 41 0,1 0 0,-1 1 0,0-1 0,0 1 0,1-1 0,-1 1 0,1 0 0,0-1 0,-1 1 0,1 0 0,0 0 0,0 0 0,-1 0 0,1 1 0,0-1 0,0 0 0,0 1 0,0 0 0,0-1 0,0 1 0,0 0 0,0 0 0,0 0 0,0 0 0,3 1 0,-2 0 0,0 0 0,-1 0 0,1 1 0,-1-1 0,0 1 0,1-1 0,-1 1 0,0 0 0,0 0 0,0 0 0,0 0 0,-1 1 0,1-1 0,-1 0 0,1 1 0,-1-1 0,2 6 0,5 13-341,0 1 0,-2 0-1,5 38 1,-4-15-6485</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077"/>
    </inkml:context>
    <inkml:brush xml:id="br0">
      <inkml:brushProperty name="width" value="0.05" units="cm"/>
      <inkml:brushProperty name="height" value="0.05" units="cm"/>
    </inkml:brush>
  </inkml:definitions>
  <inkml:trace contextRef="#ctx0" brushRef="#br0">0 169 24575,'7'-7'0,"-1"-1"0,0 1 0,0-1 0,-1-1 0,0 1 0,-1-1 0,5-12 0,-7 18 0,-1 0 0,0-1 0,0 1 0,0 0 0,0-1 0,0 1 0,-1-1 0,1 1 0,-1-1 0,0 1 0,0-1 0,-1 1 0,1-1 0,-1 1 0,0 0 0,1-1 0,-1 1 0,-1 0 0,1-1 0,0 1 0,-1 0 0,0 0 0,-3-4 0,5 6 0,0 1 0,0 0 0,-1-1 0,1 1 0,0-1 0,-1 1 0,1-1 0,0 1 0,-1 0 0,1-1 0,0 1 0,-1 0 0,1 0 0,-1-1 0,1 1 0,-1 0 0,1 0 0,-1 0 0,1-1 0,-1 1 0,1 0 0,-1 0 0,1 0 0,-1 0 0,1 0 0,-1 0 0,1 0 0,-1 0 0,1 0 0,-1 0 0,1 0 0,-1 1 0,1-1 0,-1 0 0,1 0 0,-1 1 0,0 0 0,0 0 0,0 0 0,0 1 0,1-1 0,-1 0 0,0 1 0,1-1 0,-1 1 0,1-1 0,0 1 0,-1-1 0,1 2 0,-1 5 0,0 0 0,1 0 0,0 0 0,1 8 0,0-11 11,0 0 0,1 0-1,-1 0 1,1 0 0,0-1-1,0 1 1,1-1 0,0 0-1,-1 1 1,1-1 0,0 0-1,1-1 1,-1 1 0,1 0-1,0-1 1,0 0 0,0 0-1,0 0 1,0 0 0,1-1-1,-1 0 1,1 0 0,-1 0-1,1 0 1,0-1 0,0 0-1,0 0 1,0 0 0,0 0-1,0-1 1,9 0 0,-4 0-118,0-1 0,0 0 1,0-1-1,0 0 0,0 0 1,0-1-1,-1 0 0,1-1 1,-1 0-1,0 0 0,0-1 1,-1 0-1,1-1 0,-1 0 1,9-8-1,-6 1-6719</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527"/>
    </inkml:context>
    <inkml:brush xml:id="br0">
      <inkml:brushProperty name="width" value="0.05" units="cm"/>
      <inkml:brushProperty name="height" value="0.05" units="cm"/>
    </inkml:brush>
  </inkml:definitions>
  <inkml:trace contextRef="#ctx0" brushRef="#br0">35 53 24575,'0'1'0,"0"-1"0,0 0 0,0 0 0,0 0 0,0 0 0,0 0 0,0 0 0,0 0 0,1 1 0,-1-1 0,0 0 0,0 0 0,0 0 0,0 0 0,0 0 0,0 0 0,0 0 0,1 0 0,-1 0 0,0 0 0,0 0 0,0 0 0,0 0 0,0 0 0,0 0 0,1 0 0,-1 0 0,0 0 0,0 0 0,0 0 0,0 0 0,0 0 0,0 0 0,1 0 0,-1 0 0,0 0 0,0 0 0,0 0 0,0 0 0,0 0 0,0 0 0,0 0 0,1 0 0,-1 0 0,0-1 0,0 1 0,0 0 0,0 0 0,0 0 0,0 0 0,0 0 0,0 0 0,0 0 0,0-1 0,0 1 0,0 0 0,0 0 0,1 0 0,-1 0 0,0 0 0,0 0 0,0-1 0,0 1 0,0 0 0,0 0 0,0 0 0,0 1 0,0-1 0,0 1 0,0-1 0,1 1 0,-1-1 0,0 1 0,0 0 0,0-1 0,0 1 0,0-1 0,0 1 0,0-1 0,0 1 0,0-1 0,-1 1 0,1-1 0,0 1 0,0-1 0,0 1 0,-1-1 0,1 1 0,0-1 0,0 1 0,-1-1 0,1 1 0,0-1 0,-1 1 0,0-1 0,0 1 0,0 0 0,0 0 0,0 0 0,0 0 0,0-1 0,0 1 0,0 0 0,0-1 0,0 1 0,-1-1 0,1 0 0,0 1 0,0-1 0,-1 0 0,1 0 0,0 1 0,-1-1 0,1 0 0,0 0 0,-3-1 0,4 1 0,-1 0 0,1-1 0,-1 1 0,1 0 0,-1 0 0,1-1 0,-1 1 0,1-1 0,-1 1 0,1 0 0,-1-1 0,1 1 0,-1-1 0,1 1 0,0-1 0,-1 1 0,1-1 0,0 1 0,0-1 0,-1 1 0,1-1 0,0 0 0,0 1 0,0-1 0,0 1 0,-1-1 0,1 0 0,0 1 0,0-1 0,0 0 0,1 1 0,-1-1 0,0 1 0,0-1 0,0 0 0,0 1 0,0-1 0,1 1 0,-1-1 0,0 1 0,1-1 0,-1 1 0,0-1 0,1 0 0,2-3 0,-1 0 0,1 0 0,-1 0 0,1 1 0,1-1 0,-1 1 0,0 0 0,8-6 0,-9 7 0,1 1 0,-1-1 0,0 1 0,1-1 0,-1 1 0,1 0 0,-1 0 0,1 0 0,0 1 0,-1-1 0,1 0 0,0 1 0,0 0 0,-1 0 0,1-1 0,4 2 0,-7-1 9,1 0-1,-1 0 0,1 0 1,-1 0-1,1 1 0,-1-1 1,1 0-1,0 0 0,-1 1 1,0-1-1,1 0 0,-1 0 0,1 1 1,-1-1-1,1 1 0,-1-1 1,0 0-1,1 1 0,-1-1 1,0 1-1,1-1 0,-1 1 1,0-1-1,0 1 0,1-1 1,-1 1-1,0-1 0,0 1 1,0 0-1,0-1 0,0 1 1,0-1-1,0 1 0,0-1 1,0 1-1,0-1 0,0 1 1,0 0-1,0-1 0,0 1 1,-1 2-180,0-1 0,0 0 1,0 0-1,0 0 0,0 0 1,0-1-1,0 1 0,-1 0 1,-1 2-1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963"/>
    </inkml:context>
    <inkml:brush xml:id="br0">
      <inkml:brushProperty name="width" value="0.05" units="cm"/>
      <inkml:brushProperty name="height" value="0.05" units="cm"/>
    </inkml:brush>
  </inkml:definitions>
  <inkml:trace contextRef="#ctx0" brushRef="#br0">14 82 24575,'-1'-8'0,"1"6"0,0 0 0,0-1 0,0 1 0,0 0 0,0 0 0,0 0 0,0 0 0,1 0 0,-1 0 0,1-1 0,-1 1 0,1 0 0,0 0 0,1-2 0,2 5 0,-3 7 0,0 8 0,-1-14 0,-1 0 0,1 0 0,0 1 0,-1-1 0,0 0 0,1 0 0,-1 0 0,0 1 0,0-1 0,0 0 0,0 0 0,-1 0 0,1-1 0,0 1 0,-1 0 0,-2 2 0,4-4 0,-1 0 0,1 0 0,0 0 0,-1-1 0,1 1 0,0 0 0,0 0 0,-1 0 0,1 0 0,0-1 0,-1 1 0,1 0 0,0 0 0,0-1 0,-1 1 0,1 0 0,0 0 0,0-1 0,0 1 0,-1 0 0,1-1 0,0 1 0,0 0 0,0-1 0,0 1 0,0 0 0,0-1 0,0 1 0,0 0 0,0-1 0,0 1 0,0-1 0,0 1 0,0 0 0,0-1 0,0 1 0,0 0 0,0-1 0,0 1 0,0 0 0,0-1 0,1 1 0,2-18 0,-1 12 43,1 0 0,-1 0-1,1 1 1,1-1 0,-1 1-1,1-1 1,6-5 0,-8 8-81,0 1 0,0 0 0,0 0 0,1 1 0,-1-1 0,0 0 0,1 1 0,3-2 0,-4 2-27,-1 1 0,0-1 0,0 1 0,0 0 0,0 0 0,1 0 0,-1 0 0,0 0 0,0 0 0,0 0 0,1 0 0,-1 0 0,0 0 0,0 1 0,0-1 0,1 0 0,-1 1 0,0-1 0,0 1 0,2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6.942"/>
    </inkml:context>
    <inkml:brush xml:id="br0">
      <inkml:brushProperty name="width" value="0.05" units="cm"/>
      <inkml:brushProperty name="height" value="0.05" units="cm"/>
    </inkml:brush>
  </inkml:definitions>
  <inkml:trace contextRef="#ctx0" brushRef="#br0">1 148 24575,'0'2'0,"1"-1"0,-1 0 0,1 1 0,-1-1 0,1 0 0,0 0 0,0 0 0,-1 0 0,1 0 0,0 0 0,0 0 0,0 0 0,0 0 0,0 0 0,0 0 0,3 1 0,19 10 0,-16-9 0,1-1 0,-1-1 0,1 0 0,-1 0 0,1 0 0,-1-1 0,1 0 0,0-1 0,-1 1 0,1-1 0,-1-1 0,1 0 0,-1 0 0,0 0 0,0-1 0,0 0 0,10-5 0,-11 4 0,0 1 0,0-1 0,0 0 0,0 0 0,0-1 0,-1 0 0,0 0 0,0 0 0,0-1 0,-1 0 0,1 1 0,-2-2 0,1 1 0,0 0 0,-1-1 0,-1 1 0,1-1 0,2-10 0,-6-14 0,1 30 0,0 0 0,0 0 0,-1 0 0,1 1 0,0-1 0,0 0 0,0 0 0,-1 0 0,1 0 0,0 0 0,-1 0 0,1 1 0,-1-1 0,1 0 0,-1 0 0,1 1 0,-1-1 0,0 0 0,1 1 0,-1-1 0,0 0 0,0 1 0,1-1 0,-1 1 0,0-1 0,0 1 0,0 0 0,0-1 0,0 1 0,0 0 0,1 0 0,-1 0 0,1 1 0,0-1 0,-1 0 0,1 1 0,0-1 0,-1 0 0,1 1 0,0-1 0,-1 0 0,1 1 0,0-1 0,0 0 0,-1 1 0,1-1 0,0 1 0,0-1 0,0 1 0,0-1 0,0 1 0,-1-1 0,1 0 0,0 1 0,0-1 0,0 1 0,0-1 0,0 1 0,0-1 0,1 1 0,-1-1 0,0 1 0,0-1 0,0 0 0,0 1 0,1 0 0,4 18 0,21 54 0,-26-72 0,0-1 0,0 1 0,-1 0 0,1 0 0,0 0 0,0-1 0,0 1 0,-1 0 0,1 0 0,0-1 0,-1 1 0,1 0 0,0-1 0,-1 1 0,1 0 0,-1-1 0,1 1 0,-1-1 0,0 1 0,1 0 0,-1-1 0,0 1 0,1-1 0,-1 0 0,0 1 0,1-1 0,-1 0 0,0 1 0,0-1 0,1 0 0,-1 0 0,-2 1 0,-26 5 0,-44 6 0,38-6 0,-64 3 0,76-14 0,20 1 0,14 2 0,-3 3 0,0 1 0,0-1 0,0 1 0,0 0 0,-1 1 0,13 5 0,-12-4 0,0-1 0,0 0 0,0 0 0,1-1 0,11 2 0,-17-4 20,-1 0 0,0-1 0,1 1 1,-1 0-1,1-1 0,-1 0 0,0 1 0,0-1 0,1 0 0,-1 0 0,0 0 0,0-1 0,0 1 0,0 0 0,0-1 0,2-1 1,0-2-306,1 1 1,-2 0-1,1-1 1,0 1-1,4-9 1,-3 1-6542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8.183"/>
    </inkml:context>
    <inkml:brush xml:id="br0">
      <inkml:brushProperty name="width" value="0.05" units="cm"/>
      <inkml:brushProperty name="height" value="0.05" units="cm"/>
    </inkml:brush>
  </inkml:definitions>
  <inkml:trace contextRef="#ctx0" brushRef="#br0">49 497 24575,'-1'2'0,"1"-1"0,-1 0 0,1 0 0,-1 0 0,0 1 0,0-1 0,1 0 0,-1 0 0,0 0 0,0 0 0,0 0 0,0-1 0,0 1 0,0 0 0,-1 0 0,1-1 0,0 1 0,0-1 0,0 1 0,-1-1 0,1 1 0,0-1 0,-3 1 0,4-1 0,-1 0 0,1 1 0,-1-1 0,0 0 0,1 0 0,-1 0 0,0 0 0,1 1 0,-1-1 0,1 0 0,-1 0 0,0 0 0,1 0 0,-1 0 0,0-1 0,1 1 0,-1 0 0,0 0 0,1 0 0,-1 0 0,0-1 0,1 1 0,-1 0 0,1-1 0,-1 1 0,1 0 0,-1-1 0,1 1 0,-1-1 0,1 1 0,-1-1 0,1 1 0,0-1 0,-1 1 0,1-1 0,0 1 0,-1-1 0,1 0 0,0 1 0,0-1 0,-1 0 0,1 1 0,0-1 0,0 0 0,0 1 0,0-1 0,0 1 0,0-1 0,0 0 0,0 0 0,2-5 0,0 0 0,0 0 0,1 1 0,0-1 0,0 1 0,0 0 0,1 0 0,0 0 0,0 0 0,5-5 0,1-2 0,37-40 0,3 2 0,2 2 0,2 3 0,2 2 0,113-67 0,-142 94 0,-8 4 0,1 0 0,0 2 0,1 0 0,23-7 0,-35 17 0,-14 5 0,-14 8 0,-181 92 0,125-69 0,-117 77 0,188-109 0,-22 16 0,24-19 0,1 0 0,0 0 0,0 1 0,-1-1 0,1 0 0,0 1 0,0-1 0,1 1 0,-1-1 0,0 1 0,0 0 0,1-1 0,-1 1 0,0 2 0,1-3 0,0 0 0,0-1 0,1 1 0,-1-1 0,0 1 0,0-1 0,0 1 0,1 0 0,-1-1 0,0 1 0,1-1 0,-1 1 0,0-1 0,1 1 0,-1-1 0,0 0 0,1 1 0,-1-1 0,1 1 0,-1-1 0,1 0 0,-1 1 0,1-1 0,0 0 0,-1 0 0,1 0 0,-1 1 0,1-1 0,-1 0 0,2 0 0,20 3 0,-19-3 0,29 0 0,0-2 0,-1-1 0,1-2 0,-1-1 0,41-13 0,-34 8 0,1 2 0,65-6 0,-102 15 0,0-1 0,0 1 0,-1 0 0,1 0 0,0 0 0,-1 1 0,1-1 0,0 0 0,-1 1 0,1-1 0,0 1 0,-1-1 0,1 1 0,-1 0 0,1-1 0,1 2 0,-3-1 0,0-1 0,1 0 0,-1 1 0,0-1 0,0 0 0,0 1 0,0-1 0,1 0 0,-1 1 0,0-1 0,0 0 0,0 1 0,0-1 0,0 0 0,0 1 0,0-1 0,0 0 0,0 1 0,0-1 0,0 0 0,0 1 0,0-1 0,-1 1 0,1-1 0,0 0 0,0 1 0,-13 12 0,-23 12 0,-24 21 0,120-66 0,3-9 0,-37 17 0,0 1 0,40-12 0,-65 22 7,0 1-1,0 0 0,0 0 1,0-1-1,-1 1 0,1 0 1,0 0-1,0 0 0,0 0 1,0 0-1,0 0 0,-1 0 1,1 0-1,0 0 0,0 0 1,0 1-1,0-1 0,0 0 1,-1 1-1,1-1 0,1 1 1,-1 0 1,-1-1 1,0 1-1,0 0 1,0-1-1,1 1 1,-1 0 0,0-1-1,0 1 1,0 0-1,0-1 1,0 1-1,0 0 1,0-1-1,0 1 1,0 0-1,-1-1 1,1 1-1,0 0 1,0-1-1,-1 1 1,1 0 0,-4 7-226,-1 0 1,0 0-1,-6 8 1,6-10-611,-3 5-5999</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1.674"/>
    </inkml:context>
    <inkml:brush xml:id="br0">
      <inkml:brushProperty name="width" value="0.05" units="cm"/>
      <inkml:brushProperty name="height" value="0.05" units="cm"/>
    </inkml:brush>
  </inkml:definitions>
  <inkml:trace contextRef="#ctx0" brushRef="#br0">14 0 24575,'1'1'0,"0"-1"0,-1 0 0,1 1 0,0-1 0,-1 1 0,1-1 0,-1 1 0,1-1 0,-1 1 0,1-1 0,-1 1 0,1 0 0,-1-1 0,1 1 0,-1 0 0,0-1 0,1 1 0,-1 0 0,0-1 0,0 1 0,0 0 0,1 0 0,-1-1 0,0 1 0,0 0 0,0 1 0,1 25 0,-1-26 0,-8 206 0,2-115 0,-6 590-1365,12-645-5461</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1.980"/>
    </inkml:context>
    <inkml:brush xml:id="br0">
      <inkml:brushProperty name="width" value="0.05" units="cm"/>
      <inkml:brushProperty name="height" value="0.05" units="cm"/>
    </inkml:brush>
  </inkml:definitions>
  <inkml:trace contextRef="#ctx0" brushRef="#br0">40 0 24575,'-1'0'0,"-1"1"0,1-1 0,0 1 0,-1-1 0,1 1 0,0-1 0,0 1 0,0 0 0,0 0 0,0-1 0,0 1 0,0 0 0,0 0 0,0 0 0,0 0 0,0 0 0,0 0 0,1 0 0,-1 1 0,0-1 0,1 0 0,-1 0 0,0 2 0,-9 31 0,8-23 0,0 0 0,1 0 0,1 1 0,-1-1 0,2 0 0,0 1 0,0-1 0,1 0 0,0 0 0,1 0 0,0 0 0,1-1 0,0 1 0,0-1 0,1 0 0,1 0 0,0 0 0,0-1 0,11 13 0,-15-21 0,-1 1 0,1 0 0,-1-1 0,1 1 0,0-1 0,0 0 0,0 1 0,0-1 0,0 0 0,0 0 0,0 0 0,0-1 0,0 1 0,0 0 0,0-1 0,0 1 0,1-1 0,-1 0 0,0 0 0,0 0 0,1 0 0,-1 0 0,0 0 0,0-1 0,1 1 0,-1-1 0,0 1 0,0-1 0,0 0 0,0 0 0,0 0 0,0 0 0,0 0 0,0 0 0,0-1 0,-1 1 0,1-1 0,0 1 0,-1-1 0,3-2 0,6-8 0,-1-1 0,-1 1 0,0-2 0,12-24 0,-14 25 0,19-46 0,-17 37 0,15-26 0,-23 48 6,0 0 0,0 0-1,0 1 1,0-1 0,0 0 0,0 0-1,0 0 1,1 0 0,-1 0 0,0 0-1,0 1 1,0-1 0,0 0 0,0 0-1,0 0 1,0 0 0,0 0 0,1 0-1,-1 0 1,0 1 0,0-1 0,0 0-1,0 0 1,0 0 0,0 0 0,1 0-1,-1 0 1,0 0 0,0 0 0,0 0-1,0 0 1,1 0 0,-1 0 0,0 0-1,0 0 1,0 0 0,0 0 0,0 0-1,1 0 1,-1 0 0,0 0-1,0 0 1,0 0 0,0 0 0,0-1-1,1 1 1,-1 0 0,0 0 0,0 0-1,0 0 1,0 0 0,0 0 0,0 0-1,0 0 1,0-1 0,1 1 0,-1 0-1,0 0 1,1 15-1336,-1-14 956,0 16-6452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782"/>
    </inkml:context>
    <inkml:brush xml:id="br0">
      <inkml:brushProperty name="width" value="0.05" units="cm"/>
      <inkml:brushProperty name="height" value="0.05" units="cm"/>
    </inkml:brush>
  </inkml:definitions>
  <inkml:trace contextRef="#ctx0" brushRef="#br0">1 1 24575,'0'156'0,"0"-156"0,0 0 0,0 0 0,0 0 0,0 0 0,0 0 0,0 0 0,0 0 0,0 0 0,0 0 0,0 0 0,0 0 0,1 0 0,-1 0 0,0 0 0,0 0 0,0 0 0,0 0 0,0 0 0,0 0 0,0 0 0,0 0 0,0 0 0,0 0 0,0 0 0,1 0 0,-1 0 0,0 0 0,0 0 0,0 0 0,0 0 0,0 0 0,0 0 0,0 0 0,0 0 0,0 1 0,0-1 0,0 0 0,0 0 0,0 0 0,0 0 0,0 0 0,0 0 0,0 0 0,0 0 0,0 0 0,0 0 0,0 0 0,0 0 0,0 1 0,0-1 0,0 0 0,0 0 0,0 0 0,0 0 0,0 0 0,0 0 0,0 0 0,0 0 0,0 0 0,0 0 0,0 0 0,0 1 0,0-1 0,0 0 0,0 0 0,0 0 0,0 0 0,0 0 0,0 0 0,5-8 0,7-20 0,-9 22 0,1-2 0,0-1 0,0 1 0,1 0 0,0 0 0,7-9 0,-11 17 0,-1-1 0,1 0 0,0 0 0,0 1 0,0-1 0,0 0 0,-1 1 0,1-1 0,0 1 0,0-1 0,0 1 0,0-1 0,0 1 0,0 0 0,0-1 0,0 1 0,0 0 0,1 0 0,-1 0 0,0 0 0,2 0 0,-2 1 0,1-1 0,-1 1 0,1 0 0,-1 0 0,1 0 0,-1 0 0,0 1 0,1-1 0,-1 0 0,0 1 0,0-1 0,0 0 0,0 1 0,0-1 0,0 1 0,0 0 0,-1-1 0,2 3 0,6 17 17,-1 0 0,4 23 0,-3-13-1433,-4-17-5410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3.534"/>
    </inkml:context>
    <inkml:brush xml:id="br0">
      <inkml:brushProperty name="width" value="0.05" units="cm"/>
      <inkml:brushProperty name="height" value="0.05" units="cm"/>
    </inkml:brush>
  </inkml:definitions>
  <inkml:trace contextRef="#ctx0" brushRef="#br0">706 23 24575,'0'0'0,"1"-1"0,-1 1 0,0 0 0,0-1 0,0 1 0,1 0 0,-1-1 0,0 1 0,0-1 0,0 1 0,0-1 0,0 1 0,0 0 0,0-1 0,0 1 0,0-1 0,0 1 0,0 0 0,0-1 0,0 1 0,0-1 0,0 1 0,0 0 0,0-1 0,0 1 0,-1-1 0,1 1 0,0 0 0,0-1 0,-1 1 0,1 0 0,0-1 0,0 1 0,-1 0 0,1-1 0,0 1 0,-1 0 0,1 0 0,0-1 0,-1 1 0,1 0 0,0 0 0,-1 0 0,1 0 0,-1-1 0,1 1 0,0 0 0,-1 0 0,1 0 0,-1 0 0,-24-6 0,13 5 0,0 1 0,0 1 0,0 0 0,0 1 0,0 0 0,0 1 0,0 0 0,1 0 0,-16 9 0,-8 4 0,-53 35 0,52-28 0,2 2 0,1 1 0,1 1 0,1 2 0,2 2 0,0 0 0,3 2 0,1 1 0,1 1 0,2 1 0,1 1 0,-26 65 0,41-85 0,1 1 0,0 0 0,1 0 0,1 0 0,1 1 0,0-1 0,2 1 0,1 21 0,0-30 0,0 0 0,1 0 0,0-1 0,1 1 0,0-1 0,1 1 0,0-1 0,0 0 0,1 0 0,0-1 0,0 0 0,1 1 0,0-2 0,1 1 0,0-1 0,13 12 0,-4-9 0,-1 0 0,1-1 0,0-1 0,1-1 0,0 0 0,0-1 0,1-1 0,-1 0 0,1-1 0,0-1 0,36 1 0,-6-4 0,0-1 0,0-3 0,64-12 0,-33-1-89,-2-3 0,0-3 0,143-65 0,-160 58 30,-1-2-1,-2-3 1,-1-3 0,-2-2-1,54-51 1,-84 68 59,-1-1 0,-1-1 0,-1-2 0,21-32 0,-35 47 0,-1 0 0,0-1 0,0 0 0,-1-1 0,4-17 0,-8 23 0,1 0 0,-1-1 0,-1 1 0,1 0 0,-1 0 0,-1-1 0,0 1 0,0 0 0,-4-16 0,2 16 12,-1 0-1,0 0 1,0 0-1,-1 0 1,1 1-1,-2 0 1,1 0-1,-1 1 1,0-1-1,0 1 1,-1 0-1,0 1 1,0-1 0,0 2-1,-1-1 1,1 1-1,-16-7 1,0 2 52,-1 1 0,0 1 1,-1 1-1,1 2 0,-27-3 1,-15 4-315,0 2 1,0 3 0,0 4-1,-107 21 1,108-13-6577</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4.143"/>
    </inkml:context>
    <inkml:brush xml:id="br0">
      <inkml:brushProperty name="width" value="0.05" units="cm"/>
      <inkml:brushProperty name="height" value="0.05" units="cm"/>
    </inkml:brush>
  </inkml:definitions>
  <inkml:trace contextRef="#ctx0" brushRef="#br0">58 24 24575,'1'-1'0,"-1"1"0,0 0 0,0 0 0,0 0 0,0-1 0,0 1 0,0 0 0,0 0 0,0-1 0,0 1 0,0 0 0,0 0 0,0 0 0,0-1 0,0 1 0,0 0 0,0 0 0,0-1 0,0 1 0,0 0 0,0 0 0,0 0 0,0-1 0,0 1 0,0 0 0,0 0 0,-1-1 0,1 1 0,0 0 0,0 0 0,0 0 0,0 0 0,0-1 0,-1 1 0,1 0 0,0 0 0,0 0 0,0 0 0,-1 0 0,1 0 0,0 0 0,0-1 0,0 1 0,-1 0 0,1 0 0,0 0 0,-9 11 0,-7 20 0,9-13 0,1 1 0,1 1 0,-4 28 0,8-40 0,0-1 0,1 0 0,0 0 0,0 0 0,0 0 0,1 1 0,0-1 0,1 0 0,-1 0 0,1 0 0,1-1 0,-1 1 0,5 7 0,-6-12 0,0 0 0,1 0 0,0 0 0,-1 0 0,1 0 0,0 0 0,0-1 0,0 1 0,0 0 0,0-1 0,0 0 0,1 1 0,-1-1 0,0 0 0,1 0 0,-1 0 0,5 0 0,-2 0 0,-1-1 0,0 0 0,0 0 0,0 0 0,0-1 0,0 1 0,0-1 0,0 0 0,0 0 0,5-3 0,2-1 0,0 0 0,-1-1 0,0-1 0,0 1 0,0-2 0,14-14 0,-8 5 0,17-24 0,-8 7 0,-25 34 0,0 0 0,0-1 0,1 1 0,-1 0 0,0 0 0,0 0 0,0 0 0,0 0 0,0-1 0,0 1 0,0 0 0,0 0 0,0 0 0,1 0 0,-1 0 0,0 0 0,0 0 0,0 0 0,0-1 0,0 1 0,1 0 0,-1 0 0,0 0 0,0 0 0,0 0 0,0 0 0,1 0 0,-1 0 0,0 0 0,0 0 0,0 0 0,0 0 0,0 0 0,1 0 0,-1 0 0,0 0 0,0 0 0,0 0 0,0 0 0,1 0 0,-1 1 0,0-1 0,3 9 0,-4 16 0,1-22 0,0 3 0,0-1 0,0 0 0,1 0 0,-1 0 0,1 0 0,0 0 0,1 0 0,-1 0 0,1 0 0,0 0 0,0-1 0,3 6 0,-3-8 0,-1 0 0,1-1 0,-1 1 0,1 0 0,-1-1 0,1 1 0,0-1 0,0 1 0,0-1 0,0 0 0,0 0 0,0 0 0,0 0 0,0 0 0,1-1 0,-1 1 0,0 0 0,0-1 0,1 0 0,-1 0 0,0 1 0,1-1 0,-1-1 0,0 1 0,1 0 0,-1 0 0,0-1 0,0 1 0,4-2 0,-1 0 0,1-1 0,-1 1 0,0-1 0,0 0 0,0-1 0,0 1 0,-1-1 0,1 1 0,-1-2 0,0 1 0,0 0 0,0-1 0,-1 1 0,0-1 0,0 0 0,0-1 0,0 1 0,-1 0 0,0-1 0,2-6 0,-1 2 0,0 0 0,-1 0 0,0 0 0,-1 0 0,0-1 0,-1 1 0,0 0 0,-1-1 0,0 1 0,-4-18 0,4 24-195,0 1 0,0-1 0,-1 1 0,1 0 0,-1-1 0,-4-5 0,-2 0-6631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4.317"/>
    </inkml:context>
    <inkml:brush xml:id="br0">
      <inkml:brushProperty name="width" value="0.05" units="cm"/>
      <inkml:brushProperty name="height" value="0.05" units="cm"/>
    </inkml:brush>
  </inkml:definitions>
  <inkml:trace contextRef="#ctx0" brushRef="#br0">0 1 24575,'2'0'0,"2"2"0,-1 4 0,-1 4 0,0 9 0,1 5 0,0 5 0,1 7 0,0 5 0,1 1 0,-1-5-8191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8.442"/>
    </inkml:context>
    <inkml:brush xml:id="br0">
      <inkml:brushProperty name="width" value="0.05" units="cm"/>
      <inkml:brushProperty name="height" value="0.05" units="cm"/>
    </inkml:brush>
  </inkml:definitions>
  <inkml:trace contextRef="#ctx0" brushRef="#br0">9933 1555 24575,'3'2'0,"-8"2"0,-7 3 0,-20 5 0,0-1 0,0-2 0,-36 6 0,-101 7 0,-190-5 0,0-21 0,337 3 0,-1708-72-2363,1368 55 2014,-1811-103 1462,1898 118-111,27 2-405,-12-14-597,138 9 0,-101-1 0,53 1 0,91 1 0,-143 11 0,206-4 0,-54 3 0,64-4 0,1-2 0,-1 1 0,1-1 0,-1 0 0,1 0 0,0 0 0,-1-1 0,1 1 0,0-1 0,-6-4 0,9 5 0,0-1 0,0 0 0,0 1 0,0-1 0,0 0 0,0-1 0,1 1 0,-1 0 0,1 0 0,-1-1 0,1 1 0,0-1 0,0 1 0,0-1 0,0 1 0,0-5 0,-1-5 0,0 1 0,1-20 0,0 3 0,-3-30 0,2 1 0,4-1 0,7-58 0,39-171 0,-44 261 0,39-168 0,-20 99 0,-4 0 0,8-118 0,-26 200 0,-1 9 0,1 0 0,-1 0 0,1 0 0,-1 0 0,-1 0 0,1 0 0,0 0 0,-1 0 0,0 0 0,-3-8 0,4 12 0,-1-1 0,0 1 0,1-1 0,-1 1 0,0 0 0,1-1 0,-1 1 0,0 0 0,0-1 0,1 1 0,-1 0 0,0 0 0,0 0 0,0 0 0,1 0 0,-1 0 0,0 0 0,0 0 0,0 0 0,1 0 0,-1 1 0,0-1 0,0 0 0,-1 1 0,-23 9 0,19-7 0,-24 7 0,-1-2 0,0-1 0,1-1 0,-46 1 0,43-3 0,-570 29 0,517-30 0,-1072 3-2700,443-49 4602,695 41-1530,-32-6 19,48 8-388,0-1 1,0-1-1,0 1 1,0 0-1,0-1 1,1 0 0,-1 0-1,0 0 1,-4-4-1,8 6-41,0 0 0,-1-1 0,1 1 1,0 0-1,-1-1 0,1 1 0,0-1 0,-1 1 0,1 0 0,0-1 0,0 1 0,-1-1 0,1 1 0,0-1 0,0 1 0,0-1 1,0 1-1,0-1 0,0 1 0,0-1 0,0 1 0,0-1 0,0 1 0,0-1 0,0 1 0,0-1 0,0 1 0,0-1 0,0 1 1,1-1-1,-1 1 0,0 0 0,0-1 0,1 1 0,-1-1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8.738"/>
    </inkml:context>
    <inkml:brush xml:id="br0">
      <inkml:brushProperty name="width" value="0.05" units="cm"/>
      <inkml:brushProperty name="height" value="0.05" units="cm"/>
    </inkml:brush>
  </inkml:definitions>
  <inkml:trace contextRef="#ctx0" brushRef="#br0">215 45 24575,'1'-3'0,"-1"0"0,1 0 0,0-1 0,0 1 0,0 0 0,0 0 0,2-3 0,-3 5 0,1 0 0,-1 0 0,0 0 0,1 0 0,-1 0 0,1 0 0,-1 1 0,1-1 0,0 0 0,0 0 0,-1 1 0,1-1 0,0 0 0,0 1 0,-1-1 0,1 0 0,0 1 0,0-1 0,0 1 0,0 0 0,0-1 0,0 1 0,0 0 0,0-1 0,1 1 0,-22 24 0,-2-5 0,0 0 0,-29 17 0,30-22 0,1 1 0,0 1 0,-26 28 0,43-42 11,1 1 0,0 0 0,0 0 0,0 0 0,1 0 0,-1 0 0,1 0 0,-1 0 0,1 0 0,0 1 0,0-1 0,0 1 0,1-1 0,-1 0 0,1 1 0,0-1 0,0 1 0,0-1 0,1 1 0,-1-1 0,1 1 1,-1-1-1,1 0 0,0 1 0,1-1 0,-1 0 0,0 0 0,1 0 0,0 0 0,2 4 0,5 5-296,1 0 1,0-1-1,1 0 1,0 0-1,18 12 1,9 6-6542</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9.587"/>
    </inkml:context>
    <inkml:brush xml:id="br0">
      <inkml:brushProperty name="width" value="0.05" units="cm"/>
      <inkml:brushProperty name="height" value="0.05" units="cm"/>
    </inkml:brush>
  </inkml:definitions>
  <inkml:trace contextRef="#ctx0" brushRef="#br0">409 0 24575,'-21'327'0,"5"-159"0,0 76-35,-53 498-319,51-630 304,-5 0-1,-5-1 1,-5-2-1,-69 156 1,80-219 141,10-25 0,2 0 1,1 0 0,0 1 0,2 0 0,-6 27-1,13-48-91,0 1 0,-1-1 0,1 1 0,0-1 0,0 1 0,0 0 0,0-1 0,0 1 0,1-1 0,-1 1 0,0-1 0,1 1 0,-1-1 0,1 1 0,-1-1 0,1 1 0,0-1 0,0 1 0,0-1 0,-1 0 0,1 0 0,1 1 0,-1-1 0,0 0 0,0 0 0,0 0 0,0 0 0,1 0 0,-1 0 0,1-1 0,-1 1 0,0 0 0,1-1 0,-1 1 0,1-1 0,-1 1 0,1-1 0,0 0 0,2 1 0,7-1 0,0 1 0,1-2 0,-1 1 0,18-5 0,-18 4 0,475-78-408,45-7-549,1759-132-1301,-2241 215 2265,55-5 740,-94 5-196,-16-3-558,-8 0-5859</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0.272"/>
    </inkml:context>
    <inkml:brush xml:id="br0">
      <inkml:brushProperty name="width" value="0.05" units="cm"/>
      <inkml:brushProperty name="height" value="0.05" units="cm"/>
    </inkml:brush>
  </inkml:definitions>
  <inkml:trace contextRef="#ctx0" brushRef="#br0">1 490 24575,'549'-63'-1330,"-333"41"721,40-5-186,976-111-1745,-7-46 1085,-1126 166 1579,123-19 2051,-222 37-2128,0 0 1,1 0-1,-1 0 1,0-1 0,0 1-1,0 0 1,1 0-1,-1 0 1,0 0-1,0 0 1,1 0-1,-1 0 1,0 0 0,0 0-1,1 0 1,-1 0-1,0 0 1,0 0-1,0 1 1,1-1-1,-1 0 1,0 0 0,0 0-1,0 0 1,1 0-1,-1 0 1,0 0-1,0 1 1,0-1-1,1 0 1,-1 0 0,0 0-1,0 0 1,0 1-1,0-1 1,0 0-1,1 1 1,-8 8 924,-23 15-153,18-14-242,-8 8-542,0 1 1,2 2-1,1 0 0,0 0 0,2 2 0,0 0 1,2 0-1,-18 43 0,-1 19-63,-27 112 1,42-134 20,-116 552 7,115-477 0,6 0 0,9 213 0,11-237 0,-2-42 0,-2 1 0,-8 82 0,2-140 69,0 1-1,-1-1 0,-1 0 0,-6 15 1,7-23-240,0 1 0,0-1 1,-1 0-1,-1 0 0,1 0 1,-1 0-1,0-1 0,0 0 1,-8 7-1,-12 6-6655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2.435"/>
    </inkml:context>
    <inkml:brush xml:id="br0">
      <inkml:brushProperty name="width" value="0.05" units="cm"/>
      <inkml:brushProperty name="height" value="0.05" units="cm"/>
    </inkml:brush>
  </inkml:definitions>
  <inkml:trace contextRef="#ctx0" brushRef="#br0">113 396 24575,'0'-22'0,"1"14"0,-2 22 0,-5 35 0,-1 0 0,-3-1 0,-26 81 0,36-128 0,0-1 0,0 1 0,0-1 0,0 0 0,0 1 0,0-1 0,-1 0 0,1 1 0,0-1 0,0 0 0,0 1 0,0-1 0,0 1 0,-1-1 0,1 0 0,0 0 0,0 1 0,0-1 0,-1 0 0,1 1 0,0-1 0,0 0 0,-1 0 0,1 1 0,0-1 0,-1 0 0,1 0 0,0 0 0,-1 0 0,1 1 0,0-1 0,-1 0 0,1 0 0,-1 0 0,1 0 0,-1 0 0,-7-14 0,-2-31 0,9 41 0,-9-59 0,-4-82 0,13 115 0,1 0 0,2 1 0,1-1 0,1 0 0,9-29 0,-10 48 0,1-1 0,1 1 0,0 0 0,0 0 0,1 1 0,1 0 0,0 0 0,0 0 0,1 1 0,0 0 0,0 0 0,1 1 0,0 0 0,12-7 0,-14 11 0,-1 0 0,1 0 0,0 1 0,0 0 0,0 0 0,1 0 0,-1 1 0,1 1 0,-1-1 0,1 1 0,-1 0 0,1 1 0,0 0 0,-1 0 0,1 0 0,0 1 0,-1 1 0,1-1 0,-1 1 0,1 0 0,-1 1 0,0 0 0,9 4 0,-12-5 0,0 1 0,0-1 0,0 1 0,0 0 0,0 0 0,0 1 0,-1-1 0,0 1 0,1-1 0,-1 1 0,-1 0 0,1 0 0,0 1 0,-1-1 0,0 0 0,0 1 0,0-1 0,-1 1 0,0 0 0,0 0 0,0-1 0,1 11 0,-3-7 0,1 1 0,-1-1 0,0 0 0,-1 0 0,0 0 0,0 0 0,-1 0 0,0 0 0,0 0 0,-1-1 0,1 1 0,-10 11 0,-10 10 0,-2-2 0,-1 0 0,-1-2 0,-34 26 0,42-36 0,17-14 0,1 0 0,-1 1 0,0-1 0,1 1 0,-1-1 0,1 1 0,0-1 0,-1 1 0,1 0 0,0 0 0,-1 2 0,2-4 0,0 0 0,0 1 0,0-1 0,0 0 0,0 1 0,0-1 0,0 0 0,0 0 0,0 1 0,0-1 0,0 0 0,0 1 0,1-1 0,-1 0 0,0 0 0,0 1 0,0-1 0,0 0 0,1 0 0,-1 0 0,0 1 0,0-1 0,0 0 0,1 0 0,-1 0 0,0 1 0,1-1 0,15 4 0,-15-4 0,32 4 0,65 16 0,-89-18 0,-1 1 0,0 0 0,0 0 0,-1 0 0,1 1 0,0 0 0,-1 1 0,0 0 0,0 0 0,-1 0 0,1 1 0,-1 0 0,8 10 0,-12-14 0,-1 1 0,0-1 0,1 0 0,-1 1 0,0-1 0,0 1 0,0-1 0,0 1 0,-1 0 0,1-1 0,-1 1 0,0 0 0,1-1 0,-1 1 0,0 0 0,-1-1 0,0 6 0,0-4 0,0-1 0,-1 1 0,1-1 0,-1 1 0,0-1 0,0 0 0,0 0 0,-1 0 0,1 0 0,-1 0 0,-4 3 0,-2 2 0,0-2 0,-1 1 0,0-1 0,0-1 0,-1 0 0,1 0 0,-16 4 0,10-4 86,-1-1-1,0-1 0,-21 2 1,30-5-257,0 0 0,0 0 1,0 0-1,0-1 0,0 0 1,1-1-1,-1 0 0,0 0 1,-8-4-1,0-3-6655</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2.945"/>
    </inkml:context>
    <inkml:brush xml:id="br0">
      <inkml:brushProperty name="width" value="0.05" units="cm"/>
      <inkml:brushProperty name="height" value="0.05" units="cm"/>
    </inkml:brush>
  </inkml:definitions>
  <inkml:trace contextRef="#ctx0" brushRef="#br0">42 155 24575,'3'-2'0,"27"-10"0,-30 12 0,0 0 0,1 0 0,-1 0 0,0 0 0,1-1 0,-1 1 0,0 0 0,0 0 0,1 1 0,-1-1 0,0 0 0,1 0 0,-1 0 0,0 0 0,0 0 0,1 0 0,-1 0 0,0 0 0,0 0 0,1 1 0,-1-1 0,0 0 0,0 0 0,1 0 0,-1 1 0,0-1 0,0 0 0,0 0 0,1 0 0,-1 1 0,0-1 0,0 1 0,0 0 0,0 0 0,0 0 0,0 1 0,0-1 0,0 0 0,0 0 0,-1 0 0,1 1 0,0-1 0,-1 0 0,1 0 0,-1 0 0,0 2 0,-29 52 0,20-40 0,2 1 0,-15 33 0,21-43 0,1 0 0,-1 0 0,1 0 0,0 1 0,1-1 0,-1 0 0,1 1 0,0-1 0,1 0 0,0 1 0,0-1 0,3 10 0,-2-10 0,0-1 0,0 1 0,0 0 0,1-1 0,0 1 0,1-1 0,-1 0 0,1 0 0,0-1 0,0 1 0,0-1 0,1 1 0,7 4 0,-9-7 0,0 0 0,1 0 0,-1-1 0,0 1 0,1-1 0,-1 0 0,0 0 0,1 0 0,0-1 0,-1 1 0,1-1 0,-1 0 0,1 0 0,0 0 0,-1 0 0,1-1 0,-1 1 0,1-1 0,-1 0 0,1 0 0,-1-1 0,0 1 0,1 0 0,3-4 0,4-2 0,-1 0 0,-1-1 0,0 0 0,0 0 0,0-1 0,-1-1 0,0 1 0,8-16 0,47-88 0,-26 22 0,-25 60 0,-18 58 0,1 0 0,-2 36 0,8-55 0,0-1 0,0 1 0,0-1 0,1 1 0,0-1 0,0 0 0,1 1 0,0-1 0,1 0 0,-1-1 0,1 1 0,5 5 0,-8-9 0,1-1 0,0 0 0,0 0 0,0 0 0,0 0 0,0 0 0,0-1 0,0 1 0,0-1 0,1 1 0,-1-1 0,1 0 0,-1 0 0,1 0 0,-1 0 0,1 0 0,0-1 0,-1 1 0,1-1 0,0 1 0,0-1 0,-1 0 0,1 0 0,0-1 0,0 1 0,-1 0 0,1-1 0,0 0 0,-1 0 0,1 1 0,-1-1 0,1-1 0,-1 1 0,1 0 0,-1-1 0,3-1 0,2-3 0,0 0 0,-1 0 0,0 0 0,0-1 0,0 0 0,-1 0 0,0 0 0,-1-1 0,1 1 0,-2-1 0,1 0 0,-1 0 0,0-1 0,3-15 0,-3 10 0,0-1 0,-1 0 0,-1 1 0,-1-1 0,0 0 0,-1 1 0,0-1 0,-4-16 0,3 24 38,0 0 0,0 0 0,-1 0 0,0 1 0,0-1 0,0 1 0,-1 0 0,-9-11 0,11 14-113,0 1 1,0 0 0,0 0 0,0 0 0,-1 0-1,0 0 1,1 0 0,-1 0 0,0 1 0,1 0-1,-1-1 1,0 1 0,0 0 0,0 0 0,0 1-1,-1-1 1,1 0 0,0 1 0,0 0 0,0 0-1,0 0 1,-5 1 0,-5 2-6752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3.258"/>
    </inkml:context>
    <inkml:brush xml:id="br0">
      <inkml:brushProperty name="width" value="0.05" units="cm"/>
      <inkml:brushProperty name="height" value="0.05" units="cm"/>
    </inkml:brush>
  </inkml:definitions>
  <inkml:trace contextRef="#ctx0" brushRef="#br0">1 123 24575,'0'-6'0,"0"0"0,0 0 0,1 0 0,0 0 0,0 1 0,0-1 0,1 0 0,0 0 0,0 1 0,4-8 0,-4 10 0,1-1 0,-1 1 0,1-1 0,0 1 0,0 0 0,1 0 0,-1 0 0,1 1 0,-1-1 0,1 1 0,0 0 0,0 0 0,0 0 0,0 1 0,4-2 0,-1 1 0,0 0 0,0 0 0,0 1 0,0 0 0,0 1 0,0 0 0,0 0 0,0 0 0,0 1 0,0-1 0,0 2 0,12 3 0,-15-4 0,-1 1 0,1-1 0,-1 1 0,1 0 0,-1 0 0,0 0 0,0 0 0,0 1 0,0-1 0,0 1 0,0 0 0,-1 0 0,0 0 0,1 0 0,-1 0 0,0 1 0,0-1 0,-1 1 0,1-1 0,-1 1 0,0-1 0,0 1 0,0 0 0,1 7 0,-2-2 0,0 0 0,0-1 0,-1 1 0,0 0 0,-1 0 0,0 0 0,0 0 0,0-1 0,-2 1 0,1-1 0,-8 13 0,-6 9 0,-38 47 0,22-31 0,28-40 0,1 0 0,0 1 0,0 0 0,1 0 0,-1 0 0,2 1 0,-3 7 0,5-13 0,-1-1 0,1 1 0,0-1 0,0 1 0,0-1 0,0 1 0,0 0 0,0-1 0,1 1 0,-1-1 0,0 1 0,1-1 0,-1 1 0,1-1 0,0 1 0,1 1 0,-1-1 0,1-1 0,-1 1 0,1-1 0,0 0 0,-1 1 0,1-1 0,0 0 0,0 0 0,0 0 0,0-1 0,0 1 0,0 0 0,0-1 0,0 1 0,0-1 0,2 1 0,20 1-1365,0-1-5461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183"/>
    </inkml:context>
    <inkml:brush xml:id="br0">
      <inkml:brushProperty name="width" value="0.05" units="cm"/>
      <inkml:brushProperty name="height" value="0.05" units="cm"/>
    </inkml:brush>
  </inkml:definitions>
  <inkml:trace contextRef="#ctx0" brushRef="#br0">27 34 24575,'-4'-20'0,"4"19"0,0 0 0,0 1 0,0-1 0,-1 0 0,1 0 0,0 1 0,-1-1 0,1 0 0,-1 1 0,1-1 0,-1 0 0,1 1 0,-1-1 0,1 1 0,-1-1 0,0 1 0,1-1 0,-1 1 0,0-1 0,1 1 0,-2-1 0,2 1 0,-1 0 0,1 0 0,-1 0 0,1 1 0,0-1 0,-1 0 0,1 0 0,0 0 0,-1 1 0,1-1 0,0 0 0,-1 0 0,1 1 0,0-1 0,0 0 0,-1 1 0,1-1 0,0 0 0,0 1 0,0-1 0,-1 0 0,1 1 0,0-1 0,0 0 0,0 1 0,0-1 0,0 1 0,0-1 0,0 1 0,-3 14 0,3-13 0,-1 34 0,1-1 0,6 46 0,1 22 0,-7-103 0,0 0 0,0 1 0,0-1 0,0 0 0,0 0 0,0 1 0,0-1 0,0 0 0,0 0 0,0 0 0,0 1 0,0-1 0,0 0 0,0 0 0,0 1 0,0-1 0,0 0 0,0 0 0,1 0 0,-1 1 0,0-1 0,0 0 0,0 0 0,0 0 0,0 1 0,0-1 0,1 0 0,-1 0 0,0 0 0,0 0 0,0 0 0,1 1 0,-1-1 0,0 0 0,0 0 0,8-6 0,14-28 0,-3 5 0,-16 25 0,0 1 0,0 0 0,0 0 0,1 0 0,-1 0 0,1 0 0,0 1 0,0 0 0,0-1 0,0 2 0,8-4 0,-10 5 0,0-1 0,0 1 0,0 0 0,0 0 0,0 0 0,0 0 0,1 0 0,-1 0 0,0 1 0,0-1 0,0 1 0,0-1 0,0 1 0,0 0 0,0 0 0,0 0 0,-1 0 0,1 0 0,0 0 0,0 0 0,-1 1 0,1-1 0,-1 0 0,1 1 0,-1 0 0,0-1 0,2 3 0,1 2 0,0 1 0,-1-1 0,0 0 0,0 1 0,0 0 0,-1 0 0,0 0 0,-1 0 0,1 0 0,-1 0 0,0 11 0,-1-15 0,0 0 0,0 0 0,0 0 0,0 0 0,-1 0 0,0 0 0,1 0 0,-1 0 0,0 0 0,0 0 0,0-1 0,-1 1 0,1 0 0,-1-1 0,0 1 0,1-1 0,-1 1 0,0-1 0,0 0 0,-1 0 0,1 0 0,0 0 0,-1 0 0,1 0 0,-1-1 0,0 1 0,1-1 0,-1 0 0,-3 1 0,-1 0-170,0 0-1,0-1 0,0 0 1,0-1-1,0 1 0,-1-1 1,-8-2-1,-3-1-6655</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3.398"/>
    </inkml:context>
    <inkml:brush xml:id="br0">
      <inkml:brushProperty name="width" value="0.05" units="cm"/>
      <inkml:brushProperty name="height" value="0.05" units="cm"/>
    </inkml:brush>
  </inkml:definitions>
  <inkml:trace contextRef="#ctx0" brushRef="#br0">109 67 24575,'-5'0'0,"-8"0"0,-4 0 0,-4-2 0,-1-1 0,4-3 0,6 1 0,11-2 0,12 0 0,11 0 0,9-2 0,8-2 0,-2 2-8191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145"/>
    </inkml:context>
    <inkml:brush xml:id="br0">
      <inkml:brushProperty name="width" value="0.05" units="cm"/>
      <inkml:brushProperty name="height" value="0.05" units="cm"/>
    </inkml:brush>
  </inkml:definitions>
  <inkml:trace contextRef="#ctx0" brushRef="#br0">54 315 24575,'1'-3'0,"-1"0"0,1 0 0,1 0 0,-1 0 0,0 0 0,1 0 0,-1 0 0,1 0 0,0 0 0,0 1 0,3-5 0,-4 7 0,-1 0 0,0 0 0,0 0 0,0 0 0,1 0 0,-1 0 0,0 0 0,0 0 0,0 0 0,0 0 0,1 0 0,-1 0 0,0 0 0,0 0 0,0 0 0,1 1 0,-1-1 0,0 0 0,0 0 0,0 0 0,0 0 0,1 0 0,-1 0 0,0 0 0,0 1 0,0-1 0,0 0 0,0 0 0,0 0 0,1 0 0,-1 1 0,0-1 0,0 0 0,0 0 0,0 0 0,0 0 0,0 1 0,0-1 0,0 0 0,0 0 0,0 0 0,0 1 0,0-1 0,0 0 0,0 0 0,0 0 0,0 1 0,0-1 0,0 0 0,0 0 0,1 14 0,-1-14 0,0 52 0,-2-1 0,-3 0 0,-2 0 0,-15 56 0,21-105 0,1 1 0,-1-1 0,0 0 0,0 0 0,0 0 0,0 0 0,0 0 0,-3 3 0,-3-3 0,0-13 0,2-9 0,0-1 0,2 1 0,0-1 0,1 0 0,1 0 0,2-27 0,3-2 0,16-72 0,15-12 0,-30 120 0,0-1 0,1 1 0,1 0 0,0 1 0,1 0 0,18-23 0,-24 34 0,-1 0 0,1 0 0,0 0 0,0 0 0,1 1 0,-1-1 0,0 1 0,0-1 0,1 1 0,-1 0 0,1 0 0,-1 0 0,1 0 0,-1 0 0,1 0 0,0 1 0,4-1 0,-5 1 0,0 1 0,0-1 0,0 0 0,0 1 0,0 0 0,0-1 0,0 1 0,0 0 0,0 0 0,0 0 0,-1 0 0,1 1 0,0-1 0,-1 0 0,1 1 0,-1-1 0,0 1 0,1-1 0,-1 1 0,0 0 0,0 0 0,0-1 0,1 5 0,3 5 0,-1 0 0,0 0 0,-1 0 0,-1 0 0,0 1 0,1 17 0,-2 74 0,-1-71 0,-14 188 0,44-266 0,-12 14 0,56-91 0,-62 106 0,1 0 0,0 1 0,1 1 0,30-26 0,-41 39 0,0 0 0,0-1 0,0 2 0,0-1 0,1 0 0,-1 1 0,0-1 0,1 1 0,6-2 0,-9 3 0,1 0 0,-1 0 0,0 0 0,0 0 0,1 0 0,-1 0 0,0 1 0,0-1 0,1 0 0,-1 1 0,0-1 0,0 1 0,0-1 0,1 1 0,-1 0 0,0-1 0,0 1 0,0 0 0,0 0 0,0 0 0,0-1 0,0 1 0,-1 0 0,1 0 0,0 0 0,-1 1 0,1-1 0,0 0 0,-1 0 0,1 0 0,-1 2 0,2 3 0,0 0 0,0 0 0,-1 1 0,0-1 0,-1 1 0,1-1 0,-1 1 0,0-1 0,-2 8 0,-12 61 0,9-53 0,-26 103-1365,27-106-5461</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502"/>
    </inkml:context>
    <inkml:brush xml:id="br0">
      <inkml:brushProperty name="width" value="0.05" units="cm"/>
      <inkml:brushProperty name="height" value="0.05" units="cm"/>
    </inkml:brush>
  </inkml:definitions>
  <inkml:trace contextRef="#ctx0" brushRef="#br0">13 89 24575,'2'-2'0,"0"0"0,0-1 0,-1 1 0,1-1 0,0 1 0,-1-1 0,0 1 0,1-1 0,-1 0 0,0 0 0,-1 0 0,1 0 0,0 0 0,-1 0 0,1 0 0,-1 0 0,0-5 0,-1 8 0,1 0 0,0 0 0,0 0 0,0 0 0,0 0 0,0 0 0,0 0 0,0-1 0,0 1 0,0 0 0,0 0 0,0 0 0,-1 0 0,1 0 0,0 0 0,0 0 0,0 0 0,0 0 0,0 0 0,0 0 0,0 0 0,0 0 0,-1 0 0,1 0 0,0 0 0,0 0 0,0 0 0,0 0 0,0 0 0,0 0 0,0 0 0,-1 0 0,1 0 0,0 0 0,0 0 0,0 0 0,0 0 0,0 0 0,0 0 0,0 0 0,0 0 0,0 1 0,-1-1 0,1 0 0,0 0 0,0 0 0,0 0 0,0 0 0,-7 8 0,-2 9 0,6-9 0,1 0 0,0 0 0,0 1 0,1-1 0,0 0 0,1 1 0,-1-1 0,2 0 0,0 10 0,0-15 0,-1 0 0,1 0 0,0-1 0,-1 1 0,1 0 0,1-1 0,-1 1 0,0-1 0,0 1 0,1-1 0,0 0 0,-1 0 0,4 4 0,-3-5 0,-1 0 0,1 0 0,0 0 0,0 0 0,0 0 0,0 0 0,0-1 0,0 1 0,0-1 0,0 1 0,0-1 0,0 0 0,0 1 0,0-1 0,0 0 0,0-1 0,0 1 0,0 0 0,0 0 0,3-2 0,1 0 0,-1 0 0,0 0 0,0 0 0,0-1 0,0 0 0,-1 0 0,1 0 0,-1-1 0,0 1 0,0-1 0,0 0 0,0 0 0,-1-1 0,1 1 0,3-7 0,1-4 0,1 0 0,-2-1 0,9-26 0,-16 41 0,13-37 0,-10 27 0,-10 25 0,-119 361-896,119-350 427,0-2-6357</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752"/>
    </inkml:context>
    <inkml:brush xml:id="br0">
      <inkml:brushProperty name="width" value="0.05" units="cm"/>
      <inkml:brushProperty name="height" value="0.05" units="cm"/>
    </inkml:brush>
  </inkml:definitions>
  <inkml:trace contextRef="#ctx0" brushRef="#br0">55 41 24575,'-1'-3'0,"0"0"0,0 1 0,0-1 0,0 0 0,0 0 0,-1 1 0,1-1 0,-1 1 0,0-1 0,0 1 0,0 0 0,0 0 0,0 0 0,0 0 0,-3-2 0,5 4 0,-1 0 0,1 0 0,-1 0 0,1 1 0,-1-1 0,1 0 0,-1 0 0,1 0 0,0 1 0,-1-1 0,1 0 0,0 0 0,-1 1 0,1-1 0,-1 0 0,1 1 0,0-1 0,0 1 0,-1-1 0,1 0 0,0 1 0,0-1 0,-1 1 0,1-1 0,0 0 0,0 1 0,0-1 0,0 1 0,0-1 0,0 1 0,0-1 0,0 1 0,0 0 0,-3 20 0,3-19 0,-10 238 0,7-158 0,2-48-1365,1-5-5461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911"/>
    </inkml:context>
    <inkml:brush xml:id="br0">
      <inkml:brushProperty name="width" value="0.05" units="cm"/>
      <inkml:brushProperty name="height" value="0.05" units="cm"/>
    </inkml:brush>
  </inkml:definitions>
  <inkml:trace contextRef="#ctx0" brushRef="#br0">1 156 24575,'0'-2'0,"0"-3"0,2-4 0,6-1 0,3-3 0,3 0 0,3-1 0,3 0 0,4 0 0,1 0 0,2-3 0,0 1 0,-4 1-8191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047"/>
    </inkml:context>
    <inkml:brush xml:id="br0">
      <inkml:brushProperty name="width" value="0.05" units="cm"/>
      <inkml:brushProperty name="height" value="0.05" units="cm"/>
    </inkml:brush>
  </inkml:definitions>
  <inkml:trace contextRef="#ctx0" brushRef="#br0">83 192 24575,'-7'-4'0,"-7"-7"0,-6-6 0,1-4 0,3-1 0,10-2 0,9 1 0,10 3 0,9 4 0,8 2 0,8 4 0,7 4 0,-4 3-8191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437"/>
    </inkml:context>
    <inkml:brush xml:id="br0">
      <inkml:brushProperty name="width" value="0.05" units="cm"/>
      <inkml:brushProperty name="height" value="0.05" units="cm"/>
    </inkml:brush>
  </inkml:definitions>
  <inkml:trace contextRef="#ctx0" brushRef="#br0">3 51 24575,'-2'0'0,"6"-8"0,9-10 0,-11 15 0,1 1 0,0 0 0,0 0 0,-1 0 0,1 0 0,1 0 0,-1 0 0,0 1 0,0-1 0,0 1 0,1 0 0,4-1 0,-7 2 0,0 0 0,1 0 0,-1 0 0,0 0 0,0 0 0,1 0 0,-1 0 0,0 1 0,0-1 0,1 0 0,-1 1 0,0-1 0,0 1 0,0-1 0,0 1 0,0 0 0,0-1 0,0 1 0,0 0 0,0 0 0,0 0 0,0 0 0,0 0 0,0 0 0,-1 0 0,1 0 0,0 0 0,-1 0 0,1 0 0,-1 0 0,1 0 0,-1 1 0,0-1 0,1 0 0,-1 0 0,0 0 0,0 3 0,1 5 0,-1 0 0,0 1 0,0-1 0,-1 0 0,0 0 0,-1 0 0,-3 12 0,-23 63 0,25-76 0,-15 28 0,8-15 0,24-40 0,55-78 0,-61 87 0,1 0 0,0 1 0,0 0 0,1 1 0,0 0 0,1 1 0,13-8 0,-23 14 0,0 0 0,1 0 0,-1 1 0,0-1 0,1 0 0,-1 1 0,1-1 0,-1 1 0,1 0 0,-1-1 0,1 1 0,-1 0 0,1 0 0,-1 0 0,1 0 0,-1 0 0,1 0 0,-1 1 0,1-1 0,-1 0 0,1 1 0,-1-1 0,1 1 0,-1-1 0,0 1 0,1 0 0,-1 0 0,0 0 0,2 1 0,-1 1 0,0 0 0,0 0 0,0 0 0,-1 0 0,1 0 0,-1 0 0,0 0 0,0 0 0,0 1 0,0-1 0,-1 1 0,1 3 0,1 55-1365,-3-46-5461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822"/>
    </inkml:context>
    <inkml:brush xml:id="br0">
      <inkml:brushProperty name="width" value="0.05" units="cm"/>
      <inkml:brushProperty name="height" value="0.05" units="cm"/>
    </inkml:brush>
  </inkml:definitions>
  <inkml:trace contextRef="#ctx0" brushRef="#br0">15 81 24575,'4'-14'0,"-1"-1"0,0 1 0,1-24 0,-4 104 0,-14 97 0,6-98 0,1 100 0,7-164 0,0 0 0,0 0 0,0 0 0,0 0 0,1 0 0,-1 0 0,0 1 0,0-1 0,1 0 0,-1 0 0,0 0 0,1 0 0,-1 0 0,2 1 0,-2-2 0,0 0 0,1 0 0,-1 0 0,0 0 0,1 0 0,-1 0 0,0 0 0,0 0 0,1 0 0,-1 0 0,0 0 0,1 0 0,-1 0 0,0 0 0,0 0 0,1 0 0,-1 0 0,0 0 0,1 0 0,-1-1 0,0 1 0,0 0 0,0 0 0,1 0 0,-1 0 0,0-1 0,0 1 0,0 0 0,1 0 0,-1-1 0,0 1 0,0 0 0,18-31 0,-17 29 0,0 0 0,8-18 0,1 1 0,0 1 0,2 0 0,0 0 0,1 1 0,17-18 0,-29 34 0,1-1 0,0 0 0,-1 1 0,1 0 0,0-1 0,0 1 0,0 0 0,0 0 0,0 0 0,0 0 0,0 0 0,0 0 0,0 1 0,1-1 0,-1 1 0,0-1 0,0 1 0,1 0 0,-1 0 0,0 0 0,1 0 0,-1 1 0,0-1 0,0 0 0,1 1 0,-1 0 0,0-1 0,0 1 0,0 0 0,0 0 0,0 0 0,0 0 0,0 1 0,0-1 0,0 1 0,-1-1 0,1 1 0,-1-1 0,1 1 0,1 3 0,1 0 0,0 0 0,-1 1 0,0 0 0,0-1 0,0 1 0,-1 0 0,0 1 0,0-1 0,0 0 0,-1 1 0,0-1 0,0 1 0,-1 7 0,0-7 22,-1-1-1,-1 1 0,1-1 1,-1 0-1,0 0 0,-1 0 1,1 0-1,-1 0 0,-1 0 1,1-1-1,-1 1 0,0-1 1,0 0-1,0 0 0,-6 5 1,6-6-112,0 0 0,0-1 0,0 0 0,-1 0 0,1 0 1,-1 0-1,0-1 0,0 0 0,0 0 0,0 0 1,0 0-1,0-1 0,0 0 0,0 0 0,-1 0 0,1-1 1,0 0-1,-10 0 0,-3-5-6736</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164"/>
    </inkml:context>
    <inkml:brush xml:id="br0">
      <inkml:brushProperty name="width" value="0.05" units="cm"/>
      <inkml:brushProperty name="height" value="0.05" units="cm"/>
    </inkml:brush>
  </inkml:definitions>
  <inkml:trace contextRef="#ctx0" brushRef="#br0">176 1 24575,'-1'1'0,"1"1"0,0-1 0,-1 0 0,1 1 0,-1-1 0,0 0 0,1 0 0,-1 0 0,0 1 0,0-1 0,0 0 0,0 0 0,0 0 0,0 0 0,0 0 0,0-1 0,0 1 0,-2 1 0,-26 15 0,19-12 0,-2 2 0,-1 1 0,2-1 0,-1 2 0,1 0 0,1 0 0,0 1 0,-10 12 0,17-19 0,1 1 0,0-1 0,0 0 0,0 1 0,0-1 0,1 1 0,-1-1 0,1 1 0,0 0 0,0-1 0,0 1 0,1 0 0,-1 0 0,1 0 0,0 0 0,0-1 0,0 1 0,1 0 0,-1 0 0,1 0 0,0 0 0,0-1 0,0 1 0,1 0 0,-1-1 0,1 1 0,0-1 0,0 0 0,0 0 0,6 6 0,-6-5 0,0-1 0,1 0 0,0-1 0,0 1 0,0 0 0,0-1 0,0 1 0,0-1 0,1 0 0,-1 0 0,1-1 0,-1 1 0,1-1 0,0 1 0,0-1 0,-1 0 0,1-1 0,0 1 0,0-1 0,0 0 0,0 1 0,0-2 0,0 1 0,0 0 0,0-1 0,0 0 0,0 0 0,5-2 0,-3 1 0,-1-1 0,0 0 0,0 0 0,0 0 0,0 0 0,-1-1 0,1 0 0,-1 0 0,0 0 0,0 0 0,0-1 0,-1 0 0,1 1 0,-1-1 0,-1 0 0,1-1 0,-1 1 0,4-11 0,-4 8 0,0 0 0,-1 0 0,0 0 0,0 0 0,-1 0 0,0 0 0,-1 0 0,1 0 0,-1 0 0,-1 0 0,-4-13 0,5 18 0,0 0 0,0 0 0,0 0 0,-1 1 0,1-1 0,-1 0 0,0 1 0,0 0 0,0-1 0,0 1 0,0 0 0,0 0 0,-1 0 0,1 0 0,-1 0 0,1 1 0,-1-1 0,0 1 0,0-1 0,0 1 0,0 0 0,0 0 0,0 1 0,0-1 0,0 0 0,0 1 0,0 0 0,0 0 0,0 0 0,0 0 0,0 0 0,0 1 0,-4 0 0,4 0-80,0 0 0,0 0-1,0 0 1,0 0 0,0 0-1,0 1 1,1-1 0,-1 1-1,1 0 1,-1 0 0,1 0 0,-1 0-1,1 0 1,0 0 0,0 1-1,-2 2 1,-3 8-6746</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363"/>
    </inkml:context>
    <inkml:brush xml:id="br0">
      <inkml:brushProperty name="width" value="0.05" units="cm"/>
      <inkml:brushProperty name="height" value="0.05" units="cm"/>
    </inkml:brush>
  </inkml:definitions>
  <inkml:trace contextRef="#ctx0" brushRef="#br0">0 51 24575,'3'-5'0,"0"-3"0,0-4 0,1-1 0,3 4 0,0 5 0,2 9 0,0 7 0,2 9 0,-1 6 0,0 4 0,1 3 0,0 2 0,1-1 0,1-4 0,-2-7-8191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529"/>
    </inkml:context>
    <inkml:brush xml:id="br0">
      <inkml:brushProperty name="width" value="0.05" units="cm"/>
      <inkml:brushProperty name="height" value="0.05" units="cm"/>
    </inkml:brush>
  </inkml:definitions>
  <inkml:trace contextRef="#ctx0" brushRef="#br0">80 20 24575,'0'-1'0,"0"0"0,0 0 0,0 1 0,0-1 0,0 0 0,0 0 0,0 0 0,-1 0 0,1 1 0,0-1 0,0 0 0,-1 0 0,1 1 0,0-1 0,-1 0 0,1 0 0,-1 1 0,1-1 0,-1 0 0,0 0 0,0 1 0,1 0 0,-1-1 0,1 1 0,-1 0 0,0 0 0,1 0 0,-1 0 0,1 0 0,-1 0 0,0 0 0,1 0 0,-1 0 0,1 0 0,-1 0 0,1 0 0,-1 0 0,0 1 0,1-1 0,-1 0 0,0 1 0,-2 1 0,0 0 0,0 0 0,0 0 0,0 0 0,1 0 0,-1 1 0,1-1 0,-3 4 0,0 3 0,-1-1 0,2 1 0,-7 15 0,9-20 0,1-1 0,0 1 0,0 0 0,0 0 0,0-1 0,1 1 0,-1 0 0,1 0 0,0 0 0,0 0 0,1 0 0,0 5 0,-1-8 0,1 0 0,-1-1 0,0 1 0,0 0 0,1 0 0,-1-1 0,0 1 0,1 0 0,-1-1 0,1 1 0,-1 0 0,1-1 0,-1 1 0,1 0 0,0-1 0,-1 1 0,1-1 0,0 1 0,-1-1 0,1 0 0,0 1 0,-1-1 0,1 0 0,0 1 0,1-1 0,0 0 0,0 0 0,-1 0 0,1 0 0,-1 0 0,1-1 0,0 1 0,-1 0 0,1-1 0,-1 0 0,1 1 0,-1-1 0,3-1 0,1-1 0,0 0 0,-1-1 0,1 0 0,-1 0 0,1 0 0,3-6 0,-3 4 57,-2 0 0,1 0 0,0-1 0,-1 0 0,3-9 0,-5 13-171,0 0 0,-1 0 0,1 0 0,0 0 1,-1 0-1,0 0 0,0 0 0,0 0 1,0-1-1,0 1 0,-1 0 0,1 0 1,-1 0-1,-2-5 0,-2-2-6712</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504"/>
    </inkml:context>
    <inkml:brush xml:id="br0">
      <inkml:brushProperty name="width" value="0.05" units="cm"/>
      <inkml:brushProperty name="height" value="0.05" units="cm"/>
    </inkml:brush>
  </inkml:definitions>
  <inkml:trace contextRef="#ctx0" brushRef="#br0">252 1 24575,'-4'0'0,"-7"4"0,-8 12 0,-5 11 0,-6 13 0,-7 12 0,-4 12 0,-4 10 0,5-8-8191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7.295"/>
    </inkml:context>
    <inkml:brush xml:id="br0">
      <inkml:brushProperty name="width" value="0.05" units="cm"/>
      <inkml:brushProperty name="height" value="0.05" units="cm"/>
    </inkml:brush>
  </inkml:definitions>
  <inkml:trace contextRef="#ctx0" brushRef="#br0">123 5 24575,'2'-5'0,"2"9"0,4 11 0,0 14 0,-1-1 0,-1 1 0,2 35 0,1 92 0,-9-136 0,-10 444-317,-30-2-1,-34 133 425,27-232-1473,43-330-4931</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7.813"/>
    </inkml:context>
    <inkml:brush xml:id="br0">
      <inkml:brushProperty name="width" value="0.05" units="cm"/>
      <inkml:brushProperty name="height" value="0.05" units="cm"/>
    </inkml:brush>
  </inkml:definitions>
  <inkml:trace contextRef="#ctx0" brushRef="#br0">1 124 24575,'1011'-50'-760,"-669"25"615,-167 14 145,228-18 0,-369 25 0,-25 1 10,-20 2-1235,-10 0-4846</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8.445"/>
    </inkml:context>
    <inkml:brush xml:id="br0">
      <inkml:brushProperty name="width" value="0.05" units="cm"/>
      <inkml:brushProperty name="height" value="0.05" units="cm"/>
    </inkml:brush>
  </inkml:definitions>
  <inkml:trace contextRef="#ctx0" brushRef="#br0">133 49 24575,'0'-3'0,"0"-1"0,0 0 0,0 1 0,0-1 0,-1 0 0,0 1 0,-1-6 0,2 9 0,-1-1 0,1 1 0,0 0 0,0-1 0,-1 1 0,1-1 0,0 1 0,-1 0 0,1-1 0,-1 1 0,1 0 0,0-1 0,-1 1 0,1 0 0,-1 0 0,1-1 0,-1 1 0,1 0 0,-1 0 0,1 0 0,-1 0 0,0-1 0,0 1 0,-1 1 0,1-1 0,-1 0 0,1 0 0,-1 1 0,1-1 0,-1 1 0,1-1 0,0 1 0,-1 0 0,-1 1 0,-7 4 0,1 1 0,0 0 0,0 0 0,1 1 0,0 0 0,0 0 0,1 1 0,0 0 0,0 1 0,-6 11 0,12-20 0,1 0 0,-1 0 0,1 0 0,-1 0 0,1 1 0,0-1 0,-1 0 0,1 0 0,0 0 0,0 0 0,-1 1 0,1-1 0,0 0 0,0 0 0,1 0 0,-1 0 0,0 1 0,0-1 0,0 0 0,1 0 0,-1 0 0,1 0 0,-1 0 0,1 0 0,1 2 0,-1-2 0,0 0 0,1 0 0,-1 0 0,1 0 0,-1 0 0,1-1 0,0 1 0,-1-1 0,1 1 0,0-1 0,-1 0 0,1 1 0,0-1 0,-1 0 0,4 0 0,4-1 0,-1 0 0,1 0 0,0-1 0,-1 0 0,16-6 0,-13 4 0,-1-2 0,0 1 0,-1-1 0,13-10 0,-18 13 0,0-1 0,0 1 0,0-1 0,-1 0 0,1 0 0,-1 0 0,0-1 0,-1 1 0,1-1 0,-1 1 0,4-9 0,-6 12 9,1-1 0,-1 1 0,0 0-1,1-1 1,-1 1 0,0 0 0,0 0-1,0-1 1,0 1 0,0 0 0,0-1-1,0 1 1,-1 0 0,1-1 0,0 1-1,-1 0 1,1 0 0,-1-1 0,1 1-1,-1 0 1,1 0 0,-1 0 0,0 0-1,0 0 1,0 0 0,1 0 0,-1 0-1,0 0 1,0 0 0,0 0 0,-1 0-1,1 1 1,0-1 0,0 0 0,0 1-1,0-1 1,-1 1 0,-1-1 0,-2 0-199,0 0 0,0 0 1,0 1-1,0-1 0,0 1 1,0 0-1,-1 1 1,-7 1-1,-16 5-6636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9.734"/>
    </inkml:context>
    <inkml:brush xml:id="br0">
      <inkml:brushProperty name="width" value="0.05" units="cm"/>
      <inkml:brushProperty name="height" value="0.05" units="cm"/>
    </inkml:brush>
  </inkml:definitions>
  <inkml:trace contextRef="#ctx0" brushRef="#br0">43 115 24575,'-3'0'0,"-2"0"0,-3 0 0,-3 0 0,1-2 0,4-1 0,8 0 0,8-2 0,10-2 0,10 0 0,7-1 0,6-2 0,6-1 0,1-1 0,-1-1 0,-4 0 0,-8 1 0,-10 4-8191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9.875"/>
    </inkml:context>
    <inkml:brush xml:id="br0">
      <inkml:brushProperty name="width" value="0.05" units="cm"/>
      <inkml:brushProperty name="height" value="0.05" units="cm"/>
    </inkml:brush>
  </inkml:definitions>
  <inkml:trace contextRef="#ctx0" brushRef="#br0">196 1 24575,'-15'0'0,"0"0"0,0 1 0,-1 0 0,1 2 0,-20 5 0,31-7 0,-1 1 0,1 0 0,0 0 0,0 0 0,0 0 0,0 1 0,0-1 0,0 1 0,1 0 0,-1 0 0,1 1 0,0-1 0,0 1 0,0-1 0,1 1 0,-1 0 0,1 0 0,0 0 0,0 0 0,0 1 0,-2 8 0,0 5 56,1 0-1,1 1 1,0 0-1,2 0 1,3 34-1,20 96-1083,-18-120 358,1 1-6156</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0.559"/>
    </inkml:context>
    <inkml:brush xml:id="br0">
      <inkml:brushProperty name="width" value="0.05" units="cm"/>
      <inkml:brushProperty name="height" value="0.05" units="cm"/>
    </inkml:brush>
  </inkml:definitions>
  <inkml:trace contextRef="#ctx0" brushRef="#br0">114 194 24575,'23'-8'0,"-1"0"0,0-1 0,0-2 0,0 0 0,24-18 0,-45 29 0,0-1 0,0 1 0,-1-1 0,1 0 0,0 0 0,0 1 0,0-1 0,-1 0 0,1 0 0,0 0 0,-1 0 0,1 0 0,0 0 0,-1 0 0,1 0 0,-1 0 0,0 0 0,1 0 0,-1-2 0,0 2 0,0 0 0,0 0 0,-1 1 0,1-1 0,0 0 0,-1 0 0,1 1 0,-1-1 0,1 1 0,-1-1 0,1 0 0,-1 1 0,1-1 0,-1 1 0,1-1 0,-1 1 0,0-1 0,1 1 0,-1 0 0,0-1 0,-1 1 0,-4-3 0,0 1 0,0 1 0,0-1 0,-1 1 0,-9-1 0,0 1 0,-1 1 0,1 0 0,-1 2 0,1 0 0,-22 5 0,32-6 0,0 1 0,0-1 0,1 1 0,-1 1 0,0-1 0,1 1 0,0 0 0,-1 0 0,1 0 0,0 1 0,1 0 0,-1 0 0,1 0 0,-1 1 0,1-1 0,1 1 0,-6 8 0,8-11 0,0 0 0,-1 0 0,1 1 0,0-1 0,1 1 0,-1-1 0,0 1 0,1-1 0,-1 1 0,1-1 0,0 1 0,0-1 0,0 1 0,0 0 0,0-1 0,1 1 0,-1-1 0,1 1 0,-1-1 0,1 1 0,0-1 0,0 1 0,0-1 0,0 0 0,1 0 0,-1 1 0,1-1 0,-1 0 0,4 2 0,-2-1 0,1 0 0,0 0 0,0-1 0,0 0 0,0 0 0,0 0 0,1 0 0,-1-1 0,1 1 0,-1-1 0,1 0 0,-1 0 0,1-1 0,0 0 0,6 0 0,1-1 0,-1 0 0,0-2 0,0 1 0,0-1 0,0-1 0,0 0 0,-1 0 0,0-1 0,0-1 0,0 1 0,12-10 0,-24 17 0,0 0 0,1 0 0,-1 1 0,1-1 0,0 0 0,-1 1 0,1 0 0,0-1 0,1 1 0,-2 2 0,2-4 0,0 0 0,0-1 0,0 1 0,0 0 0,0 0 0,0-1 0,0 1 0,1 0 0,-1-1 0,0 1 0,0 0 0,1-1 0,-1 1 0,0 0 0,1-1 0,-1 1 0,0-1 0,1 1 0,-1 0 0,1-1 0,-1 1 0,1-1 0,-1 0 0,1 1 0,-1-1 0,1 1 0,0-1 0,-1 0 0,1 1 0,0-1 0,-1 0 0,1 0 0,0 1 0,-1-1 0,1 0 0,0 0 0,-1 0 0,1 0 0,0 0 0,-1 0 0,1 0 0,0 0 0,0 0 0,-1 0 0,2-1 0,9 0 0,0-1 0,0-1 0,0 1 0,0-2 0,-1 1 0,20-11 0,-5 1 0,37-26 0,-52 31 0,0 0 0,0-1 0,-1 0 0,16-18 0,-23 24 0,1 0 0,-1-1 0,0 1 0,0 0 0,0-1 0,0 0 0,0 1 0,-1-1 0,0 0 0,0 0 0,0 1 0,0-1 0,0 0 0,-1 0 0,0 0 0,0 0 0,0 0 0,0 0 0,-2-7 0,2 10 0,0 0 0,-1 0 0,1 0 0,0 0 0,-1 0 0,1 0 0,-1 0 0,1 0 0,-1 0 0,1 1 0,-1-1 0,0 0 0,1 0 0,-1 0 0,0 1 0,0-1 0,0 0 0,1 1 0,-1-1 0,0 1 0,0-1 0,0 1 0,0-1 0,0 1 0,0 0 0,0-1 0,0 1 0,0 0 0,0 0 0,0 0 0,0 0 0,0 0 0,0 0 0,0 0 0,-1 0 0,1 0 0,0 1 0,0-1 0,0 0 0,0 1 0,0-1 0,0 0 0,0 1 0,-2 1 0,1-1 0,0 0 0,0 0 0,0 1 0,1-1 0,-1 1 0,0-1 0,0 1 0,1 0 0,-1 0 0,1 0 0,0 0 0,-1 0 0,1 0 0,0 0 0,0 0 0,0 0 0,-1 5 0,2-3 0,0 1 0,1 0 0,-1 0 0,1-1 0,0 1 0,0 0 0,0-1 0,0 1 0,1 0 0,0-1 0,0 0 0,0 1 0,1-1 0,-1 0 0,1 0 0,0-1 0,0 1 0,1 0 0,4 3 0,7 7 0,0-1 0,2 0 0,18 10 0,13 7 0,-45-23 0,-11-6 0,-12-4 0,4-4-1365,2-1-5461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0.999"/>
    </inkml:context>
    <inkml:brush xml:id="br0">
      <inkml:brushProperty name="width" value="0.05" units="cm"/>
      <inkml:brushProperty name="height" value="0.05" units="cm"/>
    </inkml:brush>
  </inkml:definitions>
  <inkml:trace contextRef="#ctx0" brushRef="#br0">0 32 24575,'6'-5'0,"-1"0"0,1 1 0,0-1 0,9-4 0,-14 8 0,-1 1 0,1-1 0,0 1 0,1 0 0,-1-1 0,0 1 0,0 0 0,0-1 0,0 1 0,0 0 0,0 0 0,0 0 0,0 0 0,0 0 0,0 0 0,2 1 0,-2-1 0,-1 1 0,1-1 0,0 1 0,-1-1 0,1 1 0,-1-1 0,1 1 0,-1 0 0,1-1 0,-1 1 0,1 0 0,-1 0 0,0-1 0,1 1 0,-1 0 0,0 0 0,0-1 0,1 1 0,-1 0 0,0 0 0,0 0 0,0-1 0,0 1 0,0 0 0,-1 1 0,0 27 0,-2-1 0,-8 37 0,-1 4 0,9-50 0,-1 6 0,1-1 0,1 1 0,1 0 0,1 0 0,4 29 0,-4-53 0,0 0 0,0 0 0,1 1 0,-1-1 0,0 0 0,1 0 0,-1 0 0,0 0 0,1 1 0,0-1 0,-1 0 0,1 0 0,-1 0 0,1 0 0,0 0 0,0 0 0,0-1 0,0 1 0,0 0 0,0 0 0,1 1 0,0-2 0,-1 0 0,0 0 0,0 0 0,0 0 0,0 0 0,0 0 0,0 0 0,0 0 0,0-1 0,1 1 0,-1 0 0,0-1 0,0 1 0,0-1 0,0 1 0,0-1 0,0 1 0,1-2 0,5-4 0,0 0 0,-1 0 0,0-1 0,8-11 0,-13 17 0,49-71 0,-45 64 0,-1 0 0,0 0 0,0 0 0,-1 0 0,0 0 0,-1-1 0,3-13 0,-4 21 0,-1 1 0,0-1 0,0 1 0,0 0 0,0-1 0,0 1 0,0-1 0,0 1 0,0-1 0,0 1 0,0 0 0,0-1 0,0 1 0,0-1 0,0 1 0,0 0 0,0-1 0,0 1 0,-1-1 0,1 1 0,0 0 0,0-1 0,0 1 0,-1 0 0,1-1 0,0 1 0,-1 0 0,1-1 0,0 1 0,-1 0 0,1 0 0,0-1 0,-1 1 0,1 0 0,0 0 0,-1 0 0,0-1 0,0 1 0,-1 1 0,1-1 0,0 0 0,-1 0 0,1 1 0,0-1 0,-1 1 0,1-1 0,0 1 0,-1 0 0,0 1 0,-31 25 0,32-25 0,-1-1 0,1 1 0,0 0 0,0-1 0,0 1 0,0 0 0,0 0 0,0 0 0,1 0 0,-1 0 0,1 0 0,-1 0 0,1 0 0,0 0 0,0 0 0,-1 0 0,2 0 0,-1 0 0,0 0 0,0 0 0,1 0 0,-1 1 0,1-2 0,-1 1 0,1 0 0,0 0 0,0 0 0,0 0 0,0 0 0,0-1 0,0 1 0,1 0 0,-1-1 0,0 1 0,1-1 0,2 2 0,6 7 0,1-1 0,1 0 0,0-1 0,15 8 0,-13-8 0,15 11-1365,-18-12-5461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1.310"/>
    </inkml:context>
    <inkml:brush xml:id="br0">
      <inkml:brushProperty name="width" value="0.05" units="cm"/>
      <inkml:brushProperty name="height" value="0.05" units="cm"/>
    </inkml:brush>
  </inkml:definitions>
  <inkml:trace contextRef="#ctx0" brushRef="#br0">57 24 24575,'0'-1'0,"0"1"0,0-1 0,0 1 0,0-1 0,0 0 0,0 1 0,0-1 0,0 1 0,0-1 0,0 1 0,0-1 0,-1 1 0,1-1 0,0 0 0,0 1 0,-1-1 0,1 1 0,0 0 0,-1-1 0,1 1 0,0-1 0,-1 1 0,1-1 0,-1 1 0,1 0 0,0-1 0,-1 1 0,1 0 0,-1 0 0,1-1 0,-1 1 0,0 0 0,1 0 0,-1 0 0,1-1 0,-1 1 0,1 0 0,-1 0 0,1 0 0,-1 0 0,0 0 0,1 0 0,-1 0 0,1 0 0,-1 0 0,1 1 0,-1-1 0,0 0 0,-1 1 0,0-1 0,1 1 0,-1 0 0,1-1 0,-1 1 0,1 0 0,-1 0 0,1 0 0,-1 0 0,1 1 0,0-1 0,-1 0 0,1 0 0,-2 4 0,0 2 0,1 0 0,0 1 0,0-1 0,0 1 0,1 0 0,0-1 0,0 1 0,1 0 0,0 0 0,0 0 0,1-1 0,0 1 0,1 0 0,-1-1 0,1 1 0,5 10 0,-5-12 0,1 0 0,-1 0 0,1 0 0,0 0 0,1-1 0,-1 1 0,1-1 0,0 0 0,0 0 0,1 0 0,0-1 0,0 0 0,0 0 0,0 0 0,0 0 0,1-1 0,0 0 0,-1 0 0,1 0 0,8 1 0,-11-3 0,0 0 0,1-1 0,-1 1 0,0-1 0,1 0 0,-1 0 0,1 0 0,-1 0 0,0-1 0,1 0 0,-1 1 0,0-1 0,0 0 0,0-1 0,1 1 0,-1-1 0,5-3 0,-4 2 0,0 0 0,0-1 0,-1 0 0,1 0 0,-1 0 0,0 0 0,0 0 0,0-1 0,-1 1 0,4-9 0,-2 1 0,0 1 0,-1-1 0,0 0 0,-1 1 0,-1-1 0,0 0 0,0 0 0,-1 0 0,-2-17 0,-10-19-1365,6 30-5461</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1.467"/>
    </inkml:context>
    <inkml:brush xml:id="br0">
      <inkml:brushProperty name="width" value="0.05" units="cm"/>
      <inkml:brushProperty name="height" value="0.05" units="cm"/>
    </inkml:brush>
  </inkml:definitions>
  <inkml:trace contextRef="#ctx0" brushRef="#br0">1 0 24575,'0'3'0,"0"2"0,0 6 0,0 7 0,0 8 0,0 7 0,0 8 0,2 8 0,3 6 0,1-6-8191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760"/>
    </inkml:context>
    <inkml:brush xml:id="br0">
      <inkml:brushProperty name="width" value="0.05" units="cm"/>
      <inkml:brushProperty name="height" value="0.05" units="cm"/>
    </inkml:brush>
  </inkml:definitions>
  <inkml:trace contextRef="#ctx0" brushRef="#br0">0 0 24575,'0'0'0,"0"2"0,0 6 0,0 3 0,3 2 0,2 3 0,3 4 0,2 1 0,2 0 0,3 2 0,1-1 0,1 0 0,-3-1 0,-2-2 0,-3-5-8191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385"/>
    </inkml:context>
    <inkml:brush xml:id="br0">
      <inkml:brushProperty name="width" value="0.05" units="cm"/>
      <inkml:brushProperty name="height" value="0.05" units="cm"/>
    </inkml:brush>
  </inkml:definitions>
  <inkml:trace contextRef="#ctx0" brushRef="#br0">0 37 24575,'3'0'0,"4"0"0,7 0 0,5 0 0,9-3 0,8 0 0,8-2 0,8 0 0,7 0 0,4-1 0,1 1 0,-10 1-8191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615"/>
    </inkml:context>
    <inkml:brush xml:id="br0">
      <inkml:brushProperty name="width" value="0.05" units="cm"/>
      <inkml:brushProperty name="height" value="0.05" units="cm"/>
    </inkml:brush>
  </inkml:definitions>
  <inkml:trace contextRef="#ctx0" brushRef="#br0">17 79 24575,'-2'0'0,"-4"3"0,0 2 0,3 1 0,7-3 0,7-4 0,9-3 0,10-4 0,7-4 0,8-1 0,7-2 0,5 0 0,3 0 0,-10 3-8191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770"/>
    </inkml:context>
    <inkml:brush xml:id="br0">
      <inkml:brushProperty name="width" value="0.05" units="cm"/>
      <inkml:brushProperty name="height" value="0.05" units="cm"/>
    </inkml:brush>
  </inkml:definitions>
  <inkml:trace contextRef="#ctx0" brushRef="#br0">20 18 24575,'-4'3'0,"-5"2"0,2 1 0,8-1 0,7-3 0,9-2 0,12-4 0,9-5 0,8-4 0,-4 1-8191</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969"/>
    </inkml:context>
    <inkml:brush xml:id="br0">
      <inkml:brushProperty name="width" value="0.05" units="cm"/>
      <inkml:brushProperty name="height" value="0.05" units="cm"/>
    </inkml:brush>
  </inkml:definitions>
  <inkml:trace contextRef="#ctx0" brushRef="#br0">28 1 24575,'-5'2'0,"-3"4"0,-1 2 0,3 0 0,6-1 0,21-4 0,14-5 0,10-5 0,-3 0-8191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253"/>
    </inkml:context>
    <inkml:brush xml:id="br0">
      <inkml:brushProperty name="width" value="0.05" units="cm"/>
      <inkml:brushProperty name="height" value="0.05" units="cm"/>
    </inkml:brush>
  </inkml:definitions>
  <inkml:trace contextRef="#ctx0" brushRef="#br0">17 40 24575,'-2'0'0,"-3"0"0,-1-2 0,3-1 0,7-2 0,7-1 0,6-1 0,7-2 0,0 1-8191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410"/>
    </inkml:context>
    <inkml:brush xml:id="br0">
      <inkml:brushProperty name="width" value="0.05" units="cm"/>
      <inkml:brushProperty name="height" value="0.05" units="cm"/>
    </inkml:brush>
  </inkml:definitions>
  <inkml:trace contextRef="#ctx0" brushRef="#br0">28 1 24575,'-4'2'0,"-5"4"0,1 2 0,2 0 0,6-1 0,7-2 0,7-4 0,1-2-8191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583"/>
    </inkml:context>
    <inkml:brush xml:id="br0">
      <inkml:brushProperty name="width" value="0.05" units="cm"/>
      <inkml:brushProperty name="height" value="0.05" units="cm"/>
    </inkml:brush>
  </inkml:definitions>
  <inkml:trace contextRef="#ctx0" brushRef="#br0">94 0 24575,'-5'7'0,"-8"5"0,-6 4 0,-3 3 0,3 0 0,6-4 0,11-3 0,12-5 0,14-3 0,12-4 0,11-5 0,10-4 0,-6 0-8191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5.447"/>
    </inkml:context>
    <inkml:brush xml:id="br0">
      <inkml:brushProperty name="width" value="0.05" units="cm"/>
      <inkml:brushProperty name="height" value="0.05" units="cm"/>
    </inkml:brush>
  </inkml:definitions>
  <inkml:trace contextRef="#ctx0" brushRef="#br0">275 300 24575,'-2'-1'0,"0"1"0,0-1 0,1 1 0,-1-1 0,0 0 0,0 0 0,0 0 0,0 0 0,1 0 0,-3-2 0,4 3 0,-1 0 0,1 0 0,0 0 0,-1 0 0,1-1 0,0 1 0,-1 0 0,1 0 0,0-1 0,0 1 0,-1 0 0,1-1 0,0 1 0,0 0 0,-1-1 0,1 1 0,0 0 0,0-1 0,0 1 0,0 0 0,0-1 0,0 1 0,-1-1 0,1 1 0,0 0 0,0-1 0,0 1 0,0 0 0,0-1 0,1 1 0,-1-1 0,0 1 0,0 0 0,0-1 0,0 1 0,0 0 0,0-1 0,1 1 0,-1 0 0,0-1 0,0 1 0,0 0 0,1-1 0,-1 1 0,0 0 0,1-1 0,-1 1 0,0 0 0,0 0 0,1 0 0,-1-1 0,0 1 0,1 0 0,-1 0 0,1 0 0,-1 0 0,0 0 0,1 0 0,-1-1 0,1 1 0,21-6 0,1 0 0,0 1 0,33-2 0,-15 2 0,1628-225-950,-1639 225 950,-17 3 0,0-1 0,0 2 0,0 0 0,15 1 0,-28 0 3,0 0-1,1 0 1,-1 0-1,0 0 1,0 0-1,0 0 1,0 0-1,0 0 1,0 0-1,1 0 1,-1 0-1,0 0 1,0 0-1,0 0 1,0 0-1,0 0 1,0 0-1,0 0 0,1 0 1,-1 0-1,0 0 1,0 0-1,0 0 1,0 0-1,0 0 1,0 1-1,0-1 1,0 0-1,0 0 1,1 0-1,-1 0 1,0 0-1,0 0 1,0 0-1,0 0 1,0 1-1,0-1 1,0 0-1,0 0 1,0 0-1,0 0 1,0 0-1,0 0 1,0 0-1,0 1 1,0-1-1,0 0 1,0 0-1,0 0 1,-6 6 281,-14 5 234,18-10-495,-8 4-23,1 1 0,0 0 0,0 0 0,0 1 0,1 0 0,0 0 0,0 1 0,-11 15 0,14-16 0,1 0 0,0 1 0,0-1 0,1 1 0,0 0 0,0 0 0,1 0 0,0 0 0,0 0 0,1 1 0,-1 15 0,4 66 0,0-52 0,-3 51 0,1-88 0,-1 1 0,1 0 0,0 0 0,-1-1 0,1 1 0,-1 0 0,1-1 0,-1 1 0,0 0 0,1-1 0,-1 1 0,0-1 0,0 1 0,0-1 0,0 0 0,-1 1 0,1-1 0,0 0 0,0 0 0,-1 0 0,1 0 0,-1 0 0,1 0 0,-1 0 0,1 0 0,-1-1 0,-2 1 0,-3 1 0,0-1 0,0 0 0,-1 0 0,1-1 0,-10 0 0,-10 0 0,-608 68 0,336-31 0,-277 20 0,214-22 0,290-25 0,77-13 0,0 1 0,0-1 0,0 0 0,0-1 0,7-5 0,-10 6 0,1 0 0,-1 0 0,0-1 0,0 1 0,0 0 0,0-1 0,0 1 0,-1-1 0,0 0 0,0 0 0,0 1 0,0-1 0,0 0 0,0-5 0,0-9 0,-3-34 0,0 21 0,2 22 0,-1-8 0,1 0 0,1 0 0,0-1 0,7-28 0,-7 43 0,0-1 0,0 1 0,0 0 0,0 0 0,0-1 0,1 1 0,0 0 0,-1 1 0,1-1 0,0 0 0,1 0 0,-1 1 0,0-1 0,1 1 0,-1 0 0,1 0 0,0 0 0,0 0 0,0 0 0,0 0 0,0 1 0,0 0 0,0-1 0,0 1 0,1 0 0,-1 1 0,0-1 0,1 0 0,-1 1 0,7 0 0,-5 0 23,-1 1 0,1 0 0,0 0-1,0 0 1,0 1 0,-1-1 0,1 1-1,-1 0 1,1 1 0,-1-1 0,0 1-1,0 0 1,0 0 0,4 3 0,2 4-450,0 0 0,-1 0 1,14 20-1,-15-17-6399</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6.388"/>
    </inkml:context>
    <inkml:brush xml:id="br0">
      <inkml:brushProperty name="width" value="0.05" units="cm"/>
      <inkml:brushProperty name="height" value="0.05" units="cm"/>
    </inkml:brush>
  </inkml:definitions>
  <inkml:trace contextRef="#ctx0" brushRef="#br0">0 130 24575,'2'-1'0,"0"1"0,0 0 0,0-1 0,0 1 0,-1-1 0,1 1 0,0-1 0,-1 0 0,1 0 0,0 0 0,2-2 0,-3 2 0,1 0 0,-1 0 0,1 0 0,-1 1 0,1-1 0,-1 0 0,1 1 0,-1-1 0,1 1 0,3-1 0,-5 1 0,1 0 0,0 0 0,-1 0 0,1 1 0,-1-1 0,1 0 0,-1 1 0,1-1 0,-1 0 0,1 1 0,-1-1 0,1 1 0,-1-1 0,1 1 0,-1-1 0,1 1 0,-1-1 0,0 1 0,1-1 0,-1 1 0,0-1 0,0 1 0,1 0 0,-1-1 0,0 1 0,0-1 0,0 1 0,0 0 0,0-1 0,0 2 0,1 23 0,-1-21 0,0 17 0,-1-14 0,1 1 0,0-1 0,0 1 0,1-1 0,0 0 0,0 1 0,0-1 0,1 0 0,5 14 0,-6-20 0,-1-1 0,0 1 0,1-1 0,-1 1 0,0-1 0,1 1 0,-1 0 0,1-1 0,-1 1 0,1-1 0,-1 0 0,1 1 0,-1-1 0,1 1 0,-1-1 0,1 0 0,0 1 0,-1-1 0,1 0 0,-1 0 0,1 1 0,0-1 0,-1 0 0,1 0 0,0 0 0,-1 0 0,1 0 0,0 0 0,1 0 0,-1-1 0,1 1 0,-1-1 0,1 0 0,-1 0 0,1 0 0,-1 0 0,1 0 0,-1 0 0,0 0 0,1 0 0,1-3 0,4-5 0,-1 0 0,10-18 0,-14 24 0,7-14 0,92-157 0,-100 172 30,0 1-91,-1 0 1,1 0-1,-1 0 0,1 0 1,0 0-1,-1 0 0,1 0 1,0 0-1,-1 0 0,1 0 1,0 0-1,0 1 0,0-1 1,0 0-1,0 1 1,0-1-1,0 0 0,0 1 1,0-1-1,0 1 0,0 0 1,2-1-1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7.916"/>
    </inkml:context>
    <inkml:brush xml:id="br0">
      <inkml:brushProperty name="width" value="0.05" units="cm"/>
      <inkml:brushProperty name="height" value="0.05" units="cm"/>
    </inkml:brush>
  </inkml:definitions>
  <inkml:trace contextRef="#ctx0" brushRef="#br0">204 28 24575,'1'-10'0,"-1"0"0,-1 9 0,1 0 0,-1 1 0,0-1 0,0 1 0,0-1 0,1 1 0,-1 0 0,0-1 0,0 1 0,0 0 0,0-1 0,0 1 0,0 0 0,-2 0 0,-6-1 0,0 0 0,0 1 0,-1 0 0,1 1 0,0 0 0,0 0 0,0 1 0,0 0 0,-14 5 0,18-5 0,-1 0 0,1 1 0,-1 0 0,1 0 0,0 0 0,0 0 0,0 1 0,0 0 0,1 0 0,0 0 0,0 0 0,0 1 0,0 0 0,0 0 0,-4 9 0,7-12 0,0 0 0,0 0 0,1 1 0,-1-1 0,1 0 0,-1 0 0,1 1 0,0-1 0,0 0 0,0 1 0,0-1 0,0 0 0,0 1 0,1-1 0,-1 0 0,1 0 0,-1 1 0,1-1 0,0 0 0,0 0 0,0 0 0,0 0 0,1 0 0,-1 0 0,0 0 0,1 0 0,0-1 0,-1 1 0,1 0 0,3 1 0,6 5 0,1 0 0,-1-1 0,1 0 0,17 6 0,3 2 0,-26-13 0,-1 2 0,0-1 0,0 0 0,0 1 0,-1 0 0,1 0 0,-1 0 0,7 9 0,-10-11 0,0 0 0,0 0 0,0 0 0,0 0 0,0 0 0,-1 0 0,1 0 0,-1 1 0,1-1 0,-1 0 0,0 0 0,0 0 0,0 1 0,0-1 0,0 0 0,0 0 0,-1 0 0,1 1 0,-1-1 0,0 0 0,1 0 0,-1 0 0,0 0 0,0 0 0,0 0 0,-3 3 0,-1 2 0,0-1 0,0 0 0,-1-1 0,0 0 0,0 1 0,0-2 0,0 1 0,-1-1 0,0 0 0,0 0 0,0-1 0,0 0 0,-1 0 0,1-1 0,-1 0 0,-10 2 0,17-4-68,0 0 0,0 0-1,0 0 1,0 0 0,0 0 0,0 0-1,0 0 1,0 0 0,0 0 0,0 0-1,0-1 1,0 1 0,0 0 0,0-1-1,0 1 1,0-1 0,0 1-1,1-1 1,-2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899"/>
    </inkml:context>
    <inkml:brush xml:id="br0">
      <inkml:brushProperty name="width" value="0.05" units="cm"/>
      <inkml:brushProperty name="height" value="0.05" units="cm"/>
    </inkml:brush>
  </inkml:definitions>
  <inkml:trace contextRef="#ctx0" brushRef="#br0">105 0 24575,'-2'0'0,"-4"2"0,-2 6 0,0 5 0,0 8 0,-2 6 0,-4 6 0,-1 3 0,-2 6 0,1-6-8191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8.628"/>
    </inkml:context>
    <inkml:brush xml:id="br0">
      <inkml:brushProperty name="width" value="0.05" units="cm"/>
      <inkml:brushProperty name="height" value="0.05" units="cm"/>
    </inkml:brush>
  </inkml:definitions>
  <inkml:trace contextRef="#ctx0" brushRef="#br0">11 85 24575,'-5'16'0,"4"-14"0,0-1 0,1 1 0,-1-1 0,1 0 0,-1 1 0,1-1 0,-1 1 0,1 0 0,0-1 0,0 1 0,0-1 0,0 3 0,0-3 0,0 0 0,0 0 0,0 0 0,0 0 0,0 0 0,0 0 0,1 0 0,-1 0 0,0 0 0,1 0 0,-1-1 0,0 1 0,1 0 0,-1 0 0,1 0 0,0 0 0,-1-1 0,1 1 0,0 0 0,-1 0 0,1-1 0,0 1 0,0-1 0,-1 1 0,1-1 0,0 1 0,0-1 0,0 1 0,0-1 0,0 0 0,0 1 0,0-1 0,0 0 0,0 0 0,0 0 0,0 0 0,0 0 0,0 0 0,0 0 0,0 0 0,0 0 0,-1 0 0,3-1 0,-1 0 0,0 0 0,0 0 0,0 0 0,0 0 0,0 0 0,0 0 0,-1-1 0,1 1 0,0 0 0,-1-1 0,1 0 0,-1 1 0,0-1 0,0 0 0,1 0 0,-1 0 0,0 0 0,0 1 0,-1-2 0,2-1 0,0-6 0,-1 0 0,1-1 0,-1-12 0,-1 18 0,0 1 0,-1-1 0,1 1 0,-1 0 0,1-1 0,-2 1 0,1-1 0,0 1 0,-4-8 0,4 12 0,1-1 0,0 1 0,0 0 0,0-1 0,-1 1 0,1 0 0,0-1 0,0 1 0,-1 0 0,1-1 0,0 1 0,-1 0 0,1 0 0,0-1 0,-1 1 0,1 0 0,0 0 0,-1 0 0,1 0 0,-1 0 0,1-1 0,0 1 0,-1 0 0,1 0 0,-1 0 0,1 0 0,0 0 0,-1 0 0,1 0 0,-1 0 0,1 0 0,0 0 0,-1 1 0,1-1 0,-1 0 0,1 0 0,0 0 0,-1 0 0,1 1 0,0-1 0,-1 0 0,1 0 0,0 1 0,-1-1 0,1 0 0,0 0 0,0 1 0,-1-1 0,1 0 0,0 1 0,0-1 0,-1 1 0,1-1 0,0 1 0,-11 23 0,6-8 0,0 0 0,1 0 0,2 0 0,-1 1 0,2-1 0,0 1 0,1-1 0,1 1 0,0-1 0,6 29 0,-6-42-50,0 0-1,0-1 1,0 1-1,0-1 0,0 1 1,0-1-1,1 1 1,-1-1-1,1 0 1,0 0-1,0 0 0,0 0 1,0 0-1,0 0 1,0 0-1,0-1 1,0 1-1,1-1 0,-1 1 1,0-1-1,1 0 1,0 0-1,-1 0 1,1 0-1,0-1 1,4 1-1,11-1-6775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9.345"/>
    </inkml:context>
    <inkml:brush xml:id="br0">
      <inkml:brushProperty name="width" value="0.05" units="cm"/>
      <inkml:brushProperty name="height" value="0.05" units="cm"/>
    </inkml:brush>
  </inkml:definitions>
  <inkml:trace contextRef="#ctx0" brushRef="#br0">12 285 24575,'0'-12'0,"-1"0"0,-1 0 0,0 1 0,-4-14 0,5 77 0,3-30 0,6 34 0,-7-51 0,0-1 0,1 1 0,-1 0 0,1-1 0,0 1 0,0-1 0,1 1 0,4 6 0,-7-11 0,1 1 0,-1 0 0,1-1 0,0 1 0,-1 0 0,1-1 0,0 1 0,0-1 0,-1 1 0,1-1 0,0 0 0,0 1 0,0-1 0,0 0 0,0 1 0,-1-1 0,1 0 0,0 0 0,0 0 0,0 0 0,0 0 0,0 0 0,0 0 0,0 0 0,0 0 0,0 0 0,-1-1 0,1 1 0,0 0 0,0 0 0,0-1 0,0 1 0,-1-1 0,1 1 0,0-1 0,0 1 0,-1-1 0,1 1 0,0-1 0,-1 0 0,1 1 0,-1-1 0,1 0 0,0-1 0,5-5 0,-1 0 0,-1 0 0,7-14 0,-7 14 0,7-14 0,38-64 0,-49 85 0,0-1 0,0 1 0,1-1 0,-1 1 0,0-1 0,1 0 0,-1 1 0,1-1 0,-1 1 0,0 0 0,1-1 0,-1 1 0,1-1 0,-1 1 0,1 0 0,0-1 0,-1 1 0,1 0 0,-1 0 0,1-1 0,-1 1 0,1 0 0,0 0 0,-1 0 0,2 0 0,-2 0 0,1 0 0,-1 1 0,1-1 0,-1 1 0,1-1 0,-1 1 0,0-1 0,1 1 0,-1 0 0,0-1 0,1 1 0,-1-1 0,0 1 0,0 0 0,1-1 0,-1 1 0,0 0 0,0-1 0,0 2 0,2 39 0,-2-36 0,-1 17 0,1 36 0,0-54 0,1 0 0,-1 0 0,1 0 0,0-1 0,0 1 0,0 0 0,1 0 0,-1-1 0,1 1 0,0-1 0,3 6 0,-3-8 0,-1 0 0,1 0 0,-1 0 0,1 0 0,0 0 0,-1 0 0,1 0 0,0 0 0,0 0 0,0-1 0,-1 1 0,1-1 0,0 0 0,0 1 0,0-1 0,0 0 0,0 0 0,0 0 0,0 0 0,0-1 0,-1 1 0,1 0 0,0-1 0,0 1 0,0-1 0,0 0 0,-1 0 0,1 0 0,2-1 0,7-4 0,-1 0 0,0 0 0,12-12 0,-12 10 0,1-1 0,-1-1 0,-1 0 0,1 0 0,-2-1 0,1 0 0,-2 0 0,1-1 0,-2 0 0,0 0 0,0-1 0,-1 0 0,4-14 0,-9 25 0,1 0 0,-1 0 0,1 0 0,-1 0 0,0 0 0,0 0 0,0 0 0,0 0 0,0 0 0,-1-1 0,1 1 0,-1 0 0,1 0 0,-1 0 0,0 0 0,1 0 0,-1 0 0,0 1 0,0-1 0,-1 0 0,1 0 0,0 1 0,-1-1 0,1 0 0,-1 1 0,1 0 0,-1-1 0,1 1 0,-1 0 0,0 0 0,0 0 0,0 0 0,0 0 0,0 0 0,0 0 0,0 1 0,0-1 0,-4 0 0,-5 0 0,-1-1 0,0 1 0,0 1 0,0 0 0,-19 4 0,29-4 0,0 0 0,0 0 0,1 0 0,-1 1 0,0-1 0,0 1 0,0 0 0,0 0 0,1-1 0,-1 1 0,0 0 0,1 0 0,-1 0 0,1 1 0,-1-1 0,1 0 0,-1 1 0,1-1 0,0 1 0,0-1 0,0 1 0,0-1 0,-2 4 0,2-2 0,1 0 0,-1-1 0,1 1 0,-1 0 0,1-1 0,0 1 0,0 0 0,0 0 0,0-1 0,1 1 0,-1 0 0,1-1 0,-1 1 0,1-1 0,1 4 0,-1-4 0,0 1 0,0-1 0,1 0 0,-1 1 0,0-1 0,1 0 0,0 0 0,-1 0 0,1 0 0,0 0 0,0-1 0,0 1 0,0-1 0,0 1 0,4 1 0,-5-2 0,1-1 0,0 1 0,-1-1 0,1 0 0,0 1 0,0-1 0,-1 0 0,1 0 0,0 0 0,0 0 0,0 0 0,-1-1 0,1 1 0,0-1 0,-1 1 0,1-1 0,0 1 0,-1-1 0,1 0 0,-1 0 0,1 0 0,-1 0 0,1 0 0,-1 0 0,2-1 0,2-4 0,0 1 0,0-1 0,0 0 0,-1 0 0,0-1 0,-1 1 0,1-1 0,-1 0 0,0 0 0,-1 0 0,3-12 0,-1 3 0,-1 0 0,-1 0 0,-1 0 0,0-21 0,-1 31 0,0 1 0,-1 0 0,1 0 0,-1 0 0,0-1 0,0 1 0,-4-8 0,5 13 0,0-1 0,0 1 0,0 0 0,0 0 0,-1 0 0,1-1 0,0 1 0,0 0 0,0 0 0,0 0 0,0 0 0,-1 0 0,1-1 0,0 1 0,0 0 0,0 0 0,0 0 0,-1 0 0,1 0 0,0 0 0,0 0 0,0 0 0,-1 0 0,1 0 0,0 0 0,0 0 0,0 0 0,-1 0 0,1 0 0,0 0 0,0 0 0,0 0 0,-1 0 0,1 0 0,0 0 0,0 0 0,0 0 0,-1 0 0,1 0 0,0 0 0,0 0 0,0 1 0,0-1 0,-1 0 0,1 0 0,0 0 0,0 0 0,0 0 0,0 1 0,0-1 0,-1 0 0,1 0 0,0 0 0,0 1 0,0-1 0,0 0 0,0 0 0,0 0 0,0 0 0,0 1 0,0-1 0,0 0 0,0 0 0,0 1 0,0-1 0,0 0 0,0 0 0,0 1 0,-5 16 0,2 7 0,2 0 0,0 0 0,5 48 0,19 72 0,-9-82-1365,0-7-5461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1.664"/>
    </inkml:context>
    <inkml:brush xml:id="br0">
      <inkml:brushProperty name="width" value="0.05" units="cm"/>
      <inkml:brushProperty name="height" value="0.05" units="cm"/>
    </inkml:brush>
  </inkml:definitions>
  <inkml:trace contextRef="#ctx0" brushRef="#br0">96 1 24575,'-3'3'0,"0"0"0,0 1 0,1-1 0,-1 1 0,1 0 0,0 0 0,0 0 0,0 0 0,1 0 0,0 0 0,0 0 0,0 1 0,-1 4 0,0 10 0,1 35 0,1-13 0,-39 585 0,34-519 68,-16 542-1501,21-627-5393</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1.880"/>
    </inkml:context>
    <inkml:brush xml:id="br0">
      <inkml:brushProperty name="width" value="0.05" units="cm"/>
      <inkml:brushProperty name="height" value="0.05" units="cm"/>
    </inkml:brush>
  </inkml:definitions>
  <inkml:trace contextRef="#ctx0" brushRef="#br0">11 1 24575,'-2'0'0,"-2"2"0,2 4 0,-1 2 0,4 5 0,3 2 0,4 4 0,2 0 0,3 0 0,0 1 0,1 0 0,3-5 0,0-1 0,-2-4-8191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2.062"/>
    </inkml:context>
    <inkml:brush xml:id="br0">
      <inkml:brushProperty name="width" value="0.05" units="cm"/>
      <inkml:brushProperty name="height" value="0.05" units="cm"/>
    </inkml:brush>
  </inkml:definitions>
  <inkml:trace contextRef="#ctx0" brushRef="#br0">205 1 24575,'3'0'0,"2"0"0,3 0 0,-2 0 0,-4 2 0,-8 3 0,-4 3 0,-6 3 0,-4 1 0,-7 2 0,-2 0 0,-1 2 0,0 1 0,-3 0 0,6-3-8191</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3.529"/>
    </inkml:context>
    <inkml:brush xml:id="br0">
      <inkml:brushProperty name="width" value="0.05" units="cm"/>
      <inkml:brushProperty name="height" value="0.05" units="cm"/>
    </inkml:brush>
  </inkml:definitions>
  <inkml:trace contextRef="#ctx0" brushRef="#br0">693 21 24575,'1'-1'0,"-1"0"0,0 1 0,0-1 0,0 0 0,-1 0 0,1 1 0,0-1 0,0 0 0,0 0 0,0 1 0,-1-1 0,1 0 0,0 0 0,-1 1 0,1-1 0,-1 0 0,1 1 0,-1-1 0,1 1 0,-1-1 0,1 1 0,-1-1 0,1 1 0,-1-1 0,0 1 0,1-1 0,-2 0 0,0 1 0,0-1 0,0 1 0,0 0 0,0 0 0,0 0 0,0 0 0,0 0 0,0 0 0,0 0 0,0 0 0,-2 1 0,-8 3 0,1 0 0,-22 11 0,26-12 0,-42 21 0,1 3 0,1 1 0,1 3 0,-68 59 0,81-59 0,0 1 0,3 2 0,0 0 0,3 2 0,1 2 0,-22 41 0,37-60 0,1 1 0,2 1 0,0-1 0,1 1 0,-8 43 0,14-57 0,0 0 0,0-1 0,1 1 0,-1 0 0,2 0 0,-1-1 0,1 1 0,0 0 0,1-1 0,-1 1 0,1-1 0,0 1 0,1-1 0,0 0 0,0 0 0,0 0 0,1 0 0,-1-1 0,1 1 0,1-1 0,-1 0 0,1 0 0,9 7 0,-4-6 0,0 0 0,0-1 0,1 0 0,0 0 0,0-1 0,1 0 0,-1-1 0,1-1 0,-1 0 0,15 1 0,14-1 0,68-5 0,-28-4 0,0-4 0,0-4 0,85-27 0,-68 11 0,-3-5 0,100-51 0,-133 55 0,73-50 0,-111 66 0,-1-1 0,-1-1 0,-1-1 0,0-1 0,-1 0 0,17-25 0,-31 38 0,-1 0 0,0-1 0,0 1 0,0-1 0,-1 0 0,0 0 0,3-15 0,-5 20 0,-1 0 0,1 0 0,-1-1 0,0 1 0,0 0 0,-1 0 0,1 0 0,0-1 0,-1 1 0,0 0 0,0 0 0,0 0 0,0 0 0,0 0 0,-1 0 0,1 0 0,-1 1 0,0-1 0,0 0 0,0 1 0,0 0 0,0-1 0,-4-2 0,-1 0 0,-1 0 0,0 0 0,0 1 0,0 0 0,-1 1 0,0-1 0,1 2 0,-1-1 0,-15-1 0,-11-1 0,-40 0 0,65 5 0,-107-1 0,0 5 0,-158 26 0,233-23-1365,11 1-5461</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4.379"/>
    </inkml:context>
    <inkml:brush xml:id="br0">
      <inkml:brushProperty name="width" value="0.05" units="cm"/>
      <inkml:brushProperty name="height" value="0.05" units="cm"/>
    </inkml:brush>
  </inkml:definitions>
  <inkml:trace contextRef="#ctx0" brushRef="#br0">506 10 24575,'-2'-1'0,"1"0"0,-1 0 0,0 0 0,1 0 0,-1 0 0,0 0 0,1 1 0,-1-1 0,0 1 0,0-1 0,0 1 0,0 0 0,0 0 0,1 0 0,-1 0 0,0 0 0,0 0 0,0 0 0,0 0 0,-3 2 0,-38 15 0,39-16 0,-25 14 0,1 1 0,1 1 0,0 2 0,2 0 0,-34 34 0,29-24 0,2 2 0,2 1 0,-41 63 0,55-75 0,1 1 0,0 0 0,2 1 0,-11 34 0,18-49 0,0 0 0,1 1 0,-1-1 0,1 0 0,1 0 0,-1 1 0,1-1 0,0 0 0,1 1 0,0-1 0,0 0 0,1 0 0,0 0 0,0 0 0,0 0 0,1 0 0,0 0 0,6 10 0,-3-12 0,-1 1 0,1-1 0,-1 0 0,1 0 0,1-1 0,-1 0 0,1 0 0,-1-1 0,1 1 0,0-1 0,0-1 0,1 1 0,-1-1 0,0-1 0,1 1 0,-1-1 0,11 0 0,5 0 0,1-1 0,-1-1 0,1-1 0,31-8 0,-24 3 0,-1-1 0,-1-2 0,0 0 0,0-3 0,-1 0 0,-1-2 0,46-32 0,-57 36 0,-1-1 0,-1-1 0,0 0 0,-1 0 0,0-2 0,-1 0 0,-1 0 0,0-1 0,-1 0 0,-1-1 0,0 0 0,-2 0 0,11-35 0,-16 44 0,0-1 0,0 0 0,-1 0 0,-1 1 0,1-1 0,-2 0 0,1 0 0,-1 0 0,0 1 0,-1-1 0,0 0 0,-1 1 0,1-1 0,-1 1 0,-1 0 0,0 0 0,0 0 0,-1 1 0,1-1 0,-2 1 0,1 0 0,-1 0 0,0 1 0,0 0 0,-1 0 0,0 0 0,0 1 0,0 0 0,-1 1 0,0-1 0,0 1 0,0 1 0,-9-4 0,1 3-91,-1-1 0,1 2 0,-1 0 0,0 1 0,0 1 0,0 1 0,-1 0 0,1 1 0,0 1 0,0 1 0,1 0 0,-1 1 0,0 0 0,-18 9 0,-6 5-6735</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5.137"/>
    </inkml:context>
    <inkml:brush xml:id="br0">
      <inkml:brushProperty name="width" value="0.05" units="cm"/>
      <inkml:brushProperty name="height" value="0.05" units="cm"/>
    </inkml:brush>
  </inkml:definitions>
  <inkml:trace contextRef="#ctx0" brushRef="#br0">539 11 24575,'-1'-1'0,"-1"-1"0,0 1 0,0 0 0,0 0 0,1 0 0,-1 1 0,0-1 0,0 0 0,0 1 0,0 0 0,0-1 0,0 1 0,-1 0 0,1 0 0,0 0 0,-2 0 0,-35 5 0,37-4 0,-17 3 0,1 1 0,0 1 0,0 1 0,0 1 0,1 0 0,0 1 0,1 1 0,-26 20 0,11-4 0,0 2 0,2 0 0,-26 34 0,36-39 0,1 1 0,2 0 0,0 2 0,-24 53 0,35-69 0,1 0 0,1 1 0,-1-1 0,2 1 0,-1 0 0,2 0 0,-1 0 0,2 0 0,-1 0 0,2 0 0,-1 0 0,1 0 0,1 0 0,0 0 0,1-1 0,5 18 0,-3-19 0,0-1 0,1 1 0,0-1 0,0 0 0,1-1 0,0 0 0,0 0 0,0 0 0,1-1 0,0 0 0,1 0 0,-1-1 0,1 0 0,0-1 0,0 1 0,0-2 0,16 5 0,3-1 0,1-1 0,-1-1 0,1-1 0,54 0 0,-41-5 0,-1-2 0,1-1 0,-1-3 0,0-1 0,55-18 0,-71 18 0,0-2 0,-1-1 0,0 0 0,-1-2 0,0-1 0,-1-1 0,0 0 0,-2-2 0,30-30 0,-42 38 0,0 0 0,-1-1 0,0 0 0,-1 0 0,0-1 0,0 0 0,-2 0 0,1 0 0,5-22 0,-9 26 0,1-1 0,-2 1 0,1 0 0,-1 0 0,0-1 0,0 1 0,-1 0 0,0-1 0,0 1 0,-1 0 0,0 0 0,0 0 0,-1 0 0,1 0 0,-1 1 0,-1-1 0,-6-8 0,2 5 22,-1 1-1,0 0 0,0 0 1,-1 1-1,0 0 0,0 1 1,-1 0-1,0 0 0,0 1 1,-1 1-1,0 0 0,0 1 1,0 0-1,0 1 0,-15-3 1,-10 0-449,0 2 0,-1 1 1,-68 5-1,52 1-6399</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211"/>
    </inkml:context>
    <inkml:brush xml:id="br0">
      <inkml:brushProperty name="width" value="0.05" units="cm"/>
      <inkml:brushProperty name="height" value="0.05" units="cm"/>
    </inkml:brush>
  </inkml:definitions>
  <inkml:trace contextRef="#ctx0" brushRef="#br0">328 179 24575,'25'-24'0,"-21"21"0,1-1 0,-1 0 0,0 0 0,0 0 0,0 0 0,-1-1 0,1 1 0,-1-1 0,0 0 0,0 0 0,-1-1 0,0 1 0,3-7 0,-5 9 0,1 1 0,-1 0 0,1-1 0,-1 1 0,0-1 0,0 1 0,0-1 0,0 1 0,0-1 0,0 1 0,-1-1 0,1 1 0,-1-1 0,0 1 0,0 0 0,0-1 0,0 1 0,0 0 0,0 0 0,-3-4 0,1 4 0,0-1 0,0 1 0,0-1 0,0 1 0,0 0 0,0 0 0,-1 0 0,1 1 0,-1-1 0,0 1 0,1 0 0,-6-1 0,-3 0 0,0 0 0,0 1 0,0 1 0,-1 0 0,1 0 0,0 1 0,-18 4 0,15-1 0,1 1 0,-1 0 0,1 1 0,1 0 0,-1 1 0,1 1 0,-21 16 0,24-17 0,1 1 0,0 1 0,0 0 0,1 0 0,0 0 0,1 1 0,-1 0 0,2 1 0,-10 21 0,14-30 0,1 1 0,0 0 0,0 0 0,0 0 0,1-1 0,-1 1 0,1 0 0,-1 0 0,1 0 0,0 0 0,0 0 0,1 0 0,-1 0 0,0 0 0,1 0 0,0 0 0,0 0 0,0 0 0,0-1 0,2 5 0,-1-4 0,0-1 0,0 0 0,0 0 0,0-1 0,0 1 0,1 0 0,-1-1 0,0 1 0,1-1 0,0 0 0,-1 0 0,1 0 0,-1 0 0,1 0 0,0-1 0,0 1 0,-1-1 0,1 0 0,0 1 0,0-1 0,5-1 0,3 0 0,0 0 0,0-1 0,-1-1 0,1 1 0,-1-2 0,1 1 0,-1-1 0,0-1 0,0 0 0,-1-1 0,11-7 0,5-6 0,-1-2 0,33-35 0,-57 56 0,0 0 0,1 0 0,-1 0 0,0-1 0,0 1 0,0 0 0,0 0 0,0 0 0,0 0 0,0 0 0,0 0 0,0 0 0,0 0 0,1 0 0,-1 0 0,0 0 0,0 0 0,0-1 0,0 1 0,0 0 0,0 0 0,1 0 0,-1 0 0,0 0 0,0 0 0,0 0 0,0 0 0,0 0 0,0 0 0,0 0 0,1 0 0,-1 1 0,0-1 0,0 0 0,0 0 0,0 0 0,0 0 0,0 0 0,0 0 0,1 0 0,-1 0 0,0 0 0,0 0 0,0 0 0,0 0 0,0 0 0,0 1 0,0-1 0,0 0 0,0 0 0,0 0 0,0 0 0,1 0 0,-1 0 0,0 0 0,0 1 0,2 11 0,-2 20 0,0-30 0,-1 13 34,1 54 263,1-62-485,0-1-1,0 1 1,0-1-1,1 1 1,0-1-1,0 1 1,0-1-1,5 7 1,3 3-6638</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630"/>
    </inkml:context>
    <inkml:brush xml:id="br0">
      <inkml:brushProperty name="width" value="0.05" units="cm"/>
      <inkml:brushProperty name="height" value="0.05" units="cm"/>
    </inkml:brush>
  </inkml:definitions>
  <inkml:trace contextRef="#ctx0" brushRef="#br0">146 363 24575,'3'-6'0,"-1"0"0,0 0 0,-1 0 0,1 0 0,-1 0 0,-1 0 0,1 0 0,-1-1 0,0 1 0,-1-10 0,1 12 0,-1 0 0,1 1 0,-1-1 0,0 1 0,0-1 0,0 0 0,-1 1 0,1 0 0,-1-1 0,0 1 0,0 0 0,0 0 0,0 0 0,0 0 0,-1 0 0,1 0 0,-1 1 0,-5-4 0,7 5 0,-1 0 0,0 1 0,1-1 0,-1 1 0,0 0 0,0-1 0,0 1 0,1 0 0,-1 0 0,0 0 0,0 0 0,1 0 0,-1 1 0,0-1 0,0 1 0,1-1 0,-1 1 0,0-1 0,1 1 0,-1 0 0,0 0 0,1 0 0,-1 0 0,1 0 0,0 0 0,-3 2 0,-1 2 0,0 0 0,0 0 0,1 0 0,0 0 0,-6 10 0,4-4 0,0 0 0,1 1 0,0 0 0,1 0 0,0 0 0,1 0 0,0 1 0,1-1 0,1 1 0,0 0 0,1 18 0,0-26 0,0 0 0,1 0 0,0 0 0,0 0 0,0 0 0,1 0 0,-1 0 0,1-1 0,1 1 0,-1 0 0,0-1 0,1 0 0,0 0 0,0 1 0,0-2 0,1 1 0,-1 0 0,1-1 0,0 1 0,0-1 0,0 0 0,0 0 0,1-1 0,-1 1 0,1-1 0,0 0 0,-1 0 0,1-1 0,0 0 0,9 2 0,-3-1 0,0-1 0,0-1 0,0 1 0,1-2 0,-1 1 0,0-2 0,0 0 0,0 0 0,0-1 0,-1 0 0,1 0 0,-1-2 0,1 1 0,-1-1 0,-1-1 0,1 1 0,17-15 0,-17 11 0,-1 0 0,0-1 0,0 0 0,0 0 0,-1-1 0,-1 0 0,0 0 0,-1-1 0,0 0 0,0 0 0,-1 0 0,-1-1 0,0 1 0,3-25 0,-4 13 0,-1 1 0,-2 0 0,0-1 0,-5-30 0,3 38 0,-1 1 0,-1-1 0,0 0 0,-2 1 0,1 0 0,-2 0 0,-8-15 0,15 29 0,-1 0 0,1 0 0,0 1 0,-1-1 0,0 0 0,1 0 0,-1 0 0,1 1 0,-1-1 0,0 0 0,0 1 0,1-1 0,-1 1 0,0-1 0,0 1 0,0-1 0,1 1 0,-1-1 0,0 1 0,-1-1 0,1 1 0,1 1 0,-1-1 0,0 0 0,1 0 0,-1 1 0,1-1 0,-1 0 0,1 0 0,-1 1 0,1-1 0,-1 1 0,1-1 0,-1 0 0,1 1 0,0-1 0,-1 1 0,1-1 0,0 1 0,-1-1 0,1 1 0,0-1 0,-1 2 0,-1 5 0,-1 0 0,1 0 0,-2 13 0,4-18 0,-5 36 86,1 1-1,2-1 0,5 57 1,24 113-1793,-23-181-5119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0.168"/>
    </inkml:context>
    <inkml:brush xml:id="br0">
      <inkml:brushProperty name="width" value="0.05" units="cm"/>
      <inkml:brushProperty name="height" value="0.05" units="cm"/>
    </inkml:brush>
  </inkml:definitions>
  <inkml:trace contextRef="#ctx0" brushRef="#br0">180 46 24575,'0'-4'0,"0"1"0,0-1 0,0 1 0,-1 0 0,1-1 0,-1 1 0,0 0 0,0-1 0,-2-4 0,3 8 0,-1-1 0,1 1 0,0-1 0,-1 1 0,1-1 0,-1 1 0,1 0 0,0-1 0,-1 1 0,1 0 0,-1-1 0,1 1 0,-1 0 0,0 0 0,1-1 0,-1 1 0,1 0 0,-1 0 0,1 0 0,-1 0 0,1 0 0,-2-1 0,0 2 0,1-1 0,-1 0 0,0 1 0,1-1 0,-1 1 0,1 0 0,-1-1 0,1 1 0,-1 0 0,1 0 0,0 0 0,-2 1 0,-9 9 0,0 0 0,1 0 0,0 1 0,1 1 0,1 0 0,0 0 0,0 1 0,1 0 0,1 0 0,0 1 0,-7 25 0,9-23 0,0 1 0,2 1 0,0-1 0,1 0 0,0 1 0,2-1 0,0 1 0,1-1 0,6 34 0,-4-41 0,0-1 0,0 1 0,1-1 0,0 0 0,1 0 0,0 0 0,0-1 0,1 1 0,1-1 0,-1-1 0,1 1 0,1-1 0,0 0 0,0-1 0,0 0 0,1 0 0,0-1 0,0 0 0,1-1 0,0 0 0,0 0 0,0-1 0,0 0 0,1-1 0,-1 0 0,1-1 0,0 0 0,0-1 0,0 0 0,0 0 0,0-1 0,20-3 0,-18 1 0,0 0 0,0-1 0,-1 0 0,1-1 0,-1-1 0,0 0 0,0 0 0,0-1 0,-1-1 0,0 0 0,-1 0 0,1-1 0,-1-1 0,-1 0 0,1 0 0,-2 0 0,1-1 0,-1-1 0,-1 1 0,0-1 0,0-1 0,-1 1 0,-1-1 0,0 0 0,0-1 0,-2 1 0,1-1 0,-1 1 0,-1-1 0,0 0 0,-1 0 0,-1-15 0,0 7 0,-2-1 0,0 1 0,-2-1 0,0 1 0,-11-31 0,13 44 0,-1 1 0,0-1 0,0 1 0,-1 0 0,1 0 0,-2 1 0,1-1 0,-1 1 0,0 0 0,0 0 0,-1 0 0,1 1 0,-1 0 0,0 0 0,-1 1 0,1-1 0,-1 1 0,-10-4 0,13 7 23,0 0 0,0 0 0,-1 0-1,1 0 1,0 1 0,0 0 0,0 0-1,-1 0 1,1 1 0,0-1 0,0 1-1,0 0 1,0 0 0,-5 2 0,2 0-267,0 0 0,1 1 0,-1 0 0,1 0 1,0 0-1,-11 10 0,-1 4-6582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926"/>
    </inkml:context>
    <inkml:brush xml:id="br0">
      <inkml:brushProperty name="width" value="0.05" units="cm"/>
      <inkml:brushProperty name="height" value="0.05" units="cm"/>
    </inkml:brush>
  </inkml:definitions>
  <inkml:trace contextRef="#ctx0" brushRef="#br0">8 146 24575,'-1'-1'0,"0"1"0,1-1 0,-1 0 0,1 1 0,-1-1 0,1 0 0,-1 0 0,1 1 0,0-1 0,-1 0 0,1 0 0,0 1 0,-1-1 0,1 0 0,0 0 0,0 0 0,0 0 0,0 1 0,0-1 0,0 0 0,0 0 0,0 0 0,0 0 0,0 1 0,1-1 0,-1 0 0,0 0 0,0 0 0,1 1 0,-1-1 0,1 0 0,-1 0 0,1 1 0,-1-1 0,1 0 0,-1 1 0,1-1 0,-1 1 0,1-1 0,0 0 0,-1 1 0,1 0 0,0-1 0,0 1 0,-1-1 0,2 1 0,3-3 0,1 0 0,-1 0 0,1 1 0,-1 0 0,8-2 0,35-7 0,-13 3 0,0-1 0,-1-1 0,59-27 0,-73 24 0,-9 5 0,-11 9 0,1 0 0,-1 0 0,0 0 0,0 0 0,0-1 0,0 1 0,0 0 0,0 0 0,0 0 0,0 0 0,-1-1 0,1 1 0,0 0 0,0 0 0,-1-1 0,1 1 0,0 0 0,-1 0 0,0 0 0,-4 17-151,0 1-1,1-1 0,1 1 0,0 0 1,2 0-1,0 0 0,1 0 1,5 38-1,-2-41-6674</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7.052"/>
    </inkml:context>
    <inkml:brush xml:id="br0">
      <inkml:brushProperty name="width" value="0.05" units="cm"/>
      <inkml:brushProperty name="height" value="0.05" units="cm"/>
    </inkml:brush>
  </inkml:definitions>
  <inkml:trace contextRef="#ctx0" brushRef="#br0">18 44 24575,'0'-5'0,"-2"-3"0,-1-3 0,-2 0 0,-3 2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7.947"/>
    </inkml:context>
    <inkml:brush xml:id="br0">
      <inkml:brushProperty name="width" value="0.05" units="cm"/>
      <inkml:brushProperty name="height" value="0.05" units="cm"/>
    </inkml:brush>
  </inkml:definitions>
  <inkml:trace contextRef="#ctx0" brushRef="#br0">2 312 24575,'0'0'0,"0"1"0,0-1 0,0 0 0,-1 1 0,1-1 0,0 0 0,0 1 0,0-1 0,0 1 0,-1-1 0,1 0 0,0 1 0,0-1 0,0 1 0,0-1 0,0 0 0,0 1 0,0-1 0,0 1 0,0-1 0,1 0 0,-1 1 0,0-1 0,0 1 0,0-1 0,0 0 0,0 1 0,1-1 0,-1 0 0,0 1 0,0-1 0,1 1 0,8 18 0,-7-14 0,1 0 0,-1 0 0,1 0 0,0-1 0,1 0 0,-1 1 0,8 5 0,-10-9 0,1 1 0,-1-1 0,1 0 0,0 0 0,0 0 0,-1-1 0,1 1 0,0 0 0,0-1 0,0 1 0,0-1 0,0 1 0,0-1 0,0 0 0,0 0 0,0 0 0,0 0 0,0 0 0,0 0 0,0-1 0,0 1 0,-1-1 0,1 1 0,0-1 0,2-1 0,4-2 0,0 0 0,-1-1 0,1 0 0,-1-1 0,0 1 0,-1-1 0,0-1 0,0 1 0,6-9 0,7-12 0,18-34 0,-25 39 0,1 1 0,22-28 0,-34 48 0,-1 0 0,1 0 0,0 0 0,0 0 0,0 0 0,0 0 0,0 0 0,0 1 0,1-1 0,-1 0 0,0 1 0,0-1 0,0 1 0,1-1 0,0 0 0,-1 1 0,-1 0 0,1 1 0,0-1 0,-1 0 0,1 0 0,-1 0 0,1 0 0,-1 0 0,1 1 0,-1-1 0,1 0 0,-1 0 0,1 1 0,-1-1 0,1 0 0,-1 1 0,0-1 0,1 1 0,-1-1 0,1 0 0,-1 1 0,0-1 0,0 1 0,1 0 0,1 4 0,0 0 0,0 1 0,-1-1 0,1 0 0,0 9 0,0 0 0,0-7 0,0-1 0,0 1 0,0 0 0,4 6 0,-5-12 0,-1-1 0,0 0 0,0 0 0,0 1 0,0-1 0,0 0 0,0 0 0,0 1 0,0-1 0,1 0 0,-1 0 0,0 1 0,0-1 0,0 0 0,1 0 0,-1 0 0,0 1 0,0-1 0,1 0 0,-1 0 0,0 0 0,0 0 0,1 1 0,-1-1 0,0 0 0,0 0 0,1 0 0,-1 0 0,0 0 0,1 0 0,-1 0 0,0 0 0,0 0 0,1 0 0,-1 0 0,0 0 0,1 0 0,-1 0 0,0 0 0,0 0 0,1-1 0,5-12 0,-2-22 0,-9-148 0,3 170 0,0 13 0,-3 21 0,-7 148 0,-18 146 0,29-313 0,0 8 0,-1-1 0,0 1 0,-6 16 0,8-26 0,0 0 0,0 1 0,0-1 0,0 0 0,0 1 0,-1-1 0,1 0 0,0 1 0,0-1 0,0 0 0,0 1 0,0-1 0,-1 0 0,1 1 0,0-1 0,0 0 0,-1 0 0,1 1 0,0-1 0,0 0 0,-1 0 0,1 0 0,0 1 0,-1-1 0,1 0 0,0 0 0,-1 0 0,1 0 0,0 0 0,-1 0 0,1 0 0,0 1 0,-1-1 0,1 0 0,0 0 0,-1 0 0,1 0 0,-1-1 0,1 1 0,0 0 0,-1 0 0,1 0 0,0 0 0,-1 0 0,1 0 0,0 0 0,-1-1 0,1 1 0,0 0 0,0 0 0,-1 0 0,1-1 0,0 1 0,0 0 0,-1-1 0,1 1 0,0 0 0,0 0 0,0-1 0,-1 1 0,1 0 0,0-1 0,0 1 0,0-1 0,-11-24 0,11 24 0,-5-13 0,2-1 0,0 1 0,1-1 0,0 0 0,1 1 0,1-1 0,0 0 0,1 0 0,1 0 0,3-14 0,-2 16 0,1-1 0,0 1 0,0 0 0,1 0 0,1 1 0,0 0 0,1 0 0,0 0 0,1 1 0,18-21 0,-26 32 0,0 0 0,1-1 0,-1 1 0,0-1 0,1 1 0,-1-1 0,1 1 0,-1 0 0,0-1 0,1 1 0,-1 0 0,1 0 0,-1-1 0,1 1 0,-1 0 0,1 0 0,-1-1 0,1 1 0,-1 0 0,1 0 0,-1 0 0,1 0 0,0 0 0,-1 0 0,1 0 0,-1 0 0,1 0 0,-1 0 0,1 0 0,0 1 0,0-1 0,-1 1 0,1 0 0,-1-1 0,1 1 0,-1 0 0,1 0 0,-1 0 0,0 0 0,1-1 0,-1 1 0,0 0 0,1 0 0,-1 0 0,0 0 0,0 1 0,0 4 0,1 0 0,-1-1 0,-1 1 0,-1 10 0,1-13 0,0 0 0,1 0 0,-1 0 0,0 0 0,1 0 0,0 0 0,0 0 0,0 0 0,0 5 0,1-7 0,0 0 0,-1 0 0,1 0 0,0 0 0,-1-1 0,1 1 0,0 0 0,0 0 0,0 0 0,0-1 0,0 1 0,0 0 0,0-1 0,0 1 0,0-1 0,0 1 0,0-1 0,0 1 0,1-1 0,-1 0 0,0 0 0,0 0 0,0 0 0,0 1 0,1-2 0,-1 1 0,2 0 0,0 0-97,1 0-1,0 0 1,-1-1-1,1 1 1,0-1-1,-1 0 1,1 0-1,-1-1 1,1 1-1,-1 0 1,0-1-1,0 0 0,6-4 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486"/>
    </inkml:context>
    <inkml:brush xml:id="br0">
      <inkml:brushProperty name="width" value="0.05" units="cm"/>
      <inkml:brushProperty name="height" value="0.05" units="cm"/>
    </inkml:brush>
  </inkml:definitions>
  <inkml:trace contextRef="#ctx0" brushRef="#br0">93 257 24575,'-21'1'0,"-18"-1"0,37 0 0,-1 0 0,1 0 0,0-1 0,-1 1 0,1-1 0,0 1 0,-1-1 0,1 0 0,0 0 0,0 0 0,-4-2 0,6 3 0,0 0 0,0 0 0,0-1 0,0 1 0,-1 0 0,1 0 0,0 0 0,0 0 0,0 0 0,0-1 0,0 1 0,0 0 0,0 0 0,-1 0 0,1 0 0,0-1 0,0 1 0,0 0 0,0 0 0,0 0 0,0-1 0,0 1 0,0 0 0,0 0 0,0 0 0,0-1 0,0 1 0,0 0 0,0 0 0,0 0 0,0-1 0,1 1 0,-1 0 0,0 0 0,0 0 0,0 0 0,0-1 0,0 1 0,0 0 0,0 0 0,1 0 0,-1 0 0,0 0 0,0-1 0,0 1 0,0 0 0,0 0 0,1 0 0,-1 0 0,12-6 0,24-5 0,1 2 0,0 1 0,54-4 0,-30 4 0,818-88-626,3 33-144,-730 53 745,-128 9 25,-15 1 0,1 0 0,0-1 0,-1-1 0,11-2 0,-20 4-1,0 0 0,0 0 0,0 0 0,-1 0 0,1 0 0,0 0 0,0 0 0,0 0 0,0-1 0,0 1 0,0 0 0,0 0 0,0 0 0,0 0 0,0 0 0,-1 0 0,1 0 0,0 0 0,0 0 0,0 0 0,0-1 0,0 1 0,0 0 0,0 0 0,0 0 0,0 0 0,0 0 0,0 0 0,0 0 0,0 0 0,0-1 0,0 1 0,0 0 0,0 0 0,0 0 0,0 0 0,0 0 0,0 0 0,0 0 0,0-1 0,0 1 0,0 0 0,0 0 0,0 0 0,0 0 0,0 0 0,1 0 0,-1 0 0,0 0 0,0 0 0,0 0 0,0-1 0,0 1 0,0 0 0,-11-2-1073,-12-1-4567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765"/>
    </inkml:context>
    <inkml:brush xml:id="br0">
      <inkml:brushProperty name="width" value="0.05" units="cm"/>
      <inkml:brushProperty name="height" value="0.05" units="cm"/>
    </inkml:brush>
  </inkml:definitions>
  <inkml:trace contextRef="#ctx0" brushRef="#br0">11 19 24575,'8'-10'0,"1"2"0,-11 24 0,0-5 4,-5 22 80,1 0 0,1 1 0,0 35 0,5-60-184,0 0 0,1 0-1,0 0 1,0-1 0,1 1 0,0 0-1,0 0 1,1-1 0,0 0-1,1 1 1,0-1 0,0 0-1,1-1 1,0 1 0,0-1-1,11 12 1,2-4-6726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920"/>
    </inkml:context>
    <inkml:brush xml:id="br0">
      <inkml:brushProperty name="width" value="0.05" units="cm"/>
      <inkml:brushProperty name="height" value="0.05" units="cm"/>
    </inkml:brush>
  </inkml:definitions>
  <inkml:trace contextRef="#ctx0" brushRef="#br0">79 21 24575,'-5'-3'0,"-6"-2"0,-3-1 0,-2 1 0,2 3 0,3 5 0,4 3 0,7 2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9.234"/>
    </inkml:context>
    <inkml:brush xml:id="br0">
      <inkml:brushProperty name="width" value="0.05" units="cm"/>
      <inkml:brushProperty name="height" value="0.05" units="cm"/>
    </inkml:brush>
  </inkml:definitions>
  <inkml:trace contextRef="#ctx0" brushRef="#br0">283 252 24575,'7'-8'0,"-1"1"0,0-1 0,-1-1 0,0 1 0,0-1 0,0 0 0,-1 0 0,-1 0 0,1 0 0,1-11 0,-3 14 0,-1-1 0,0 1 0,0-1 0,0 1 0,-1-1 0,0 1 0,0-1 0,0 0 0,-1 1 0,0-1 0,-1 1 0,1 0 0,-1-1 0,-1 1 0,-5-11 0,7 14 0,-1 1 0,1 0 0,-1 0 0,0-1 0,1 1 0,-1 1 0,0-1 0,-1 0 0,1 0 0,0 1 0,0-1 0,-1 1 0,1 0 0,-1 0 0,1-1 0,-1 2 0,1-1 0,-1 0 0,0 1 0,1-1 0,-1 1 0,0-1 0,0 1 0,1 0 0,-1 1 0,0-1 0,0 0 0,1 1 0,-1-1 0,0 1 0,1 0 0,-1 0 0,1 0 0,-1 0 0,1 0 0,-3 2 0,-5 3 0,0 1 0,1-1 0,0 1 0,0 1 0,1 0 0,-1 0 0,-8 12 0,0 4 0,1 0 0,0 0 0,2 2 0,1 0 0,1 0 0,-10 35 0,10-21 0,3 1 0,1 1 0,-5 68 0,11-32 0,7 86 0,19 72 0,-23-233 0,2 23 33,6 47-732,-1 95 0,-10-134-6127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9.729"/>
    </inkml:context>
    <inkml:brush xml:id="br0">
      <inkml:brushProperty name="width" value="0.05" units="cm"/>
      <inkml:brushProperty name="height" value="0.05" units="cm"/>
    </inkml:brush>
  </inkml:definitions>
  <inkml:trace contextRef="#ctx0" brushRef="#br0">1 183 24575,'98'-28'0,"-55"17"0,1-2 0,63-30 0,-102 41 0,-1-1 0,1 1 0,-1-1 0,0-1 0,0 1 0,0-1 0,0 1 0,-1-1 0,6-7 0,-9 10 0,1 0 0,0-1 0,-1 1 0,1 0 0,-1 0 0,1 0 0,-1 0 0,1 0 0,-1-1 0,0 1 0,0 0 0,1 0 0,-1-1 0,0 1 0,0 0 0,0 0 0,-1-1 0,1 1 0,0 0 0,0 0 0,-1-1 0,1 1 0,0 0 0,-1 0 0,0 0 0,1 0 0,-1 0 0,1 0 0,-1 0 0,0 0 0,0 0 0,0 0 0,0 0 0,0 0 0,1 0 0,-2 0 0,1 1 0,0-1 0,0 1 0,0-1 0,0 0 0,0 1 0,0 0 0,-3-1 0,4 1 0,0-1 0,0 1 0,-1 0 0,1 0 0,0 0 0,-1-1 0,1 1 0,0 0 0,-1 0 0,1 0 0,0 0 0,-1 0 0,1 0 0,0 0 0,-1 0 0,1 0 0,-1 0 0,1 0 0,0 0 0,-1 0 0,1 0 0,0 0 0,-1 0 0,1 0 0,0 1 0,-1-1 0,1 0 0,0 0 0,0 0 0,-1 1 0,1-1 0,0 0 0,-1 0 0,1 1 0,-1 13 0,12 21 0,-10-33 0,15 38 0,-7-21 0,-1 1 0,-1 0 0,-1 1 0,6 37 0,-11-58 0,-1 1 0,0 0 0,0 0 0,0-1 0,0 1 0,1 0 0,-1 0 0,0 0 0,0-1 0,0 1 0,0 0 0,-1 0 0,1 0 0,0-1 0,0 1 0,0 0 0,-1 0 0,1-1 0,0 1 0,-1 0 0,1-1 0,0 1 0,-1 0 0,1-1 0,-1 1 0,1-1 0,-1 1 0,0 0 0,1-1 0,-2 1 0,1-1 0,0-1 0,0 1 0,1 0 0,-1-1 0,0 1 0,0-1 0,1 0 0,-1 1 0,0-1 0,1 0 0,-1 1 0,0-1 0,1 0 0,-1 0 0,1 1 0,0-1 0,-1 0 0,1 0 0,-1 0 0,1 0 0,0 0 0,0 0 0,0 0 0,-1 1 0,1-1 0,0-1 0,-2-11 69,0 0-1,1 1 0,0-1 0,2-13 1,-1 20-212,0 1 1,1 0 0,0-1 0,0 1-1,0-1 1,1 1 0,-1 0 0,1 0 0,1 0-1,-1 0 1,6-9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0.619"/>
    </inkml:context>
    <inkml:brush xml:id="br0">
      <inkml:brushProperty name="width" value="0.05" units="cm"/>
      <inkml:brushProperty name="height" value="0.05" units="cm"/>
    </inkml:brush>
  </inkml:definitions>
  <inkml:trace contextRef="#ctx0" brushRef="#br0">62 141 24575,'-1'-1'0,"-1"0"0,1 0 0,-1 0 0,1 0 0,-1 0 0,1 0 0,0 0 0,0-1 0,-1 1 0,1 0 0,0-1 0,0 1 0,0-1 0,0-1 0,-16-16 0,10 20 0,0 12 0,4 4 0,1 0 0,0-1 0,1 1 0,1 0 0,1 0 0,0 0 0,6 30 0,-5-40 0,0-1 0,1 0 0,-1 1 0,1-1 0,0 0 0,1 0 0,-1 0 0,1-1 0,6 7 0,-8-9 0,0-1 0,0 0 0,0 0 0,0 0 0,1 0 0,-1-1 0,0 1 0,1-1 0,-1 1 0,1-1 0,0 0 0,-1 0 0,1 0 0,0 0 0,0 0 0,0-1 0,0 1 0,-1-1 0,1 0 0,0 0 0,0 0 0,0 0 0,6-1 0,-7 0 0,0 0 0,0 0 0,-1-1 0,1 1 0,0 0 0,0-1 0,-1 1 0,1-1 0,0 0 0,-1 1 0,0-1 0,1 0 0,-1 0 0,0 0 0,0 0 0,0 0 0,0 0 0,0 0 0,-1 0 0,1 0 0,-1-1 0,1 1 0,-1 0 0,0 0 0,0-1 0,0 1 0,0-3 0,0-5 0,-1 0 0,1 0 0,-2 0 0,-4-18 0,3 19 0,0 1 0,0-1 0,-1 0 0,-1 1 0,1 0 0,-1 0 0,-1 0 0,-10-11 0,12 15 0,1 0 0,-1 1 0,0 0 0,0-1 0,0 2 0,0-1 0,-1 0 0,1 1 0,-1 0 0,1 0 0,-1 0 0,0 1 0,0-1 0,0 1 0,0 0 0,0 0 0,-8 1 0,12 1 0,6 2 0,7 1 0,15 1 0,1-2 0,0-1 0,-1-1 0,1-1 0,54-8 0,-80 7 0,38-8 0,-38 8 0,-1 1 0,1-1 0,-1 1 0,1-1 0,-1 0 0,1 1 0,-1-1 0,0 0 0,1 0 0,-1 0 0,0 0 0,0 0 0,0-1 0,0 1 0,0 0 0,0 0 0,0-1 0,0 1 0,0-1 0,0 1 0,0-2 0,-1 3 0,0 0 0,0 0 0,-1 0 0,1 0 0,0 0 0,0 1 0,0-1 0,0 0 0,0 0 0,-1 0 0,1 0 0,0 0 0,0 0 0,0 0 0,0 0 0,-1 1 0,1-1 0,0 0 0,0 0 0,0 0 0,0 0 0,-1 0 0,1 0 0,0 0 0,0 0 0,0 0 0,-1 0 0,1 0 0,0 0 0,0-1 0,0 1 0,0 0 0,-1 0 0,1 0 0,0 0 0,0 0 0,0 0 0,0 0 0,-1 0 0,1 0 0,0-1 0,0 1 0,0 0 0,0 0 0,0 0 0,0 0 0,-1 0 0,1-1 0,0 1 0,0 0 0,0 0 0,0 0 0,0-1 0,0 1 0,0 0 0,0 0 0,0 0 0,0 0 0,0-1 0,0 1 0,0 0 0,0 0 0,0 0 0,0-1 0,0 1 0,0 0 0,0 0 0,0 0 0,1-1 0,-13 11 0,7-3 0,1 1 0,0 0 0,0 0 0,1 0 0,0 0 0,0 0 0,1 1 0,-2 14 0,3-18 0,0 1 0,1-1 0,-1 1 0,1-1 0,1 1 0,-1 0 0,1-1 0,0 1 0,0-1 0,1 1 0,-1-1 0,1 0 0,0 0 0,5 8 0,-5-11 0,0 1 0,-1-1 0,1 0 0,1 0 0,-1-1 0,0 1 0,0 0 0,1-1 0,-1 1 0,1-1 0,-1 0 0,1 0 0,0 0 0,-1 0 0,1 0 0,0-1 0,0 1 0,-1-1 0,1 0 0,0 0 0,0 0 0,0 0 0,-1 0 0,1-1 0,0 1 0,0-1 0,0 1 0,-1-1 0,1 0 0,4-3 0,1 1 0,0-1 0,0-1 0,0 1 0,-1-1 0,0-1 0,0 1 0,0-1 0,9-11 0,-7 5 0,-1 0 0,0-1 0,-1 0 0,0 0 0,8-25 0,-15 59 0,4 31 0,-3-45 0,1 0 0,-1 0 0,1 0 0,1 0 0,-1 0 0,1 0 0,0-1 0,1 1 0,-1-1 0,1 0 0,1 0 0,-1 0 0,1-1 0,10 11 0,-11-14 0,-1 1 0,1-1 0,-1 0 0,1 0 0,0 0 0,-1-1 0,1 1 0,0-1 0,0 0 0,0 0 0,0 0 0,0 0 0,1-1 0,-1 0 0,0 1 0,0-2 0,0 1 0,0 0 0,0-1 0,1 0 0,-1 0 0,0 0 0,-1 0 0,1-1 0,0 0 0,0 0 0,6-3 0,-4 0 0,0 1 0,0-1 0,0 0 0,-1 0 0,1-1 0,-1 1 0,-1-1 0,1 0 0,-1-1 0,0 1 0,0-1 0,-1 0 0,0 0 0,0 0 0,-1 0 0,1 0 0,-2-1 0,1 1 0,-1-1 0,0 1 0,0-1 0,-1 1 0,0-1 0,-1 0 0,0 1 0,0-1 0,0 1 0,-1-1 0,0 1 0,-1 0 0,1 0 0,-1 0 0,-1 0 0,1 0 0,-1 1 0,-1-1 0,1 1 0,-1 0 0,0 1 0,0-1 0,-1 1 0,1 0 0,-1 0 0,0 0 0,-14-6 0,9 6-273,0 0 0,0 2 0,-1-1 0,-19-2 0,-5 1-6553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6.188"/>
    </inkml:context>
    <inkml:brush xml:id="br0">
      <inkml:brushProperty name="width" value="0.05" units="cm"/>
      <inkml:brushProperty name="height" value="0.05" units="cm"/>
    </inkml:brush>
  </inkml:definitions>
  <inkml:trace contextRef="#ctx0" brushRef="#br0">305 1941 24575,'13'-147'0,"-14"-336"0,-28 48 0,20 333 0,-4-55 0,13 136 0,0 0 0,1 0 0,2 1 0,0-1 0,9-33 0,-6 30 0,-1-1 0,-1 1 0,1-39 0,-4-34 0,-3-77 0,2 171 0,0 0 0,-1-1 0,0 1 0,0 0 0,0 0 0,0 0 0,0 0 0,0 0 0,-1 1 0,1-1 0,-1 0 0,0 1 0,-3-5 0,4 6 0,0 0 0,0 1 0,0-1 0,0 1 0,0-1 0,0 0 0,0 1 0,0 0 0,0-1 0,-1 1 0,1 0 0,0-1 0,0 1 0,0 0 0,0 0 0,0 0 0,-1 0 0,1 0 0,0 0 0,0 0 0,0 1 0,0-1 0,-1 0 0,1 1 0,0-1 0,0 1 0,0-1 0,0 1 0,0-1 0,0 1 0,0 0 0,0-1 0,0 1 0,1 0 0,-1 0 0,0 0 0,0 0 0,1 0 0,-2 2 0,-29 35 0,3 3 0,-25 44 0,-27 39 0,42-72-1365,25-32-5461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0.743"/>
    </inkml:context>
    <inkml:brush xml:id="br0">
      <inkml:brushProperty name="width" value="0.05" units="cm"/>
      <inkml:brushProperty name="height" value="0.05" units="cm"/>
    </inkml:brush>
  </inkml:definitions>
  <inkml:trace contextRef="#ctx0" brushRef="#br0">195 6 24575,'-1'0'0,"0"0"0,0 1 0,0-1 0,0 1 0,0-1 0,0 1 0,0-1 0,0 1 0,0 0 0,1-1 0,-1 1 0,0 0 0,0 0 0,1-1 0,-1 1 0,1 0 0,-1 0 0,0 0 0,0 2 0,-11 24 0,8-17 0,-63 110 0,37-69 0,-28 65 0,57-114 0,0 0 0,0 0 0,0 1 0,1-1 0,-1 0 0,0 1 0,1-1 0,0 1 0,0-1 0,-1 1 0,1-1 0,1 1 0,-1-1 0,0 0 0,0 1 0,1-1 0,1 4 0,-1-4 0,0 0 0,1 0 0,-1 0 0,1-1 0,0 1 0,0 0 0,-1-1 0,1 1 0,0-1 0,0 0 0,1 0 0,-1 0 0,0 0 0,0 0 0,0 0 0,1 0 0,4 0 0,12 3 0,1 0 0,0-2 0,35 0 0,60-7 0,-114 5 0,92-11 0,-82 9 0,0 0 0,0-1 0,0-1 0,0 0 0,20-10 0,-27 12 0,-1-1 0,1 1 0,-1-1 0,0 0 0,0 0 0,0 0 0,0-1 0,-1 1 0,1 0 0,-1-1 0,0 0 0,0 0 0,0 1 0,-1-1 0,1 0 0,-1-1 0,0 1 0,0 0 0,0 0 0,-1 0 0,0-1 0,1 1 0,-1 0 0,-1 0 0,0-8 0,-3-9 0,0 1 0,-1 0 0,-1 0 0,-9-18 0,9 22 0,1 3 0,-41-98 0,46 111 6,0-2-68,-1 1-1,1 0 1,-1 0 0,1-1-1,-1 1 1,0 0 0,0 0-1,1 0 1,-1 0 0,0 0-1,0 0 1,0 0 0,0 0-1,0 0 1,0 1 0,0-1 0,0 0-1,0 1 1,-1-1 0,1 1-1,-3-2 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6.422"/>
    </inkml:context>
    <inkml:brush xml:id="br0">
      <inkml:brushProperty name="width" value="0.05" units="cm"/>
      <inkml:brushProperty name="height" value="0.05" units="cm"/>
    </inkml:brush>
  </inkml:definitions>
  <inkml:trace contextRef="#ctx0" brushRef="#br0">0 84 24575,'2'-5'0,"4"-6"0,0-3 0,1-2 0,3 0 0,1 2 0,1 6 0,1 10 0,1 10 0,0 11 0,0 10 0,0 9 0,-1 9 0,1 7 0,0 3 0,0 1 0,-3-11-8191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7.625"/>
    </inkml:context>
    <inkml:brush xml:id="br0">
      <inkml:brushProperty name="width" value="0.05" units="cm"/>
      <inkml:brushProperty name="height" value="0.05" units="cm"/>
    </inkml:brush>
  </inkml:definitions>
  <inkml:trace contextRef="#ctx0" brushRef="#br0">54 585 24575,'-2'0'0,"0"0"0,0 0 0,0 0 0,0-1 0,0 1 0,0 0 0,0-1 0,0 0 0,0 1 0,0-1 0,0 0 0,0 0 0,0 0 0,1 0 0,-1 0 0,0 0 0,1-1 0,-1 1 0,-2-4 0,2 3 0,1-1 0,-1 0 0,1 0 0,-1 0 0,1-1 0,0 1 0,0 0 0,0 0 0,1 0 0,-1-1 0,1-3 0,0-5 0,0 0 0,1 1 0,0-1 0,1 0 0,7-21 0,1 5 0,1-1 0,2 1 0,0 1 0,2 0 0,1 1 0,1 1 0,1 0 0,2 1 0,32-31 0,-37 40 0,1 1 0,1 1 0,0 1 0,0 0 0,1 1 0,1 1 0,0 1 0,0 1 0,0 0 0,1 2 0,1 0 0,-1 1 0,1 1 0,33-3 0,-44 7 0,-1 0 0,0 1 0,1-1 0,-1 2 0,0-1 0,0 2 0,0-1 0,0 1 0,0 0 0,-1 1 0,1 0 0,-1 0 0,0 1 0,10 7 0,-10-5 0,0 0 0,-1 1 0,0 0 0,-1 0 0,0 0 0,0 1 0,0 0 0,-1 0 0,0 0 0,-1 1 0,0-1 0,3 17 0,0 4-227,-3 1-1,0 0 1,-2 0-1,-1 0 1,-5 42-1,4-60-6598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8.012"/>
    </inkml:context>
    <inkml:brush xml:id="br0">
      <inkml:brushProperty name="width" value="0.05" units="cm"/>
      <inkml:brushProperty name="height" value="0.05" units="cm"/>
    </inkml:brush>
  </inkml:definitions>
  <inkml:trace contextRef="#ctx0" brushRef="#br0">2 59 24575,'0'0'0,"0"1"0,-1-1 0,1 0 0,0 0 0,0 0 0,0 1 0,0-1 0,0 0 0,0 0 0,0 0 0,0 1 0,0-1 0,0 0 0,0 0 0,-1 1 0,1-1 0,0 0 0,1 0 0,-1 0 0,0 1 0,0-1 0,0 0 0,0 0 0,0 0 0,0 1 0,0-1 0,0 0 0,0 0 0,0 0 0,0 1 0,1-1 0,-1 0 0,0 0 0,0 0 0,0 1 0,0-1 0,0 0 0,1 0 0,8 14 0,-6-9 0,21 40 0,-17-29 0,1 0 0,1-1 0,20 26 0,-27-39 0,-1-1 0,1 1 0,-1-1 0,1 1 0,0-1 0,0 0 0,-1 1 0,1-1 0,0 0 0,0 0 0,0-1 0,0 1 0,1 0 0,-1-1 0,0 1 0,0-1 0,0 0 0,0 1 0,1-1 0,-1 0 0,0-1 0,0 1 0,0 0 0,0 0 0,1-1 0,-1 0 0,0 1 0,0-1 0,0 0 0,0 0 0,0 0 0,0 0 0,0 0 0,-1 0 0,1-1 0,2-1 0,7-6 0,-1-1 0,0 0 0,0-1 0,11-16 0,-15 19 0,32-51 0,-28 43 0,0 0 0,1 1 0,14-17 0,-24 32 20,0-1 0,-1 0 0,1 0 1,0 0-1,0 1 0,0-1 0,0 0 0,0 1 0,0-1 0,0 1 0,0-1 0,0 1 0,0 0 0,0-1 0,0 1 0,1 0 1,-2 0-64,1 0 0,-1 0 1,0 1-1,1-1 0,-1 0 1,0 0-1,1 1 0,-1-1 1,0 0-1,0 1 0,1-1 1,-1 0-1,0 1 0,0-1 1,0 1-1,1-1 0,-1 0 1,0 1-1,0-1 0,0 1 1,0-1-1,0 0 0,0 1 1,0-1-1,0 1 0,0-1 1,0 1-1,0-1 0,0 0 1,0 1-1,0-1 0,0 1 1,-1-1-1,1 0 0,0 1 1,0-1-1,0 0 0,-1 1 1,1 0-1,-5 12-6783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759"/>
    </inkml:context>
    <inkml:brush xml:id="br0">
      <inkml:brushProperty name="width" value="0.05" units="cm"/>
      <inkml:brushProperty name="height" value="0.05" units="cm"/>
    </inkml:brush>
  </inkml:definitions>
  <inkml:trace contextRef="#ctx0" brushRef="#br0">10 43 24575,'1'-1'0,"0"-1"0,-1 1 0,1 0 0,0-1 0,0 1 0,-1 0 0,1-1 0,-1 1 0,1-1 0,-1 1 0,0-1 0,1 0 0,-1-2 0,0 3 0,0 0 0,0 1 0,0-1 0,0 0 0,0 0 0,0 0 0,0 1 0,0-1 0,0 0 0,-1 0 0,1 1 0,0-1 0,0 0 0,-1 0 0,1 1 0,0-1 0,-1 0 0,1 1 0,-1-1 0,1 1 0,-1-1 0,1 0 0,-1 1 0,0-1 0,1 1 0,-1-1 0,0 1 0,0-1 0,1 1 0,-1 0 0,1 0 0,0 0 0,-1 0 0,1 1 0,0-1 0,-1 0 0,1 0 0,0 0 0,0 0 0,-1 0 0,1 0 0,0 1 0,0-1 0,-1 0 0,1 0 0,0 1 0,0-1 0,-1 0 0,1 0 0,0 1 0,0-1 0,0 0 0,0 0 0,-1 1 0,1-1 0,0 0 0,0 1 0,0-1 0,0 0 0,0 1 0,0-1 0,0 0 0,0 0 0,0 1 0,0-1 0,0 0 0,0 1 0,0 15 0,0-15 0,17 146 0,1-4 0,-16-49-1365,-3-73-5461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348"/>
    </inkml:context>
    <inkml:brush xml:id="br0">
      <inkml:brushProperty name="width" value="0.05" units="cm"/>
      <inkml:brushProperty name="height" value="0.05" units="cm"/>
    </inkml:brush>
  </inkml:definitions>
  <inkml:trace contextRef="#ctx0" brushRef="#br0">6 24 24575,'0'0'0,"0"0"0,0 0 0,0 0 0,-1 0 0,1 0 0,0 0 0,0 0 0,0 0 0,-1 0 0,1 0 0,0 0 0,0 0 0,0 0 0,-1 0 0,1 0 0,0 1 0,0-1 0,0 0 0,0 0 0,-1 0 0,1 0 0,0 0 0,0 0 0,0 0 0,0 1 0,0-1 0,-1 0 0,1 0 0,0 0 0,0 0 0,0 1 0,0-1 0,0 0 0,0 0 0,0 0 0,0 1 0,0-1 0,0 0 0,0 0 0,0 0 0,0 0 0,0 1 0,0-1 0,5 11 0,10 8 0,-10-14 0,0 0 0,1-1 0,0 0 0,0 0 0,0-1 0,0 0 0,0 0 0,1 0 0,-1-1 0,1 0 0,8 2 0,-12-3 0,0-1 0,0 1 0,1-1 0,-1 1 0,0-1 0,1 0 0,-1 0 0,0-1 0,0 1 0,1-1 0,-1 0 0,0 1 0,0-1 0,0-1 0,0 1 0,0 0 0,0-1 0,0 1 0,0-1 0,-1 0 0,1 0 0,-1 0 0,1 0 0,-1-1 0,3-2 0,0-5-273,0 1 0,0-1 0,-1 0 0,3-13 0,-3 11-6553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566"/>
    </inkml:context>
    <inkml:brush xml:id="br0">
      <inkml:brushProperty name="width" value="0.05" units="cm"/>
      <inkml:brushProperty name="height" value="0.05" units="cm"/>
    </inkml:brush>
  </inkml:definitions>
  <inkml:trace contextRef="#ctx0" brushRef="#br0">3 1 24575,'-2'0'0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742"/>
    </inkml:context>
    <inkml:brush xml:id="br0">
      <inkml:brushProperty name="width" value="0.05" units="cm"/>
      <inkml:brushProperty name="height" value="0.05" units="cm"/>
    </inkml:brush>
  </inkml:definitions>
  <inkml:trace contextRef="#ctx0" brushRef="#br0">0 0 24575,'0'2'0,"3"1"0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349"/>
    </inkml:context>
    <inkml:brush xml:id="br0">
      <inkml:brushProperty name="width" value="0.05" units="cm"/>
      <inkml:brushProperty name="height" value="0.05" units="cm"/>
    </inkml:brush>
  </inkml:definitions>
  <inkml:trace contextRef="#ctx0" brushRef="#br0">0 0 24575,'1'0'0,"1"1"0,-1-1 0,0 1 0,0-1 0,0 1 0,0-1 0,0 1 0,0-1 0,-1 1 0,1 0 0,0-1 0,0 1 0,0 0 0,0 0 0,-1 0 0,1 0 0,0 0 0,-1 0 0,1 0 0,-1 0 0,1 0 0,-1 0 0,0 0 0,1 0 0,-1 0 0,0 0 0,0 0 0,1 2 0,5 42 0,-5-30 0,23 662-1246,-24-667 1127,0 13-6707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549"/>
    </inkml:context>
    <inkml:brush xml:id="br0">
      <inkml:brushProperty name="width" value="0.05" units="cm"/>
      <inkml:brushProperty name="height" value="0.05" units="cm"/>
    </inkml:brush>
  </inkml:definitions>
  <inkml:trace contextRef="#ctx0" brushRef="#br0">8 1 24575,'-2'0'0,"-1"2"0,0 3 0,3 3 0,4 2 0,3 2 0,0 1 0,4 1 0,2-1 0,1-1 0,-1-4-8191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690"/>
    </inkml:context>
    <inkml:brush xml:id="br0">
      <inkml:brushProperty name="width" value="0.05" units="cm"/>
      <inkml:brushProperty name="height" value="0.05" units="cm"/>
    </inkml:brush>
  </inkml:definitions>
  <inkml:trace contextRef="#ctx0" brushRef="#br0">59 9 24575,'2'-2'0,"3"-1"0,-2 0 0,-3 3 0,-4 4 0,-6 5 0,-5 3 0,-5 3 0,1-2-8191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188"/>
    </inkml:context>
    <inkml:brush xml:id="br0">
      <inkml:brushProperty name="width" value="0.05" units="cm"/>
      <inkml:brushProperty name="height" value="0.05" units="cm"/>
    </inkml:brush>
  </inkml:definitions>
  <inkml:trace contextRef="#ctx0" brushRef="#br0">1 171 24575,'2'30'0,"1"1"0,2-1 0,1 0 0,18 52 0,-13-50 0,-2 0 0,-2 1 0,5 48 0,-13-99 0,-15-191 0,10 165 0,0 8 0,-1-43 0,7 69 0,0-1 0,1 1 0,0 0 0,0 0 0,1 0 0,0 0 0,1 0 0,8-18 0,-9 24 0,0 0 0,0 1 0,0-1 0,0 1 0,0 0 0,1 0 0,0 0 0,0 0 0,0 0 0,0 1 0,0-1 0,0 1 0,1 0 0,-1 0 0,1 0 0,-1 0 0,1 0 0,0 1 0,0 0 0,0 0 0,-1 0 0,1 0 0,0 0 0,0 1 0,1 0 0,-1 0 0,0 0 0,5 1 0,-2 0 0,0 1 0,0 0 0,0 0 0,-1 0 0,1 1 0,-1 0 0,0 0 0,0 1 0,0 0 0,0 0 0,-1 0 0,1 1 0,-1-1 0,0 1 0,6 9 0,-5-6 0,-1 1 0,0-1 0,0 1 0,-1 0 0,0 1 0,0-1 0,-1 1 0,-1-1 0,0 1 0,0 0 0,-1 0 0,0 0 0,0 0 0,-1 0 0,-1 0 0,-2 16 0,1-14 0,-1-1 0,0 1 0,-1 0 0,0-1 0,-1 0 0,0 0 0,-1-1 0,0 1 0,-1-1 0,0 0 0,0-1 0,-1 0 0,-13 12 0,13-13 0,-1 0 0,0-1 0,-1 0 0,1 0 0,-1-1 0,0 0 0,-1-1 0,0 0 0,1-1 0,-17 5 0,25-9 0,1 0 0,0 0 0,0 1 0,-1-1 0,1 0 0,0 0 0,0 0 0,-1 0 0,1-1 0,0 1 0,0 0 0,0 0 0,-1-1 0,1 1 0,0-1 0,-2 0 0,3 1 0,0-1 0,-1 1 0,1-1 0,0 1 0,0 0 0,-1-1 0,1 1 0,0-1 0,0 1 0,0-1 0,-1 1 0,1-1 0,0 1 0,0-1 0,0 1 0,0-1 0,0 1 0,0-1 0,0 1 0,0-1 0,0 1 0,0-1 0,0 1 0,0-1 0,0 1 0,1-1 0,0-1 0,0 0 0,0 0 0,0 0 0,0 0 0,1 0 0,-1 0 0,0 1 0,1-1 0,0 1 0,-1-1 0,1 1 0,0 0 0,0-1 0,-1 1 0,1 0 0,4-1 0,-2 1 0,0 0 0,0 1 0,0-1 0,0 1 0,0 0 0,0 0 0,1 1 0,-1-1 0,0 1 0,0 0 0,0 0 0,0 0 0,-1 1 0,1-1 0,0 1 0,0 0 0,-1 0 0,1 0 0,4 5 0,6 3 0,-1 1 0,0 1 0,13 16 0,-7-6 203,-8-9-726,0-1 1,18 16-1,-14-17-6303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580"/>
    </inkml:context>
    <inkml:brush xml:id="br0">
      <inkml:brushProperty name="width" value="0.05" units="cm"/>
      <inkml:brushProperty name="height" value="0.05" units="cm"/>
    </inkml:brush>
  </inkml:definitions>
  <inkml:trace contextRef="#ctx0" brushRef="#br0">41 82 24575,'-7'-1'0,"4"1"0,1 0 0,0 0 0,0-1 0,0 1 0,0 1 0,0-1 0,0 0 0,0 0 0,0 1 0,0-1 0,0 1 0,0 0 0,0 0 0,-2 1 0,4-2 0,0 0 0,0 1 0,0-1 0,0 0 0,0 0 0,0 1 0,0-1 0,1 0 0,-1 1 0,0-1 0,0 0 0,0 0 0,0 0 0,1 1 0,-1-1 0,0 0 0,0 0 0,0 0 0,1 1 0,-1-1 0,0 0 0,0 0 0,1 0 0,-1 0 0,0 0 0,0 1 0,1-1 0,-1 0 0,0 0 0,0 0 0,1 0 0,-1 0 0,0 0 0,1 0 0,-1 0 0,0 0 0,0 0 0,1 0 0,-1 0 0,1 0 0,13 2 0,-10-2 0,-1 0 0,1 0 0,-1 0 0,1-1 0,-1 1 0,0-1 0,1 0 0,-1 0 0,0 0 0,0 0 0,0 0 0,0-1 0,0 1 0,0-1 0,0 0 0,4-4 0,-5 5 0,-1 0 0,0-1 0,0 0 0,0 1 0,0-1 0,0 0 0,0 1 0,0-1 0,0 0 0,-1 0 0,1 0 0,-1 0 0,1 0 0,-1 0 0,0 0 0,0 0 0,0 1 0,0-1 0,0 0 0,0 0 0,0 0 0,-1 0 0,1 0 0,-1 0 0,1 0 0,-1 0 0,0 1 0,0-1 0,0 0 0,-1-2 0,1 3 0,1 0 0,-1 0 0,1 0 0,-1 0 0,1 0 0,-1 0 0,0 0 0,1 0 0,-1 1 0,0-1 0,0 0 0,0 0 0,0 1 0,0-1 0,0 0 0,0 1 0,0-1 0,0 1 0,0-1 0,-2 0 0,2 1 0,0 1 0,0-1 0,1 0 0,-1 0 0,0 1 0,0-1 0,0 0 0,1 1 0,-1-1 0,0 1 0,0-1 0,1 1 0,-1-1 0,0 1 0,1 0 0,-1-1 0,1 1 0,-1 0 0,1-1 0,-2 2 0,-1 4 0,0 0 0,1 1 0,-1-1 0,1 0 0,-2 12 0,-7 52 342,11-65-513,-1 1 0,1 0 1,1 0-1,-1 0 0,1 0 1,0 0-1,0 0 0,1 0 1,3 9-1,0-6-6655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983"/>
    </inkml:context>
    <inkml:brush xml:id="br0">
      <inkml:brushProperty name="width" value="0.05" units="cm"/>
      <inkml:brushProperty name="height" value="0.05" units="cm"/>
    </inkml:brush>
  </inkml:definitions>
  <inkml:trace contextRef="#ctx0" brushRef="#br0">131 53 24575,'0'-3'0,"0"1"0,0 0 0,0-1 0,-1 1 0,1 0 0,-1 0 0,1-1 0,-1 1 0,0 0 0,0 0 0,0 0 0,0 0 0,0 0 0,0 0 0,-1 0 0,1 1 0,-1-1 0,1 0 0,-1 1 0,1-1 0,-1 1 0,-2-2 0,2 2 0,0 0 0,1 1 0,-1-1 0,0 0 0,0 1 0,0 0 0,0-1 0,1 1 0,-1 0 0,0 0 0,0 0 0,0 0 0,0 0 0,0 0 0,0 1 0,0-1 0,1 1 0,-1-1 0,0 1 0,0 0 0,1 0 0,-1 0 0,0 0 0,1 0 0,-1 0 0,1 0 0,-2 2 0,-3 2 0,1 1 0,-1 0 0,2 1 0,-1-1 0,1 1 0,0 0 0,0 0 0,1 0 0,0 1 0,0-1 0,0 1 0,-2 14 0,5-21 0,0 0 0,0 0 0,0 0 0,0 0 0,0 0 0,0 0 0,0 0 0,0 0 0,0 0 0,0 0 0,1 0 0,-1 0 0,0 0 0,1 0 0,-1 0 0,1 0 0,0 1 0,-1-2 0,1 1 0,-1-1 0,1 0 0,-1 1 0,1-1 0,-1 0 0,1 0 0,-1 0 0,1 1 0,-1-1 0,1 0 0,-1 0 0,1 0 0,-1 0 0,1 0 0,-1 0 0,1 0 0,-1 0 0,1 0 0,-1 0 0,1 0 0,0-1 0,2 0 0,0 0 0,0 0 0,-1-1 0,1 1 0,-1-1 0,1 1 0,-1-1 0,1 0 0,3-4 0,14-21 0,-14 18 0,1 1 0,-1 0 0,10-9 0,-16 17 0,1 0 0,-1-1 0,1 1 0,-1 0 0,0 0 0,1 0 0,-1-1 0,1 1 0,-1 0 0,0 0 0,1 0 0,-1 0 0,1 0 0,-1 0 0,1 0 0,-1 0 0,0 0 0,1 0 0,-1 0 0,1 0 0,-1 0 0,1 0 0,-1 0 0,1 1 0,-1-1 0,0 0 0,1 0 0,-1 0 0,0 1 0,1-1 0,-1 0 0,1 0 0,-1 1 0,0-1 0,0 0 0,1 1 0,-1-1 0,0 0 0,1 1 0,-1-1 0,0 1 0,0-1 0,0 0 0,0 1 0,1-1 0,-1 1 0,0 0 0,9 26 0,-7-21 0,0 3 41,1 0-275,0 0-1,0 0 1,1 0 0,0 0-1,9 14 1,-5-13-6592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4.558"/>
    </inkml:context>
    <inkml:brush xml:id="br0">
      <inkml:brushProperty name="width" value="0.05" units="cm"/>
      <inkml:brushProperty name="height" value="0.05" units="cm"/>
    </inkml:brush>
  </inkml:definitions>
  <inkml:trace contextRef="#ctx0" brushRef="#br0">157 348 24575,'0'-11'0,"0"5"0,0 0 0,0-1 0,0 1 0,-1 0 0,-3-13 0,4 18 0,0 1 0,-1-1 0,1 0 0,0 0 0,-1 0 0,1 1 0,-1-1 0,1 0 0,-1 1 0,0-1 0,1 1 0,-1-1 0,1 0 0,-1 1 0,0-1 0,0 1 0,1 0 0,-1-1 0,0 1 0,-1-1 0,1 1 0,-1 0 0,1 0 0,-1 0 0,0 0 0,1 0 0,-1 0 0,1 1 0,-1-1 0,1 0 0,-1 1 0,1 0 0,-1-1 0,1 1 0,-1 0 0,0 0 0,-9 7 0,1-1 0,0 2 0,1-1 0,0 1 0,0 1 0,1-1 0,0 2 0,1-1 0,0 1 0,0 0 0,-7 19 0,13-28 0,0-1 0,1 1 0,-1 0 0,1-1 0,0 1 0,-1 0 0,1 0 0,0-1 0,0 1 0,0 0 0,0 0 0,0 2 0,1-4 0,-1 1 0,0 0 0,0-1 0,1 1 0,-1 0 0,0-1 0,1 1 0,-1-1 0,0 1 0,1-1 0,-1 1 0,1-1 0,-1 1 0,1-1 0,-1 0 0,1 1 0,-1-1 0,1 0 0,0 1 0,-1-1 0,1 0 0,0 1 0,2-1 0,0 0 0,-1 0 0,1 0 0,-1 0 0,1 0 0,0 0 0,-1-1 0,1 1 0,-1-1 0,1 0 0,-1 0 0,1 0 0,-1 0 0,4-2 0,2-2 0,0 0 0,0-1 0,-1 0 0,0 0 0,0 0 0,-1-1 0,1 0 0,-1 0 0,6-12 0,-4 6 0,-1-1 0,0 0 0,-1 0 0,-1-1 0,5-15 0,-2-11 0,-1 0 0,-2 0 0,-1-53 0,-4 57 0,0 25 0,-1 25 0,1 38 0,8 78 0,-5-110 0,0-1 0,1 0 0,1 0 0,0 0 0,2-1 0,0 1 0,16 27 0,-22-44 15,0 1 0,0-1 0,0 0 0,0 1-1,0-1 1,0 0 0,0 0 0,0 0 0,0 0 0,1 0-1,-1 0 1,0 0 0,1 0 0,-1-1 0,1 1 0,-1 0 0,1-1-1,-1 1 1,1-1 0,-1 1 0,1-1 0,2 0 0,-3 0-84,0 0 1,1-1 0,-1 1 0,1-1-1,-1 1 1,0-1 0,0 1-1,1-1 1,-1 0 0,0 0 0,0 0-1,0 1 1,1-1 0,-1 0 0,0 0-1,0-1 1,-1 1 0,1 0 0,0 0-1,0 0 1,0-1 0,-1 1-1,1 0 1,0-3 0,3-9-6758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1:59.940"/>
    </inkml:context>
    <inkml:brush xml:id="br0">
      <inkml:brushProperty name="width" value="0.05" units="cm"/>
      <inkml:brushProperty name="height" value="0.05" units="cm"/>
    </inkml:brush>
  </inkml:definitions>
  <inkml:trace contextRef="#ctx0" brushRef="#br0">1125 33 24575,'-70'2'0,"-1"3"0,1 2 0,-90 23 0,89-13 0,1 2 0,-112 47 0,159-54 0,0 0 0,0 2 0,1 1 0,1 0 0,0 2 0,2 0 0,0 1 0,-22 26 0,-38 39 0,56-61 0,0 1 0,-28 37 0,46-51 0,-1-1 0,1 1 0,1-1 0,-1 2 0,1-1 0,1 0 0,0 1 0,0-1 0,-1 15 0,4-23 0,0 0 0,0 0 0,0 0 0,0 0 0,0 0 0,0 0 0,0 0 0,1 0 0,-1 0 0,0 0 0,1 0 0,-1-1 0,1 1 0,-1 0 0,1 0 0,-1 0 0,1 0 0,-1-1 0,1 1 0,0 0 0,-1-1 0,1 1 0,0 0 0,1 0 0,0 0 0,1 0 0,0 0 0,-1 0 0,1 0 0,0 0 0,-1-1 0,1 1 0,5 0 0,5-1 0,0-1 0,23-3 0,-33 3 0,21-2 0,260-35 0,-133 32 0,262 20 0,-278-4 0,142 12 0,-276-21 0,0-1 0,1 0 0,-1 1 0,1-1 0,-1 0 0,0 0 0,1 0 0,-1 0 0,1 0 0,-1-1 0,0 1 0,1 0 0,-1-1 0,1 1 0,-1-1 0,0 1 0,0-1 0,1 0 0,-1 1 0,0-1 0,0 0 0,0 0 0,0 0 0,2-2 0,-2 1 0,0-1 0,0 0 0,0 0 0,0 0 0,-1 0 0,1 0 0,-1 1 0,0-1 0,0 0 0,0 0 0,0-4 0,-1-20 0,-1-1 0,-1 1 0,-1 0 0,-12-40 0,3 28 0,1-1 0,3 0 0,1-1 0,1 0 0,-1-70 0,8 104 0,-1 0 0,0 0 0,0 0 0,0 0 0,-1 0 0,-4-8 0,4 7 0,-1 1 0,1-1 0,-2-15 0,4 12-1365,2 3-5461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087"/>
    </inkml:context>
    <inkml:brush xml:id="br0">
      <inkml:brushProperty name="width" value="0.05" units="cm"/>
      <inkml:brushProperty name="height" value="0.05" units="cm"/>
    </inkml:brush>
  </inkml:definitions>
  <inkml:trace contextRef="#ctx0" brushRef="#br0">25 241 24575,'-4'-7'0,"0"-1"0,1 0 0,0 0 0,0 0 0,0 0 0,-1-14 0,4 19 0,0 0 0,0 0 0,0 0 0,0 0 0,1 0 0,-1 0 0,1 1 0,0-1 0,0 0 0,0 0 0,0 0 0,0 1 0,1-1 0,-1 1 0,1-1 0,0 1 0,0 0 0,0-1 0,0 1 0,0 0 0,0 0 0,5-3 0,3-2 0,1 1 0,0 0 0,1 0 0,-1 1 0,1 1 0,0 0 0,0 0 0,18-2 0,-21 4 0,1 1 0,0 0 0,0 1 0,0 0 0,0 0 0,0 1 0,0 0 0,0 1 0,0 0 0,-1 0 0,11 5 0,-17-5 0,1-1 0,-1 1 0,0 0 0,0 0 0,0 1 0,-1-1 0,1 1 0,0-1 0,-1 1 0,0 0 0,1 0 0,-1 0 0,-1 0 0,1 0 0,0 0 0,-1 1 0,1-1 0,-1 0 0,0 1 0,0-1 0,0 1 0,-1 0 0,1-1 0,-1 1 0,0 0 0,0-1 0,0 1 0,-1-1 0,1 1 0,-1 0 0,0-1 0,-1 5 0,1-4 0,-1 1 0,1-1 0,-1 0 0,0 0 0,0 0 0,0 0 0,-1 0 0,1 0 0,-1 0 0,0-1 0,0 1 0,0-1 0,-1 0 0,1 0 0,-1 0 0,1-1 0,-1 1 0,0-1 0,0 0 0,0 0 0,0 0 0,-1-1 0,1 1 0,0-1 0,-8 1 0,11-2 0,0 1 0,0-1 0,0 0 0,0 0 0,0-1 0,0 1 0,-1 0 0,1 0 0,0 0 0,0-1 0,0 1 0,0-1 0,0 1 0,0 0 0,0-1 0,1 0 0,-1 1 0,0-1 0,0 0 0,0 1 0,0-1 0,1 0 0,-1 0 0,0 0 0,1 1 0,-1-1 0,1 0 0,-1 0 0,1 0 0,-1 0 0,1 0 0,0 0 0,-1 0 0,1 0 0,0 0 0,0 0 0,0-1 0,0 1 0,0 0 0,0 0 0,0 0 0,0 0 0,0-2 0,1-2 0,0-1 0,0 1 0,0-1 0,1 1 0,0 0 0,0-1 0,3-4 0,3-4 0,1 0 0,0 1 0,2 1 0,-1-1 0,1 2 0,1-1 0,0 2 0,1-1 0,0 2 0,0 0 0,1 0 0,0 1 0,1 1 0,-1 1 0,26-8 0,-23 11-1365,-4 2-5461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4.941"/>
    </inkml:context>
    <inkml:brush xml:id="br0">
      <inkml:brushProperty name="width" value="0.05" units="cm"/>
      <inkml:brushProperty name="height" value="0.05" units="cm"/>
    </inkml:brush>
  </inkml:definitions>
  <inkml:trace contextRef="#ctx0" brushRef="#br0">1 186 24575,'0'-1'0,"0"1"0,0-1 0,0 1 0,0-1 0,0 1 0,0-1 0,0 1 0,0-1 0,0 0 0,0 1 0,0-1 0,0 1 0,1-1 0,-1 1 0,0-1 0,0 1 0,1-1 0,-1 1 0,0-1 0,0 1 0,1 0 0,-1-1 0,0 1 0,1-1 0,-1 1 0,1 0 0,-1-1 0,1 1 0,-1 0 0,0-1 0,1 1 0,-1 0 0,1 0 0,-1 0 0,1-1 0,-1 1 0,1 0 0,0 0 0,0 0 0,0 0 0,0 0 0,-1 1 0,1-1 0,0 0 0,-1 1 0,1-1 0,0 1 0,-1-1 0,1 1 0,0-1 0,-1 1 0,1-1 0,-1 1 0,1 0 0,-1-1 0,1 1 0,-1 0 0,1 0 0,-1-1 0,0 1 0,1 0 0,-1 0 0,0-1 0,0 1 0,0 0 0,0 0 0,1 1 0,2 51 0,-5 60 0,1-83 0,5-83 0,2-1 0,22-89 0,-26 133 0,1-4 0,-1 0 0,1 0 0,1 0 0,0 0 0,1 0 0,9-15 0,-14 28 0,0 0 0,0 1 0,1-1 0,-1 0 0,1 1 0,-1-1 0,0 1 0,1-1 0,-1 1 0,1-1 0,-1 1 0,1-1 0,0 1 0,-1 0 0,1-1 0,-1 1 0,1 0 0,0-1 0,-1 1 0,1 0 0,0 0 0,-1-1 0,1 1 0,0 0 0,-1 0 0,1 0 0,1 0 0,-1 1 0,0-1 0,0 1 0,0-1 0,0 1 0,0-1 0,0 1 0,0 0 0,0-1 0,-1 1 0,1 0 0,0 0 0,0 0 0,-1 0 0,2 1 0,2 5 0,0 0 0,-1 0 0,4 12 0,23 79 285,-19-58-835,2 0 0,20 43 0,-22-61-6276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127"/>
    </inkml:context>
    <inkml:brush xml:id="br0">
      <inkml:brushProperty name="width" value="0.05" units="cm"/>
      <inkml:brushProperty name="height" value="0.05" units="cm"/>
    </inkml:brush>
  </inkml:definitions>
  <inkml:trace contextRef="#ctx0" brushRef="#br0">24 33 24575,'-4'0'0,"-5"0"0,3 0 0,1-2 0,7-3 0,5-1 0,6-1 0,7 0 0,0 1-8191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405"/>
    </inkml:context>
    <inkml:brush xml:id="br0">
      <inkml:brushProperty name="width" value="0.05" units="cm"/>
      <inkml:brushProperty name="height" value="0.05" units="cm"/>
    </inkml:brush>
  </inkml:definitions>
  <inkml:trace contextRef="#ctx0" brushRef="#br0">69 10 24575,'-1'-1'0,"1"1"0,0 0 0,0-1 0,0 1 0,0-1 0,0 1 0,0 0 0,0-1 0,-1 1 0,1-1 0,0 1 0,0 0 0,0-1 0,-1 1 0,1 0 0,0-1 0,-1 1 0,1 0 0,0 0 0,-1-1 0,1 1 0,0 0 0,-1 0 0,1 0 0,0-1 0,-1 1 0,1 0 0,-1 0 0,1 0 0,-1 0 0,1 0 0,0 0 0,-1 0 0,1 0 0,-1 0 0,1 0 0,0 0 0,-1 0 0,1 0 0,-1 0 0,1 0 0,-1 0 0,1 0 0,0 1 0,-1-1 0,1 0 0,0 0 0,-1 1 0,-19 9 0,17-7 0,0 0 0,0 0 0,0 0 0,1 1 0,-1-1 0,1 1 0,0 0 0,0-1 0,1 1 0,-1 0 0,1 0 0,-1 0 0,1 0 0,0 1 0,1-1 0,-1 0 0,1 0 0,0 1 0,0-1 0,0 0 0,2 6 0,-2-7 0,1 1 0,-1-1 0,1 0 0,0 0 0,1 0 0,-1 0 0,0 0 0,1 0 0,0 0 0,0 0 0,-1-1 0,2 1 0,-1-1 0,0 1 0,0-1 0,1 0 0,-1 0 0,1 0 0,0 0 0,0 0 0,0-1 0,-1 1 0,2-1 0,-1 0 0,0 0 0,0 0 0,6 1 0,4 0-1365,-1-2-5461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592"/>
    </inkml:context>
    <inkml:brush xml:id="br0">
      <inkml:brushProperty name="width" value="0.05" units="cm"/>
      <inkml:brushProperty name="height" value="0.05" units="cm"/>
    </inkml:brush>
  </inkml:definitions>
  <inkml:trace contextRef="#ctx0" brushRef="#br0">0 50 24575,'0'-5'0,"0"-3"0,0-3 0,0-2 0,0 4 0,0 6 0,0 5 0,0 7 0,0 4 0,2 4 0,1 4 0,0 3 0,2 1 0,-1 2 0,0-2 0,1-4 0,0 1 0,-1-5-8191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764"/>
    </inkml:context>
    <inkml:brush xml:id="br0">
      <inkml:brushProperty name="width" value="0.05" units="cm"/>
      <inkml:brushProperty name="height" value="0.05" units="cm"/>
    </inkml:brush>
  </inkml:definitions>
  <inkml:trace contextRef="#ctx0" brushRef="#br0">3 42 24575,'0'-2'0,"-2"-1"0,1 0 0,4-1 0,5-1 0,6-1 0,2 0 0,4 0 0,-2-1-8191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922"/>
    </inkml:context>
    <inkml:brush xml:id="br0">
      <inkml:brushProperty name="width" value="0.05" units="cm"/>
      <inkml:brushProperty name="height" value="0.05" units="cm"/>
    </inkml:brush>
  </inkml:definitions>
  <inkml:trace contextRef="#ctx0" brushRef="#br0">14 6 24575,'0'-2'0,"-2"-1"0,-1 2 0,0 4 0,1 3 0,0 4 0,1 3 0,0 3 0,1 0 0,0 2 0,0 0 0,0 0 0,1-2 0,-1-3-8191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6.063"/>
    </inkml:context>
    <inkml:brush xml:id="br0">
      <inkml:brushProperty name="width" value="0.05" units="cm"/>
      <inkml:brushProperty name="height" value="0.05" units="cm"/>
    </inkml:brush>
  </inkml:definitions>
  <inkml:trace contextRef="#ctx0" brushRef="#br0">38 59 24575,'-3'-5'0,"0"-5"0,0-4 0,-1 1 0,-3 2 0,-2 6 0,0 5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6.821"/>
    </inkml:context>
    <inkml:brush xml:id="br0">
      <inkml:brushProperty name="width" value="0.05" units="cm"/>
      <inkml:brushProperty name="height" value="0.05" units="cm"/>
    </inkml:brush>
  </inkml:definitions>
  <inkml:trace contextRef="#ctx0" brushRef="#br0">14 79 24575,'-12'61'0,"11"-51"0,0 42 0,1-50 0,0 0 0,0 0 0,1 1 0,-1-1 0,0 0 0,1 0 0,0 1 0,0-1 0,-1 0 0,1 0 0,0 0 0,1 0 0,-1 0 0,0 0 0,1 0 0,-1-1 0,1 1 0,2 2 0,-3-3 0,0-1 0,0 0 0,0 1 0,1-1 0,-1 0 0,0 0 0,0 0 0,1 1 0,-1-1 0,0 0 0,0-1 0,1 1 0,-1 0 0,0 0 0,0-1 0,1 1 0,-1 0 0,0-1 0,0 1 0,0-1 0,0 1 0,0-1 0,0 0 0,0 0 0,0 1 0,0-1 0,0 0 0,0 0 0,0 0 0,0 0 0,-1 0 0,2-2 0,3-3 0,-1 0 0,0 0 0,-1-1 0,4-8 0,-4 8 0,-1 0 0,0 0 0,0-1 0,0 1 0,-1-1 0,-1 0 0,1-13 0,-1 19 0,0 1 0,0-1 0,0 1 0,0-1 0,-1 0 0,1 1 0,0-1 0,-1 1 0,1-1 0,-1 1 0,1-1 0,-1 1 0,0-1 0,1 1 0,-1 0 0,0-1 0,0 1 0,0 0 0,0 0 0,0-1 0,0 1 0,-1 0 0,1 0 0,0 0 0,-1 0 0,1 1 0,0-1 0,-1 0 0,1 1 0,-1-1 0,1 1 0,-1-1 0,1 1 0,-1 0 0,0-1 0,1 1 0,-1 0 0,1 0 0,-1 0 0,0 0 0,1 0 0,-1 1 0,-1 0 0,2-1 0,0 0 0,0 0 0,-1 0 0,1 0 0,0 1 0,0-1 0,0 0 0,0 1 0,0-1 0,0 1 0,0-1 0,0 1 0,0 0 0,0-1 0,1 1 0,-1 0 0,0 0 0,0 0 0,1-1 0,-1 1 0,0 0 0,1 0 0,-1 0 0,1 0 0,-1 0 0,1 0 0,-1 0 0,1 0 0,0 0 0,0 0 0,-1 2 0,2-2 0,-1 0 0,0 0 0,1-1 0,-1 1 0,0 0 0,1 0 0,-1-1 0,1 1 0,0 0 0,-1 0 0,1-1 0,-1 1 0,1-1 0,0 1 0,0-1 0,-1 1 0,1-1 0,0 1 0,0-1 0,0 1 0,-1-1 0,1 0 0,0 0 0,0 1 0,0-1 0,0 0 0,0 0 0,0 0 0,0 0 0,-1 0 0,1 0 0,0 0 0,0 0 0,0-1 0,0 1 0,0 0 0,0 0 0,1-1 0,3-1 0,1 0 0,-1 0 0,0-1 0,0 1 0,0-1 0,0 0 0,-1 0 0,8-7 0,-8 6 0,1 1 0,-1-1 0,1 1 0,0 0 0,0 0 0,0 1 0,8-4 0,-12 6 0,1 0 0,-1 0 0,0 0 0,0 0 0,1 0 0,-1 0 0,0 0 0,0 0 0,0 1 0,1-1 0,-1 0 0,0 1 0,0-1 0,0 1 0,0-1 0,0 1 0,0 0 0,0-1 0,0 1 0,0 0 0,0 0 0,0 0 0,0 0 0,0 0 0,-1 0 0,1 0 0,0 0 0,-1 0 0,1 0 0,-1 0 0,1 1 0,3 6 0,-1 1 0,0-1 0,2 12 0,-1-7 0,5 22 0,8-73 0,-15 32 0,26-61 0,-25 62 0,-1 1 0,1-1 0,0 1 0,0-1 0,1 1 0,-1 0 0,1 0 0,0 0 0,0 1 0,0 0 0,5-4 0,-8 6 0,0 1 0,0-1 0,0 1 0,0-1 0,0 1 0,0 0 0,0 0 0,0-1 0,0 1 0,0 0 0,0 0 0,0 0 0,0 0 0,0 0 0,0 0 0,0 0 0,0 0 0,-1 1 0,1-1 0,0 0 0,0 1 0,0-1 0,0 0 0,0 1 0,0-1 0,0 1 0,-1-1 0,1 1 0,0 0 0,0-1 0,-1 1 0,1 0 0,0 0 0,-1-1 0,1 1 0,-1 0 0,1 0 0,-1 0 0,1 0 0,-1 0 0,1 1 0,2 5 0,-1 0 0,0 0 0,0 1 0,1 10 0,-2-8 0,3 17 0,7 31 0,-10-53 0,1 0 0,0 0 0,-1 0 0,2 0 0,-1 0 0,1 0 0,5 8 0,-7-12-41,0 0 0,-1-1-1,1 1 1,0 0-1,0-1 1,0 1 0,0-1-1,0 1 1,0-1 0,0 1-1,0-1 1,0 0-1,0 1 1,0-1 0,0 0-1,0 0 1,0 0 0,0 0-1,0 0 1,0 0-1,0 0 1,0 0 0,0 0-1,0 0 1,0-1 0,0 1-1,0 0 1,0-1-1,0 1 1,0-1 0,0 1-1,1-2 1,9-5-6785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133"/>
    </inkml:context>
    <inkml:brush xml:id="br0">
      <inkml:brushProperty name="width" value="0.05" units="cm"/>
      <inkml:brushProperty name="height" value="0.05" units="cm"/>
    </inkml:brush>
  </inkml:definitions>
  <inkml:trace contextRef="#ctx0" brushRef="#br0">0 1 24575,'5'0'0,"-1"0"0,1 1 0,0 0 0,-1 0 0,1 0 0,-1 0 0,1 1 0,-1-1 0,0 1 0,1 0 0,-1 1 0,0-1 0,0 1 0,-1-1 0,1 1 0,0 1 0,-1-1 0,0 0 0,0 1 0,0-1 0,4 8 0,35 52 276,-30-44-604,0 0 0,1-1-1,1 0 1,17 16 0,-23-27-6498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351"/>
    </inkml:context>
    <inkml:brush xml:id="br0">
      <inkml:brushProperty name="width" value="0.05" units="cm"/>
      <inkml:brushProperty name="height" value="0.05" units="cm"/>
    </inkml:brush>
  </inkml:definitions>
  <inkml:trace contextRef="#ctx0" brushRef="#br0">68 18 24575,'0'-8'0,"0"-2"0,0 13 0,-3 40 0,-27 75 337,20-84-1188,-12 67 0,20-83-5975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461"/>
    </inkml:context>
    <inkml:brush xml:id="br0">
      <inkml:brushProperty name="width" value="0.05" units="cm"/>
      <inkml:brushProperty name="height" value="0.05" units="cm"/>
    </inkml:brush>
  </inkml:definitions>
  <inkml:trace contextRef="#ctx0" brushRef="#br0">47 93 24575,'0'1'0,"0"0"0,-1 0 0,1 1 0,0-1 0,0 0 0,-1 0 0,1 1 0,-1-1 0,1 0 0,-1 0 0,1 0 0,-1 0 0,0 0 0,1 0 0,-1 0 0,0 0 0,-1 1 0,-1 3 0,-2 3 0,0 1 0,1-1 0,0 1 0,0 0 0,1 0 0,1 1 0,-4 13 0,6-20 0,0-1 0,0 1 0,0 0 0,0-1 0,0 1 0,1-1 0,-1 1 0,1-1 0,-1 1 0,1-1 0,0 1 0,0-1 0,0 0 0,0 1 0,1-1 0,-1 0 0,1 0 0,-1 0 0,1 0 0,0 0 0,0 0 0,-1 0 0,1-1 0,1 1 0,-1-1 0,0 1 0,0-1 0,0 0 0,1 0 0,-1 0 0,1 0 0,-1 0 0,3 0 0,0 0 0,-1 0 0,0 0 0,1 0 0,-1-1 0,1 0 0,-1 0 0,1 0 0,-1 0 0,1-1 0,-1 1 0,0-1 0,1 0 0,-1-1 0,0 1 0,0-1 0,1 0 0,-1 0 0,-1 0 0,6-3 0,-3 0 0,0 1 0,-1-2 0,1 1 0,-1 0 0,0-1 0,0 0 0,-1 0 0,0-1 0,0 1 0,0-1 0,2-7 0,-3 7 0,-1 0 0,1 0 0,-1 0 0,-1-1 0,1 1 0,-2 0 0,1-1 0,-1 1 0,0-1 0,0 1 0,-2-10 0,1 13 0,0 0 0,0-1 0,0 1 0,-1 0 0,0 0 0,1 0 0,-2 0 0,1 0 0,0 1 0,-1-1 0,0 1 0,1-1 0,-1 1 0,-1 0 0,1 0 0,0 0 0,-1 1 0,0-1 0,-5-2 0,5 3 23,1 1 0,-1 0 0,1 0-1,-1 0 1,0 0 0,1 0 0,-1 1-1,0 0 1,0 0 0,1 0 0,-1 0-1,0 1 1,0-1 0,-3 2 0,5-2-70,1 1 1,-1-1 0,1 1 0,-1-1 0,1 1 0,0 0 0,-1-1 0,1 1-1,0 0 1,-1 0 0,1 0 0,0 0 0,0 0 0,0 0 0,0 1 0,0-1-1,0 0 1,0 0 0,1 1 0,-1-1 0,0 0 0,1 1 0,-1-1 0,1 1-1,-1-1 1,1 1 0,0-1 0,-1 1 0,1-1 0,0 1 0,0-1 0,0 1-1,0-1 1,1 1 0,-1 0 0,1 1 0,1 6-6780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554"/>
    </inkml:context>
    <inkml:brush xml:id="br0">
      <inkml:brushProperty name="width" value="0.05" units="cm"/>
      <inkml:brushProperty name="height" value="0.05" units="cm"/>
    </inkml:brush>
  </inkml:definitions>
  <inkml:trace contextRef="#ctx0" brushRef="#br0">1 1 24575,'2'0'0,"1"2"0,0 3 0,2 3 0,-1 2 0,0 2 0,-1 1 0,-1 0 0,-1 1 0,-1 0 0,0-3-8191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711"/>
    </inkml:context>
    <inkml:brush xml:id="br0">
      <inkml:brushProperty name="width" value="0.05" units="cm"/>
      <inkml:brushProperty name="height" value="0.05" units="cm"/>
    </inkml:brush>
  </inkml:definitions>
  <inkml:trace contextRef="#ctx0" brushRef="#br0">1 3 24575,'0'-2'0,"0"1"0,0 4 0,0 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0.627"/>
    </inkml:context>
    <inkml:brush xml:id="br0">
      <inkml:brushProperty name="width" value="0.05" units="cm"/>
      <inkml:brushProperty name="height" value="0.05" units="cm"/>
    </inkml:brush>
  </inkml:definitions>
  <inkml:trace contextRef="#ctx0" brushRef="#br0">1 241 24575,'1'1'0,"1"-1"0,0 2 0,0-1 0,0 0 0,-1 0 0,1 1 0,0-1 0,-1 1 0,1-1 0,-1 1 0,3 3 0,1 1 0,-3-3 0,1 0 0,0 0 0,-1-1 0,1 1 0,0-1 0,1 0 0,-1 0 0,0 0 0,0 0 0,1 0 0,-1-1 0,1 0 0,5 2 0,-7-3 0,1 0 0,-1 0 0,0-1 0,1 1 0,-1 0 0,0-1 0,0 0 0,1 1 0,-1-1 0,0 0 0,0 0 0,0 0 0,0 0 0,0-1 0,0 1 0,0 0 0,0-1 0,0 0 0,-1 1 0,1-1 0,-1 0 0,1 0 0,1-2 0,1-3 0,0 0 0,0 0 0,0 0 0,-1 0 0,0-1 0,0 1 0,2-12 0,-5 16 0,1 0 0,-1-1 0,1 1 0,-1 0 0,0-1 0,-1 1 0,1 0 0,0-1 0,-2-3 0,2 6 0,-1-1 0,0 1 0,1-1 0,-1 1 0,0-1 0,0 1 0,0-1 0,0 1 0,0 0 0,0 0 0,0-1 0,0 1 0,-1 0 0,1 0 0,0 0 0,-1 0 0,1 1 0,-1-1 0,-1-1 0,2 2 0,-1 0 0,1 0 0,-1-1 0,1 1 0,-1 0 0,1 0 0,-1 0 0,1 0 0,-1 1 0,1-1 0,-1 0 0,1 1 0,0-1 0,-1 1 0,1-1 0,-1 1 0,1 0 0,0-1 0,0 1 0,-1 0 0,1 0 0,0 0 0,0 0 0,0 0 0,0 0 0,0 0 0,-1 3 0,-5 4 0,1 1 0,-8 17 0,9-17 0,1-3 0,1 1 0,0-1 0,1 1 0,-1 0 0,1-1 0,0 1 0,1 0 0,0 0 0,0 1 0,0 7 0,1-13 0,1 0 0,-1 0 0,0 0 0,1 0 0,-1 0 0,1-1 0,-1 1 0,1 0 0,0 0 0,0 0 0,0-1 0,0 1 0,0-1 0,0 1 0,0-1 0,0 1 0,2 1 0,-1-2 0,1 0 0,-1 0 0,0 1 0,1-1 0,-1-1 0,0 1 0,1 0 0,-1-1 0,1 1 0,-1-1 0,1 0 0,-1 0 0,1 0 0,-1 0 0,1 0 0,3-1 0,5-1 0,0-1 0,0 0 0,-1 0 0,0-1 0,0-1 0,0 1 0,0-2 0,-1 1 0,1-1 0,-1-1 0,-1 0 0,9-8 0,-10 9 0,-1-1 0,0 0 0,0 0 0,-1 0 0,1-1 0,-2 1 0,1-1 0,-1 0 0,0-1 0,-1 1 0,0-1 0,0 1 0,-1-1 0,0 0 0,0-9 0,-3 30 0,0 1 0,0-1 0,2 23 0,-1-32 0,0-1 0,0 1 0,1-1 0,-1 1 0,1-1 0,-1 0 0,1 1 0,0-1 0,0 0 0,0 1 0,0-1 0,1 0 0,-1 0 0,0 0 0,1 0 0,0 0 0,-1 0 0,1 0 0,0-1 0,0 1 0,3 1 0,-4-2 0,1-1 0,0 0 0,0 1 0,-1-1 0,1 0 0,0 0 0,0 0 0,-1 0 0,1 0 0,0 0 0,0-1 0,-1 1 0,1 0 0,0-1 0,-1 0 0,1 1 0,0-1 0,-1 0 0,1 0 0,-1 0 0,1 0 0,-1 0 0,0 0 0,1 0 0,-1 0 0,0-1 0,0 1 0,0 0 0,2-4 0,4-4 0,-1 0 0,-1 0 0,7-14 0,12-40 0,-24 68 0,0 0 0,0 0 0,1 0 0,-1 0 0,1 0 0,0-1 0,0 1 0,4 8 0,-2-4 0,0-1 0,0 0 0,1 0 0,0 0 0,7 9 0,-10-15 0,1 0 0,0 0 0,0-1 0,0 1 0,0-1 0,0 1 0,0-1 0,0 0 0,0 0 0,1 0 0,-1 0 0,0 0 0,1 0 0,-1-1 0,1 1 0,-1-1 0,1 1 0,-1-1 0,1 0 0,-1 0 0,1 0 0,-1-1 0,1 1 0,-1 0 0,0-1 0,1 0 0,-1 0 0,1 1 0,-1-1 0,4-3 0,2 0 0,0 0 0,-1-1 0,0 0 0,0-1 0,0 1 0,-1-1 0,9-11 0,-8 8 0,-1 0 0,0 0 0,0-1 0,-1 0 0,0 0 0,-1 0 0,4-15 0,-7 21 0,0 0 0,-1 0 0,1 1 0,-1-1 0,0 0 0,0 0 0,0 0 0,0 0 0,-1 0 0,1 1 0,-2-5 0,1 6 0,0 0 0,0 0 0,0 0 0,0 0 0,-1 0 0,1 0 0,-1 0 0,1 0 0,-1 1 0,0-1 0,1 0 0,-1 1 0,0 0 0,0-1 0,0 1 0,0 0 0,0 0 0,0 0 0,-4-1 0,-4 0-341,1 0 0,0 0-1,-18 0 1,-2 1-6485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7.412"/>
    </inkml:context>
    <inkml:brush xml:id="br0">
      <inkml:brushProperty name="width" value="0.05" units="cm"/>
      <inkml:brushProperty name="height" value="0.05" units="cm"/>
    </inkml:brush>
  </inkml:definitions>
  <inkml:trace contextRef="#ctx0" brushRef="#br0">87 13 24575,'0'-1'0,"0"0"0,0 1 0,-1-1 0,1 0 0,0 1 0,0-1 0,0 1 0,-1-1 0,1 0 0,0 1 0,-1-1 0,1 1 0,0-1 0,-1 1 0,1-1 0,-1 1 0,1 0 0,-1-1 0,0 1 0,1-1 0,0 1 0,0 0 0,0 0 0,-1 0 0,1 0 0,0 0 0,0 0 0,0 0 0,-1 0 0,1 0 0,0 0 0,0 0 0,0 0 0,-1 0 0,1 0 0,0 0 0,0 0 0,-1 0 0,1 0 0,0 0 0,0 1 0,0-1 0,0 0 0,-1 0 0,1 0 0,0 0 0,0 0 0,0 0 0,0 1 0,-1-1 0,1 0 0,0 0 0,0 0 0,0 0 0,0 1 0,0-1 0,0 0 0,0 0 0,-1 0 0,1 1 0,0-1 0,0 0 0,0 0 0,0 0 0,0 1 0,0-1 0,0 0 0,0 0 0,0 1 0,0-1 0,0 0 0,0 0 0,0 0 0,1 1 0,-1-1 0,0 0 0,-1 17 0,-34 465 0,-3-84 0,38-384-1365,1-5-5461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8.492"/>
    </inkml:context>
    <inkml:brush xml:id="br0">
      <inkml:brushProperty name="width" value="0.05" units="cm"/>
      <inkml:brushProperty name="height" value="0.05" units="cm"/>
    </inkml:brush>
  </inkml:definitions>
  <inkml:trace contextRef="#ctx0" brushRef="#br0">0 501 24575,'1'-1'0,"-1"1"0,0-1 0,0 0 0,1 1 0,-1-1 0,0 1 0,1-1 0,-1 1 0,0 0 0,1-1 0,-1 1 0,1-1 0,-1 1 0,1 0 0,-1-1 0,1 1 0,-1 0 0,1-1 0,-1 1 0,1 0 0,-1 0 0,1 0 0,-1 0 0,1-1 0,0 1 0,-1 0 0,1 0 0,21-2 0,-20 2 0,149-5 0,154 17 0,-172-5 0,3326 138-7835,32-11 5820,-1619-63 2694,-1517-55-414,238 9 4995,-574-26-4354,1 0 0,20-4 0,5-1 22,-2 7-928,-34-1 0,0 1 0,-1-1 0,1 0 0,-1-1 0,15-3 0,-23 4 0,1 0 0,-1 0 0,0 0 0,0 0 0,1 0 0,-1 0 0,0 0 0,0 0 0,0 0 0,1 0 0,-1 0 0,0-1 0,0 1 0,0 0 0,1 0 0,-1 0 0,0 0 0,0 0 0,0-1 0,0 1 0,1 0 0,-1 0 0,0 0 0,0-1 0,0 1 0,0 0 0,0 0 0,0 0 0,0-1 0,0 1 0,0 0 0,0 0 0,0-1 0,0 1 0,-6-7 0,-17-7 0,18 11 0,2 1 0,0 0 0,1 0 0,-1-1 0,0 1 0,1-1 0,0 0 0,0 0 0,0 0 0,0 0 0,0 0 0,-1-4 0,-14-41 0,11 31 0,-9-33 79,2-1 0,2 0 0,-7-100-1,13-159-694,6 184-448,-1 118-5762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0.070"/>
    </inkml:context>
    <inkml:brush xml:id="br0">
      <inkml:brushProperty name="width" value="0.05" units="cm"/>
      <inkml:brushProperty name="height" value="0.05" units="cm"/>
    </inkml:brush>
  </inkml:definitions>
  <inkml:trace contextRef="#ctx0" brushRef="#br0">1 0 24575,'214'7'0,"-54"0"0,88-2-138,980 16-2075,1400 0-3065,1140 88 4279,-2435-52 829,-446-26 3332,-518-10-787,162 2 886,-469-23-3261,-57 1 342,-10 3-2049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0.584"/>
    </inkml:context>
    <inkml:brush xml:id="br0">
      <inkml:brushProperty name="width" value="0.05" units="cm"/>
      <inkml:brushProperty name="height" value="0.05" units="cm"/>
    </inkml:brush>
  </inkml:definitions>
  <inkml:trace contextRef="#ctx0" brushRef="#br0">424 1 24575,'-17'18'0,"1"0"0,-18 28 0,7-8 0,-157 213 0,96-127 0,79-113-227,1 1-1,0 0 1,1 0-1,0 1 1,-8 22-1,12-21-6598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2.158"/>
    </inkml:context>
    <inkml:brush xml:id="br0">
      <inkml:brushProperty name="width" value="0.05" units="cm"/>
      <inkml:brushProperty name="height" value="0.05" units="cm"/>
    </inkml:brush>
  </inkml:definitions>
  <inkml:trace contextRef="#ctx0" brushRef="#br0">166 183 24575,'3'-1'0,"0"1"0,1-1 0,-1 0 0,0 0 0,0 0 0,0-1 0,0 1 0,0-1 0,0 1 0,-1-1 0,6-4 0,27-25 0,-35 30 0,4-3 0,0 0 0,0-1 0,0 1 0,-1-1 0,1 0 0,-1 0 0,-1 0 0,1-1 0,-1 1 0,3-9 0,-5 12 0,1 0 0,-1 0 0,0 0 0,0 0 0,0-1 0,0 1 0,0 0 0,0 0 0,-1 0 0,1 0 0,-1 0 0,1 0 0,-1 0 0,0 0 0,0 0 0,0 0 0,0 0 0,0 0 0,0 1 0,-1-1 0,1 0 0,0 1 0,-1-1 0,0 1 0,1-1 0,-1 1 0,0 0 0,0 0 0,1 0 0,-1 0 0,-3-1 0,-2-1 0,1 1 0,-1 0 0,0 0 0,0 1 0,0 0 0,0 0 0,0 1 0,0 0 0,0 0 0,0 0 0,0 1 0,0 0 0,0 1 0,0-1 0,1 1 0,-1 1 0,-7 3 0,10-5 0,0 1 0,0 0 0,0 0 0,1 0 0,-1 0 0,0 1 0,1-1 0,0 1 0,0 0 0,0 0 0,0 0 0,0 0 0,1 1 0,-1-1 0,1 1 0,0-1 0,0 1 0,0 0 0,0 0 0,1 0 0,0 0 0,0 0 0,0 1 0,0-1 0,1 0 0,-1 0 0,1 0 0,0 1 0,1 4 0,1 1 0,0 0 0,1 0 0,1 0 0,0-1 0,0 1 0,0-1 0,2 0 0,10 15 0,5 3 0,33 32 0,-1-1 0,-52-57 0,0 0 0,0 0 0,0 0 0,0 0 0,0 0 0,-1 1 0,1-1 0,0 0 0,0 1 0,-1-1 0,1 0 0,-1 1 0,1-1 0,-1 1 0,0-1 0,1 1 0,-1-1 0,0 1 0,0-1 0,0 1 0,0-1 0,-1 3 0,0-3 0,0 1 0,0-1 0,0 1 0,-1-1 0,1 0 0,0 1 0,-1-1 0,1 0 0,-1 0 0,1 0 0,-1 0 0,0 0 0,1 0 0,-1-1 0,0 1 0,0-1 0,1 1 0,-3 0 0,-7 1 43,0 1 0,1-1-1,-1-1 1,0 0 0,0 0-1,0-1 1,-17-2 0,23 1-150,-1 0 0,0 0 1,0-1-1,1 1 0,-1-1 1,1-1-1,-1 1 0,1-1 1,0 0-1,0 0 0,0 0 1,0-1-1,1 0 0,-1 0 1,-5-6-1,-3-9-6719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2.561"/>
    </inkml:context>
    <inkml:brush xml:id="br0">
      <inkml:brushProperty name="width" value="0.05" units="cm"/>
      <inkml:brushProperty name="height" value="0.05" units="cm"/>
    </inkml:brush>
  </inkml:definitions>
  <inkml:trace contextRef="#ctx0" brushRef="#br0">81 99 24575,'1'0'0,"-1"0"0,1 0 0,0 1 0,-1-1 0,1 0 0,-1 0 0,1 1 0,-1-1 0,1 1 0,-1-1 0,1 0 0,-1 1 0,1-1 0,-1 1 0,0-1 0,1 1 0,-1-1 0,0 1 0,1 0 0,-1-1 0,0 1 0,0-1 0,0 1 0,1 0 0,-1-1 0,0 1 0,0 0 0,0-1 0,0 1 0,0-1 0,0 1 0,0 0 0,0-1 0,-1 2 0,-1 24 0,2-25 0,-10 45 0,-1-1 0,-3 0 0,-24 55 0,22-71 0,30-75 0,21-56 0,-22 59 0,1 0 0,3 1 0,29-53 0,-43 90 0,0 1 0,0 0 0,0 0 0,0 0 0,7-6 0,-9 9 0,0 0 0,-1 1 0,1-1 0,0 1 0,-1 0 0,1-1 0,0 1 0,-1-1 0,1 1 0,0 0 0,0 0 0,0-1 0,-1 1 0,1 0 0,0 0 0,0 0 0,0 0 0,-1 0 0,1 0 0,0 0 0,0 0 0,0 0 0,-1 1 0,1-1 0,0 0 0,0 0 0,-1 1 0,1-1 0,0 0 0,0 1 0,-1-1 0,1 1 0,0-1 0,-1 1 0,1-1 0,-1 1 0,1 0 0,-1-1 0,1 1 0,-1-1 0,1 1 0,-1 0 0,1 1 0,5 11 0,0 0 0,-2 0 0,1 1 0,-2 0 0,0 0 0,2 23 0,0-10 0,5 48-682,2 135-1,-13-182-6143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3.088"/>
    </inkml:context>
    <inkml:brush xml:id="br0">
      <inkml:brushProperty name="width" value="0.05" units="cm"/>
      <inkml:brushProperty name="height" value="0.05" units="cm"/>
    </inkml:brush>
  </inkml:definitions>
  <inkml:trace contextRef="#ctx0" brushRef="#br0">9 331 24575,'-1'-1'0,"0"0"0,1 0 0,-1 0 0,0-1 0,1 1 0,-1 0 0,0 0 0,1 0 0,-1 0 0,1-1 0,0 1 0,-1 0 0,1-1 0,0 1 0,0 0 0,0 0 0,0-1 0,0 1 0,0 0 0,0-1 0,0 1 0,1 0 0,-1 0 0,0-1 0,1 1 0,-1 0 0,1 0 0,0-1 0,-1 1 0,1 0 0,0 0 0,-1 0 0,1 0 0,0 0 0,0 0 0,0 0 0,0 1 0,0-1 0,0 0 0,0 0 0,0 1 0,1-1 0,-1 0 0,0 1 0,0 0 0,0-1 0,1 1 0,-1 0 0,2-1 0,89-16 0,-39 9 0,-1-3 0,-1-1 0,61-25 0,-79 20 0,-31 16 0,-1 0 0,1 0 0,-1 0 0,0 0 0,1 0 0,-1 0 0,0 0 0,0-1 0,0 1 0,0-1 0,0 1 0,0 0 0,0-1 0,-1 1 0,1-1 0,0 0 0,-1 1 0,1-4 0,-1 5 0,0-1 0,0 1 0,0-1 0,1 1 0,-1-1 0,0 1 0,0-1 0,-1 1 0,1-1 0,0 1 0,0-1 0,0 1 0,0 0 0,0-1 0,0 1 0,-1-1 0,1 1 0,0-1 0,0 1 0,-1 0 0,1-1 0,0 1 0,-1 0 0,1-1 0,0 1 0,-1 0 0,1-1 0,0 1 0,-1 0 0,1 0 0,-1-1 0,1 1 0,0 0 0,-1 0 0,1 0 0,-1 0 0,1 0 0,-1-1 0,1 1 0,-1 0 0,1 0 0,-1 0 0,1 0 0,-1 0 0,1 1 0,0-1 0,-1 0 0,1 0 0,-1 0 0,1 0 0,-1 0 0,0 1 0,-1 0 0,1-1 0,-1 1 0,0 0 0,0 0 0,1 0 0,-1 0 0,1 0 0,-1 1 0,1-1 0,-1 0 0,-1 3 0,0 2 0,0 0 0,1 0 0,0-1 0,0 1 0,0 0 0,1 1 0,0-1 0,0 9 0,1 55 0,0-41 0,0 0 0,1 0 0,1 0 0,11 51 0,-10-73 0,1-7 0,2-15 0,1-25 0,2-123 0,5-42 0,-14 201 0,1-1 0,0 1 0,0 0 0,1-1 0,-1 1 0,1 0 0,0 0 0,0 0 0,0 0 0,0 0 0,5-6 0,-6 9 0,0 0 0,0 0 0,0 0 0,0 0 0,1 1 0,-1-1 0,0 0 0,0 1 0,0-1 0,1 1 0,-1-1 0,0 1 0,1 0 0,-1-1 0,0 1 0,3 0 0,-2 0 0,1 1 0,-1-1 0,0 1 0,0-1 0,0 1 0,0 0 0,0 0 0,0 0 0,0 0 0,0 0 0,0 0 0,0 1 0,2 1 0,3 3 29,-1 0-1,0 0 1,0 1-1,0-1 0,-1 2 1,0-1-1,0 0 1,-1 1-1,1 0 1,-2 0-1,5 13 1,-7-18-90,0 1 0,0 0 0,0 0 0,-1 0 0,1 0 0,-1 0 0,0 0 0,0 0 0,-1 0 0,1 0 0,-1-1 0,0 1 0,0 0 0,0 0 0,0 0 0,-1-1 0,1 1 0,-1 0 1,0-1-1,0 0 0,0 1 0,-1-1 0,1 0 0,-1 0 0,0 0 0,0-1 0,-4 4 0,-10 6-6765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955"/>
    </inkml:context>
    <inkml:brush xml:id="br0">
      <inkml:brushProperty name="width" value="0.05" units="cm"/>
      <inkml:brushProperty name="height" value="0.05" units="cm"/>
    </inkml:brush>
  </inkml:definitions>
  <inkml:trace contextRef="#ctx0" brushRef="#br0">1 86 24575,'-1'-27'0,"2"-30"0,-1 58 0,0-1 0,0 0 0,0 0 0,0 0 0,1 0 0,-1 0 0,0 0 0,0 1 0,0-1 0,0 0 0,0 0 0,0 0 0,0 0 0,1 0 0,-1 0 0,0 0 0,0 0 0,0 0 0,0 0 0,0 0 0,0 0 0,1 0 0,-1 0 0,0 0 0,0 0 0,0 0 0,0 0 0,1 0 0,-1 0 0,0 0 0,0 0 0,0 0 0,0 0 0,0 0 0,1 0 0,-1 0 0,0 0 0,0 0 0,0 0 0,0 0 0,0 0 0,0 0 0,1 0 0,-1-1 0,0 1 0,0 0 0,0 0 0,0 0 0,0 0 0,0 0 0,0 0 0,0-1 0,0 1 0,0 0 0,0 0 0,1 0 0,-1 0 0,0 0 0,0-1 0,0 1 0,0 0 0,0 0 0,0 0 0,0 0 0,0 0 0,0-1 0,6 12 0,5 16 0,-2 1 0,-1 0 0,-1 0 0,5 52 0,-7-18 0,-4 73 0,-1-135 0,0 0 0,0 0 0,0 0 0,0 0 0,0 0 0,0 0 0,0 0 0,0 0 0,1 0 0,-1 0 0,0 0 0,0 0 0,0 0 0,0 0 0,0 0 0,0 0 0,0 0 0,0 0 0,0-1 0,0 1 0,0 0 0,0 0 0,0 0 0,0 0 0,0 0 0,0 0 0,0 0 0,1 0 0,-1 0 0,0 0 0,0 0 0,0 0 0,0 1 0,0-1 0,0 0 0,0 0 0,0 0 0,0 0 0,0 0 0,0 0 0,0 0 0,0 0 0,0 0 0,0 0 0,0 0 0,0 0 0,0 0 0,0 0 0,0 0 0,1 0 0,-1 0 0,0 0 0,0 0 0,0 0 0,0 0 0,0 0 0,6-9 0,12-25 0,-7 14 0,-5 10 0,-3 2 0,1 1 0,0 0 0,0 1 0,1-1 0,0 1 0,0 0 0,0 0 0,1 0 0,10-7 0,-16 12 0,0 1 0,0 0 0,0 0 0,0 0 0,0 0 0,0 0 0,0 0 0,0 0 0,0 0 0,1 0 0,-1-1 0,0 1 0,0 0 0,0 0 0,0 0 0,0 0 0,0 0 0,0 0 0,0 0 0,1 0 0,-1 0 0,0 0 0,0 0 0,0 0 0,0 0 0,0 0 0,0 0 0,1 0 0,-1 0 0,0 0 0,0 0 0,0 0 0,0 0 0,0 0 0,0 0 0,0 0 0,1 0 0,-1 0 0,0 0 0,0 1 0,0-1 0,0 0 0,0 0 0,0 0 0,0 0 0,0 0 0,0 0 0,0 0 0,1 0 0,-1 0 0,0 1 0,0-1 0,0 0 0,0 0 0,0 0 0,-3 9 0,-9 11 0,-5 1 0,-22 23 0,33-38 0,0 0 0,0-1 0,0 0 0,-1 0 0,0-1 0,0 0 0,0 0 0,-12 4 0,24-9-50,0 0-1,0 0 1,0 0-1,0 0 0,0 1 1,0 0-1,0 0 1,0 0-1,0 1 1,0-1-1,0 1 0,0 1 1,0-1-1,-1 1 1,1-1-1,0 1 1,-1 1-1,1-1 0,-1 1 1,0-1-1,0 1 1,0 1-1,0-1 1,-1 0-1,1 1 1,5 7-1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3.971"/>
    </inkml:context>
    <inkml:brush xml:id="br0">
      <inkml:brushProperty name="width" value="0.05" units="cm"/>
      <inkml:brushProperty name="height" value="0.05" units="cm"/>
    </inkml:brush>
  </inkml:definitions>
  <inkml:trace contextRef="#ctx0" brushRef="#br0">98 316 24575,'-11'-8'0,"-7"-4"0,18 12 0,0 0 0,-1 0 0,1 0 0,0 0 0,-1 0 0,1 0 0,-1 0 0,1 0 0,0 0 0,-1 0 0,1 0 0,0 0 0,-1 0 0,1 0 0,0 1 0,-1-1 0,1 0 0,0 0 0,-1 0 0,1 1 0,0-1 0,-1 0 0,1 0 0,0 1 0,0-1 0,-1 0 0,1 1 0,0-1 0,0 0 0,0 1 0,0-1 0,-1 0 0,1 1 0,0-1 0,0 0 0,0 1 0,0-1 0,0 1 0,0-1 0,0 0 0,0 1 0,0-1 0,0 0 0,0 1 0,0-1 0,0 1 0,-3 31 0,-2 10 0,-1 1 0,-13 43 0,10-68 0,9-18 0,0 0 0,-1 0 0,1 0 0,0 0 0,0 0 0,0 0 0,-1 0 0,1 0 0,0 0 0,0 0 0,-1 0 0,1 0 0,0 0 0,0 0 0,0 0 0,-1 0 0,1 0 0,0-1 0,0 1 0,0 0 0,0 0 0,-1 0 0,1 0 0,0-1 0,0 1 0,0 0 0,0 0 0,0 0 0,0-1 0,0 1 0,-1 0 0,1 0 0,0 0 0,0-1 0,0 1 0,0 0 0,0 0 0,0 0 0,0-1 0,0 1 0,-5-37 0,1-15 0,3-1 0,6-75 0,-3 113 0,1-1 0,0 1 0,0-1 0,2 1 0,0 0 0,0 0 0,2 1 0,0 0 0,0 0 0,1 1 0,1-1 0,18-20 0,-23 30 0,1 0 0,0 0 0,0 0 0,0 1 0,0-1 0,1 1 0,-1 0 0,1 1 0,0 0 0,0-1 0,0 2 0,0-1 0,0 1 0,0 0 0,0 0 0,1 1 0,-1-1 0,0 1 0,12 2 0,-14-1 0,1 0 0,-1 0 0,0 0 0,0 1 0,0-1 0,0 1 0,0 0 0,0 0 0,0 1 0,0-1 0,-1 1 0,1-1 0,-1 1 0,0 1 0,0-1 0,0 0 0,0 1 0,-1-1 0,1 1 0,-1 0 0,0-1 0,0 1 0,0 1 0,-1-1 0,1 0 0,-1 0 0,0 0 0,0 8 0,0-6 0,-1-1 0,0 1 0,0 0 0,-1 0 0,1-1 0,-1 1 0,-1 0 0,1-1 0,-1 1 0,0-1 0,0 1 0,-1-1 0,1 0 0,-1 0 0,0 0 0,-1 0 0,-5 6 0,-7 5 0,0 0 0,0-1 0,-24 15 0,12-9 0,28-21 0,0 0 0,0 0 0,0 0 0,0 1 0,-1-1 0,1 0 0,0 0 0,0 0 0,0 0 0,0 0 0,0 0 0,-1 0 0,1 1 0,0-1 0,0 0 0,0 0 0,0 0 0,0 0 0,0 1 0,0-1 0,0 0 0,0 0 0,0 0 0,0 0 0,-1 1 0,1-1 0,0 0 0,0 0 0,0 0 0,0 1 0,0-1 0,1 0 0,-1 0 0,0 0 0,0 0 0,0 1 0,0-1 0,0 0 0,0 0 0,9 4 0,21-1 0,-19-3 0,7 3 0,0 0 0,1 1 0,31 12 0,-43-13 0,0-1 0,0 2 0,-1-1 0,0 1 0,1 0 0,-1 0 0,-1 0 0,1 1 0,-1 0 0,1 0 0,-1 1 0,7 10 0,-11-14 0,1 1 0,-1 0 0,0-1 0,0 1 0,0 0 0,-1 0 0,1 0 0,-1-1 0,1 1 0,-1 0 0,0 0 0,0 0 0,0 0 0,0 0 0,-1 0 0,1 0 0,-1 0 0,0 0 0,0-1 0,0 1 0,0 0 0,0-1 0,-1 1 0,1 0 0,-1-1 0,1 0 0,-1 1 0,0-1 0,0 0 0,0 0 0,0 0 0,-4 2 0,-3 3 0,1 0 0,-2-1 0,1 0 0,-1-1 0,0 0 0,0 0 0,-15 4 0,15-6-85,1-1 0,-1 0-1,0 0 1,0-1 0,0 0-1,0-1 1,0 0 0,0 0-1,0-1 1,0 0 0,1-1-1,-1 0 1,0-1 0,1 0-1,-15-6 1,2-5-6741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374"/>
    </inkml:context>
    <inkml:brush xml:id="br0">
      <inkml:brushProperty name="width" value="0.05" units="cm"/>
      <inkml:brushProperty name="height" value="0.05" units="cm"/>
    </inkml:brush>
  </inkml:definitions>
  <inkml:trace contextRef="#ctx0" brushRef="#br0">10 32 24575,'1'0'0,"-1"0"0,1 0 0,0 0 0,0 0 0,0 0 0,0 1 0,0-1 0,0 0 0,0 1 0,-1-1 0,1 1 0,0-1 0,0 1 0,0-1 0,-1 1 0,1 0 0,0-1 0,-1 1 0,1 0 0,-1-1 0,1 1 0,0 0 0,-1 0 0,0 0 0,1 0 0,-1-1 0,1 1 0,-1 0 0,0 0 0,0 0 0,0 0 0,1 0 0,-1 0 0,0 0 0,0 0 0,0 0 0,0 0 0,-1-1 0,1 1 0,0 0 0,-1 2 0,0 6 0,-1 1 0,-1-1 0,-3 12 0,2-11 0,1 0 0,0 1 0,1-1 0,0 1 0,1 0 0,0 0 0,1-1 0,1 20 0,-1-26 0,1 0 0,0-1 0,0 1 0,0 0 0,0-1 0,0 1 0,1-1 0,-1 1 0,1-1 0,0 0 0,0 0 0,1 1 0,-1-1 0,0-1 0,1 1 0,0 0 0,0-1 0,0 1 0,0-1 0,0 0 0,0 0 0,1 0 0,-1-1 0,0 1 0,6 1 0,0-1 0,0 0 0,0-1 0,0 0 0,0-1 0,0 1 0,0-2 0,0 1 0,0-1 0,0-1 0,0 0 0,-1 0 0,1-1 0,-1 0 0,15-6 0,-9 1 0,0 1 0,0-2 0,0 0 0,-1 0 0,-1-1 0,1-1 0,14-16 0,-19 17 0,-1 1 0,0-2 0,0 1 0,-1-1 0,8-18 0,-11 23 0,-1-1 0,0 0 0,0 1 0,-1-1 0,1 0 0,-2 0 0,1 0 0,-1 0 0,0 0 0,0 0 0,-2-9 0,2 14 0,0 1 0,-1 0 0,1 0 0,0-1 0,-1 1 0,1 0 0,-1 0 0,1 0 0,-1-1 0,0 1 0,1 0 0,-1 0 0,0 0 0,0 0 0,0 0 0,-1-1 0,2 2 0,-1 0 0,1 0 0,-1 0 0,1-1 0,-1 1 0,1 0 0,-1 0 0,0 0 0,1 0 0,-1 0 0,1 0 0,-1 0 0,0 0 0,1 0 0,-1 0 0,1 0 0,-1 1 0,1-1 0,-1 0 0,1 0 0,-1 0 0,1 1 0,-1-1 0,0 1 0,-1 1 0,-1 0 0,1 0 0,0 0 0,0 0 0,0 0 0,1 1 0,-1-1 0,1 1 0,-1-1 0,1 1 0,0 0 0,-2 3 0,2 0 34,-1 1 1,1-1-1,0 1 0,0-1 0,1 1 0,0-1 0,0 1 0,0-1 0,2 9 1,-1-12-125,0 0 0,0 1 0,0-1 0,0 0 0,0 0 1,1 0-1,-1 0 0,1 0 0,0 0 0,0 0 1,0 0-1,1-1 0,-1 1 0,0-1 0,1 1 0,0-1 1,-1 0-1,7 3 0,4 1-6736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547"/>
    </inkml:context>
    <inkml:brush xml:id="br0">
      <inkml:brushProperty name="width" value="0.05" units="cm"/>
      <inkml:brushProperty name="height" value="0.05" units="cm"/>
    </inkml:brush>
  </inkml:definitions>
  <inkml:trace contextRef="#ctx0" brushRef="#br0">1 11 24575,'2'-2'0,"2"-3"0,-2 2 0,1 3 0,-4 4 0,-1 3 0,0 6 0,0 4 0,0 5 0,1 4 0,0 2 0,1 2 0,0-1 0,0-2 0,2-4 0,1-6-8191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719"/>
    </inkml:context>
    <inkml:brush xml:id="br0">
      <inkml:brushProperty name="width" value="0.05" units="cm"/>
      <inkml:brushProperty name="height" value="0.05" units="cm"/>
    </inkml:brush>
  </inkml:definitions>
  <inkml:trace contextRef="#ctx0" brushRef="#br0">23 16 24575,'0'-2'0,"-2"-3"0,-3-1 0,-1 3 0,1 4 0,1 7 0,4 1 0,1 5 0,3-1 0,1-3-8191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920"/>
    </inkml:context>
    <inkml:brush xml:id="br0">
      <inkml:brushProperty name="width" value="0.05" units="cm"/>
      <inkml:brushProperty name="height" value="0.05" units="cm"/>
    </inkml:brush>
  </inkml:definitions>
  <inkml:trace contextRef="#ctx0" brushRef="#br0">0 0 24575,'0'2'0,"0"4"0,0 2 0,0 4 0,0 5 0,0 4 0,0 5 0,0 5 0,0 3 0,0 4 0,0 1 0,0 0 0,0-1 0,0-2 0,0-4 0,0-7-8191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5.343"/>
    </inkml:context>
    <inkml:brush xml:id="br0">
      <inkml:brushProperty name="width" value="0.05" units="cm"/>
      <inkml:brushProperty name="height" value="0.05" units="cm"/>
    </inkml:brush>
  </inkml:definitions>
  <inkml:trace contextRef="#ctx0" brushRef="#br0">91 388 24575,'5'-5'0,"0"-1"0,0 0 0,0 0 0,0 0 0,5-11 0,-9 14 0,0 1 0,0 0 0,0 0 0,0 0 0,-1 0 0,1-1 0,-1 1 0,0 0 0,1-1 0,-1 1 0,0 0 0,0-1 0,0 1 0,-1 0 0,1-1 0,-1 1 0,1 0 0,-1 0 0,0-1 0,0 1 0,0 0 0,0 0 0,-1-2 0,1 3 0,1 0 0,-1 0 0,0 0 0,0 0 0,1 0 0,-1 0 0,0 0 0,0 0 0,0 0 0,0 1 0,0-1 0,0 0 0,0 1 0,0-1 0,-1 1 0,1-1 0,0 1 0,0-1 0,0 1 0,-1 0 0,1 0 0,0 0 0,0 0 0,-2 0 0,1 0 0,0 1 0,0-1 0,0 1 0,0 0 0,0 0 0,0 0 0,0 0 0,0 0 0,0 0 0,0 1 0,1-1 0,-3 3 0,-3 3 0,1 1 0,0-1 0,0 1 0,1 1 0,-4 8 0,7-13 0,-19 41 0,20-41 0,-1 0 0,1 0 0,0 0 0,0 0 0,1 0 0,-1 0 0,1 0 0,0 1 0,0 4 0,1-8 0,-1 0 0,0 0 0,0 0 0,1 0 0,-1 0 0,1 0 0,-1 0 0,1 0 0,-1 0 0,1 0 0,0 0 0,-1-1 0,1 1 0,0 0 0,0 0 0,-1-1 0,1 1 0,0-1 0,0 1 0,0-1 0,0 1 0,0-1 0,0 1 0,0-1 0,0 0 0,0 1 0,0-1 0,0 0 0,0 0 0,0 0 0,0 0 0,0 0 0,0 0 0,0 0 0,0 0 0,0 0 0,0-1 0,0 1 0,0 0 0,0-1 0,1 0 0,5-1 0,-1 0 0,0-1 0,1 0 0,10-7 0,-3 0 0,-1-1 0,0 0 0,-1-1 0,0-1 0,0 0 0,-2 0 0,0-1 0,0-1 0,-1 0 0,-1 0 0,9-22 0,-8 13 0,0 0 0,-2 0 0,-1-1 0,-1 0 0,-1 0 0,-1-1 0,0-26 0,-7 24 0,4 28 0,0 0 0,-1 0 0,1 0 0,0 0 0,0 0 0,0 0 0,0 0 0,0-1 0,0 1 0,0 0 0,0 0 0,0 0 0,0 0 0,0 0 0,0 0 0,0 0 0,0 0 0,0 0 0,0 0 0,-1 0 0,1 0 0,0-1 0,0 1 0,0 0 0,0 0 0,0 0 0,0 0 0,0 0 0,0 0 0,-1 0 0,1 0 0,0 0 0,0 0 0,0 0 0,0 0 0,0 0 0,0 0 0,0 0 0,0 0 0,-1 0 0,1 0 0,0 0 0,0 0 0,0 1 0,0-1 0,0 0 0,0 0 0,0 0 0,0 0 0,0 0 0,0 0 0,-1 0 0,1 0 0,0 0 0,0 0 0,0 1 0,-5 14 0,-1 16 69,1-1-1,2 1 0,1 0 0,3 32 1,2-7-923,15 73 1,-8-77-5973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009"/>
    </inkml:context>
    <inkml:brush xml:id="br0">
      <inkml:brushProperty name="width" value="0.05" units="cm"/>
      <inkml:brushProperty name="height" value="0.05" units="cm"/>
    </inkml:brush>
  </inkml:definitions>
  <inkml:trace contextRef="#ctx0" brushRef="#br0">75 406 24575,'-3'-2'0,"0"-1"0,0 1 0,1 0 0,-1-1 0,-1 1 0,1 0 0,-6-2 0,8 4 0,1 0 0,-1-1 0,0 1 0,1 0 0,-1 0 0,0 0 0,1 0 0,-1 0 0,0 0 0,1 0 0,-1 0 0,0 0 0,0 0 0,1 0 0,-1 0 0,0 0 0,1 1 0,-1-1 0,1 0 0,-1 1 0,0-1 0,1 0 0,-1 1 0,1-1 0,-1 0 0,1 1 0,-1-1 0,1 1 0,-1-1 0,1 1 0,-1 0 0,1-1 0,0 1 0,-1-1 0,1 1 0,0 0 0,-1-1 0,1 1 0,0 0 0,0-1 0,0 1 0,0 0 0,0-1 0,0 1 0,0 1 0,-3 25 0,0 56 0,2-11 0,0-53 0,-1 14 0,-10 55 0,21-223 0,-5 89 0,4-67 0,44-208 0,-49 308 0,0 1 0,1 1 0,1-1 0,0 0 0,7-10 0,-11 20 0,-1 0 0,1 0 0,0 1 0,1-1 0,-1 1 0,0-1 0,0 1 0,1 0 0,-1-1 0,0 1 0,1 0 0,0 0 0,-1 0 0,1 0 0,-1 0 0,1 0 0,0 1 0,0-1 0,0 1 0,-1-1 0,1 1 0,0-1 0,0 1 0,0 0 0,0 0 0,0 0 0,-1 0 0,1 0 0,0 0 0,0 1 0,0-1 0,0 1 0,0-1 0,-1 1 0,1 0 0,0 0 0,-1-1 0,1 1 0,0 0 0,-1 1 0,1-1 0,1 2 0,9 7 0,-1 0 0,0 1 0,-1 1 0,0 0 0,-1 0 0,0 1 0,-1 0 0,7 16 0,-7-12 0,-1 0 0,0 0 0,-1 1 0,-1 0 0,-1 0 0,3 26 0,-6-38 0,-1-1 0,0 1 0,0-1 0,0 1 0,-1 0 0,0-1 0,0 1 0,-1-1 0,0 1 0,1-1 0,-2 0 0,1 0 0,-1 0 0,1 0 0,-1 0 0,-1-1 0,1 1 0,-1-1 0,-4 5 0,0-2 0,0-1 0,-1 0 0,1 0 0,-1-1 0,-1 0 0,1 0 0,-1-1 0,0 0 0,-14 3 0,-9 0-1365,5-2-5461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336"/>
    </inkml:context>
    <inkml:brush xml:id="br0">
      <inkml:brushProperty name="width" value="0.05" units="cm"/>
      <inkml:brushProperty name="height" value="0.05" units="cm"/>
    </inkml:brush>
  </inkml:definitions>
  <inkml:trace contextRef="#ctx0" brushRef="#br0">1 2 24575,'18'0'0,"-8"-1"0,0 1 0,0 0 0,0 0 0,0 1 0,0 0 0,0 1 0,0 0 0,-1 1 0,1 0 0,-1 0 0,18 10 0,-11-3 0,-1 1 0,0 1 0,0 0 0,17 20 0,-27-27 0,0 1 0,0 0 0,0 0 0,-1 1 0,0-1 0,0 1 0,-1 0 0,0 0 0,0 0 0,-1 0 0,1 0 0,-2 1 0,3 11 0,-5-14 0,1-1 0,-1 0 0,0 0 0,0 0 0,0 0 0,-1 0 0,1-1 0,-1 1 0,0 0 0,0-1 0,0 1 0,-1-1 0,1 1 0,-1-1 0,0 0 0,0 0 0,0 0 0,0-1 0,0 1 0,-1-1 0,1 0 0,-1 0 0,1 0 0,-1 0 0,-8 2 0,7-2 0,0 0 0,0 0 0,-1 0 0,1-1 0,-1 0 0,1 0 0,-1 0 0,0-1 0,1 0 0,-1 0 0,0 0 0,1-1 0,-1 0 0,1 0 0,-1 0 0,1-1 0,0 0 0,-10-4 0,13 5 0,0-1 0,1 1 0,-1-1 0,0 1 0,0-1 0,1 0 0,-1 0 0,1 0 0,-1 1 0,1-2 0,0 1 0,0 0 0,0 0 0,0 0 0,0 0 0,0-1 0,1 1 0,-1-4 0,0 1 0,1 0 0,1 1 0,-1-1 0,0 0 0,1 1 0,0-1 0,0 1 0,1-1 0,1-4 0,3-4 0,0 1 0,1 1 0,0-1 0,0 1 0,17-18 0,-13 17-124,1 1 0,0 0 0,1 1 0,0 0 0,0 1 0,1 0-1,1 1 1,-1 1 0,1 1 0,25-9 0,-10 8-6702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664"/>
    </inkml:context>
    <inkml:brush xml:id="br0">
      <inkml:brushProperty name="width" value="0.05" units="cm"/>
      <inkml:brushProperty name="height" value="0.05" units="cm"/>
    </inkml:brush>
  </inkml:definitions>
  <inkml:trace contextRef="#ctx0" brushRef="#br0">180 55 24575,'-3'-1'0,"-1"1"0,0-1 0,0 0 0,1 0 0,-1 0 0,1-1 0,-1 1 0,1-1 0,0 0 0,-5-3 0,6 3 0,0 0 0,-1 1 0,1-1 0,0 1 0,-1-1 0,1 1 0,-1 0 0,1 0 0,-1 0 0,1 0 0,-1 1 0,0-1 0,1 1 0,-1 0 0,0-1 0,0 1 0,1 0 0,-1 1 0,0-1 0,1 0 0,-1 1 0,-2 0 0,0 2 0,0 0 0,1 0 0,-1 1 0,1-1 0,0 1 0,0 0 0,1 0 0,-1 0 0,1 1 0,0-1 0,0 1 0,0 0 0,1 0 0,0 0 0,-3 9 0,1-4 0,1 1 0,0 0 0,1 1 0,0-1 0,0 0 0,1 18 0,1-25 0,0 0 0,1 0 0,-1 0 0,1 0 0,0 0 0,-1 0 0,2 0 0,-1-1 0,0 1 0,1 0 0,0-1 0,0 1 0,0-1 0,0 0 0,0 0 0,1 0 0,-1 0 0,1 0 0,0 0 0,0 0 0,0-1 0,0 0 0,1 1 0,-1-1 0,0-1 0,1 1 0,0 0 0,-1-1 0,1 0 0,0 0 0,5 1 0,-2-1 0,0 0 0,0-1 0,0 0 0,-1 0 0,1-1 0,0 0 0,0 0 0,-1 0 0,1-1 0,-1 0 0,1-1 0,-1 1 0,0-1 0,0 0 0,0-1 0,0 1 0,8-9 0,-5 5 0,-1-2 0,-1 1 0,1-1 0,-2 0 0,1-1 0,-1 0 0,-1 0 0,6-12 0,-9 16 0,1-1 0,-1 1 0,0-1 0,0 0 0,-1 0 0,1 0 0,-2 0 0,1 0 0,-1 0 0,0 0 0,0 0 0,-1 0 0,0 0 0,-3-9 0,3 13-32,0 1-1,0-1 1,0 1-1,-1-1 1,1 1-1,-1-1 1,0 1-1,0 0 1,0 0-1,0 0 1,0 0-1,0 0 1,0 0-1,-1 1 1,1-1-1,-1 1 1,1-1-1,-1 1 1,0 0-1,1 0 1,-1 0-1,0 1 1,0-1-1,1 0 1,-1 1-1,0 0 1,0 0-1,0 0 1,0 0-1,0 0 1,0 1-1,1-1 1,-1 1-1,0-1 1,0 1-1,1 0 0,-1 0 1,0 1-1,1-1 1,-1 0-1,-3 4 1,-10 7-6794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914"/>
    </inkml:context>
    <inkml:brush xml:id="br0">
      <inkml:brushProperty name="width" value="0.05" units="cm"/>
      <inkml:brushProperty name="height" value="0.05" units="cm"/>
    </inkml:brush>
  </inkml:definitions>
  <inkml:trace contextRef="#ctx0" brushRef="#br0">118 70 24575,'0'-5'0,"0"-2"0,0 0 0,0-1 0,-1 1 0,-2-11 0,3 17 0,-1 0 0,1 0 0,0 0 0,0 0 0,-1 1 0,1-1 0,0 0 0,-1 0 0,1 1 0,-1-1 0,1 0 0,-1 1 0,1-1 0,-1 0 0,1 1 0,-1-1 0,0 1 0,1-1 0,-1 1 0,0-1 0,1 1 0,-1 0 0,0-1 0,0 1 0,0 0 0,1-1 0,-1 1 0,0 0 0,0 0 0,0 0 0,1 0 0,-1 0 0,0 0 0,0 0 0,0 0 0,0 0 0,1 0 0,-1 0 0,0 1 0,0-1 0,0 0 0,1 0 0,-1 1 0,0-1 0,0 1 0,1-1 0,-1 1 0,0-1 0,1 1 0,-2 0 0,-3 3 0,0 1 0,-1-1 0,2 1 0,-1 0 0,0 1 0,1-1 0,0 1 0,1 0 0,-1 0 0,1 0 0,-3 8 0,1-1 0,0 0 0,1 0 0,1 0 0,-4 24 0,7-33-41,-1 0 0,1 0-1,0 0 1,0 0-1,0 0 1,1 0 0,-1 0-1,1 0 1,0 0 0,0 0-1,0-1 1,1 1-1,-1 0 1,1 0 0,0-1-1,0 1 1,0-1 0,0 0-1,1 0 1,-1 1-1,1-2 1,0 1 0,0 0-1,0 0 1,1-1 0,-1 0-1,0 0 1,1 0-1,-1 0 1,1 0 0,0-1-1,4 2 1,19 4-6785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3.418"/>
    </inkml:context>
    <inkml:brush xml:id="br0">
      <inkml:brushProperty name="width" value="0.05" units="cm"/>
      <inkml:brushProperty name="height" value="0.05" units="cm"/>
    </inkml:brush>
  </inkml:definitions>
  <inkml:trace contextRef="#ctx0" brushRef="#br0">28 102 24575,'65'13'0,"-62"-13"0,0 0 0,0 0 0,1 0 0,-1 0 0,0 0 0,0 0 0,0-1 0,0 0 0,0 1 0,0-1 0,0-1 0,0 1 0,0 0 0,0-1 0,3-2 0,-4 3 0,0-1 0,-1 0 0,1 0 0,-1 0 0,0 0 0,1-1 0,-1 1 0,0 0 0,0-1 0,-1 1 0,1 0 0,0-1 0,-1 1 0,1-1 0,-1 1 0,0-1 0,0 1 0,0-1 0,0 1 0,-1-4 0,1 4 0,0 0 0,-1-1 0,1 1 0,0 0 0,-1 0 0,0 0 0,1 0 0,-1 0 0,0 0 0,0 0 0,0 0 0,0 0 0,0 0 0,-1 0 0,1 0 0,-1 1 0,1-1 0,-1 1 0,0-1 0,1 1 0,-1-1 0,0 1 0,0 0 0,0 0 0,0 0 0,0 0 0,0 0 0,0 1 0,0-1 0,0 1 0,0-1 0,-5 1 0,4-1 0,-1 1 0,0 1 0,0-1 0,0 0 0,1 1 0,-1 0 0,0 0 0,0 0 0,1 0 0,-1 1 0,1-1 0,-1 1 0,1 0 0,0 0 0,0 0 0,0 1 0,0-1 0,-4 4 0,3 0 0,-1 0 0,1 0 0,0 0 0,0 1 0,1-1 0,0 1 0,0 0 0,1 0 0,-1 0 0,1 0 0,1 0 0,0 0 0,0 1 0,0-1 0,1 10 0,0-12 0,0 0 0,1-1 0,0 1 0,0 0 0,0-1 0,0 1 0,1-1 0,-1 1 0,1-1 0,0 0 0,1 0 0,-1 0 0,1 0 0,0 0 0,0 0 0,0-1 0,0 1 0,1-1 0,-1 0 0,1 0 0,0 0 0,0-1 0,0 1 0,8 3 0,1-2 0,1 0 0,0-1 0,-1-1 0,1 0 0,0-1 0,0 0 0,0-1 0,0-1 0,0 0 0,0-1 0,0 0 0,-1-1 0,1-1 0,-1 0 0,22-10 0,-32 13-151,0-1-1,0 0 0,0 0 0,0-1 1,0 1-1,0-1 0,-1 1 1,4-5-1,1-4-6674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7.817"/>
    </inkml:context>
    <inkml:brush xml:id="br0">
      <inkml:brushProperty name="width" value="0.05" units="cm"/>
      <inkml:brushProperty name="height" value="0.05" units="cm"/>
    </inkml:brush>
  </inkml:definitions>
  <inkml:trace contextRef="#ctx0" brushRef="#br0">57 114 24575,'-4'1'0,"-1"0"0,1 0 0,0 1 0,-1-1 0,1 1 0,0 0 0,-7 4 0,10-5 0,-1 0 0,1 0 0,0-1 0,-1 2 0,1-1 0,0 0 0,0 0 0,0 0 0,0 0 0,0 1 0,-1 1 0,2-3 0,0 1 0,0-1 0,0 1 0,0-1 0,-1 1 0,1-1 0,0 1 0,0-1 0,1 1 0,-1-1 0,0 1 0,0 0 0,0-1 0,0 1 0,0-1 0,0 1 0,1-1 0,-1 0 0,0 1 0,0-1 0,1 1 0,-1-1 0,0 1 0,1-1 0,-1 0 0,0 1 0,1-1 0,-1 0 0,1 1 0,-1-1 0,1 0 0,0 1 0,2 1 0,0-1 0,1 0 0,-1 1 0,1-1 0,-1 0 0,1-1 0,-1 1 0,1-1 0,6 1 0,36-3 0,-37 1 0,-3 1 0,-1-1 0,1 0 0,-1-1 0,0 1 0,1-1 0,-1 0 0,0 0 0,0 0 0,0-1 0,-1 0 0,1 0 0,-1 0 0,8-7 0,-9 7 0,-1 1 0,0 0 0,0-1 0,0 1 0,0-1 0,-1 0 0,1 0 0,-1 0 0,1 0 0,-1 0 0,0 0 0,0 0 0,-1 0 0,1 0 0,-1 0 0,1 0 0,-1-1 0,0 1 0,0 0 0,0 0 0,-1 0 0,1-1 0,-1 1 0,0 0 0,-1-3 0,2 4 0,-1 0 0,1 1 0,-1-1 0,0 0 0,0 1 0,0-1 0,0 1 0,0-1 0,0 1 0,0 0 0,0 0 0,-1-1 0,1 1 0,0 0 0,-1 0 0,1 0 0,-1 0 0,1 0 0,-1 1 0,0-1 0,-2-1 0,1 2 0,1 0 0,-1-1 0,0 1 0,0 0 0,0 0 0,0 1 0,0-1 0,0 1 0,1-1 0,-1 1 0,0 0 0,-3 1 0,-1 2 0,0-1 0,0 1 0,0 1 0,0-1 0,1 1 0,-1 0 0,1 1 0,-8 9 0,7-6 0,0 2 0,0-1 0,1 1 0,1 0 0,0 0 0,0 0 0,1 1 0,1 0 0,-3 16 0,5-25 0,0 1 0,1-1 0,0 0 0,-1 0 0,1 1 0,1-1 0,-1 0 0,0 0 0,1 1 0,-1-1 0,1 0 0,0 0 0,0 0 0,1 0 0,-1 0 0,0 0 0,1 0 0,0 0 0,0-1 0,0 1 0,0-1 0,0 1 0,0-1 0,1 0 0,-1 0 0,1 0 0,-1 0 0,1 0 0,0 0 0,0-1 0,0 1 0,0-1 0,0 0 0,0 0 0,0 0 0,0 0 0,1-1 0,-1 1 0,5-1 0,6 1 0,-1-1 0,0 0 0,1-1 0,-1-1 0,0 0 0,1 0 0,-1-2 0,23-8 0,-10 1 0,0-1 0,-1-1 0,27-19 0,-38 23 0,-1-1 0,0-1 0,0 0 0,20-24 0,-28 29 0,-1 0 0,0 0 0,0 0 0,0-1 0,-1 1 0,0-1 0,0 0 0,0 0 0,-1 0 0,0 0 0,-1 0 0,1 0 0,-1-11 0,-1 17 0,0 0 0,0-1 0,0 1 0,0 0 0,0 0 0,0-1 0,-1 1 0,1 0 0,0 0 0,-1 0 0,1 0 0,-1-1 0,1 1 0,-1 0 0,0 0 0,1 0 0,-1 0 0,0 0 0,0 0 0,0 1 0,0-1 0,0 0 0,-1-1 0,2 2 0,0 0 0,-1 0 0,1 0 0,0 0 0,-1 0 0,1 0 0,-1 0 0,1 0 0,0 0 0,-1 0 0,1 0 0,0 0 0,-1 0 0,1 0 0,0 0 0,-1 0 0,1 0 0,0 0 0,-1 0 0,1 1 0,0-1 0,-1 0 0,1 0 0,0 0 0,-1 1 0,1-1 0,0 0 0,-1 1 0,0 1 0,0-1 0,1 0 0,-1 0 0,1 0 0,-1 0 0,1 0 0,0 1 0,-1-1 0,1 0 0,0 0 0,0 2 0,-1 3 0,1 0 0,1 0 0,-1 0 0,1 0 0,0 0 0,0-1 0,1 1 0,0 0 0,4 8 0,29 52 0,-12-24 0,-20-37 0,-1 0 0,0 0 0,0 1 0,-1-1 0,1 1 0,-1-1 0,0 1 0,0 10 0,-1-14 0,0 0 0,0-1 0,-1 1 0,1 0 0,0 0 0,-1-1 0,1 1 0,-1 0 0,0-1 0,1 1 0,-1 0 0,0-1 0,0 1 0,0-1 0,0 1 0,0-1 0,0 1 0,-1-1 0,1 0 0,0 0 0,-1 0 0,1 0 0,-1 0 0,1 0 0,-1 0 0,1 0 0,-1 0 0,0-1 0,1 1 0,-1-1 0,-2 1 0,4-1 0,-1 1 0,0-1 0,1 0 0,-1 0 0,0 0 0,1 0 0,-1 0 0,0 0 0,1 0 0,-1 0 0,0 0 0,1 0 0,-1 0 0,0 0 0,1 0 0,-1 0 0,0-1 0,1 1 0,-1 0 0,0-1 0,0 1 0,1-1 0,0 1 0,0-1 0,0 1 0,0 0 0,0-1 0,0 1 0,-1-1 0,1 1 0,0-1 0,0 1 0,0 0 0,0-1 0,0 1 0,1-1 0,-1 1 0,0-1 0,0 1 0,0 0 0,0-1 0,0 1 0,1-1 0,-1 1 0,2-4 0,0 1 0,0 0 0,0 1 0,0-1 0,0 0 0,4-3 0,27-19 0,1 1 0,63-32 0,-20 12 0,-73 42 0,15-10 0,-18 11 0,-1 1 0,1-1 0,0 0 0,-1 1 0,1-1 0,0 0 0,-1 1 0,1-1 0,-1 0 0,1 0 0,-1 1 0,1-1 0,-1 0 0,1 0 0,-1 0 0,0 0 0,1 0 0,-1 1 0,0-3 0,0 3 0,0-1 0,0 1 0,0 0 0,-1-1 0,1 1 0,0 0 0,0-1 0,0 1 0,-1 0 0,1 0 0,0-1 0,0 1 0,-1 0 0,1 0 0,0-1 0,0 1 0,-1 0 0,1 0 0,0 0 0,-1-1 0,1 1 0,0 0 0,-1 0 0,1 0 0,-1 0 0,1 0 0,0 0 0,-1 0 0,1 0 0,0 0 0,-1 0 0,1 0 0,0 0 0,-1 0 0,1 0 0,-1 0 0,1 0 0,0 0 0,-1 0 0,1 1 0,0-1 0,-1 0 0,1 0 0,0 0 0,-1 1 0,1-1 0,-16 11 0,14-8 0,0 0 0,1 0 0,-1 0 0,1 1 0,0-1 0,0 0 0,0 0 0,1 1 0,-1-1 0,1 0 0,0 1 0,0-1 0,0 0 0,0 1 0,0-1 0,1 0 0,0 1 0,-1-1 0,1 0 0,0 0 0,1 1 0,1 2 0,4 9 0,1 1 0,1-1 0,11 14 0,-9-13 0,5 5 0,-11-14 0,0-1 0,-1 1 0,1-1 0,-1 1 0,0 1 0,-1-1 0,5 15 0,-8-20 10,1-1 0,-1 0 0,0 1 0,-1-1 0,1 0 0,0 1 0,0-1 0,0 1 0,-1-1 0,1 0 0,-1 1 0,1-1 0,-1 0 0,1 0 0,-1 0 0,0 1 0,0-1 0,0 0 0,0 0 0,1 0 0,-1 0 0,0 0 0,-1 0 0,1 0 0,0-1 0,0 1 0,0 0 0,0-1 0,-1 1 0,1 0 0,0-1 0,-1 0 0,-2 1 0,-4 1-291,-1 0 1,1 0-1,-1-1 0,-8 0 1,14-1-22,-26 1-6524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9.182"/>
    </inkml:context>
    <inkml:brush xml:id="br0">
      <inkml:brushProperty name="width" value="0.05" units="cm"/>
      <inkml:brushProperty name="height" value="0.05" units="cm"/>
    </inkml:brush>
  </inkml:definitions>
  <inkml:trace contextRef="#ctx0" brushRef="#br0">304 465 24575,'0'-13'0,"0"0"0,-1 0 0,-1 0 0,0 0 0,-1 0 0,0 0 0,-5-13 0,6 21 0,0 1 0,-1-1 0,1 1 0,-1-1 0,0 1 0,0 0 0,-1 0 0,1 0 0,-1 0 0,0 1 0,0 0 0,0-1 0,0 2 0,-1-1 0,1 0 0,-1 1 0,0 0 0,0 0 0,0 0 0,-9-2 0,8 3 0,0 1 0,-1-1 0,1 1 0,-1 0 0,1 1 0,0-1 0,-1 1 0,1 0 0,0 1 0,0 0 0,0 0 0,0 0 0,0 1 0,0 0 0,0 0 0,1 0 0,0 0 0,-1 1 0,1 0 0,1 0 0,-1 1 0,1 0 0,-1-1 0,-4 9 0,3-5 0,0 0 0,1 1 0,0-1 0,0 1 0,1 0 0,0 0 0,1 0 0,0 0 0,1 1 0,-1-1 0,2 1 0,-1 0 0,2-1 0,-1 1 0,2 15 0,-1-22 0,1 1 0,0-1 0,0 0 0,0 1 0,0-1 0,0 0 0,1 0 0,-1 0 0,1 0 0,0 0 0,0 0 0,0-1 0,0 1 0,0-1 0,1 1 0,-1-1 0,4 3 0,-1-2 0,-1-1 0,1 1 0,0-1 0,0 0 0,-1-1 0,1 1 0,0-1 0,1 0 0,-1 0 0,8 0 0,-3-1 0,1 0 0,0 0 0,0-2 0,-1 1 0,1-1 0,0-1 0,-1 0 0,0 0 0,0-1 0,15-8 0,-17 7 0,-1-1 0,1 0 0,-1 0 0,0 0 0,-1-1 0,1 0 0,-1-1 0,-1 1 0,1-1 0,-1 0 0,6-14 0,-7 12 0,0 0 0,0-1 0,-1 0 0,0 0 0,0 0 0,-2 0 0,1 0 0,-1-1 0,-1-14 0,0 26 0,0-1 0,0 1 0,0-1 0,0 0 0,0 1 0,0-1 0,0 1 0,0-1 0,0 0 0,0 1 0,0-1 0,0 1 0,0-1 0,-1 1 0,1-1 0,0 1 0,0-1 0,-1 1 0,1-1 0,0 1 0,-1-1 0,1 1 0,-1-1 0,1 1 0,0-1 0,-1 1 0,1 0 0,-1-1 0,0 1 0,0 1 0,0-1 0,1 0 0,-1 1 0,0-1 0,0 0 0,1 1 0,-1-1 0,1 1 0,-1 0 0,0-1 0,1 1 0,-1-1 0,1 1 0,-1 0 0,0 1 0,-17 32 0,12-22 0,2 1 0,-1 0 0,2-1 0,-1 1 0,2 0 0,0 1 0,-1 20 0,3-32 0,1 0 0,-1 0 0,0-1 0,1 1 0,-1 0 0,0-1 0,1 1 0,0 0 0,-1-1 0,1 1 0,0-1 0,0 1 0,0-1 0,0 1 0,0-1 0,0 0 0,1 1 0,-1-1 0,0 0 0,1 0 0,-1 0 0,3 1 0,-1 0 0,0-2 0,0 1 0,1 0 0,-1-1 0,0 1 0,0-1 0,0 0 0,0 0 0,0 0 0,1 0 0,4-2 0,3 0 0,-1-1 0,1-1 0,-1 0 0,-1 0 0,1-1 0,13-8 0,-11 4 0,-1 0 0,-1 0 0,0-1 0,0 0 0,-1-1 0,10-15 0,-13 17 0,0 0 0,-1 0 0,0-1 0,-1 0 0,0 0 0,0 0 0,-1 0 0,3-19 0,-30 126 0,22-88 0,1 1 0,1-1 0,0 1 0,0-1 0,3 18 0,-3-26 0,0 1 0,1 0 0,-1 0 0,1-1 0,-1 1 0,1-1 0,0 1 0,-1-1 0,1 1 0,0-1 0,0 1 0,0-1 0,0 1 0,1-1 0,-1 0 0,0 0 0,1 0 0,-1 0 0,0 0 0,1 0 0,-1 0 0,1 0 0,-1 0 0,1-1 0,0 1 0,-1-1 0,1 1 0,0-1 0,-1 0 0,1 1 0,0-1 0,0 0 0,-1 0 0,1 0 0,0-1 0,0 1 0,-1 0 0,1 0 0,2-2 0,5 0 0,-1-1 0,1 0 0,0-1 0,-1 0 0,0-1 0,0 1 0,0-1 0,-1-1 0,0 0 0,0 0 0,0 0 0,7-9 0,-3 1 0,0 0 0,0 0 0,-1-1 0,-1-1 0,9-21 0,-23 52 0,0 1 0,1-1 0,1 1 0,0 0 0,1 0 0,1 22 0,1-35 0,0 0 0,1 0 0,-1-1 0,1 1 0,-1-1 0,1 1 0,0 0 0,0-1 0,0 1 0,1-1 0,-1 0 0,1 1 0,-1-1 0,1 0 0,0 0 0,-1 0 0,4 2 0,-3-2 0,0-1 0,1 0 0,-1 0 0,0 0 0,0-1 0,1 1 0,-1 0 0,0-1 0,1 1 0,-1-1 0,1 0 0,-1 0 0,0 0 0,1 0 0,4-1 0,1-2 0,1 1 0,-1-1 0,0 0 0,0-1 0,0 1 0,-1-2 0,1 1 0,-1-1 0,10-9 0,-3 0 0,0 0 0,-1-1 0,0-1 0,-1 0 0,-1-1 0,-1 0 0,-1 0 0,0-1 0,9-26 0,-9 17 0,-1 0 0,-1-1 0,-2 0 0,-1 0 0,2-56 0,-6 79 0,0 0 0,-1 1 0,0-1 0,0 0 0,-2-5 0,3 9 0,0 1 0,0 0 0,0-1 0,0 1 0,-1-1 0,1 1 0,0-1 0,0 1 0,-1 0 0,1-1 0,0 1 0,0 0 0,-1-1 0,1 1 0,0 0 0,-1 0 0,1-1 0,-1 1 0,1 0 0,0 0 0,-1-1 0,1 1 0,-1 0 0,0 0 0,1 0 0,-1 0 0,0 1 0,1-1 0,-1 0 0,0 1 0,1-1 0,-1 1 0,0-1 0,1 1 0,-1-1 0,1 1 0,-1-1 0,1 1 0,-1 0 0,1-1 0,-1 1 0,1 0 0,0-1 0,-1 3 0,-7 12 0,2 1 0,0 0 0,0 1 0,-5 29 0,-3 72 0,12-96-227,2 1-1,0 0 1,1-1-1,1 1 1,7 27-1,-1-23-6598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119"/>
    </inkml:context>
    <inkml:brush xml:id="br0">
      <inkml:brushProperty name="width" value="0.05" units="cm"/>
      <inkml:brushProperty name="height" value="0.05" units="cm"/>
    </inkml:brush>
  </inkml:definitions>
  <inkml:trace contextRef="#ctx0" brushRef="#br0">21 192 24575,'-1'-3'0,"1"1"0,-1-1 0,1 0 0,-1 1 0,0-1 0,0 1 0,0-1 0,0 1 0,-3-4 0,3 5 0,0-1 0,0 0 0,0 0 0,0 0 0,0 0 0,0 0 0,0 0 0,1-1 0,-1 1 0,1-2 0,0 3 0,0 0 0,1 0 0,-1-1 0,1 1 0,-1 0 0,1 0 0,-1 0 0,1 0 0,-1 0 0,1 1 0,0-1 0,0 0 0,-1 0 0,1 0 0,0 1 0,0-1 0,0 0 0,0 1 0,0-1 0,0 0 0,0 1 0,0 0 0,0-1 0,0 1 0,2-1 0,137-42 0,-92 30 0,61-25 0,-106 37 0,-1 0 0,1 0 0,-1-1 0,1 1 0,-1-1 0,0 0 0,0 0 0,0 1 0,3-4 0,-5 5 0,0 0 0,0 0 0,0-1 0,0 1 0,0 0 0,0 0 0,1 0 0,-1 0 0,0 0 0,0 0 0,0-1 0,0 1 0,0 0 0,0 0 0,0 0 0,0 0 0,0 0 0,0-1 0,0 1 0,0 0 0,0 0 0,0 0 0,0 0 0,0 0 0,0-1 0,0 1 0,0 0 0,0 0 0,0 0 0,0 0 0,0 0 0,-1 0 0,1-1 0,0 1 0,0 0 0,0 0 0,0 0 0,0 0 0,0 0 0,0 0 0,0 0 0,-1-1 0,1 1 0,0 0 0,0 0 0,0 0 0,0 0 0,0 0 0,-1 0 0,-17 2 0,9 0 0,0 1 0,0 1 0,0-1 0,1 1 0,-1 1 0,1-1 0,0 1 0,1 1 0,-1 0 0,1 0 0,0 0 0,0 1 0,1 0 0,-8 10 0,11-12 0,0-1 0,1 1 0,-1 0 0,1-1 0,0 1 0,0 0 0,1 0 0,-1 1 0,1-1 0,1 0 0,-1 0 0,0 0 0,1 1 0,0-1 0,1 0 0,-1 1 0,1-1 0,0 0 0,0 0 0,0 0 0,1 0 0,0 0 0,0 0 0,0 0 0,1 0 0,5 8 0,-5-9 0,1 0 0,-1 0 0,1 0 0,0 0 0,0-1 0,1 1 0,-1-1 0,1 0 0,-1 0 0,1-1 0,0 1 0,0-1 0,0 0 0,0 0 0,0-1 0,1 0 0,-1 0 0,10 1 0,-11-2 0,-1 0 0,1 0 0,-1 0 0,1-1 0,-1 1 0,1-1 0,-1 0 0,1 0 0,-1 0 0,0-1 0,0 1 0,1-1 0,-1 1 0,0-1 0,0 0 0,-1 0 0,1-1 0,0 1 0,-1-1 0,1 1 0,-1-1 0,0 0 0,0 0 0,0 0 0,0 0 0,0 0 0,-1 0 0,0 0 0,2-6 0,-1 2 0,0-1 0,0 0 0,-1 0 0,-1 0 0,1 0 0,-1 0 0,0 0 0,-1 1 0,0-1 0,0 0 0,-1 0 0,0 0 0,0 1 0,-1-1 0,-6-11 0,8 18 0,1 0 0,0 1 0,-1-1 0,1 0 0,0 1 0,-1-1 0,1 0 0,0 0 0,0 1 0,-1-1 0,1 0 0,0 0 0,0 1 0,0-1 0,0 0 0,0 0 0,0 0 0,0 1 0,0-1 0,0 0 0,1 0 0,-1 1 0,0-1 0,0 0 0,1 0 0,-1 1 0,1-1 0,-1 0 0,0 1 0,1-1 0,-1 0 0,1 1 0,-1-1 0,1 1 0,0-1 0,-1 1 0,1-1 0,0 1 0,-1 0 0,1-1 0,0 1 0,-1 0 0,1-1 0,0 1 0,0 0 0,-1 0 0,1 0 0,0-1 0,0 1 0,0 0 0,0 0 0,8 0 0,0-1 0,0 1 0,17 3 0,-8-2 0,-12-1 0,0 0 0,0 1 0,0 0 0,0 0 0,0 0 0,0 1 0,-1-1 0,1 1 0,0 1 0,-1-1 0,8 6 0,-9-6 0,-1 1 0,0 0 0,0 0 0,0 0 0,-1 1 0,1-1 0,-1 1 0,1 0 0,-1-1 0,0 1 0,-1 0 0,1 0 0,-1 0 0,0 0 0,1 0 0,-1 9 0,2 4 0,-2 0 0,0 22 0,-1-33 0,0-1 0,-1 1 0,1 0 0,-1-1 0,-1 0 0,1 1 0,-1-1 0,0 0 0,0 0 0,-5 10 0,1-12 0,4-10 0,3-12 0,3 5 0,0-1 0,0 1 0,1 0 0,1 1 0,10-18 0,-11 22 0,0 1 0,1-1 0,0 1 0,0 0 0,1 1 0,0-1 0,1 2 0,13-11 0,-20 16 0,0 0 0,0 0 0,0 1 0,0-1 0,0 1 0,0-1 0,0 0 0,0 1 0,0 0 0,0-1 0,0 1 0,1 0 0,-1 0 0,0-1 0,0 1 0,0 0 0,0 0 0,1 0 0,-1 0 0,0 1 0,0-1 0,0 0 0,1 0 0,-1 1 0,1 0 0,0 0 0,-1 0 0,0 0 0,0 1 0,0-1 0,0 0 0,0 1 0,0-1 0,-1 1 0,1-1 0,0 1 0,-1-1 0,1 1 0,-1 0 0,1-1 0,-1 4 0,1 5 0,0 0 0,-1 1 0,0-1 0,-2 17 0,-3-8 0,4-14 0,0-1 0,-1 1 0,1-1 0,1 1 0,-1 0 0,1-1 0,0 1 0,0 0 0,0-1 0,1 1 0,1 8 0,-2-12 0,1-1 0,-1 0 0,1 1 0,-1-1 0,1 0 0,-1 0 0,0 1 0,1-1 0,-1 0 0,1 0 0,-1 0 0,1 0 0,-1 0 0,1 0 0,0 0 0,-1 0 0,1 0 0,-1 0 0,1 0 0,-1 0 0,1 0 0,-1 0 0,1 0 0,-1 0 0,1 0 0,-1-1 0,1 1 0,-1 0 0,0 0 0,1-1 0,-1 1 0,1 0 0,-1-1 0,1 0 0,18-13 0,-17 12 0,117-113 0,-118 114 0,-1 1 0,0-1 0,1 1 0,-1-1 0,1 1 0,-1 0 0,1-1 0,-1 1 0,1 0 0,-1-1 0,1 1 0,0 0 0,-1 0 0,1-1 0,-1 1 0,1 0 0,0 0 0,-1 0 0,1 0 0,-1 0 0,1 0 0,0 0 0,-1 0 0,1 0 0,0 0 0,-1 0 0,2 0 0,-1 1 0,-1 0 0,1 0 0,-1-1 0,1 1 0,-1 0 0,0 0 0,1 0 0,-1-1 0,0 1 0,1 0 0,-1 0 0,0 0 0,0 0 0,0 0 0,0 0 0,0 1 0,-5 38 0,-2-8 155,4-24-293,1 1 0,0 0-1,0-1 1,1 1 0,0 0 0,0 0 0,1 0 0,0 0-1,1 0 1,1 10 0,3-7-6688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670"/>
    </inkml:context>
    <inkml:brush xml:id="br0">
      <inkml:brushProperty name="width" value="0.05" units="cm"/>
      <inkml:brushProperty name="height" value="0.05" units="cm"/>
    </inkml:brush>
  </inkml:definitions>
  <inkml:trace contextRef="#ctx0" brushRef="#br0">158 330 24575,'4'-5'0,"0"0"0,0-1 0,-1 1 0,0-1 0,0 1 0,0-1 0,-1 0 0,0 0 0,0 0 0,0-1 0,-1 1 0,1-7 0,-2 11 0,1-1 0,-1 1 0,0 0 0,0 0 0,0-1 0,0 1 0,0 0 0,-1 0 0,1-1 0,-1 1 0,1 0 0,-1 0 0,0 0 0,0 0 0,0 0 0,0 0 0,0 0 0,0 0 0,-1 0 0,1 0 0,-1 0 0,1 1 0,-1-1 0,0 1 0,1-1 0,-1 1 0,0 0 0,0 0 0,0-1 0,0 1 0,0 1 0,0-1 0,0 0 0,-1 0 0,1 1 0,-3-1 0,2 1 0,0 0 0,0 0 0,0 0 0,1 1 0,-1-1 0,0 1 0,1 0 0,-1 0 0,0 0 0,1 0 0,-1 0 0,1 0 0,0 1 0,-1-1 0,1 1 0,0 0 0,0-1 0,0 1 0,0 0 0,0 0 0,-2 4 0,-5 5 0,1 1 0,-12 23 0,17-30 0,-5 10 0,0 0 0,1 1 0,0 0 0,1 0 0,1 0 0,-4 23 0,8-38 0,1 0 0,0-1 0,0 1 0,0 0 0,0 0 0,0 0 0,0 0 0,0 0 0,0 0 0,0 0 0,0 0 0,1 0 0,-1 0 0,0 0 0,1 0 0,-1 0 0,0 0 0,1-1 0,-1 1 0,1 0 0,0 0 0,-1 0 0,1-1 0,-1 1 0,2 0 0,-1 0 0,0-1 0,0 0 0,1 1 0,-1-1 0,0 0 0,0 0 0,1 0 0,-1 0 0,0 0 0,0 0 0,1 0 0,-1 0 0,0 0 0,0-1 0,0 1 0,2-1 0,5-2 0,-1-1 0,0 1 0,0-1 0,11-9 0,9-10 0,-2-2 0,0 0 0,-2-2 0,0 0 0,20-35 0,-50 73 0,2 1 0,-1 0 0,1 0 0,1 0 0,-4 16 0,5-18 0,1-1 0,1 1 0,-1 0 0,1 0 0,1 0 0,0 0 0,0-1 0,4 18 0,-4-25 0,1 0 0,-1 0 0,1 0 0,-1 0 0,1 0 0,0-1 0,-1 1 0,1 0 0,0-1 0,1 1 0,-1 0 0,0-1 0,0 1 0,0-1 0,1 0 0,-1 1 0,1-1 0,-1 0 0,1 0 0,0 0 0,-1 0 0,1 0 0,0 0 0,0-1 0,0 1 0,-1-1 0,1 1 0,0-1 0,0 1 0,0-1 0,0 0 0,3 0 0,-1-1 0,0 0 0,0 1 0,-1-1 0,1-1 0,0 1 0,-1-1 0,1 1 0,-1-1 0,1 0 0,-1 0 0,0-1 0,0 1 0,0-1 0,0 1 0,3-5 0,6-9 0,0 0 0,-1-1 0,-1 0 0,-1-1 0,-1 0 0,0 0 0,6-25 0,-2 0 0,-2-1 0,4-50 0,-12 84 0,1-23 0,-3 31 0,0 1 0,0-1 0,0 1 0,0-1 0,0 1 0,0-1 0,0 1 0,-1-1 0,1 1 0,-1-1 0,1 1 0,-1 0 0,1-1 0,-1 1 0,0 0 0,-1-3 0,2 4 0,-1 0 0,1 0 0,0 0 0,-1 0 0,1 0 0,0 0 0,0 0 0,-1 0 0,1-1 0,0 1 0,-1 0 0,1 0 0,0 0 0,-1 0 0,1 1 0,0-1 0,-1 0 0,1 0 0,0 0 0,-1 0 0,1 0 0,0 0 0,0 0 0,-1 1 0,1-1 0,0 0 0,0 0 0,-1 0 0,1 1 0,0-1 0,0 0 0,-1 0 0,1 1 0,0-1 0,0 1 0,-9 11 0,-1 11 0,1 0 0,2 1 0,0 0 0,1 1 0,-3 26 0,1-8 0,-28 178-1365,34-195-5461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827"/>
    </inkml:context>
    <inkml:brush xml:id="br0">
      <inkml:brushProperty name="width" value="0.05" units="cm"/>
      <inkml:brushProperty name="height" value="0.05" units="cm"/>
    </inkml:brush>
  </inkml:definitions>
  <inkml:trace contextRef="#ctx0" brushRef="#br0">0 28 24575,'0'-3'0,"0"-2"0,3-1 0,2 1 0,3 2 0,4 0 0,3 1 0,3 2 0,1 0 0,-4 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977"/>
    </inkml:context>
    <inkml:brush xml:id="br0">
      <inkml:brushProperty name="width" value="0.05" units="cm"/>
      <inkml:brushProperty name="height" value="0.05" units="cm"/>
    </inkml:brush>
  </inkml:definitions>
  <inkml:trace contextRef="#ctx0" brushRef="#br0">58 1 24575,'-2'0'0,"-1"2"0,0 3 0,1 4 0,0 1 0,-1 2 0,0 1 0,0 0 0,-2 1 0,1 2 0,-2 0 0,-2 0 0,0 0 0,2-3-8191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1.134"/>
    </inkml:context>
    <inkml:brush xml:id="br0">
      <inkml:brushProperty name="width" value="0.05" units="cm"/>
      <inkml:brushProperty name="height" value="0.05" units="cm"/>
    </inkml:brush>
  </inkml:definitions>
  <inkml:trace contextRef="#ctx0" brushRef="#br0">2 46 24575,'0'-2'0,"0"-5"0,0-4 0,0-2 0,-2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3.943"/>
    </inkml:context>
    <inkml:brush xml:id="br0">
      <inkml:brushProperty name="width" value="0.05" units="cm"/>
      <inkml:brushProperty name="height" value="0.05" units="cm"/>
    </inkml:brush>
  </inkml:definitions>
  <inkml:trace contextRef="#ctx0" brushRef="#br0">2 119 24575,'0'-31'0,"-1"15"0,1 0 0,0 0 0,4-17 0,-2 27 0,0 6 0,1 15 0,1 25 0,74 876 0,-71-864 153,17 118-1671,-20-147-5308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4.314"/>
    </inkml:context>
    <inkml:brush xml:id="br0">
      <inkml:brushProperty name="width" value="0.05" units="cm"/>
      <inkml:brushProperty name="height" value="0.05" units="cm"/>
    </inkml:brush>
  </inkml:definitions>
  <inkml:trace contextRef="#ctx0" brushRef="#br0">3 15 24575,'0'0'0,"-1"0"0,1 0 0,0 0 0,0-1 0,0 1 0,0 0 0,0 0 0,-1 0 0,1-1 0,0 1 0,0 0 0,0 0 0,0 0 0,0-1 0,0 1 0,0 0 0,0 0 0,0-1 0,0 1 0,0 0 0,0 0 0,0-1 0,0 1 0,0 0 0,0 0 0,0 0 0,0-1 0,0 1 0,0 0 0,0 0 0,0-1 0,1 1 0,-1 0 0,0 0 0,0 0 0,0-1 0,0 1 0,0 0 0,1 0 0,-1 0 0,0 0 0,0 0 0,0-1 0,1 1 0,-1 0 0,0 0 0,0 0 0,0 0 0,1 0 0,-1 0 0,0 0 0,0 0 0,1 0 0,-1 0 0,0 0 0,0 0 0,1 0 0,-1 0 0,0 0 0,1 0 0,18-3 0,-18 3 0,315-3 21,-174 5-233,1593 10-6062,-3 61 3542,-1462-51 2721,294 14 4681,-523-36-4871,-17-2-3251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5.221"/>
    </inkml:context>
    <inkml:brush xml:id="br0">
      <inkml:brushProperty name="width" value="0.05" units="cm"/>
      <inkml:brushProperty name="height" value="0.05" units="cm"/>
    </inkml:brush>
  </inkml:definitions>
  <inkml:trace contextRef="#ctx0" brushRef="#br0">5 88 24575,'0'0'0,"0"0"0,-1-1 0,1 1 0,-1-1 0,1 1 0,0-1 0,-1 1 0,1-1 0,0 1 0,0-1 0,-1 1 0,1-1 0,0 1 0,0-1 0,0 1 0,-1-1 0,1 0 0,0 1 0,0-1 0,0 1 0,0-1 0,0 1 0,0-1 0,1 0 0,-1 1 0,0-1 0,0 1 0,0-1 0,0 1 0,1-1 0,-1 1 0,0-1 0,0 1 0,1-1 0,-1 1 0,0-1 0,1 1 0,-1-1 0,1 1 0,-1 0 0,1-1 0,-1 1 0,1 0 0,-1-1 0,1 1 0,-1 0 0,1-1 0,-1 1 0,1 0 0,-1 0 0,1 0 0,-1 0 0,2 0 0,34-10 0,-34 10 0,506-39-670,-425 36 524,1271-9-2109,2 49-167,-1157-30 2362,175 4-156,580 27-228,-923-37 1072,41 5 2319,-75-6-2832,0 1-1,1-1 1,-1 1 0,0 0-1,1 0 1,-1 0 0,1 0 0,-1 1-1,1-1 1,0 1 0,-1-1-1,1 1 1,0 0 0,0 0 0,0 0-1,0 0 1,1 0 0,-1 0-1,0 1 1,1-1 0,0 0 0,-2 4-1,0 12-114,0-1 0,2 1 0,0 0 0,1 0 0,3 22 0,-1 9 0,-14 216 0,0-66 0,10-96 0,4-1 0,5 0 0,35 177 0,5-70 0,-47-190 0,0-19 0,0 0 0,0 1 0,0-1 0,-1 0 0,1 1 0,0-1 0,0 0 0,0 0 0,0 1 0,-1-1 0,1 0 0,0 1 0,0-1 0,-1 0 0,1 0 0,0 0 0,0 1 0,-1-1 0,1 0 0,0 0 0,-1 0 0,1 0 0,0 1 0,-1-1 0,1 0 0,-1 0 0,-1 0 0,-1-1 0,0 1 0,1-1 0,-1 1 0,0-1 0,1 0 0,-1 0 0,-3-3 0,0 2 0,-32-12-125,-1 2-1,0 2 1,-1 1 0,-52-4-1,63 9-612,-54-8-6088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8.921"/>
    </inkml:context>
    <inkml:brush xml:id="br0">
      <inkml:brushProperty name="width" value="0.05" units="cm"/>
      <inkml:brushProperty name="height" value="0.05" units="cm"/>
    </inkml:brush>
  </inkml:definitions>
  <inkml:trace contextRef="#ctx0" brushRef="#br0">132 66 24575,'-2'1'0,"-1"-1"0,1 0 0,0 1 0,0 0 0,0-1 0,0 1 0,0 0 0,0 0 0,0 0 0,0 1 0,0-1 0,0 0 0,0 1 0,1-1 0,-1 1 0,0 0 0,1-1 0,0 1 0,-1 0 0,1 0 0,0 0 0,0 0 0,0 0 0,-1 4 0,-3 6 0,1 1 0,0-1 0,-2 14 0,5-20 0,-48 321 0,31-168 0,18-158 0,0 1 0,-1-1 0,1 0 0,0 0 0,0 1 0,0-1 0,0 0 0,1 1 0,-1-1 0,0 0 0,0 1 0,1-1 0,-1 0 0,1 0 0,-1 1 0,1-1 0,-1 0 0,1 0 0,0 0 0,0 0 0,-1 0 0,1 0 0,0 0 0,0 0 0,0 0 0,0 0 0,0 0 0,3 1 0,0-1 0,1 0 0,-1 0 0,1 0 0,0-1 0,-1 0 0,1 1 0,5-2 0,198-7 0,64 0 0,-272 8 0,1 1 0,-1-1 0,1 0 0,-1 0 0,1 0 0,-1 0 0,1 0 0,0 0 0,-1 0 0,1 0 0,-1 0 0,1-1 0,-1 1 0,1 0 0,-1 0 0,1 0 0,-1 0 0,1-1 0,-1 1 0,1 0 0,-1-1 0,1 1 0,-1 0 0,0-1 0,1 1 0,-1 0 0,1-1 0,-1 1 0,0-1 0,1 1 0,-1-1 0,0 1 0,0-1 0,1 1 0,-1-2 0,-6-18 0,1 6 0,-1-11 0,1 0 0,1 0 0,-2-34 0,6-80 0,1 77 0,-1 45 0,-1-7 0,2 0 0,0 1 0,2-1 0,8-39 0,-8 58 0,-1-1 0,1 0 0,0 1 0,0 0 0,6-7 0,-6 8 0,1 0 0,-1-1 0,-1 1 0,1-1 0,-1 0 0,4-9 0,-6 13 0,0 0 0,0 0 0,0 0 0,0 0 0,0 0 0,0 0 0,0 0 0,0 0 0,-1 0 0,1 0 0,0 0 0,-1 0 0,1 0 0,-1 0 0,1 0 0,-1 0 0,1 0 0,-1 1 0,0-1 0,1 0 0,-1 0 0,0 1 0,0-1 0,1 0 0,-1 1 0,0-1 0,0 1 0,0-1 0,0 1 0,0 0 0,0-1 0,0 1 0,-1-1 0,-39-8 0,34 8 0,-31-4 0,1 1 0,-1 2 0,0 2 0,0 2 0,0 1 0,-65 14 0,101-17 0,-1 1 0,1-1 0,-1 1 0,1 0 0,-1 0 0,1 0 0,0 0 0,-1 1 0,1-1 0,0 1 0,-3 2 0,5-4 0,-1 0 0,1 1 0,0-1 0,0 0 0,0 0 0,0 1 0,-1-1 0,1 0 0,0 1 0,0-1 0,0 0 0,0 1 0,0-1 0,0 0 0,0 1 0,0-1 0,0 0 0,0 1 0,0-1 0,0 0 0,0 1 0,0-1 0,0 0 0,0 1 0,0-1 0,1 0 0,-1 1 0,0-1 0,0 0 0,1 1 0,0 0 0,0 0 0,0 0 0,1 0 0,-1 0 0,0 0 0,1 0 0,-1 0 0,1 0 0,-1-1 0,3 1 0,28 7-1365,-15-7-5461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6.292"/>
    </inkml:context>
    <inkml:brush xml:id="br0">
      <inkml:brushProperty name="width" value="0.05" units="cm"/>
      <inkml:brushProperty name="height" value="0.05" units="cm"/>
    </inkml:brush>
  </inkml:definitions>
  <inkml:trace contextRef="#ctx0" brushRef="#br0">37 258 24575,'0'-1'0,"0"0"0,0 0 0,0 0 0,1 0 0,-1 0 0,0 0 0,0 0 0,0 0 0,1 0 0,-1 0 0,1 0 0,-1 0 0,0 0 0,1 0 0,0 0 0,0-1 0,3 4 0,-1 10 0,-2 180 0,-2-102 0,-1-71 0,-3-30 0,-5-34 0,10 44 0,-3-15 0,-25-182 0,27 178 0,0-1 0,2 1 0,0-1 0,1 1 0,1 0 0,1 0 0,11-32 0,-13 46 0,0 1 0,0 0 0,1 0 0,0 0 0,0 0 0,0 0 0,0 1 0,1-1 0,0 1 0,0 0 0,0 0 0,1 1 0,-1-1 0,1 1 0,0 0 0,0 0 0,0 0 0,0 1 0,0 0 0,9-3 0,-6 3 0,0 1 0,1 0 0,0 0 0,-1 1 0,1 0 0,-1 1 0,1 0 0,-1 0 0,1 0 0,-1 1 0,0 1 0,0-1 0,9 5 0,-3 0 0,1 0 0,-1 1 0,-1 0 0,1 1 0,12 12 0,-21-18 0,-1 1 0,0 0 0,0 0 0,0 0 0,0 0 0,-1 1 0,0 0 0,0-1 0,0 1 0,-1 0 0,1 1 0,-1-1 0,0 0 0,-1 0 0,1 1 0,-1-1 0,1 12 0,-2-13 0,-1-1 0,1 1 0,-1-1 0,0 1 0,0-1 0,0 1 0,0-1 0,-1 0 0,1 1 0,-1-1 0,0 0 0,0 0 0,-3 3 0,0 0 0,0-1 0,0 0 0,0-1 0,-1 1 0,0-1 0,-7 4 0,-5 1 0,0-1 0,0 0 0,-37 8 0,41-13 0,-12 2 0,24-1 0,13 2 0,0-3 0,91 36 0,-91-35 0,-1 2 0,1 0 0,-1 0 0,-1 0 0,1 1 0,-1 1 0,10 10 0,-18-17 0,1 1 0,-1 0 0,0-1 0,0 1 0,1 0 0,-1-1 0,0 1 0,0 0 0,-1 0 0,1 0 0,0 0 0,-1 0 0,1 0 0,-1 0 0,1 5 0,-1-6 0,0 1 0,-1-1 0,1 1 0,-1-1 0,1 1 0,-1-1 0,1 0 0,-1 1 0,0-1 0,1 0 0,-1 1 0,0-1 0,0 0 0,0 0 0,0 0 0,0 0 0,-2 2 0,-2 0 0,0 0 0,0 0 0,-1-1 0,1 1 0,-1-1 0,1 0 0,-1 0 0,0-1 0,-11 2 0,-3-1 69,-1-1-1,1-1 0,0 0 0,-26-4 1,34 2-259,1-1 0,-1 0 1,0 0-1,1-1 0,0-1 1,-1 0-1,2 0 1,-16-10-1,5-2-6636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6.666"/>
    </inkml:context>
    <inkml:brush xml:id="br0">
      <inkml:brushProperty name="width" value="0.05" units="cm"/>
      <inkml:brushProperty name="height" value="0.05" units="cm"/>
    </inkml:brush>
  </inkml:definitions>
  <inkml:trace contextRef="#ctx0" brushRef="#br0">1 84 24575,'0'0'0,"1"0"0,0 1 0,-1-1 0,1 1 0,-1-1 0,1 0 0,0 1 0,-1-1 0,1 1 0,-1 0 0,1-1 0,-1 1 0,0-1 0,1 1 0,-1 0 0,1-1 0,-1 1 0,0 0 0,0-1 0,1 1 0,-1 0 0,0-1 0,0 1 0,0 0 0,0 0 0,0-1 0,0 2 0,2 27 0,-1-22 0,0 5 0,1 0 0,0 0 0,1-1 0,0 1 0,9 20 0,-11-29 0,0-1 0,1 1 0,-1 0 0,1-1 0,0 0 0,0 1 0,0-1 0,0 0 0,0 0 0,1 0 0,-1 0 0,4 2 0,-4-3 0,0 0 0,0-1 0,0 1 0,0-1 0,1 1 0,-1-1 0,0 0 0,0 0 0,0 0 0,0 0 0,0 0 0,0 0 0,1-1 0,-1 1 0,0-1 0,0 1 0,0-1 0,0 0 0,3-2 0,4-2 0,1-1 0,-1 0 0,-1-1 0,1 1 0,-1-2 0,0 1 0,-1-1 0,0-1 0,0 1 0,-1-1 0,7-12 0,-7 11 0,-1-1 0,0 0 0,0 0 0,-1-1 0,0 1 0,-1-1 0,0 0 0,-1 0 0,1-23 0,-3 35 8,0-1 1,0 0-1,1 0 0,-1 0 0,-1 0 0,1 0 0,0 0 0,0 0 0,0 0 1,0 0-1,-1 0 0,1 0 0,0 1 0,-1-1 0,1 0 0,0 0 0,-1 0 1,0 0-1,1 1 0,-2-2 0,2 2-1,-1 0 0,1 0 0,-1 0 0,0 0 0,1 0 1,-1 0-1,1 0 0,-1 0 0,1 0 0,-1 0 0,1 1 0,-1-1 0,1 0 0,-1 0 1,1 1-1,-1-1 0,1 0 0,-1 1 0,1-1 0,-1 0 0,1 1 0,0-1 0,-1 1 1,-4 4-350,1 0 1,0 0 0,0 1-1,-3 7 1,0-1-6485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009"/>
    </inkml:context>
    <inkml:brush xml:id="br0">
      <inkml:brushProperty name="width" value="0.05" units="cm"/>
      <inkml:brushProperty name="height" value="0.05" units="cm"/>
    </inkml:brush>
  </inkml:definitions>
  <inkml:trace contextRef="#ctx0" brushRef="#br0">142 116 24575,'4'-3'0,"0"1"0,-1-1 0,1 0 0,-1 0 0,0 0 0,0 0 0,0-1 0,0 1 0,0-1 0,-1 0 0,0 0 0,0 0 0,0 0 0,2-7 0,-3 10 0,0-1 0,-1 0 0,1 1 0,-1-1 0,0 0 0,1 0 0,-1 1 0,0-1 0,0 0 0,0 1 0,0-1 0,0 0 0,-1 0 0,1 1 0,-1-1 0,1 0 0,-1 1 0,1-1 0,-1 0 0,0 1 0,0-1 0,0 1 0,0-1 0,0 1 0,0 0 0,0-1 0,0 1 0,0 0 0,-1 0 0,1 0 0,0 0 0,-1 0 0,1 0 0,-1 0 0,0 0 0,1 1 0,-1-1 0,1 0 0,-4 0 0,0 1 0,0-1 0,0 1 0,0-1 0,-1 1 0,1 1 0,0-1 0,0 1 0,0 0 0,0 0 0,0 1 0,0-1 0,1 1 0,-1 0 0,0 0 0,1 1 0,-1-1 0,1 1 0,0 0 0,0 0 0,0 1 0,0-1 0,1 1 0,-5 5 0,5-6 0,1 0 0,-1 0 0,1 0 0,0 0 0,0 1 0,0-1 0,0 1 0,1-1 0,-1 1 0,1-1 0,0 1 0,0 0 0,1 0 0,-1-1 0,1 1 0,-1 0 0,1 0 0,0 0 0,1 0 0,-1-1 0,1 1 0,0 0 0,-1 0 0,2-1 0,-1 1 0,0 0 0,1-1 0,0 1 0,-1-1 0,1 0 0,3 4 0,4 2 0,0-1 0,0 0 0,0 0 0,17 9 0,-15-10 0,1 1 0,-2 0 0,12 11 0,-22-18 0,1-1 0,-1 1 0,1-1 0,-1 1 0,1-1 0,-1 1 0,1-1 0,-1 1 0,0 0 0,1-1 0,-1 1 0,0 0 0,1-1 0,-1 1 0,0 0 0,0 0 0,0-1 0,0 1 0,0 0 0,0-1 0,0 1 0,0 0 0,0 0 0,0-1 0,0 1 0,0 0 0,0 0 0,-1-1 0,1 1 0,-1 0 0,0 1 0,0 0 0,-1-1 0,1 1 0,-1-1 0,1 0 0,-1 1 0,1-1 0,-1 0 0,0 0 0,-3 2 0,-7 2 0,1-1 0,-22 5 0,31-9 0,-8 3-273,-1-1 0,1 0 0,0 0 0,-12-1 0,6-2-6553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212"/>
    </inkml:context>
    <inkml:brush xml:id="br0">
      <inkml:brushProperty name="width" value="0.05" units="cm"/>
      <inkml:brushProperty name="height" value="0.05" units="cm"/>
    </inkml:brush>
  </inkml:definitions>
  <inkml:trace contextRef="#ctx0" brushRef="#br0">1 1 24575,'2'0'0,"1"2"0,-1 3 0,0 3 0,0 2 0,-1 4 0,-1 2 0,1 2 0,-1 3 0,0 3 0,-1 1 0,1-2 0,0 1 0,0-2 0,0-3 0,2-4 0,1-6-8191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369"/>
    </inkml:context>
    <inkml:brush xml:id="br0">
      <inkml:brushProperty name="width" value="0.05" units="cm"/>
      <inkml:brushProperty name="height" value="0.05" units="cm"/>
    </inkml:brush>
  </inkml:definitions>
  <inkml:trace contextRef="#ctx0" brushRef="#br0">0 117 24575,'2'-7'0,"1"-6"0,0-6 0,-1-2 0,0 1 0,-1 1 0,-3 6 0,-1 8 0,1 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821"/>
    </inkml:context>
    <inkml:brush xml:id="br0">
      <inkml:brushProperty name="width" value="0.05" units="cm"/>
      <inkml:brushProperty name="height" value="0.05" units="cm"/>
    </inkml:brush>
  </inkml:definitions>
  <inkml:trace contextRef="#ctx0" brushRef="#br0">1 11 24575,'-1'-6'0,"1"4"0,1 4 0,2 8 0,4 12 0,-2-1 0,-1 1 0,0-1 0,-2 1 0,0 0 0,-3 38 0,3-70 0,-1 0 0,2 0 0,-1 0 0,2 0 0,-1 0 0,1 1 0,0-1 0,1 1 0,0 1 0,8-11 0,-7 11 0,-1 0 0,1 0 0,1 1 0,0 0 0,0 1 0,0-1 0,1 1 0,-1 1 0,1-1 0,1 1 0,15-7 0,-22 11 0,1 1 0,0-1 0,-1 0 0,1 1 0,-1-1 0,1 1 0,0 0 0,-1-1 0,1 1 0,0 1 0,0-1 0,-1 0 0,1 1 0,-1-1 0,1 1 0,0 0 0,-1 0 0,5 2 0,-4-1 0,0 0 0,0 1 0,-1-1 0,1 1 0,-1-1 0,0 1 0,0 0 0,0 0 0,0 0 0,0 0 0,-1 0 0,3 6 0,1 7 0,-1 1 0,-1 0 0,0 0 0,1 28 0,-4-41 0,5 49-1365,-3-32-5461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210"/>
    </inkml:context>
    <inkml:brush xml:id="br0">
      <inkml:brushProperty name="width" value="0.05" units="cm"/>
      <inkml:brushProperty name="height" value="0.05" units="cm"/>
    </inkml:brush>
  </inkml:definitions>
  <inkml:trace contextRef="#ctx0" brushRef="#br0">2 106 24575,'0'2'0,"0"0"0,0 0 0,0 0 0,1 1 0,0-1 0,-1 0 0,1 0 0,0 0 0,0 0 0,0-1 0,0 1 0,0 0 0,0 0 0,0 0 0,1-1 0,-1 1 0,1-1 0,-1 1 0,1-1 0,0 0 0,-1 1 0,1-1 0,0 0 0,0 0 0,0 0 0,0 0 0,0-1 0,0 1 0,0-1 0,0 1 0,0-1 0,0 1 0,1-1 0,1 0 0,0 0 0,0 1 0,0-1 0,0 0 0,0-1 0,0 1 0,-1-1 0,1 1 0,0-1 0,0 0 0,0-1 0,-1 1 0,1-1 0,0 1 0,-1-1 0,1 0 0,-1-1 0,6-4 0,-5 2 0,0 0 0,0-1 0,-1 0 0,1 0 0,-1 0 0,-1 0 0,4-8 0,-5 10 0,0 0 0,0 0 0,0 0 0,0 0 0,-1-1 0,1 1 0,-1 0 0,0 0 0,0-1 0,-1 1 0,0 0 0,-1-6 0,2 9 0,-1 0 0,1 0 0,0 0 0,-1 0 0,0 0 0,1 0 0,-1 0 0,1 0 0,-1 1 0,0-1 0,0 0 0,1 1 0,-1-1 0,0 0 0,0 1 0,0-1 0,0 1 0,0-1 0,0 1 0,0 0 0,0-1 0,0 1 0,0 0 0,0 0 0,0-1 0,0 1 0,0 0 0,0 0 0,0 0 0,0 0 0,0 1 0,0-1 0,0 0 0,0 0 0,0 0 0,0 1 0,0-1 0,0 1 0,0-1 0,0 1 0,-1 0 0,-3 2 0,-1 0 0,1 0 0,0 1 0,0 0 0,-7 6 0,2 1 0,1 0 0,0 0 0,0 1 0,1 0 0,1 1 0,-9 18 0,14-27 0,0 1 0,0 0 0,0 0 0,1 0 0,-1 1 0,1-1 0,0 0 0,1 1 0,-1-1 0,1 0 0,0 1 0,0-1 0,1 0 0,0 1 0,0-1 0,0 0 0,0 0 0,1 0 0,0 0 0,3 7 0,-3-10 19,-1 0 0,1 0 0,0 0 0,-1-1 0,1 1 0,0 0 0,0-1 0,0 0 0,0 1 0,0-1 0,1 0 0,-1 0 0,0 0 0,0 0 0,1 0 0,-1-1 0,3 1 0,2 0-304,-1 0 1,1-1-1,-1 0 1,1-1-1,7 0 1,13-4-6542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553"/>
    </inkml:context>
    <inkml:brush xml:id="br0">
      <inkml:brushProperty name="width" value="0.05" units="cm"/>
      <inkml:brushProperty name="height" value="0.05" units="cm"/>
    </inkml:brush>
  </inkml:definitions>
  <inkml:trace contextRef="#ctx0" brushRef="#br0">103 108 24575,'16'-15'0,"18"-19"0,-32 32 0,-1 1 0,0-1 0,0 0 0,1 0 0,-1 1 0,0-1 0,-1 0 0,1 0 0,0 0 0,-1 0 0,1 0 0,-1-1 0,1 1 0,-1 0 0,0 0 0,0 0 0,0 0 0,0-3 0,-1 4 0,1 0 0,0 0 0,0 0 0,-1 1 0,1-1 0,-1 0 0,1 0 0,0 0 0,-1 0 0,0 1 0,1-1 0,-1 0 0,1 1 0,-1-1 0,0 0 0,0 1 0,1-1 0,-1 1 0,0-1 0,0 1 0,0-1 0,-1 0 0,-1 1 0,1-1 0,-1 1 0,1 0 0,-1-1 0,1 1 0,-1 0 0,1 0 0,-4 1 0,-2 1 0,1-1 0,-1 1 0,1 1 0,-13 5 0,13-4 0,1-1 0,-1 1 0,1 1 0,0-1 0,0 1 0,0 1 0,0-1 0,-8 12 0,13-16 0,0 1 0,-1 0 0,1 0 0,0 1 0,0-1 0,0 0 0,1 0 0,-1 0 0,0 1 0,1-1 0,-1 0 0,1 0 0,0 1 0,0-1 0,0 1 0,0-1 0,0 0 0,1 0 0,-1 1 0,1-1 0,-1 0 0,1 1 0,0-1 0,0 0 0,0 0 0,0 0 0,0 0 0,1 0 0,-1 0 0,0 0 0,1-1 0,2 4 0,4 2 0,0-1 0,0 1 0,1-1 0,0 0 0,14 6 0,-11-6 0,0 1 0,16 12 0,-28-19 0,1 1 0,0-1 0,0 1 0,-1-1 0,1 1 0,-1-1 0,1 1 0,-1-1 0,1 1 0,-1 0 0,1-1 0,-1 1 0,1 0 0,-1 0 0,0-1 0,1 1 0,-1 0 0,0 0 0,0 0 0,0-1 0,1 1 0,-1 0 0,0 0 0,0 0 0,0-1 0,0 1 0,-1 0 0,1 1 0,-1-1 0,0 1 0,1-1 0,-1 0 0,0 1 0,-1-1 0,1 0 0,0 0 0,0 0 0,0 0 0,-1 0 0,1 0 0,0-1 0,-3 2 0,-5 2 0,0 0 0,-1-1 0,-14 3 0,20-5 49,0 0 0,0-1 0,0 1-1,0-1 1,0 0 0,-4-1 0,7 1-87,1 0 0,-1 0 0,1 0 0,-1 0 0,0-1 0,1 1 0,-1 0 0,0 0 0,1 0 0,-1-1 0,1 1 0,-1 0 1,1-1-1,-1 1 0,1-1 0,-1 1 0,1-1 0,-1 1 0,1-1 0,0 1 0,-1-1 0,1 1 0,0-1 0,-1 1 0,1-1 1,0 1-1,-1-1 0,1 0 0,0 1 0,0-1 0,0 0 0,0 1 0,0-1 0,0 1 0,0-1 0,0 0 0,0 1 0,0-1 1,0 0-1,0 1 0,0-1 0,1 0 0,-1 1 0,0-2 0,4-8-6788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832"/>
    </inkml:context>
    <inkml:brush xml:id="br0">
      <inkml:brushProperty name="width" value="0.05" units="cm"/>
      <inkml:brushProperty name="height" value="0.05" units="cm"/>
    </inkml:brush>
  </inkml:definitions>
  <inkml:trace contextRef="#ctx0" brushRef="#br0">154 75 24575,'6'0'0,"0"-1"0,-1 0 0,1 0 0,-1-1 0,1 1 0,7-4 0,-11 4 0,1 0 0,-1-1 0,1 1 0,-1 0 0,1-1 0,-1 1 0,0-1 0,1 0 0,-1 0 0,0 0 0,0 0 0,-1 0 0,1 0 0,2-4 0,-4 5 0,0 0 0,0 0 0,0 0 0,0 0 0,0 0 0,0-1 0,0 1 0,0 0 0,0 0 0,-1 0 0,1 0 0,0 0 0,-1 0 0,1 0 0,-1 0 0,1 0 0,-1 0 0,0 0 0,1 0 0,-1 0 0,0 0 0,0 0 0,1 0 0,-1 1 0,0-1 0,0 0 0,0 1 0,0-1 0,0 1 0,0-1 0,-1 0 0,1 1 0,0-1 0,0 1 0,0-1 0,0 1 0,0-1 0,-1 1 0,1 0 0,0-1 0,0 1 0,0 0 0,0 0 0,0 0 0,0 0 0,0 0 0,-1 0 0,1 0 0,0 0 0,0 1 0,0-1 0,0 0 0,0 1 0,0-1 0,0 0 0,0 1 0,0 0 0,0-1 0,0 1 0,0-1 0,0 1 0,0 0 0,1 0 0,-3 1 0,1 3 0,-1 0 0,1 0 0,0 0 0,1 0 0,-1 1 0,1-1 0,0 0 0,0 1 0,0-1 0,1 7 0,0 7 0,6 31 0,0 13 0,-6-60 12,0-1 0,-1 1 0,0 0 0,1-1 0,-1 1 0,0-1 0,0 0-1,-1 1 1,1-1 0,0 0 0,-1 0 0,1 1 0,-1-1 0,0 0 0,0-1 0,1 1-1,-1 0 1,-1 0 0,1-1 0,0 1 0,0-1 0,0 0 0,-1 0 0,1 0 0,-1 0-1,1 0 1,-4 0 0,-9 4-272,-1-1 1,0-1-1,-20 1 0,23-2-399,-21 1-6167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9.471"/>
    </inkml:context>
    <inkml:brush xml:id="br0">
      <inkml:brushProperty name="width" value="0.05" units="cm"/>
      <inkml:brushProperty name="height" value="0.05" units="cm"/>
    </inkml:brush>
  </inkml:definitions>
  <inkml:trace contextRef="#ctx0" brushRef="#br0">0 41 24575,'0'-4'0,"2"-4"0,1-3 0,3 0 0,-1 5 0,-1 5 0,0 8 0,-2 6 0,1 7 0,1 3 0,-1 3 0,-1 1 0,-1 0 0,0-2 0,-1-5-8191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9.661"/>
    </inkml:context>
    <inkml:brush xml:id="br0">
      <inkml:brushProperty name="width" value="0.05" units="cm"/>
      <inkml:brushProperty name="height" value="0.05" units="cm"/>
    </inkml:brush>
  </inkml:definitions>
  <inkml:trace contextRef="#ctx0" brushRef="#br0">3 0 24575,'0'0'0,"0"0"0,0 1 0,0-1 0,0 0 0,1 0 0,-1 0 0,0 0 0,0 0 0,0 0 0,0 0 0,0 1 0,0-1 0,0 0 0,1 0 0,-1 0 0,0 0 0,0 1 0,0-1 0,0 0 0,0 0 0,0 0 0,0 0 0,0 1 0,0-1 0,0 0 0,0 0 0,0 0 0,0 0 0,0 1 0,0-1 0,0 0 0,0 0 0,0 0 0,0 1 0,0-1 0,0 0 0,0 0 0,0 0 0,-1 0 0,1 0 0,0 1 0,0-1 0,0 0 0,0 0 0,0 0 0,0 0 0,-1 0 0,1 0 0,0 1 0,0-1 0,0 0 0,0 0 0,0 0 0,-1 0 0,1 0 0,0 0 0,0 0 0,0 0 0,-1 0 0,1 0 0,0 0 0,0 0 0,0 0 0,-1 0 0,14 9 0,-1-5 0,0-1 0,0-1 0,0 0 0,0-1 0,20 0 0,5 1 0,-3 2 122,-15-1-370,0-1 0,0-1 1,1 0-1,-1-2 0,26-3 0,-35 1-6578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9.719"/>
    </inkml:context>
    <inkml:brush xml:id="br0">
      <inkml:brushProperty name="width" value="0.05" units="cm"/>
      <inkml:brushProperty name="height" value="0.05" units="cm"/>
    </inkml:brush>
  </inkml:definitions>
  <inkml:trace contextRef="#ctx0" brushRef="#br0">23 327 24575,'-7'-24'0,"2"-1"0,0 0 0,2-1 0,1 1 0,2-51 0,0 69 0,1 0 0,0-1 0,0 1 0,0 0 0,1 0 0,1 0 0,-1 0 0,1 0 0,0 0 0,6-9 0,-6 13 0,-1 0 0,0 0 0,1 0 0,0 0 0,0 1 0,0-1 0,0 1 0,0 0 0,0-1 0,1 2 0,-1-1 0,1 0 0,-1 1 0,1-1 0,0 1 0,0 0 0,-1 0 0,1 1 0,0-1 0,0 1 0,6 0 0,-1 1 0,0 0 0,0 1 0,1-1 0,-1 2 0,0 0 0,-1 0 0,1 0 0,0 1 0,13 9 0,-16-10 0,0 1 0,-1 0 0,1 0 0,-1 0 0,0 1 0,-1 0 0,1 0 0,-1 0 0,0 0 0,0 1 0,0 0 0,-1 0 0,0 0 0,3 8 0,-5-12 0,0 1 0,-1-1 0,0 1 0,1-1 0,-1 1 0,0 0 0,0-1 0,0 1 0,-1-1 0,1 1 0,-1-1 0,1 1 0,-1-1 0,0 1 0,0-1 0,0 1 0,-2 2 0,0-1 0,0 0 0,0 0 0,0 0 0,-1 0 0,1-1 0,-1 1 0,0-1 0,-7 4 0,-4 1 0,-1 0 0,0-1 0,0 0 0,-18 4 0,0-2-1365,4-2-5461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0.047"/>
    </inkml:context>
    <inkml:brush xml:id="br0">
      <inkml:brushProperty name="width" value="0.05" units="cm"/>
      <inkml:brushProperty name="height" value="0.05" units="cm"/>
    </inkml:brush>
  </inkml:definitions>
  <inkml:trace contextRef="#ctx0" brushRef="#br0">1 4 24575,'78'62'0,"-55"-44"0,42 38 0,-62-54 0,-1 0 0,0 1 0,0-1 0,-1 1 0,1 0 0,-1-1 0,1 1 0,-1 0 0,0 0 0,0 0 0,1 5 0,-1-7 0,-1 0 0,0 0 0,0-1 0,0 1 0,0 0 0,-1-1 0,1 1 0,0 0 0,0 0 0,0-1 0,0 1 0,-1 0 0,1-1 0,0 1 0,-1 0 0,1-1 0,-1 1 0,1-1 0,0 1 0,-1-1 0,0 2 0,0-2 0,-1 1 0,1 0 0,-1-1 0,1 1 0,0-1 0,-1 1 0,1-1 0,-1 0 0,1 1 0,-1-1 0,1 0 0,-1 0 0,1 0 0,-3 0 0,-1-1 0,1 1 0,-1-1 0,1 0 0,0 0 0,-1 0 0,1 0 0,0-1 0,0 0 0,0 0 0,0 0 0,0 0 0,0-1 0,0 1 0,1-1 0,0 0 0,-1 0 0,1 0 0,-5-7 0,6 7 0,0 0 0,1 0 0,0 0 0,-1 0 0,1 0 0,0-1 0,1 1 0,-1 0 0,0 0 0,1-1 0,0 1 0,0 0 0,0-1 0,0 1 0,0 0 0,1-1 0,-1 1 0,1 0 0,0 0 0,0-1 0,0 1 0,1 0 0,-1 0 0,1 0 0,0 0 0,2-3 0,-1 2 27,0-1-1,1 1 0,0 0 0,0 0 1,0 0-1,0 0 0,1 1 0,0 0 1,-1 0-1,1 0 0,0 0 0,6-2 1,0 2-312,-1 0 1,1 0-1,-1 1 1,1 0-1,14 0 1,3 0-6542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0.390"/>
    </inkml:context>
    <inkml:brush xml:id="br0">
      <inkml:brushProperty name="width" value="0.05" units="cm"/>
      <inkml:brushProperty name="height" value="0.05" units="cm"/>
    </inkml:brush>
  </inkml:definitions>
  <inkml:trace contextRef="#ctx0" brushRef="#br0">103 37 24575,'-1'-1'0,"1"0"0,-1 0 0,1 0 0,-1 0 0,0 0 0,1 0 0,-1 0 0,0 0 0,0 1 0,0-1 0,0 0 0,0 0 0,0 1 0,0-1 0,0 1 0,0-1 0,0 1 0,0-1 0,0 1 0,0 0 0,-2-1 0,-24-4 0,24 5 0,1 1 0,0 0 0,0 1 0,0-1 0,-1 0 0,1 0 0,1 1 0,-1 0 0,0-1 0,0 1 0,1 0 0,-1 0 0,0-1 0,1 1 0,0 1 0,0-1 0,-1 0 0,1 0 0,0 0 0,1 1 0,-2 3 0,-3 8 0,1 1 0,-2 16 0,6-31 0,-1 4 0,1 0 0,-1 0 0,1 0 0,0 0 0,0 0 0,0 0 0,0 0 0,1 0 0,0 0 0,0-1 0,0 1 0,0 0 0,0 0 0,1-1 0,0 1 0,0-1 0,0 1 0,0-1 0,4 5 0,-3-6 0,-1 0 0,1 1 0,-1-1 0,1-1 0,0 1 0,0 0 0,0-1 0,0 0 0,1 1 0,-1-1 0,0-1 0,0 1 0,1 0 0,-1-1 0,0 1 0,1-1 0,-1 0 0,0 0 0,1-1 0,-1 1 0,0-1 0,1 1 0,4-3 0,3-1 0,1 0 0,-2-1 0,1 0 0,0-1 0,-1 0 0,0 0 0,14-13 0,-19 15 0,0-1 0,-1 1 0,1 0 0,-1-1 0,0 0 0,0 0 0,-1 0 0,0-1 0,0 1 0,0-1 0,0 0 0,-1 0 0,0 0 0,0 0 0,2-11 0,-4 15 0,0-1 0,0 1 0,0 0 0,0 0 0,-1-1 0,1 1 0,-1 0 0,1 0 0,-1 0 0,0 0 0,0 0 0,0-1 0,0 2 0,0-1 0,0 0 0,0 0 0,-1 0 0,-2-2 0,1 1 0,1 1 0,-1 0 0,0 0 0,0 1 0,-1-1 0,1 1 0,0-1 0,0 1 0,-1 0 0,-6-1 0,1 1 0,1 0 0,-1 0 0,0 1 0,0 1 0,0-1 0,0 2 0,1-1 0,-15 5 0,18-5-136,0 1-1,0 0 1,1 0-1,-1 0 1,1 0-1,-1 1 1,1 0-1,0 0 0,-6 5 1,2 2-6690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1.656"/>
    </inkml:context>
    <inkml:brush xml:id="br0">
      <inkml:brushProperty name="width" value="0.05" units="cm"/>
      <inkml:brushProperty name="height" value="0.05" units="cm"/>
    </inkml:brush>
  </inkml:definitions>
  <inkml:trace contextRef="#ctx0" brushRef="#br0">144 119 24575,'5'-5'0,"22"-25"0,-27 29 0,1 1 0,-1-1 0,1 1 0,-1-1 0,0 1 0,1-1 0,-1 1 0,0-1 0,1 0 0,-1 1 0,0-1 0,0 0 0,1 1 0,-1-1 0,0 0 0,0 1 0,0-1 0,0 0 0,0 1 0,0-1 0,0 0 0,0 1 0,0-1 0,-1 0 0,1 1 0,0-1 0,0 0 0,0 1 0,-1-1 0,1 1 0,0-1 0,-1 0 0,1 1 0,-1-1 0,1 1 0,-1-1 0,1 1 0,-1-1 0,1 1 0,-1-1 0,1 1 0,-1 0 0,1-1 0,-1 1 0,0 0 0,1 0 0,-1-1 0,-1 1 0,0 0 0,0-1 0,-1 1 0,1 0 0,-1 0 0,1 0 0,0 0 0,-1 1 0,1-1 0,-1 1 0,1-1 0,0 1 0,-1 0 0,1 0 0,0 0 0,0 0 0,-2 2 0,-33 23 0,26-17 0,1 1 0,0 0 0,0 1 0,1 0 0,-12 20 0,18-26 0,1 1 0,-1-1 0,1 1 0,0-1 0,0 1 0,0 0 0,0 7 0,1-10 0,1 0 0,0 0 0,0 0 0,0 0 0,1 0 0,-1 0 0,1 0 0,-1 0 0,1 0 0,0-1 0,0 1 0,0 0 0,1 0 0,-1-1 0,2 4 0,0-3 0,0 0 0,0-1 0,0 1 0,1-1 0,-1 1 0,0-1 0,1 0 0,0 0 0,-1 0 0,1-1 0,0 0 0,0 1 0,0-1 0,0 0 0,0-1 0,0 1 0,0-1 0,0 0 0,0 0 0,5 0 0,5-1 0,-1-1 0,1 0 0,-1 0 0,24-9 0,-25 7 0,-1 0 0,0-1 0,-1-1 0,1 0 0,-1-1 0,0 0 0,0 0 0,-1-1 0,0 0 0,-1 0 0,14-19 0,-21 26 0,0 0 0,0 0 0,0 0 0,0 1 0,0-1 0,1 0 0,-1 0 0,0 1 0,0-1 0,0 0 0,1 1 0,-1-1 0,0 1 0,1 0 0,-1-1 0,0 1 0,3 0 0,29 1 0,-1-1 0,-27-1 0,0-1 0,0 1 0,0-1 0,0 0 0,0 0 0,0 0 0,-1-1 0,1 0 0,-1 1 0,1-2 0,6-5 0,-9 6 0,-1 1 0,1 0 0,0 0 0,-1-1 0,1 1 0,-1-1 0,0 1 0,0-1 0,0 1 0,0-1 0,-1 0 0,1 1 0,-1-1 0,1 0 0,-1 0 0,0 1 0,0-1 0,0 0 0,0 0 0,-1 0 0,1 1 0,-1-1 0,0 0 0,-1-2 0,2 3 0,0 1 0,-1-1 0,1 1 0,-1 0 0,0-1 0,1 1 0,-1 0 0,0 0 0,0-1 0,0 1 0,0 0 0,0 0 0,0 0 0,0 0 0,0 0 0,-1 0 0,1 1 0,0-1 0,-1 0 0,1 1 0,0-1 0,-1 0 0,1 1 0,-2-1 0,0 1 0,0 0 0,0 0 0,0 0 0,0 0 0,0 1 0,0-1 0,0 1 0,0 0 0,0 0 0,1 0 0,-5 2 0,-3 2 0,0 1 0,1 0 0,-1 1 0,1 0 0,-10 10 0,13-11 0,1 0 0,0 0 0,0 1 0,1-1 0,0 1 0,0 0 0,0 1 0,1-1 0,0 0 0,1 1 0,-3 11 0,5-17 0,-1 1 0,1-1 0,0 1 0,0-1 0,0 1 0,0-1 0,0 1 0,0 0 0,1-1 0,-1 1 0,1-1 0,0 0 0,0 1 0,0-1 0,0 0 0,0 1 0,0-1 0,1 0 0,-1 0 0,1 0 0,0 0 0,-1 0 0,1 0 0,0-1 0,0 1 0,0 0 0,0-1 0,0 0 0,1 1 0,-1-1 0,0 0 0,1 0 0,-1 0 0,1-1 0,-1 1 0,0 0 0,1-1 0,4 0 0,4 1 0,1 0 0,-1-1 0,0 0 0,0-1 0,0-1 0,1 0 0,-1 0 0,-1-1 0,1 0 0,0-1 0,-1 0 0,0-1 0,0 0 0,18-13 0,-14 9 0,-1-1 0,-1 0 0,0-1 0,0 0 0,-1-1 0,0-1 0,-1 1 0,-1-1 0,15-27 0,-12 8 0,-11 31 0,-1-1 0,1 1 0,-1 0 0,1-1 0,-1 1 0,0-1 0,0 1 0,0 0 0,0-1 0,0 1 0,0-1 0,0 1 0,0-1 0,-1 1 0,1 0 0,0-1 0,-1 1 0,1 0 0,-1-1 0,-1-1 0,2 3 0,-1 0 0,1 0 0,-1-1 0,1 1 0,-1 0 0,1 0 0,-1 0 0,1 0 0,-1 0 0,1 0 0,-1 0 0,1 0 0,-1 0 0,1 0 0,-1 0 0,1 0 0,-1 0 0,1 1 0,-1-1 0,1 0 0,-1 0 0,1 0 0,0 1 0,-1-1 0,1 0 0,-1 1 0,1-1 0,0 0 0,-1 1 0,1-1 0,0 0 0,-1 1 0,1-1 0,0 1 0,-1-1 0,1 1 0,-12 17 0,6-8 0,2-1 0,-1 1 0,1 1 0,1-1 0,0 0 0,-2 13 0,4-19 0,1-1 0,-1 0 0,1 0 0,0 1 0,0-1 0,0 0 0,1 1 0,-1-1 0,1 0 0,-1 0 0,1 1 0,0-1 0,0 0 0,1 0 0,-1 0 0,1 0 0,-1 0 0,1-1 0,0 1 0,0 0 0,0-1 0,0 1 0,1-1 0,2 3 0,16 13 0,-21-18 0,0 0 0,1 1 0,-1-1 0,0 0 0,0 0 0,0 0 0,0 1 0,0-1 0,1 0 0,-1 0 0,0 1 0,0-1 0,0 0 0,0 0 0,0 1 0,0-1 0,0 0 0,0 0 0,0 1 0,0-1 0,0 0 0,0 0 0,0 1 0,0-1 0,0 0 0,0 0 0,0 0 0,0 1 0,-1-1 0,1 0 0,0 0 0,0 1 0,0-1 0,-16 2 0,15-2 0,0 0 0,0 0 0,0 0 0,0 0 0,1 0 0,-1 0 0,0 0 0,0 0 0,0 0 0,1-1 0,-1 1 0,0 0 0,0-1 0,0 1 0,1 0 0,-1-1 0,0 1 0,1-1 0,-1 1 0,0-1 0,1 1 0,-1-1 0,1 0 0,-1 1 0,1-1 0,-1 0 0,1 0 0,-1 1 0,1-1 0,0 0 0,0 0 0,-1 1 0,1-1 0,0-1 0,0 1 0,0-1 0,0 1 0,1 0 0,-1-1 0,1 1 0,-1 0 0,1 0 0,-1-1 0,1 1 0,0 0 0,-1 0 0,1 0 0,0 0 0,0 0 0,0 0 0,0 0 0,0 0 0,0 0 0,0 1 0,0-1 0,2-1 0,16-7 0,0 0 0,1 1 0,32-8 0,-25 8 0,30-13 0,-40 14 0,-1-1 0,0-1 0,0 0 0,-1-1 0,0-1 0,19-18 0,-33 28 0,0 0 0,0 0 0,1-1 0,-1 1 0,0 0 0,0-1 0,0 1 0,0-1 0,-1 1 0,1-1 0,0 0 0,-1 1 0,1-1 0,0-2 0,-1 3 0,0 1 0,0-1 0,-1 1 0,1-1 0,0 0 0,0 1 0,0-1 0,-1 1 0,1-1 0,0 1 0,0-1 0,-1 1 0,1-1 0,0 1 0,-1-1 0,1 1 0,-1-1 0,1 1 0,-1-1 0,1 1 0,-1 0 0,1-1 0,-1 1 0,1 0 0,-1-1 0,0 1 0,-3-1 0,0 0 0,1 0 0,-1 0 0,0 1 0,0 0 0,0 0 0,1 0 0,-1 0 0,0 0 0,-7 2 0,7-1 0,0 0 0,-1 0 0,1 0 0,0 1 0,0 0 0,0-1 0,0 1 0,0 1 0,0-1 0,0 1 0,1-1 0,-1 1 0,1 0 0,0 0 0,0 0 0,0 1 0,0-1 0,1 1 0,-1 0 0,1 0 0,0 0 0,0 0 0,0 0 0,1 0 0,-1 0 0,1 0 0,0 1 0,0-1 0,1 1 0,-1-1 0,1 0 0,0 1 0,0-1 0,1 1 0,-1-1 0,1 1 0,0-1 0,1 5 0,19 48 0,-15-44 0,0 1 0,6 26 0,-12-38 9,0-1 0,0 0 0,1 1 0,-1-1 0,0 1 0,0-1 0,-1 0 0,1 1 0,0-1 0,0 0 0,-1 1 0,1-1 0,-1 0 0,1 1 0,-1-1 0,1 0 0,-1 0 0,0 1 0,0-1 0,0 0 0,1 0 0,-1 0 0,0 0 0,0 0 0,-1 0 0,1-1 0,0 1 0,0 0 0,0 0 0,0-1 0,-1 1 0,1-1 0,0 1 0,-1-1 0,1 1 0,0-1 0,-2 0 0,-4 2-253,0-1 0,1-1 0,-1 1 0,0-1 1,0 0-1,-8-2 0,-3-1-6582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3.432"/>
    </inkml:context>
    <inkml:brush xml:id="br0">
      <inkml:brushProperty name="width" value="0.05" units="cm"/>
      <inkml:brushProperty name="height" value="0.05" units="cm"/>
    </inkml:brush>
  </inkml:definitions>
  <inkml:trace contextRef="#ctx0" brushRef="#br0">28 28 24575,'0'-4'0,"0"2"0,0 1 0,0 0 0,0 0 0,0 0 0,0-1 0,0 1 0,0 0 0,0 0 0,0 0 0,1-1 0,-1 1 0,1 0 0,-1 0 0,0 0 0,1 0 0,0 0 0,-1 0 0,2-1 0,-2 5 0,0 1 0,0 0 0,0-1 0,0 1 0,-1-1 0,-1 7 0,-8 41 0,2-1 0,-3 82 0,11-125 79,-1-5-148,1-1 1,0 1-1,0 0 0,-1 0 0,1-1 1,0 1-1,0 0 0,1 0 0,-1-1 0,0 1 1,1 0-1,-1-1 0,1 1 0,-1 0 1,1-1-1,0 1 0,-1 0 0,1-1 1,0 1-1,1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5.474"/>
    </inkml:context>
    <inkml:brush xml:id="br0">
      <inkml:brushProperty name="width" value="0.05" units="cm"/>
      <inkml:brushProperty name="height" value="0.05" units="cm"/>
    </inkml:brush>
  </inkml:definitions>
  <inkml:trace contextRef="#ctx0" brushRef="#br0">527 92 24575,'1'0'0,"0"-1"0,-1 1 0,1 0 0,0 0 0,-1-1 0,1 1 0,-1-1 0,1 1 0,-1 0 0,1-1 0,-1 1 0,1-1 0,-1 1 0,1-1 0,-1 0 0,1 1 0,-1-1 0,0 1 0,1-1 0,-1 0 0,0 1 0,0-1 0,1 0 0,-1 1 0,0-1 0,0 0 0,0 0 0,0 1 0,0-1 0,0 0 0,0 1 0,0-1 0,0 0 0,-4-25 0,3 23 0,-1 0 0,0 1 0,0-1 0,0 1 0,0-1 0,0 1 0,-1 0 0,1 0 0,-1 0 0,1 0 0,-1 0 0,0 0 0,0 1 0,0-1 0,0 1 0,0 0 0,0 0 0,0 0 0,-5-1 0,-8-1 0,0 1 0,-24-1 0,20 3 0,1 1 0,0 0 0,0 1 0,0 1 0,0 1 0,0 1 0,1 0 0,0 1 0,0 1 0,0 1 0,-18 11 0,24-11 0,-1 0 0,2 1 0,-1 0 0,1 1 0,0 0 0,1 1 0,0 0 0,1 1 0,0-1 0,1 2 0,0-1 0,1 1 0,1 1 0,0-1 0,-5 17 0,8-21 0,1 1 0,-1 0 0,2-1 0,-1 1 0,2 0 0,-1 0 0,1 0 0,2 14 0,-1-20 0,0 0 0,0 0 0,0 0 0,0 0 0,1 0 0,0 0 0,0 0 0,0-1 0,0 1 0,0-1 0,1 1 0,-1-1 0,1 0 0,0 0 0,0 0 0,0 0 0,1-1 0,-1 1 0,1-1 0,-1 0 0,8 4 0,8 0 0,-1 0 0,1-1 0,0 0 0,0-2 0,1 0 0,-1-2 0,22 0 0,138-13 0,-162 10 0,-7 1 38,5 0-319,-1-1 1,1 0-1,-1-1 1,17-6-1,-23 5-6545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6.705"/>
    </inkml:context>
    <inkml:brush xml:id="br0">
      <inkml:brushProperty name="width" value="0.05" units="cm"/>
      <inkml:brushProperty name="height" value="0.05" units="cm"/>
    </inkml:brush>
  </inkml:definitions>
  <inkml:trace contextRef="#ctx0" brushRef="#br0">51 321 24575,'-1'-4'0,"0"1"0,0 0 0,-1-1 0,1 1 0,-1 0 0,1 0 0,-1 0 0,-4-5 0,-5-10 0,6 6 0,1 1 0,1-1 0,0-1 0,0 1 0,1 0 0,1-1 0,0 1 0,1 0 0,0-1 0,3-14 0,-3 22 0,1-1 0,0 1 0,0 0 0,1-1 0,-1 1 0,1 0 0,0 0 0,1 0 0,-1 0 0,1 1 0,0-1 0,0 1 0,0-1 0,1 1 0,0 0 0,-1 0 0,1 1 0,1-1 0,-1 1 0,0 0 0,1 0 0,0 0 0,0 1 0,0 0 0,8-3 0,3 1 0,1 2 0,-1 0 0,1 1 0,0 1 0,-1 0 0,1 2 0,0-1 0,-1 2 0,0 0 0,24 9 0,-35-10 0,0 0 0,-1 0 0,1 1 0,-1 0 0,1 0 0,-1 0 0,0 0 0,0 1 0,-1-1 0,1 1 0,-1 0 0,0 0 0,0 0 0,5 9 0,0 4 0,0 1 0,9 32 0,-4-12 0,4 11 0,-1 0 0,-3 2 0,11 76 0,-22-105 0,0 1 0,-2-1 0,0 0 0,-2 1 0,0-1 0,-7 28 0,4-20 0,1 1 0,2 0 0,3 56 0,-3 35 0,2-118 0,-1 0 0,0 0 0,0-1 0,0 1 0,-1-1 0,1 1 0,-1-1 0,0 1 0,0-1 0,0 0 0,-1 0 0,1 0 0,-1 0 0,1 0 0,-1-1 0,0 1 0,0-1 0,0 0 0,0 0 0,-1 0 0,1 0 0,0 0 0,-6 1 0,-8 4 0,-1-2 0,1 0 0,-29 4 0,34-7 0,-93 13 0,101-14 0,-1-2 0,1 1 0,0 0 0,0-1 0,-1 0 0,1 0 0,0 0 0,0 0 0,0-1 0,0 0 0,0 0 0,0 0 0,0 0 0,1 0 0,-1-1 0,1 0 0,0 1 0,0-1 0,0 0 0,-4-6 0,2 3 0,0 0 0,0-1 0,1 0 0,0 0 0,0 0 0,1 0 0,-1-1 0,2 1 0,-1-1 0,-1-10 0,4 13 28,0-1-1,0 1 0,0 0 1,1 0-1,0 0 0,0 0 1,0 0-1,1 1 1,-1-1-1,1 0 0,4-6 1,-3 6-240,-1 0 0,0-1 1,0 1-1,0-1 0,-1 0 0,0 1 1,1-7-1,-2 3-6614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8.199"/>
    </inkml:context>
    <inkml:brush xml:id="br0">
      <inkml:brushProperty name="width" value="0.05" units="cm"/>
      <inkml:brushProperty name="height" value="0.05" units="cm"/>
    </inkml:brush>
  </inkml:definitions>
  <inkml:trace contextRef="#ctx0" brushRef="#br0">1 110 24575,'0'-4'0,"0"1"0,1 0 0,0 0 0,-1 0 0,1 0 0,0 0 0,0 0 0,0 1 0,1-1 0,-1 0 0,1 0 0,-1 1 0,1-1 0,0 1 0,0-1 0,0 1 0,1 0 0,-1 0 0,0 0 0,1 0 0,-1 0 0,1 1 0,0-1 0,0 1 0,4-2 0,8-3 0,0 1 0,1 0 0,27-4 0,-27 6 0,42-5 0,1 3 0,-1 2 0,86 6 0,-118-1 0,0 0 0,0 2 0,-1 0 0,41 14 0,-50-12 0,0 1 0,0 0 0,0 1 0,-1 1 0,-1 1 0,1 0 0,23 22 0,-11-5 0,0 1 0,-2 1 0,-1 1 0,-2 2 0,-1 0 0,-1 1 0,-2 1 0,17 46 0,-25-52 0,-3 0 0,0 0 0,4 44 0,-5 87 0,-6-150 0,0 0 0,-1 0 0,0 0 0,0 0 0,-1-1 0,-1 1 0,1 0 0,-1-1 0,-1 0 0,1 0 0,-1 0 0,-1 0 0,0-1 0,0 1 0,0-1 0,-1 0 0,0-1 0,0 1 0,-1-1 0,1-1 0,-1 1 0,-1-1 0,1 0 0,-1-1 0,0 0 0,0 0 0,0 0 0,0-1 0,-1-1 0,-13 3 0,-65 17 0,-118 24 0,164-42 0,-1-2 0,-47-4 0,12 0 0,-65 2-1365,131 0-5461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9.070"/>
    </inkml:context>
    <inkml:brush xml:id="br0">
      <inkml:brushProperty name="width" value="0.05" units="cm"/>
      <inkml:brushProperty name="height" value="0.05" units="cm"/>
    </inkml:brush>
  </inkml:definitions>
  <inkml:trace contextRef="#ctx0" brushRef="#br0">390 82 24575,'3'-1'0,"-1"1"0,0-1 0,0 1 0,1-1 0,-1 0 0,0 0 0,0 0 0,0 0 0,0 0 0,0-1 0,0 1 0,0 0 0,0-1 0,-1 0 0,1 1 0,1-3 0,-2 3 0,0 0 0,0 0 0,-1 0 0,1 0 0,0 1 0,-1-1 0,1 0 0,-1 0 0,1 0 0,-1 0 0,1-1 0,-1 1 0,0 0 0,1 0 0,-1 0 0,0 0 0,0 0 0,0 0 0,0 0 0,0 0 0,0-1 0,0 1 0,0 0 0,-1 0 0,1 0 0,0 0 0,-1 0 0,1 0 0,-1 0 0,1 0 0,-1 0 0,1 0 0,-1 0 0,-1-1 0,-1-1 0,-1 1 0,0-1 0,1 1 0,-1 0 0,0 0 0,0 0 0,0 1 0,-1-1 0,1 1 0,0 0 0,-1 0 0,-6 0 0,-8 0 0,-31 2 0,24 0 0,11-1 0,1 1 0,-1 0 0,1 1 0,-1 1 0,-19 6 0,26-6 0,0 0 0,0 1 0,0 0 0,0 0 0,1 1 0,-1 0 0,1 1 0,1-1 0,-1 1 0,-7 9 0,-1 3 0,-18 27 0,29-38 0,-1 0 0,2 1 0,-1-1 0,1 1 0,0 0 0,0 0 0,-1 12 0,4-18 0,0 0 0,0 1 0,0-1 0,0 0 0,1 1 0,-1-1 0,1 0 0,0 1 0,-1-1 0,1 0 0,0 0 0,0 0 0,0 0 0,1 0 0,-1 0 0,1 0 0,-1 0 0,1-1 0,-1 1 0,1 0 0,0-1 0,0 1 0,0-1 0,0 0 0,0 0 0,0 1 0,0-1 0,0-1 0,3 2 0,9 3 0,0 0 0,0-1 0,22 3 0,-27-5 0,23 4 114,1-2 0,52 0 0,-67-4-358,1-1 0,-1-1 0,0-1 0,0 0 1,0-1-1,20-8 0,-24 6-6582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0.053"/>
    </inkml:context>
    <inkml:brush xml:id="br0">
      <inkml:brushProperty name="width" value="0.05" units="cm"/>
      <inkml:brushProperty name="height" value="0.05" units="cm"/>
    </inkml:brush>
  </inkml:definitions>
  <inkml:trace contextRef="#ctx0" brushRef="#br0">95 607 24575,'-1'-1'0,"-1"1"0,1-1 0,-1 1 0,1-1 0,0 1 0,-1-1 0,1 0 0,0 0 0,0 0 0,0 0 0,-1 0 0,1 0 0,0 0 0,0 0 0,1 0 0,-1-1 0,0 1 0,0 0 0,0 0 0,1-1 0,-1 1 0,0-2 0,-12-36 0,11 35 0,-15-58 0,-11-69 0,24 99 0,1 1 0,1-1 0,1 0 0,5-40 0,-3 65 0,1-1 0,0 1 0,0-1 0,0 1 0,1 0 0,0 0 0,0 0 0,1 1 0,0-1 0,0 1 0,0 0 0,1 0 0,0 0 0,0 0 0,0 1 0,8-6 0,-8 7 0,1 1 0,-1-1 0,1 1 0,-1 1 0,1-1 0,0 1 0,0 0 0,0 0 0,0 0 0,1 1 0,-1 0 0,0 0 0,0 1 0,1 0 0,-1 0 0,0 0 0,1 1 0,-1 0 0,12 3 0,-10-1 0,-1 0 0,0 1 0,0-1 0,0 2 0,0-1 0,0 1 0,-1-1 0,0 2 0,0-1 0,0 1 0,0 0 0,-1 0 0,0 0 0,-1 1 0,1 0 0,-1 0 0,-1 0 0,1 0 0,3 14 0,3 11 0,-1 1 0,-2-1 0,4 48 0,-10-68 0,31 365 0,-28-307 0,-1 138 0,-4-130 0,1-64 0,-1 0 0,-1 0 0,0 0 0,-1-1 0,0 0 0,-1 1 0,-8 17 0,10-26 0,0 0 0,-1 1 0,0-1 0,0 0 0,0-1 0,0 1 0,-1-1 0,0 1 0,0-1 0,0 0 0,0 0 0,-1-1 0,1 1 0,-1-1 0,0 0 0,0 0 0,0-1 0,-1 0 0,1 1 0,-7 0 0,6-2 0,0-1 0,0 0 0,0 0 0,0-1 0,1 1 0,-1-1 0,0-1 0,0 1 0,0-1 0,1 0 0,-1 0 0,-9-6 0,-6-4 0,-33-25 0,49 33 0,-4-2 0,-4-4 0,-1 0 0,1 0 0,1-2 0,-16-17 0,26 26 0,-1 0 0,1-1 0,0 1 0,0-1 0,0 1 0,0-1 0,1 0 0,-1 0 0,1 0 0,0 0 0,0 0 0,1 0 0,-1 0 0,1 0 0,0 0 0,0 0 0,0 0 0,0 0 0,1 0 0,0 0 0,-1 0 0,2 0 0,1-5 0,4-6 103,0 0 0,19-25-1,4-9-1775,-25 41-5153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0.584"/>
    </inkml:context>
    <inkml:brush xml:id="br0">
      <inkml:brushProperty name="width" value="0.05" units="cm"/>
      <inkml:brushProperty name="height" value="0.05" units="cm"/>
    </inkml:brush>
  </inkml:definitions>
  <inkml:trace contextRef="#ctx0" brushRef="#br0">41 62 24575,'0'-11'0,"0"-8"0,-2 18 0,-2 11 0,-6 31 0,1 1 0,2-1 0,2 1 0,2 0 0,3 69 0,7-306 0,0 30 0,-7 323-1365,0-117-5461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1.114"/>
    </inkml:context>
    <inkml:brush xml:id="br0">
      <inkml:brushProperty name="width" value="0.05" units="cm"/>
      <inkml:brushProperty name="height" value="0.05" units="cm"/>
    </inkml:brush>
  </inkml:definitions>
  <inkml:trace contextRef="#ctx0" brushRef="#br0">1 120 24575,'-1'-6'0,"1"0"0,1 0 0,-1 0 0,1 1 0,0-1 0,0 0 0,1 0 0,2-8 0,-2 12 0,0-1 0,-1 0 0,1 1 0,0 0 0,1-1 0,-1 1 0,0 0 0,0 0 0,1 0 0,0 0 0,-1 1 0,1-1 0,0 1 0,-1 0 0,1-1 0,0 1 0,0 0 0,4 0 0,23-6 0,1 1 0,1 1 0,35 0 0,97 5 0,-144 1 0,14-1 0,1 2 0,-1 2 0,0 1 0,0 2 0,0 1 0,-1 1 0,0 2 0,43 21 0,-52-20 0,-1 1 0,-1 1 0,0 1 0,-1 1 0,20 20 0,-28-24 0,-1 1 0,-1 1 0,0 0 0,-1 0 0,-1 1 0,0 1 0,0-1 0,8 26 0,9 29 0,-3 2 0,18 103 0,-38-153 0,-2 1 0,-1 0 0,-1-1 0,-1 1 0,-1-1 0,0 1 0,-2-1 0,-1 0 0,0-1 0,-2 1 0,-1-1 0,0-1 0,-1 1 0,-1-2 0,-2 0 0,1 0 0,-2-1 0,-17 18 0,16-22 0,-1-2 0,0 0 0,-1-1 0,0 0 0,0-1 0,-1-1 0,0-1 0,-1-1 0,-31 8 0,15-7 0,-2-1 0,1-3 0,0-1 0,-60-2 0,30-6 0,-109-22 0,140 24 0,28 3 0,0-1 0,1 1 0,-1-1 0,1 0 0,-13-4 0,19 5 10,-1 0 0,1-1 0,0 1 0,-1 0 0,1-1 0,-1 1 0,1 0 0,-1-1 0,1 1 0,0 0 0,-1-1 0,1 1 0,0-1 0,-1 1 0,1-1 0,0 1 0,0-1 0,-1 1 0,1-1 0,0 1 0,0-1 0,0 1 0,0-1-1,0 1 1,0-1 0,0 1 0,0-1 0,0 0 0,0 1 0,0-1 0,0 0 0,7-18-694,-4 14-316,0-4-5826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2.184"/>
    </inkml:context>
    <inkml:brush xml:id="br0">
      <inkml:brushProperty name="width" value="0.05" units="cm"/>
      <inkml:brushProperty name="height" value="0.05" units="cm"/>
    </inkml:brush>
  </inkml:definitions>
  <inkml:trace contextRef="#ctx0" brushRef="#br0">394 81 24575,'0'-3'0,"0"0"0,-1 0 0,1 0 0,0 0 0,-1 1 0,0-1 0,1 0 0,-1 0 0,0 1 0,-1-1 0,1 0 0,0 1 0,-1-1 0,1 1 0,-1 0 0,0-1 0,-3-2 0,1 2 0,1 0 0,-1 1 0,0-1 0,0 1 0,-1 0 0,1 0 0,0 0 0,-1 1 0,-8-3 0,-4 2 0,0 0 0,0 1 0,0 1 0,-32 3 0,37-2 0,1 1 0,-1 1 0,1 0 0,0 0 0,-1 1 0,2 0 0,-1 1 0,0 1 0,1 0 0,0 0 0,0 0 0,-9 10 0,14-12 0,0 1 0,1 0 0,-1 0 0,1 0 0,0 0 0,0 1 0,1-1 0,-1 1 0,1 0 0,1 0 0,-1 1 0,1-1 0,0 0 0,1 1 0,-1-1 0,1 1 0,0 0 0,1-1 0,0 1 0,0 0 0,0-1 0,3 12 0,-2-14 0,0 0 0,0 0 0,0-1 0,1 1 0,-1 0 0,1-1 0,0 1 0,0-1 0,0 0 0,1 0 0,-1 0 0,1 0 0,0 0 0,3 3 0,-1-3 0,0 1 0,1-1 0,-1 0 0,1 0 0,0 0 0,0-1 0,12 3 0,2-1 0,0-1 0,1-1 0,-1-1 0,27-2 0,-19 0 0,0-1 0,-1-1 0,49-11 0,-75 13-38,0 1 0,0 0 0,0 0 1,0 0-1,0-1 0,0 1 0,0 0 0,0-1 0,0 1 0,0-1 0,0 1 0,0-1 0,0 1 0,-1-1 0,1 0 0,0 1 1,0-1-1,-1 0 0,1 0 0,-1 0 0,1 1 0,-1-1 0,1 0 0,-1 0 0,1 0 0,-1 0 0,1 0 0,-1 0 0,0 0 1,0 0-1,0 0 0,0 0 0,0 0 0,1 0 0,-2-2 0,0-4-6788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3.191"/>
    </inkml:context>
    <inkml:brush xml:id="br0">
      <inkml:brushProperty name="width" value="0.05" units="cm"/>
      <inkml:brushProperty name="height" value="0.05" units="cm"/>
    </inkml:brush>
  </inkml:definitions>
  <inkml:trace contextRef="#ctx0" brushRef="#br0">78 497 24575,'-6'-7'0,"1"0"0,-1 0 0,1-1 0,1 0 0,0 0 0,0 0 0,0 0 0,1-1 0,-2-8 0,-2-15 0,-5-38 0,7 36 0,2 16 0,1 1 0,0-1 0,1 1 0,1-1 0,3-20 0,-2 33 0,0-1 0,0 0 0,1 1 0,0-1 0,0 1 0,0 0 0,1 0 0,-1-1 0,1 2 0,0-1 0,1 0 0,-1 1 0,1-1 0,0 1 0,0 0 0,1 0 0,-1 1 0,1-1 0,7-4 0,4 0 0,0 1 0,1 0 0,-1 1 0,1 0 0,1 2 0,-1 0 0,27-2 0,-42 5 0,1 1 0,-1 0 0,0 1 0,0-1 0,1 0 0,-1 1 0,0-1 0,0 1 0,0 0 0,0-1 0,1 1 0,-1 0 0,0 0 0,-1 1 0,1-1 0,0 0 0,0 1 0,0-1 0,-1 1 0,1-1 0,-1 1 0,1 0 0,-1 0 0,0 0 0,1 0 0,0 2 0,2 6 0,0 0 0,-1 0 0,0 1 0,3 15 0,-1-1 0,32 104 0,-13-52 0,17 106 0,-31-114 0,-3 0 0,-3 0 0,-3 1 0,-9 81 0,5-123 0,-1 11 0,-1-1 0,-2 0 0,-23 71 0,28-105 0,1-1 0,0 0 0,-1 0 0,0 0 0,1 0 0,-1-1 0,-1 1 0,1 0 0,0-1 0,0 0 0,-1 1 0,0-1 0,1 0 0,-1 0 0,0 0 0,0-1 0,0 1 0,0-1 0,0 1 0,0-1 0,-1 0 0,1 0 0,0-1 0,-1 1 0,1-1 0,0 0 0,-6 0 0,-6-1 0,-1 0 0,1-2 0,1 0 0,-29-10 0,26 8 0,6 2 0,1 0 0,0-1 0,-1 0 0,-11-8 0,19 10 0,0 1 0,1-1 0,-1 0 0,1 0 0,0-1 0,-1 1 0,1 0 0,0-1 0,0 1 0,1-1 0,-1 0 0,0 0 0,1 0 0,0 1 0,0-1 0,0 0 0,0 0 0,0-1 0,0-4 0,-9-147 0,8 127-1365,2 17-5461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4.498"/>
    </inkml:context>
    <inkml:brush xml:id="br0">
      <inkml:brushProperty name="width" value="0.05" units="cm"/>
      <inkml:brushProperty name="height" value="0.05" units="cm"/>
    </inkml:brush>
  </inkml:definitions>
  <inkml:trace contextRef="#ctx0" brushRef="#br0">8 189 24575,'-4'-15'0,"4"14"0,-1 0 0,1-1 0,-1 1 0,1 0 0,0 0 0,-1 0 0,1 0 0,0 0 0,0 0 0,0-1 0,0 1 0,0 0 0,0 0 0,0 0 0,0 0 0,1 0 0,-1 0 0,0-1 0,2-1 0,1-3 0,1 0 0,1-1 0,-1 1 0,1 1 0,0-1 0,1 1 0,-1 0 0,1 0 0,0 0 0,0 1 0,0 0 0,1 0 0,13-6 0,5 0 0,1 0 0,39-8 0,-7 6 0,0 3 0,1 3 0,0 2 0,0 2 0,0 4 0,98 14 0,-121-11 0,1 2 0,-1 2 0,-1 2 0,0 1 0,0 1 0,53 30 0,-71-34 0,-1 2 0,0 0 0,0 1 0,-1 1 0,-1 0 0,-1 1 0,1 0 0,-2 1 0,0 0 0,-1 1 0,-1 1 0,0 0 0,-1 0 0,9 26 0,-4 1 0,-2 0 0,-3 0 0,8 73 0,-12-39 0,-6 98 0,-1-147 0,0-1 0,-1 0 0,-2 0 0,-1 0 0,-1-1 0,-22 53 0,25-73 0,0 1 0,-1-1 0,0-1 0,-1 1 0,1-1 0,-1 1 0,0-2 0,-1 1 0,0-1 0,0 0 0,0 0 0,0-1 0,-1 0 0,1 0 0,-1-1 0,0 0 0,-11 3 0,-12 1 0,-1-1 0,0-2 0,-41 1 0,29-2 0,-386 5 0,279-9 0,56-6 0,-5 0 0,97 7 41,2 0-108,0 1 0,0-1 0,-1 0 0,1 0 0,0 0 0,0 0 0,-1-1 0,1 1 0,0 0 0,0 0 0,0-1 1,0 1-1,-1-1 0,1 1 0,0-1 0,0 1 0,0-1 0,0 0 0,0 1 0,-1-2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1.731"/>
    </inkml:context>
    <inkml:brush xml:id="br0">
      <inkml:brushProperty name="width" value="0.05" units="cm"/>
      <inkml:brushProperty name="height" value="0.05" units="cm"/>
    </inkml:brush>
  </inkml:definitions>
  <inkml:trace contextRef="#ctx0" brushRef="#br0">0 4 24575,'0'-2'0,"0"1"0,0 3 0,0 4 0,0 5 0,0 5 0,0 4 0,0 4 0,0 1 0,0 2 0,0 0 0,0-2 0,0-1 0,0-4-8191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2.709"/>
    </inkml:context>
    <inkml:brush xml:id="br0">
      <inkml:brushProperty name="width" value="0.05" units="cm"/>
      <inkml:brushProperty name="height" value="0.05" units="cm"/>
    </inkml:brush>
  </inkml:definitions>
  <inkml:trace contextRef="#ctx0" brushRef="#br0">2 122 24575,'18'-52'0,"-16"48"0,1-1 0,-1 1 0,1-1 0,0 1 0,0 0 0,0 0 0,0 0 0,1 1 0,-1-1 0,1 1 0,0 0 0,0 0 0,1 0 0,-1 0 0,0 1 0,10-4 0,-11 5 0,0 0 0,-1 0 0,1 0 0,0 1 0,0-1 0,0 1 0,0 0 0,0 0 0,0 0 0,0 0 0,0 1 0,-1-1 0,1 1 0,0-1 0,0 1 0,0 0 0,-1 0 0,1 0 0,0 1 0,-1-1 0,1 1 0,-1-1 0,1 1 0,-1 0 0,0 0 0,0 0 0,0 0 0,0 0 0,0 1 0,2 3 0,-2-3 0,0 0 0,0 0 0,-1 1 0,1-1 0,-1 1 0,0-1 0,0 1 0,0 0 0,0-1 0,-1 1 0,1 0 0,-1 0 0,0 0 0,0-1 0,-1 7 0,-1-4 0,1 1 0,-1-1 0,-1 0 0,1 0 0,-1 0 0,0 0 0,0-1 0,-6 9 0,-3 0 0,0-1 0,-1 1 0,0-2 0,-1 0 0,-23 16 0,-14 1 0,51-29 0,0 0 0,0 0 0,-1 0 0,1 0 0,0 0 0,0 0 0,-1 0 0,1 1 0,0-1 0,0 0 0,0 0 0,-1 0 0,1 0 0,0 1 0,0-1 0,0 0 0,0 0 0,0 1 0,-1-1 0,1 0 0,0 0 0,0 0 0,0 1 0,0-1 0,0 0 0,0 0 0,0 1 0,0-1 0,0 0 0,0 0 0,0 1 0,0-1 0,0 0 0,8 4 0,17-2 0,-24-2 0,278-1-1365,-246 1-5461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3.721"/>
    </inkml:context>
    <inkml:brush xml:id="br0">
      <inkml:brushProperty name="width" value="0.05" units="cm"/>
      <inkml:brushProperty name="height" value="0.05" units="cm"/>
    </inkml:brush>
  </inkml:definitions>
  <inkml:trace contextRef="#ctx0" brushRef="#br0">1 96 24575,'0'-3'0,"0"0"0,0 0 0,0 0 0,0 0 0,0 0 0,1 0 0,0 0 0,-1 1 0,1-1 0,0 0 0,0 0 0,0 1 0,1-1 0,-1 0 0,1 1 0,0-1 0,-1 1 0,1 0 0,0 0 0,0 0 0,0 0 0,1 0 0,-1 0 0,0 0 0,1 0 0,0 1 0,-1 0 0,1-1 0,0 1 0,-1 0 0,6-1 0,8-3 0,0 0 0,1 2 0,-1-1 0,1 2 0,-1 0 0,1 2 0,0-1 0,-1 2 0,1 0 0,25 6 0,-41-7 0,0 0 0,1 0 0,-1 1 0,0-1 0,1 0 0,-1 1 0,0-1 0,0 1 0,1 0 0,-1-1 0,0 1 0,0 0 0,0 0 0,0 0 0,0 0 0,0 0 0,0 0 0,0 0 0,0 0 0,-1 0 0,1 0 0,0 0 0,0 2 0,-1-1 0,0-1 0,0 1 0,0-1 0,0 1 0,0-1 0,0 1 0,-1-1 0,1 1 0,0-1 0,-1 1 0,0-1 0,1 0 0,-1 1 0,0-1 0,1 0 0,-1 1 0,-1 0 0,-4 5 0,0-1 0,0 0 0,0 0 0,-1 0 0,-14 9 0,1-4 0,-1-1 0,-23 8 0,25-11 0,28-7 0,0 1 0,0 0 0,0 1 0,0 0 0,0 0 0,12 5 0,-15-5 0,-1 1 0,0 0 0,1 0 0,-1 0 0,0 0 0,0 1 0,-1 0 0,1 0 0,-1 0 0,0 1 0,0-1 0,0 1 0,4 7 0,-7-10 0,0 0 0,0 0 0,0 0 0,-1 1 0,1-1 0,-1 0 0,1 0 0,-1 0 0,0 1 0,1-1 0,-1 0 0,0 0 0,-1 1 0,1-1 0,-1 4 0,0-3 0,0-1 0,-1 1 0,1-1 0,0 1 0,-1-1 0,1 0 0,-1 0 0,0 0 0,0 0 0,0 0 0,0 0 0,0-1 0,0 1 0,-1-1 0,1 1 0,-4 1 0,2-2 23,0 1 0,0 0 0,-1-1-1,1 0 1,0 0 0,-1 0 0,1 0-1,-1-1 1,0 0 0,1 1 0,-1-2-1,1 1 1,-1-1 0,-7-1 0,0-2-365,2 1 1,-1-1 0,0-1-1,-16-9 1,14 6-6485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7.754"/>
    </inkml:context>
    <inkml:brush xml:id="br0">
      <inkml:brushProperty name="width" value="0.05" units="cm"/>
      <inkml:brushProperty name="height" value="0.05" units="cm"/>
    </inkml:brush>
  </inkml:definitions>
  <inkml:trace contextRef="#ctx0" brushRef="#br0">328 8 24575,'-3'-7'0,"-8"12"0,8-3 0,0 0 0,0 1 0,0-1 0,0 1 0,1 0 0,-1 0 0,1 0 0,-1 0 0,1 0 0,0 0 0,0 1 0,1-1 0,-1 1 0,1-1 0,0 1 0,0 0 0,0 0 0,0-1 0,0 1 0,1 0 0,0 0 0,0 0 0,0 0 0,1 4 0,1 10 0,1 0 0,1 0 0,13 34 0,-2-3 0,-12-33 0,-1 0 0,0 1 0,-2-1 0,1 0 0,-2 1 0,0-1 0,-2 1 0,1-1 0,-2 0 0,0 0 0,-8 19 0,-10 19 0,-53 93 0,48-98 0,7-12 0,4-9 0,1 0 0,1 1 0,-19 59 0,31-80 0,0 0 0,0 1 0,1-1 0,0 0 0,1 1 0,0-1 0,0 0 0,1 1 0,0-1 0,0 0 0,1 1 0,0-1 0,0 0 0,1 0 0,0-1 0,1 1 0,-1 0 0,2-1 0,-1 0 0,6 7 0,10 8 0,0-1 0,2-1 0,25 18 0,38 36 0,-77-65 0,1 0 0,-1 1 0,-1 0 0,0 0 0,0 1 0,9 19 0,-14-23 0,0 0 0,0 0 0,0 0 0,-1 0 0,0 1 0,-1-1 0,1 0 0,-1 1 0,-1-1 0,0 0 0,0 1 0,0-1 0,-1 0 0,0 0 0,0 0 0,0 0 0,-1 0 0,-4 6 0,-8 13 0,0 0 0,-2-1 0,-23 25 0,14-16 0,9-12 0,-17 20 0,2 2 0,2 2 0,-31 64 0,54-96 0,1 0 0,1 0 0,1 0 0,0 1 0,0 0 0,1-1 0,1 1 0,1 1 0,0-1 0,1 0 0,1 0 0,0 0 0,1 0 0,0 0 0,2 0 0,8 26 0,2-10 0,18 28 0,-17-33 0,-1 1 0,16 44 0,-27-64 0,-1 1 0,0 0 0,0 0 0,-1-1 0,0 1 0,-1 0 0,1 0 0,-2 0 0,1 0 0,-1 0 0,0 0 0,-1 0 0,1-1 0,-5 11 0,-5 6 0,-2-1 0,0-1 0,-20 26 0,17-24 0,0 0 0,-13 28 0,24-43 0,1 1 0,1 0 0,0 0 0,0 0 0,1 0 0,0 0 0,1 0 0,0 1 0,1 16 0,2-7 49,1-1 0,1 1 0,1-1-1,1 0 1,0-1 0,19 36 0,-2-9-903,46 61 1,-42-69-5973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9.062"/>
    </inkml:context>
    <inkml:brush xml:id="br0">
      <inkml:brushProperty name="width" value="0.05" units="cm"/>
      <inkml:brushProperty name="height" value="0.05" units="cm"/>
    </inkml:brush>
  </inkml:definitions>
  <inkml:trace contextRef="#ctx0" brushRef="#br0">25 77 24575,'-2'2'0,"0"0"0,0 0 0,0 0 0,0 1 0,1-1 0,-1 0 0,0 0 0,1 1 0,0-1 0,-1 1 0,1 0 0,0-1 0,1 1 0,-1 0 0,0 0 0,1-1 0,-1 1 0,1 0 0,0 0 0,0 0 0,0 0 0,0-1 0,1 1 0,-1 0 0,2 3 0,0 5 0,1-1 0,0 0 0,0 0 0,1-1 0,0 1 0,1-1 0,0 0 0,1 0 0,0 0 0,9 10 0,-14-18 0,0 0 0,1 0 0,-1-1 0,0 1 0,1 0 0,-1 0 0,1-1 0,-1 1 0,1-1 0,-1 1 0,1-1 0,-1 0 0,1 0 0,0 1 0,-1-1 0,1 0 0,-1 0 0,1-1 0,0 1 0,-1 0 0,1 0 0,-1-1 0,1 1 0,2-2 0,4-2 0,1 0 0,-2 0 0,11-7 0,-6 3 0,146-97 0,-31 20 0,-117 78 0,1 1 0,-1 0 0,1 1 0,0 0 0,1 1 0,-1 0 0,15-3 0,-21 7 0,1-1 0,-1 1 0,1-1 0,0 2 0,-1-1 0,1 1 0,0-1 0,-1 2 0,1-1 0,-1 1 0,0-1 0,0 1 0,1 1 0,-1-1 0,0 1 0,-1 0 0,8 5 0,9 11 0,0 0 0,-2 1 0,19 24 0,-20-21 0,1-1 0,42 36 0,-45-46 0,1-1 0,1 0 0,0-2 0,0 0 0,1 0 0,0-2 0,0-1 0,1 0 0,-1-1 0,1-1 0,0-1 0,1-1 0,-1 0 0,31-3 0,18-6 0,-1-2 0,132-37 0,10-2 0,-183 45 0,0 0 0,0 2 0,0 1 0,-1 1 0,1 2 0,0 0 0,-1 2 0,1 1 0,-1 0 0,-1 3 0,25 10 0,133 49 0,-152-58 0,2-2 0,-1-2 0,62 5 0,-24-12 0,-1-3 0,129-23 0,-184 24 0,51-5 0,1 1 0,119 6 0,131 34 0,-226-22 0,1-5 0,0-3 0,117-11 0,-174 4 0,59-15 0,-92 18 0,0 1 0,0 0 0,0 0 0,0-1 0,0 1 0,0 0 0,0 0 0,0 0 0,0 0 0,0 0 0,0 0 0,0 0 0,0 0 0,0 0 0,0 1 0,0-1 0,0 0 0,0 1 0,0-1 0,0 1 0,0-1 0,0 1 0,0-1 0,-1 1 0,2 1 0,0 0 0,-1 0 0,0 0 0,0 1 0,0-1 0,0 1 0,0-1 0,0 1 0,0 2 0,4 12 0,-1-6-195,1 0 0,0-1 0,1 1 0,0-1 0,0 0 0,15 16 0,-3-8-6631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00.087"/>
    </inkml:context>
    <inkml:brush xml:id="br0">
      <inkml:brushProperty name="width" value="0.05" units="cm"/>
      <inkml:brushProperty name="height" value="0.05" units="cm"/>
    </inkml:brush>
  </inkml:definitions>
  <inkml:trace contextRef="#ctx0" brushRef="#br0">264 3 24575,'5'-3'0,"-3"13"0,5 3 0,0 0 0,1 0 0,0-1 0,16 18 0,-15-19 0,1 1 0,-2 0 0,1 1 0,9 21 0,-15-27 0,0 1 0,-1 0 0,1 0 0,-2 0 0,1 1 0,-1-1 0,0 0 0,-1 1 0,0-1 0,-1 0 0,1 1 0,-1-1 0,-1 0 0,0 0 0,0 0 0,0 0 0,-1 0 0,-7 13 0,-4 3 0,-2-1 0,0 0 0,-1-1 0,-26 25 0,17-19 0,-23 33 0,46-56 0,-1 0 0,1 0 0,0 1 0,1-1 0,-1 1 0,1 0 0,0 0 0,1 0 0,-1 0 0,1 0 0,0 0 0,1 0 0,0 0 0,0 0 0,0 1 0,1 7 0,2-3 0,0 0 0,0-1 0,1 1 0,1-1 0,0 0 0,0 0 0,1 0 0,7 10 0,21 24 0,42 43 0,11 11 0,-73-79 0,0 1 0,-1-1 0,14 33 0,-23-46 0,-1 1 0,-1 1 0,1-1 0,-1 0 0,-1 1 0,1-1 0,-1 1 0,-1-1 0,1 1 0,-1-1 0,0 1 0,-1 0 0,0-1 0,-2 10 0,-1-7 0,1-1 0,-1 1 0,-1-1 0,0 0 0,0 0 0,0-1 0,-1 0 0,-1 0 0,1 0 0,-11 8 0,-11 9 0,-2-1 0,-40 25 0,34-25 0,-43 37 0,74-57 0,1 1 0,-1-1 0,1 1 0,0 0 0,0 0 0,1 1 0,-1-1 0,1 1 0,-4 8 0,7-11 0,-1 0 0,0 0 0,0 0 0,1 0 0,0 0 0,0 0 0,0 0 0,0 0 0,0 0 0,0 0 0,1 0 0,-1 0 0,1 0 0,0 0 0,0 0 0,0 0 0,0-1 0,1 1 0,-1 0 0,1-1 0,0 1 0,1 1 0,12 12 0,0-1 0,0-1 0,1-1 0,1 0 0,29 16 0,-28-18 0,-1 0 0,0 1 0,-1 1 0,0 1 0,23 24 0,-37-35 0,-1-1 0,1 0 0,0 1 0,-1 0 0,1-1 0,-1 1 0,0 0 0,0-1 0,0 1 0,0 0 0,0 0 0,-1 0 0,1 0 0,-1 0 0,0 0 0,0 0 0,0 0 0,0 0 0,0 0 0,-1 0 0,0 0 0,1-1 0,-1 1 0,0 0 0,0 0 0,0 0 0,-1-1 0,1 1 0,-1-1 0,0 1 0,1-1 0,-4 4 0,-6 5 0,-1 0 0,1 0 0,-2-1 0,-25 15 0,26-17 0,10-7 0,-31 20 0,2 1 0,0 2 0,-43 43 0,67-60 0,0 1 0,1-1 0,0 2 0,0-1 0,0 1 0,1-1 0,1 1 0,0 1 0,0-1 0,0 1 0,1-1 0,1 1 0,0 0 0,0 0 0,1 0 0,0 1 0,1-1 0,1 20 0,2-15 0,1 1 0,0-1 0,0 0 0,13 27 0,35 52 0,-38-72 0,-1 1 0,-1 1 0,0 0 0,-2 0 0,7 28 0,-15-45 0,-1 1 0,0-1 0,-1 0 0,1 0 0,-1 0 0,-1 0 0,1 0 0,-1 1 0,0-1 0,-1 0 0,0 0 0,0-1 0,0 1 0,-5 9 0,-1-3 0,0 0 0,-1 0 0,-1-1 0,1-1 0,-21 19 0,11-11 56,-47 48 211,60-60-478,0 1 0,0 0 0,1 0 0,1 0 0,-1 1 0,1 0 0,-4 14 0,4-8-6615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1.785"/>
    </inkml:context>
    <inkml:brush xml:id="br0">
      <inkml:brushProperty name="width" value="0.05" units="cm"/>
      <inkml:brushProperty name="height" value="0.05" units="cm"/>
    </inkml:brush>
  </inkml:definitions>
  <inkml:trace contextRef="#ctx0" brushRef="#br0">1 42 24575,'2'0'0,"5"0"0,4 0 0,5-2 0,3-3 0,4-1 0,4-1 0,2 0 0,0-1 0,-4 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01.676"/>
    </inkml:context>
    <inkml:brush xml:id="br0">
      <inkml:brushProperty name="width" value="0.05" units="cm"/>
      <inkml:brushProperty name="height" value="0.05" units="cm"/>
    </inkml:brush>
  </inkml:definitions>
  <inkml:trace contextRef="#ctx0" brushRef="#br0">1 38 24575,'0'-1'0,"0"-1"0,0 1 0,0-1 0,0 1 0,0-1 0,0 1 0,0 0 0,1-1 0,-1 1 0,1-1 0,-1 1 0,1 0 0,-1-1 0,1 1 0,0 0 0,0 0 0,0-1 0,0 1 0,0 0 0,0 0 0,0 0 0,0 0 0,0 0 0,0 0 0,0 1 0,2-2 0,0 1 0,0 0 0,-1 1 0,1-1 0,0 1 0,-1 0 0,1 0 0,0 0 0,-1 0 0,1 0 0,0 1 0,-1-1 0,1 1 0,-1 0 0,4 0 0,4 4 0,0 0 0,0 0 0,-1 1 0,0 0 0,0 1 0,0 0 0,-1 0 0,0 1 0,-1 0 0,8 10 0,-4-6 0,0 0 0,1 0 0,19 13 0,-26-22 0,-1 0 0,1-1 0,0 0 0,0 0 0,0 0 0,1 0 0,-1-1 0,0 0 0,1 0 0,-1-1 0,0 1 0,1-1 0,-1 0 0,11-2 0,5-2 0,-1-1 0,31-11 0,-27 9 0,69-26 0,-34 12 0,89-21 0,-130 39 0,1 0 0,0 1 0,-1 0 0,1 2 0,0 0 0,0 2 0,0 0 0,-1 0 0,24 8 0,-3 4 0,-2 2 0,0 1 0,37 24 0,-42-22 0,0-1 0,1-2 0,1-1 0,42 11 0,-67-24 0,0-1 0,0 0 0,0 0 0,0-1 0,0 0 0,0 0 0,0-1 0,0-1 0,12-3 0,9-4 0,41-18 0,5-2 0,-23 14 0,0 3 0,1 2 0,0 2 0,64-1 0,-30 9 0,162 22 0,-206-16 0,186 18 0,-202-23 0,0-2 0,0-1 0,-1-1 0,1-1 0,0-1 0,31-11 0,-46 12 0,-1 0 0,0 1 0,1 0 0,-1 1 0,1 0 0,0 1 0,0 1 0,-1 0 0,1 0 0,24 5 0,197 49 0,105 17 0,-305-67 0,0-2 0,0-2 0,0-1 0,0-1 0,0-2 0,42-10 0,-53 8 0,-1 0 0,1-2 0,-2-1 0,1 0 0,-1-2 0,0 0 0,-1-2 0,-1 0 0,35-30 0,-50 38 0,0 2 0,1-1 0,-1 0 0,1 1 0,0 0 0,0 0 0,0 0 0,0 0 0,0 1 0,1 0 0,-1 0 0,1 1 0,-1-1 0,1 1 0,0 0 0,-1 1 0,1-1 0,0 1 0,0 0 0,-1 1 0,1-1 0,0 1 0,10 3 0,116 31 0,-81-20 0,0-2 0,73 8 0,-116-20-227,0-1-1,0 0 1,0 0-1,0-1 1,9-1-1,0-4-6598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4.622"/>
    </inkml:context>
    <inkml:brush xml:id="br0">
      <inkml:brushProperty name="width" value="0.05" units="cm"/>
      <inkml:brushProperty name="height" value="0.05" units="cm"/>
    </inkml:brush>
  </inkml:definitions>
  <inkml:trace contextRef="#ctx0" brushRef="#br0">104 142 24575,'-3'-3'0,"0"0"0,0 0 0,1-1 0,-1 1 0,1-1 0,0 0 0,0 0 0,0 0 0,0 0 0,1 0 0,-1 0 0,1 0 0,0 0 0,1-1 0,-1 1 0,1 0 0,-1-1 0,1 1 0,1 0 0,-1-1 0,1 1 0,-1 0 0,1-1 0,1 1 0,-1 0 0,0 0 0,1 0 0,0 0 0,0 0 0,4-5 0,-6 8 0,1 0 0,-1 0 0,1 0 0,-1 1 0,1-1 0,-1 0 0,1 1 0,0-1 0,-1 0 0,1 1 0,0-1 0,-1 1 0,1-1 0,0 1 0,0-1 0,0 1 0,-1 0 0,1-1 0,0 1 0,0 0 0,0 0 0,1-1 0,-2 2 0,0 0 0,1-1 0,-1 1 0,0 0 0,1-1 0,-1 1 0,0 0 0,0-1 0,1 1 0,-1 0 0,0-1 0,0 1 0,0 0 0,0 0 0,0-1 0,0 1 0,0 0 0,0 0 0,-1 1 0,-9 48 0,9-48 0,-34 156-682,-27 281-1,59-400-6143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5.072"/>
    </inkml:context>
    <inkml:brush xml:id="br0">
      <inkml:brushProperty name="width" value="0.05" units="cm"/>
      <inkml:brushProperty name="height" value="0.05" units="cm"/>
    </inkml:brush>
  </inkml:definitions>
  <inkml:trace contextRef="#ctx0" brushRef="#br0">0 1 24575,'34'1'0,"33"6"0,9 1 0,685 18-1043,-457-19 351,1563 20-4840,-624-25 8888,-1231-2-2379,-21 0-685,-10 0-5841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6.466"/>
    </inkml:context>
    <inkml:brush xml:id="br0">
      <inkml:brushProperty name="width" value="0.05" units="cm"/>
      <inkml:brushProperty name="height" value="0.05" units="cm"/>
    </inkml:brush>
  </inkml:definitions>
  <inkml:trace contextRef="#ctx0" brushRef="#br0">167 53 24575,'-5'0'0,"0"-1"0,1-1 0,-1 1 0,1-1 0,-1 1 0,1-1 0,-5-3 0,-6-3 0,-1 2 0,7 2 0,0 0 0,0 0 0,0 1 0,-1 0 0,1 1 0,-1 0 0,-19-1 0,54 13 0,50 3 0,0-3 0,114 0 0,-133-8 0,1495 48-1845,-64-3-1269,-2 24 1758,-1223-54 5433,-244-17-3526,-22-2 151,-26-5 269,27 6-957,-2 0-14,-7-1 0,0-1 0,0 2 0,-13-1 0,25 2 0,0 0 0,-1 0 0,1 0 0,-1 1 0,1-1 0,0 0 0,-1 0 0,1 0 0,0 0 0,-1 1 0,1-1 0,0 0 0,0 0 0,-1 1 0,1-1 0,0 0 0,0 1 0,-1-1 0,1 0 0,0 1 0,0-1 0,0 0 0,-1 1 0,1-1 0,0 0 0,0 1 0,0-1 0,0 0 0,0 1 0,0-1 0,0 1 0,0-1 0,0 0 0,0 1 0,0-1 0,0 0 0,0 1 0,0-1 0,0 1 0,0-1 0,1 0 0,-1 1 0,0-1 0,0 1 0,9 22 0,-6-15 0,18 47 0,-3 1 0,-2 1 0,-3 1 0,-3 0 0,-2 0 0,1 75 0,-8-91 0,0-26 0,-1 1 0,0-1 0,-1 1 0,0-1 0,-6 24 0,5-35 0,0-1 0,0 1 0,0-1 0,0 1 0,-1-1 0,1 0 0,-1 0 0,0 0 0,-1 0 0,1-1 0,0 1 0,-1-1 0,0 0 0,0 0 0,0 0 0,0 0 0,-9 3 0,4-2 0,0-1 0,-1 0 0,0-1 0,1 0 0,-1 0 0,0-1 0,-19 0 0,-414-26 27,255 10-332,-196-10-2174,197 13-2955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7.522"/>
    </inkml:context>
    <inkml:brush xml:id="br0">
      <inkml:brushProperty name="width" value="0.05" units="cm"/>
      <inkml:brushProperty name="height" value="0.05" units="cm"/>
    </inkml:brush>
  </inkml:definitions>
  <inkml:trace contextRef="#ctx0" brushRef="#br0">288 284 24575,'-2'-8'0,"1"0"0,-1 1 0,0-1 0,-1 1 0,-5-14 0,6 18 0,1 1 0,0-1 0,-1 0 0,1 1 0,-1-1 0,0 1 0,0-1 0,0 1 0,0 0 0,0 0 0,0 0 0,-1 0 0,1 0 0,-1 0 0,0 1 0,1-1 0,-1 1 0,0 0 0,0 0 0,0 0 0,0 0 0,1 0 0,-1 1 0,-1-1 0,1 1 0,0 0 0,0 0 0,0 0 0,0 0 0,-5 1 0,0 1 0,0 0 0,0 1 0,0 0 0,0 0 0,1 1 0,0-1 0,0 2 0,0-1 0,0 1 0,-8 7 0,6-3 0,-1 0 0,1 1 0,0 0 0,1 0 0,1 1 0,-1 0 0,2 1 0,-1-1 0,2 1 0,-1 1 0,2-1 0,-4 15 0,7-26 0,1 1 0,-1-1 0,1 1 0,0-1 0,0 0 0,0 1 0,0-1 0,0 1 0,0-1 0,0 1 0,0-1 0,0 0 0,0 1 0,1-1 0,-1 1 0,1-1 0,-1 0 0,1 1 0,0-1 0,-1 0 0,1 0 0,0 1 0,0-1 0,0 0 0,0 0 0,0 0 0,0 0 0,0 0 0,0 0 0,0-1 0,0 1 0,1 0 0,-1-1 0,0 1 0,1 0 0,-1-1 0,0 1 0,1-1 0,-1 0 0,1 0 0,-1 1 0,0-1 0,1 0 0,-1 0 0,1 0 0,-1 0 0,2-1 0,4 1 0,0-1 0,0-1 0,0 1 0,0-1 0,0 0 0,0 0 0,0-1 0,8-5 0,-1-1 0,0-1 0,0-1 0,-1 0 0,-1-1 0,0 0 0,0-1 0,-2 0 0,1-1 0,-2 0 0,0 0 0,8-18 0,-7 11 0,-1-1 0,0 0 0,-2 0 0,-1-1 0,-1 1 0,0-1 0,1-37 0,-9 36 0,3 24 0,0 0 0,0 0 0,0-1 0,0 1 0,0 0 0,0 0 0,0 0 0,0 0 0,0 0 0,0 0 0,0 0 0,0 0 0,0 0 0,0 0 0,0-1 0,0 1 0,0 0 0,0 0 0,0 0 0,-1 0 0,1 0 0,0 0 0,0 0 0,0 0 0,0 0 0,0 0 0,0 0 0,0 0 0,0 0 0,0 0 0,0 0 0,-1 0 0,1 0 0,0 0 0,0 0 0,0 0 0,0 0 0,0 0 0,0 0 0,0 0 0,0 0 0,0 0 0,-1 0 0,1 0 0,0 0 0,0 0 0,0 0 0,0 0 0,0 0 0,0 0 0,0 0 0,0 0 0,0 0 0,-1 0 0,-4 13 0,0 11-114,2 1 1,0 0-1,1-1 0,2 1 0,0 0 1,2 0-1,1 0 0,0-1 0,2 1 1,1-1-1,15 39 0,-12-41-6712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7.909"/>
    </inkml:context>
    <inkml:brush xml:id="br0">
      <inkml:brushProperty name="width" value="0.05" units="cm"/>
      <inkml:brushProperty name="height" value="0.05" units="cm"/>
    </inkml:brush>
  </inkml:definitions>
  <inkml:trace contextRef="#ctx0" brushRef="#br0">95 130 24575,'3'0'0,"-1"-1"0,1 0 0,-1 0 0,1 0 0,-1 0 0,0 0 0,1-1 0,1-1 0,13-6 0,-9 6 0,16-5 0,42-21 0,-65 29 0,1-1 0,-1 0 0,0 1 0,1-1 0,-1 0 0,0 0 0,1 0 0,-1 0 0,0 0 0,0-1 0,0 1 0,0 0 0,0 0 0,0-1 0,-1 1 0,1 0 0,0-1 0,-1 1 0,1-3 0,0 3 0,-2 0 0,1 0 0,0 0 0,0 0 0,0 0 0,0 0 0,-1-1 0,1 1 0,-1 0 0,1 0 0,0 0 0,-1 0 0,0 0 0,1 0 0,-1 1 0,0-1 0,1 0 0,-1 0 0,0 0 0,-1 0 0,-2-2 0,0 0 0,0 0 0,0 1 0,0 0 0,-1-1 0,1 2 0,-1-1 0,1 0 0,-1 1 0,0 0 0,-5 0 0,2 1 0,0 0 0,0 0 0,0 1 0,0 1 0,1-1 0,-1 1 0,0 1 0,1-1 0,-1 1 0,1 1 0,0-1 0,0 1 0,0 0 0,0 1 0,1 0 0,-11 10 0,13-11 0,-1 1 0,1 0 0,-1 0 0,1 0 0,1 0 0,-1 1 0,1-1 0,0 1 0,0 0 0,0 0 0,1 0 0,0 1 0,0-1 0,1 1 0,0-1 0,0 1 0,0-1 0,1 1 0,0-1 0,2 13 0,-2-17 18,1 1 0,0-1 0,-1 1 0,1-1 0,0 0 0,1 1 0,-1-1 0,0 0 0,1 0 0,-1 0 0,1 0 0,0 0 0,0 0 0,-1 0 0,1 0 0,0-1 0,1 1 0,1 1 0,2-1-262,-1 1 0,1 0 0,0-1 0,0 0 1,0-1-1,8 2 0,15 1-6582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233"/>
    </inkml:context>
    <inkml:brush xml:id="br0">
      <inkml:brushProperty name="width" value="0.05" units="cm"/>
      <inkml:brushProperty name="height" value="0.05" units="cm"/>
    </inkml:brush>
  </inkml:definitions>
  <inkml:trace contextRef="#ctx0" brushRef="#br0">299 14 24575,'-1'0'0,"1"-1"0,0 0 0,0 1 0,-1-1 0,1 1 0,0-1 0,-1 1 0,1-1 0,-1 1 0,1-1 0,-1 1 0,1-1 0,-1 1 0,1-1 0,-1 1 0,1 0 0,-1-1 0,0 1 0,1 0 0,-1-1 0,1 1 0,-1 0 0,0 0 0,1 0 0,-1 0 0,0 0 0,1 0 0,-2 0 0,-22-3 0,20 3 0,-10 0 0,0-1 0,1 2 0,-1 0 0,0 1 0,0 0 0,1 1 0,-1 0 0,1 1 0,0 1 0,-18 8 0,30-12 0,0-1 0,0 1 0,0 0 0,-1-1 0,1 1 0,0 0 0,0 0 0,0 0 0,0-1 0,0 1 0,0 0 0,0 0 0,1 1 0,-1-1 0,0 0 0,0 0 0,1 0 0,-1 0 0,1 1 0,-1-1 0,1 0 0,-1 1 0,1-1 0,0 0 0,0 0 0,0 1 0,0-1 0,0 1 0,0-1 0,0 0 0,0 1 0,0-1 0,1 0 0,-1 1 0,0-1 0,1 0 0,-1 0 0,1 1 0,0-1 0,-1 0 0,1 0 0,0 0 0,1 2 0,5 5 0,1-1 0,-1 0 0,1 0 0,17 10 0,-6-3 0,-15-11 0,-1 0 0,0 0 0,1 0 0,-1 1 0,0-1 0,0 1 0,-1 0 0,4 6 0,-5-9 0,-1 1 0,1-1 0,-1 1 0,0-1 0,1 1 0,-1-1 0,0 0 0,0 1 0,0-1 0,0 1 0,0-1 0,-1 1 0,1-1 0,0 1 0,-1-1 0,1 1 0,-1-1 0,1 0 0,-1 1 0,0-1 0,1 0 0,-1 1 0,0-1 0,0 0 0,0 0 0,0 0 0,0 0 0,0 0 0,0 0 0,-2 1 0,-5 3-97,0 0-1,-1 0 1,1-1-1,-1 0 1,0-1-1,0 0 1,-1 0-1,1-1 1,-1 0-1,1-1 1,-1 0-1,1 0 0,-19-2 1,5-1-6729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450"/>
    </inkml:context>
    <inkml:brush xml:id="br0">
      <inkml:brushProperty name="width" value="0.05" units="cm"/>
      <inkml:brushProperty name="height" value="0.05" units="cm"/>
    </inkml:brush>
  </inkml:definitions>
  <inkml:trace contextRef="#ctx0" brushRef="#br0">1 14 24575,'0'-3'0,"2"0"0,1-2 0,0 2 0,-1 6 0,0 7 0,-1 6 0,0 8 0,-1 3 0,-2 4 0,-2 4 0,1 2 0,1 2 0,0-2 0,1-2 0,1-7-8191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791"/>
    </inkml:context>
    <inkml:brush xml:id="br0">
      <inkml:brushProperty name="width" value="0.05" units="cm"/>
      <inkml:brushProperty name="height" value="0.05" units="cm"/>
    </inkml:brush>
  </inkml:definitions>
  <inkml:trace contextRef="#ctx0" brushRef="#br0">1 138 24575,'0'-2'0,"0"0"0,1 0 0,-1 0 0,0 0 0,1 0 0,0 0 0,-1 0 0,1 0 0,0 1 0,0-1 0,0 0 0,0 0 0,0 1 0,0-1 0,1 1 0,-1-1 0,1 1 0,-1 0 0,1-1 0,-1 1 0,1 0 0,0 0 0,-1 0 0,1 0 0,0 0 0,0 1 0,3-2 0,6-1 0,1-1 0,0 2 0,19-2 0,-10 1 0,-19 3 0,35-6 0,0 0 0,0-3 0,36-13 0,-70 20 0,-1 1 0,1-1 0,0 0 0,-1 0 0,1 0 0,-1 0 0,3-3 0,-4 5 0,-1-1 0,0 1 0,0 0 0,1-1 0,-1 1 0,0 0 0,1 0 0,-1-1 0,0 1 0,0 0 0,0-1 0,1 1 0,-1-1 0,0 1 0,0 0 0,0-1 0,0 1 0,0-1 0,0 1 0,0 0 0,0-1 0,0 1 0,0-1 0,0 1 0,0 0 0,0-1 0,0 1 0,0-1 0,0 1 0,0 0 0,0-1 0,-1 1 0,1 0 0,0-1 0,0 1 0,0 0 0,-1-1 0,1 1 0,0 0 0,-1-1 0,1 1 0,0 0 0,0 0 0,-1-1 0,1 1 0,0 0 0,-1 0 0,1 0 0,-1-1 0,1 1 0,0 0 0,-1 0 0,1 0 0,-1 0 0,1 0 0,0 0 0,-1 0 0,1 0 0,-1 0 0,1 0 0,0 0 0,-1 0 0,1 0 0,-1 0 0,1 0 0,-1 1 0,0-1 0,0 0 0,0 0 0,1 0 0,-1 1 0,0-1 0,0 0 0,0 0 0,1 1 0,-1-1 0,0 1 0,1-1 0,-1 1 0,0-1 0,1 1 0,-1-1 0,1 1 0,-1 0 0,1-1 0,-1 1 0,1 0 0,-1 0 0,1-1 0,0 1 0,-1 0 0,1 0 0,0-1 0,0 1 0,0 0 0,-1 0 0,1 0 0,0-1 0,0 1 0,0 0 0,0 1 0,1 30 0,7 76-1365,-8-95-5461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930"/>
    </inkml:context>
    <inkml:brush xml:id="br0">
      <inkml:brushProperty name="width" value="0.05" units="cm"/>
      <inkml:brushProperty name="height" value="0.05" units="cm"/>
    </inkml:brush>
  </inkml:definitions>
  <inkml:trace contextRef="#ctx0" brushRef="#br0">0 65 24575,'0'-5'0,"3"-3"0,0-5 0,-1-2 0,3 1 0,-1 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2.097"/>
    </inkml:context>
    <inkml:brush xml:id="br0">
      <inkml:brushProperty name="width" value="0.05" units="cm"/>
      <inkml:brushProperty name="height" value="0.05" units="cm"/>
    </inkml:brush>
  </inkml:definitions>
  <inkml:trace contextRef="#ctx0" brushRef="#br0">3 14 24575,'-2'-2'0,"1"-1"0,4 0 0,2 1 0,4 0 0,2 1 0,1 0 0,-1 3 0,0 1 0,0 2 0,-2 3 0,-4 2 0,-4 1 0,-3 2 0,-7 0 0,-3 0 0,-5-1 0,1-4-8191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9.300"/>
    </inkml:context>
    <inkml:brush xml:id="br0">
      <inkml:brushProperty name="width" value="0.05" units="cm"/>
      <inkml:brushProperty name="height" value="0.05" units="cm"/>
    </inkml:brush>
  </inkml:definitions>
  <inkml:trace contextRef="#ctx0" brushRef="#br0">0 7 24575,'0'0'0,"0"0"0,0-1 0,0 1 0,0 0 0,0 0 0,0 0 0,0-1 0,0 1 0,0 0 0,0 0 0,0 0 0,0-1 0,0 1 0,0 0 0,0 0 0,0 0 0,0 0 0,1-1 0,-1 1 0,0 0 0,0 0 0,0 0 0,0 0 0,0-1 0,0 1 0,0 0 0,1 0 0,-1 0 0,0 0 0,0 0 0,0-1 0,0 1 0,1 0 0,-1 0 0,0 0 0,0 0 0,1 0 0,6 4 0,6 11 0,-8-3 0,-2 0 0,0 0 0,0 0 0,-1 1 0,-1-1 0,0 0 0,0 1 0,-1-1 0,-3 16 0,0-8 0,3-19 0,0-1 0,0 1 0,0 0 0,0 0 0,-1-1 0,1 1 0,0 0 0,0-1 0,-1 1 0,1 0 0,-1-1 0,1 1 0,-1-1 0,1 1 0,-1 0 0,1-1 0,-1 1 0,1-1 0,-1 1 0,0-1 0,1 0 0,-1 1 0,0-1 0,0 0 0,1 0 0,0 0 0,-1 0 0,1 0 0,-1-1 0,1 1 0,0 0 0,-1 0 0,1 0 0,0-1 0,-1 1 0,1 0 0,0-1 0,-1 1 0,1 0 0,0 0 0,0-1 0,0 1 0,-1-1 0,1 1 0,0 0 0,0-1 0,0 1 0,0 0 0,-1-1 0,1 1 0,0-1 0,0 1 0,0-1 0,0 1 0,0 0 0,0-1 0,0 1 0,0-1 0,1 0 0,-1-16 0,2 8 0,0 1 0,0-1 0,1 1 0,0-1 0,0 1 0,1 0 0,0 0 0,1 1 0,7-11 0,-8 12 0,0 1 0,1-1 0,-1 1 0,1 0 0,1 0 0,-1 1 0,1-1 0,-1 1 0,1 0 0,1 1 0,-1 0 0,8-4 0,-12 7 10,0-1 0,1 1 0,-1 0 0,0 0 0,0-1 0,0 1 1,0 1-1,1-1 0,-1 0 0,0 1 0,0-1 0,0 1 0,0-1 0,0 1 0,0 0 0,0 0 0,0 0 0,0 0 0,0 0 0,-1 0 0,1 1 0,0-1 0,-1 1 0,1-1 0,-1 1 0,1 0 0,-1-1 0,0 1 0,0 0 0,0 0 0,0 0 0,0 0 1,1 3-1,3 7-352,-1-1 1,0 1 0,-1 0-1,2 18 1,-2-11-6485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9.917"/>
    </inkml:context>
    <inkml:brush xml:id="br0">
      <inkml:brushProperty name="width" value="0.05" units="cm"/>
      <inkml:brushProperty name="height" value="0.05" units="cm"/>
    </inkml:brush>
  </inkml:definitions>
  <inkml:trace contextRef="#ctx0" brushRef="#br0">195 262 24575,'-1'-7'0,"0"-1"0,0 1 0,0-1 0,-1 1 0,0 0 0,-1 0 0,1 0 0,-1 0 0,-8-11 0,9 13 0,-1 1 0,0-1 0,0 1 0,0 0 0,0 0 0,-1 1 0,0-1 0,0 1 0,0 0 0,0 0 0,0 0 0,-1 0 0,1 1 0,-1-1 0,-5-1 0,8 4 0,1 0 0,-1-1 0,0 1 0,0 0 0,0 0 0,0 0 0,0 0 0,0 0 0,0 0 0,0 1 0,0-1 0,0 1 0,1-1 0,-1 1 0,0 0 0,0 0 0,-2 1 0,1 0 0,0 1 0,-1 0 0,1-1 0,1 1 0,-1 0 0,0 1 0,-4 5 0,1 2 0,0 1 0,1 0 0,0-1 0,-4 17 0,7-19 0,0 0 0,0 0 0,1 0 0,1 0 0,-1 1 0,2-1 0,-1 0 0,3 10 0,-3-17 0,1 1 0,-1-1 0,1 1 0,0-1 0,0 1 0,0-1 0,0 0 0,0 1 0,1-1 0,-1 0 0,1 0 0,-1 0 0,1 0 0,2 2 0,-2-3 0,0 0 0,0 0 0,0 0 0,-1 0 0,1-1 0,0 1 0,0-1 0,0 1 0,0-1 0,0 0 0,0 0 0,0 0 0,0 0 0,0 0 0,0 0 0,1 0 0,-1-1 0,-1 1 0,1-1 0,4-1 0,-1 0 0,1 0 0,-1 0 0,1-1 0,-1 0 0,0 0 0,0-1 0,0 1 0,-1-1 0,1 0 0,-1-1 0,5-5 0,1-4 0,0-1 0,12-22 0,-14 20 0,22-28 0,-30 45 0,0 0 0,0 0 0,0 0 0,0 0 0,0 0 0,0-1 0,0 1 0,0 0 0,0 0 0,1 0 0,-1 0 0,0 0 0,0 0 0,0 0 0,0-1 0,0 1 0,0 0 0,0 0 0,1 0 0,-1 0 0,0 0 0,0 0 0,0 0 0,0 0 0,0 0 0,1 0 0,-1 0 0,0 0 0,0 0 0,0 0 0,0 0 0,0 0 0,1 0 0,-1 0 0,0 0 0,0 0 0,0 0 0,0 0 0,1 0 0,-1 0 0,0 0 0,0 0 0,0 0 0,0 0 0,0 1 0,0-1 0,1 0 0,-1 0 0,0 0 0,0 0 0,0 0 0,0 0 0,0 0 0,0 1 0,0-1 0,0 0 0,4 14 0,-3 16 0,-2-18 0,1-2 0,-1 1 0,2-1 0,-1 0 0,4 17 0,-4-26 0,0 0 0,1 0 0,-1 1 0,0-1 0,1 0 0,-1 1 0,1-1 0,-1 0 0,1 0 0,0 0 0,0 0 0,-1 0 0,1 0 0,0 0 0,0 0 0,0 0 0,0 0 0,0 0 0,0 0 0,0-1 0,0 1 0,1 0 0,-1-1 0,0 1 0,0-1 0,0 1 0,1-1 0,-1 0 0,0 1 0,1-1 0,-1 0 0,0 0 0,1 0 0,-1 0 0,0 0 0,1 0 0,-1-1 0,0 1 0,0 0 0,1-1 0,-1 1 0,0 0 0,3-2 0,3-2 0,1 0 0,-1 0 0,1-1 0,-1 0 0,-1 0 0,1 0 0,-1-1 0,0 0 0,7-9 0,0-1 0,-1-1 0,17-32 0,-22 37 0,-1-1 0,0 0 0,-1 0 0,-1 0 0,0-1 0,0 0 0,-1 0 0,-1 0 0,-1 0 0,0 0 0,-1-18 0,0 32 0,0-1 0,0 0 0,0 1 0,0-1 0,0 0 0,0 1 0,0-1 0,0 0 0,0 1 0,0-1 0,0 0 0,-1 1 0,1-1 0,0 1 0,-1-1 0,1 0 0,0 1 0,-1-1 0,1 1 0,0-1 0,-1 1 0,0-1 0,-6 11 0,-2 27 0,6-13-273,1 0 0,1 1 0,1-1 0,7 46 0,-2-42-6553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0.259"/>
    </inkml:context>
    <inkml:brush xml:id="br0">
      <inkml:brushProperty name="width" value="0.05" units="cm"/>
      <inkml:brushProperty name="height" value="0.05" units="cm"/>
    </inkml:brush>
  </inkml:definitions>
  <inkml:trace contextRef="#ctx0" brushRef="#br0">16 77 24575,'-1'-1'0,"1"-1"0,0 1 0,-1 0 0,1-1 0,-1 1 0,1 0 0,-1 0 0,0 0 0,1-1 0,-1 1 0,-1-2 0,1 3 0,0 0 0,1-1 0,-1 1 0,1-1 0,-1 1 0,1-1 0,-1 1 0,1-1 0,0 1 0,-1-1 0,1 1 0,0-1 0,-1 0 0,1 1 0,0-1 0,0 1 0,0-1 0,-1 0 0,1 1 0,0-1 0,0 0 0,0 1 0,0-1 0,0 0 0,0 1 0,0-1 0,0 0 0,0 1 0,1-1 0,-1 0 0,0 1 0,0-1 0,1 0 0,-1 1 0,0-1 0,1 1 0,-1-1 0,0 1 0,1-1 0,-1 1 0,1-1 0,-1 1 0,1-1 0,-1 1 0,1-1 0,-1 1 0,1 0 0,0-1 0,7-2 0,-1 1 0,0 0 0,1 0 0,-1 0 0,1 1 0,0 1 0,-1-1 0,1 1 0,0 0 0,8 2 0,31-2 0,-38-1 0,-2 0 0,0 1 0,0-1 0,0 0 0,0-1 0,-1 0 0,1 0 0,0 0 0,11-7 0,-18 9 0,1 0 0,-1 0 0,0 0 0,0 0 0,0 0 0,0 0 0,0 0 0,0 0 0,0 0 0,0 0 0,1 0 0,-1 0 0,0 0 0,0-1 0,0 1 0,0 0 0,0 0 0,0 0 0,0 0 0,1 0 0,-1 0 0,0 0 0,0 0 0,0 0 0,0 0 0,0 0 0,0 1 0,0-1 0,1 0 0,-1 0 0,0 0 0,0 0 0,0 0 0,0 0 0,0 0 0,0 0 0,0 0 0,0 0 0,0 0 0,1 0 0,-1 0 0,0 1 0,0-1 0,0 0 0,0 0 0,0 0 0,0 0 0,0 0 0,0 0 0,0 0 0,0 0 0,0 1 0,0-1 0,0 0 0,0 0 0,0 0 0,0 0 0,-1 13 0,-6 20 0,6-28 0,-15 93 212,9-47-1789,5-36-5249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0.383"/>
    </inkml:context>
    <inkml:brush xml:id="br0">
      <inkml:brushProperty name="width" value="0.05" units="cm"/>
      <inkml:brushProperty name="height" value="0.05" units="cm"/>
    </inkml:brush>
  </inkml:definitions>
  <inkml:trace contextRef="#ctx0" brushRef="#br0">3 24 24575,'0'-2'0,"0"-3"0,0-3 0,-2-1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1.102"/>
    </inkml:context>
    <inkml:brush xml:id="br0">
      <inkml:brushProperty name="width" value="0.05" units="cm"/>
      <inkml:brushProperty name="height" value="0.05" units="cm"/>
    </inkml:brush>
  </inkml:definitions>
  <inkml:trace contextRef="#ctx0" brushRef="#br0">97 35 24575,'-1'-1'0,"0"0"0,1 0 0,-1 0 0,0 0 0,0 0 0,0 0 0,0 1 0,0-1 0,0 0 0,0 1 0,0-1 0,0 0 0,0 1 0,0 0 0,0-1 0,0 1 0,0 0 0,-1-1 0,1 1 0,0 0 0,0 0 0,0 0 0,-1 0 0,1 0 0,0 0 0,0 0 0,0 0 0,-1 1 0,1-1 0,0 0 0,0 1 0,0-1 0,0 1 0,0-1 0,0 1 0,-2 1 0,-1 2 0,0 0 0,1 1 0,0-1 0,-1 1 0,1 0 0,-3 9 0,1-3 0,0 0 0,1 0 0,1 1 0,0-1 0,0 1 0,-1 17 0,3-25 0,1 1 0,0-1 0,0 1 0,0 0 0,0-1 0,0 1 0,1-1 0,0 1 0,0-1 0,0 1 0,1-1 0,0 0 0,-1 1 0,1-1 0,1 0 0,-1 0 0,1 0 0,-1-1 0,6 6 0,-6-7 0,-1-1 0,1 0 0,0 0 0,0 0 0,-1 0 0,1 0 0,0 0 0,0 0 0,0-1 0,0 1 0,0-1 0,0 1 0,0-1 0,0 0 0,0 0 0,1 0 0,-1 0 0,2 0 0,0-1 0,-1 0 0,1 0 0,-1 0 0,1-1 0,-1 1 0,0-1 0,0 0 0,0 0 0,6-4 0,-3 0 0,0 0 0,0 0 0,0-1 0,-1 0 0,1 0 0,-2 0 0,1 0 0,3-10 0,-5 10 0,-1 0 0,1 0 0,-2-1 0,1 1 0,-1-1 0,0 1 0,-1 0 0,0-1 0,0 1 0,-2-10 0,2 14 0,0 0 0,-1 1 0,1-1 0,-1 0 0,0 1 0,0-1 0,0 1 0,0-1 0,0 1 0,-1 0 0,1-1 0,-1 1 0,1 0 0,-1 0 0,0 0 0,0 0 0,0 0 0,0 0 0,0 1 0,0-1 0,-1 1 0,1-1 0,0 1 0,-1 0 0,1 0 0,-1 0 0,1 0 0,-1 1 0,0-1 0,1 1 0,-5-1 0,5 1 0,1 0 0,-1-1 0,1 1 0,0 0 0,-1 1 0,1-1 0,-1 0 0,1 0 0,-1 1 0,1-1 0,0 0 0,-1 1 0,1-1 0,0 1 0,0 0 0,-1 0 0,1-1 0,0 1 0,0 0 0,0 0 0,0 0 0,0 0 0,0 0 0,0 0 0,0 0 0,0 1 0,1-1 0,-1 0 0,0 0 0,1 1 0,-1-1 0,1 0 0,-1 1 0,1-1 0,0 0 0,-1 1 0,1-1 0,0 1 0,0-1 0,0 1 0,0-1 0,0 0 0,1 1 0,-1-1 0,0 1 0,1-1 0,-1 0 0,1 1 0,-1-1 0,1 0 0,-1 1 0,1-1 0,0 0 0,0 0 0,0 0 0,0 0 0,0 0 0,0 0 0,0 0 0,0 0 0,0 0 0,0 0 0,0 0 0,1-1 0,-1 1 0,0 0 0,1-1 0,-1 1 0,2-1 0,1 2 0,1-2 0,-1 1 0,0 0 0,0-1 0,0 0 0,1 0 0,-1 0 0,0 0 0,0-1 0,0 1 0,5-2 0,2-2 0,0 0 0,17-10 0,-20 10 0,1 0 0,-1 0 0,1 0 0,0 1 0,13-2 0,-20 5 0,0 0 0,0 0 0,1 0 0,-1 1 0,0-1 0,0 1 0,1-1 0,-1 1 0,0 0 0,0 0 0,0 0 0,0 0 0,0 1 0,0-1 0,0 0 0,-1 1 0,1-1 0,0 1 0,-1 0 0,1-1 0,-1 1 0,0 0 0,1 0 0,-1 0 0,0 0 0,0 0 0,1 3 0,2 6 0,1-1 0,-2 1 0,1-1 0,1 15 0,-2-7 0,-2-9 0,1 0 0,-1-1 0,2 0 0,-1 1 0,4 8 0,-6-17 0,1 0 0,-1 0 0,0 1 0,0-1 0,0 0 0,0 1 0,1-1 0,-1 0 0,0 0 0,0 0 0,0 1 0,1-1 0,-1 0 0,0 0 0,0 0 0,1 1 0,-1-1 0,0 0 0,1 0 0,-1 0 0,0 0 0,0 0 0,1 0 0,-1 0 0,0 0 0,1 0 0,-1 0 0,0 0 0,1 0 0,-1 0 0,0 0 0,1 0 0,9-7 0,8-18 0,-16 23 0,30-52 0,-20 33 0,0 0 0,2 1 0,0 0 0,30-31 0,-43 50 0,0 0 0,0 0 0,0 0 0,0 0 0,0 0 0,0 0 0,0 0 0,0 0 0,1 1 0,-1-1 0,0 0 0,1 1 0,-1-1 0,0 1 0,1-1 0,-1 1 0,1-1 0,-1 1 0,1 0 0,-1 0 0,1 0 0,-1 0 0,1 0 0,-1 0 0,0 0 0,1 1 0,-1-1 0,1 0 0,-1 1 0,3 1 0,-2 0 0,0 0 0,0 0 0,0 0 0,0 0 0,-1 1 0,1-1 0,-1 0 0,0 1 0,0 0 0,1-1 0,-2 1 0,1 0 0,0-1 0,0 1 0,-1 4 0,9 52 278,8 44-1921,-10-76-5183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2.830"/>
    </inkml:context>
    <inkml:brush xml:id="br0">
      <inkml:brushProperty name="width" value="0.05" units="cm"/>
      <inkml:brushProperty name="height" value="0.05" units="cm"/>
    </inkml:brush>
  </inkml:definitions>
  <inkml:trace contextRef="#ctx0" brushRef="#br0">10 45 24575,'-6'-8'0,"2"5"0,11 2 0,206-1 0,-111 3 0,-68-1 0,496-18 0,-489 12 0,-86 3 0,16 1-1365,19-1-5461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344"/>
    </inkml:context>
    <inkml:brush xml:id="br0">
      <inkml:brushProperty name="width" value="0.05" units="cm"/>
      <inkml:brushProperty name="height" value="0.05" units="cm"/>
    </inkml:brush>
  </inkml:definitions>
  <inkml:trace contextRef="#ctx0" brushRef="#br0">15 1424 24575,'-6'-47'0,"-1"0"0,6-501 0,2 268 0,-1 279 0,0 0 0,0 0 0,0 0 0,0 0 0,1 0 0,-1 0 0,0 0 0,0 1 0,1-1 0,-1 0 0,1 0 0,-1 0 0,1 0 0,-1 0 0,1 1 0,-1-1 0,1 0 0,0 0 0,-1 1 0,1-1 0,0 0 0,0 1 0,-1-1 0,1 1 0,0-1 0,0 1 0,0-1 0,0 1 0,0 0 0,0 0 0,0-1 0,1 1 0,5-1 0,-1 0 0,0 1 0,0 0 0,9 1 0,-1 0 0,1704 18-617,-1595-17 617,500 3 0,-3-27 0,-561 18 69,-23 3 41,1-2-1,-1-1 1,0-2 0,39-11-1,-74 16-109,0 1 0,0 0 0,0-1 0,0 1 0,0 0 0,0-1 0,0 1 0,0-1 0,-1 1 0,1-1 0,0 0 0,0 1 0,0-1 0,-1 0 0,1 0 0,0 1 0,-1-1 0,1 0 0,-1 0 0,1 0 0,-1 0 0,1 0 0,-1 0 0,0 0 0,0 0 0,1 0 0,-1 0 0,0 0 0,0 0 0,0 0 0,0 0 0,0 0 0,0 0 0,0 0 0,0 0 0,0 0 0,-1 0 0,1 0 0,0 0 0,-1-1 0,-2-5 0,-1 0 0,0 0 0,0 1 0,-7-11 0,-3-2 0,0-10 86,0-1-1,2-1 0,-13-50 1,-11-98-1793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642"/>
    </inkml:context>
    <inkml:brush xml:id="br0">
      <inkml:brushProperty name="width" value="0.05" units="cm"/>
      <inkml:brushProperty name="height" value="0.05" units="cm"/>
    </inkml:brush>
  </inkml:definitions>
  <inkml:trace contextRef="#ctx0" brushRef="#br0">192 7 24575,'-15'-3'0,"14"2"0,-1 0 0,1 1 0,-1-1 0,1 1 0,-1 0 0,0-1 0,1 1 0,-1 0 0,1 0 0,-1 0 0,0 0 0,-2 1 0,-3 1 0,0 1 0,0 0 0,1 0 0,-1 1 0,1 0 0,0 0 0,0 0 0,0 1 0,-8 9 0,-5 5 0,-20 27 0,21-19-1365,12-16-5461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951"/>
    </inkml:context>
    <inkml:brush xml:id="br0">
      <inkml:brushProperty name="width" value="0.05" units="cm"/>
      <inkml:brushProperty name="height" value="0.05" units="cm"/>
    </inkml:brush>
  </inkml:definitions>
  <inkml:trace contextRef="#ctx0" brushRef="#br0">7 18 24575,'-1'-1'0,"1"1"0,-1 0 0,1-1 0,-1 1 0,1-1 0,0 1 0,-1 0 0,1-1 0,0 1 0,-1-1 0,1 1 0,0-1 0,-1 1 0,1-1 0,0 0 0,0 1 0,0-1 0,-1 1 0,1-1 0,0 1 0,0-1 0,0 0 0,0 0 0,1 0 0,-1 1 0,0-1 0,1 1 0,-1 0 0,1-1 0,-1 1 0,1 0 0,-1 0 0,0-1 0,1 1 0,-1 0 0,1 0 0,-1 0 0,1 0 0,0 0 0,-1 0 0,1-1 0,-1 1 0,1 0 0,0 1 0,30 3 0,30 17 0,69 34 0,-51-19 0,-62-30-1365,-5-3-5461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6.991"/>
    </inkml:context>
    <inkml:brush xml:id="br0">
      <inkml:brushProperty name="width" value="0.05" units="cm"/>
      <inkml:brushProperty name="height" value="0.05" units="cm"/>
    </inkml:brush>
  </inkml:definitions>
  <inkml:trace contextRef="#ctx0" brushRef="#br0">0 643 24575,'2'-9'0,"0"0"0,0 0 0,0 1 0,1-1 0,1 1 0,-1 0 0,2-1 0,-1 2 0,11-16 0,-5 8 0,74-112 0,6 4 0,109-114 0,-193 229 0,-4 5 0,1 0 0,0 0 0,-1-1 0,1 2 0,0-1 0,0 0 0,1 1 0,-1-1 0,1 1 0,-1 0 0,5-2 0,-8 4 8,1 1-1,-1-1 1,0 0-1,0 0 1,1 0-1,-1 0 1,0 1-1,0-1 0,1 0 1,-1 0-1,0 1 1,0-1-1,0 0 1,0 0-1,1 1 1,-1-1-1,0 0 1,0 1-1,0-1 1,0 0-1,0 1 1,0-1-1,0 0 1,0 1-1,0-1 0,0 0 1,0 0-1,0 1 1,0-1-1,0 0 1,0 1-1,0-1 1,0 0-1,0 1 1,-1-1-1,1 0 1,0 0-1,0 1 1,0-1-1,0 0 1,-1 1-1,-6 20-602,5-16-489,-1 6-5742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3.064"/>
    </inkml:context>
    <inkml:brush xml:id="br0">
      <inkml:brushProperty name="width" value="0.05" units="cm"/>
      <inkml:brushProperty name="height" value="0.05" units="cm"/>
    </inkml:brush>
  </inkml:definitions>
  <inkml:trace contextRef="#ctx0" brushRef="#br0">6 15 24575,'0'0'0,"-1"0"0,1-1 0,0 1 0,-1 0 0,1 0 0,0-1 0,-1 1 0,1 0 0,0-1 0,-1 1 0,1-1 0,0 1 0,0 0 0,0-1 0,-1 1 0,1 0 0,0-1 0,0 1 0,0-1 0,0 1 0,0-1 0,-1 1 0,1-1 0,0 1 0,0 0 0,0-1 0,0 1 0,1-1 0,-1 1 0,0-1 0,0 0 0,1 1 0,-1 0 0,1-1 0,-1 1 0,1 0 0,0 0 0,-1 0 0,1 0 0,-1 0 0,1 0 0,0 0 0,-1 0 0,1 0 0,-1 0 0,1 0 0,-1 0 0,1 1 0,0-1 0,-1 0 0,1 0 0,-1 1 0,1-1 0,-1 0 0,1 1 0,19 3 0,-20-4 0,1 0 0,0 0 0,0 0 0,0 0 0,0 0 0,0 0 0,0 1 0,0-1 0,0 0 0,0 0 0,0 1 0,-1-1 0,1 0 0,0 1 0,0-1 0,0 1 0,-1-1 0,1 1 0,0 0 0,0-1 0,-1 1 0,1 0 0,-1-1 0,1 1 0,0 0 0,-1 0 0,1-1 0,-1 1 0,0 0 0,1 0 0,-1 0 0,0 0 0,1 0 0,-1 0 0,0-1 0,0 3 0,0 28 0,0-26 0,0 0 0,-1 0 0,2-1 0,-1 1 0,0 0 0,3 7 0,-3-12 0,0 0 0,0 0 0,1 1 0,-1-1 0,0 0 0,0 0 0,0 0 0,1 0 0,-1 1 0,0-1 0,0 0 0,1 0 0,-1 0 0,0 0 0,1 0 0,-1 0 0,0 0 0,0 0 0,1 0 0,-1 0 0,0 0 0,1 0 0,-1 0 0,0 0 0,0 0 0,1 0 0,-1 0 0,0 0 0,0 0 0,1-1 0,-1 1 0,0 0 0,0 0 0,1 0 0,-1 0 0,0-1 0,0 1 0,0 0 0,1 0 0,-1 0 0,0-1 0,0 1 0,0 0 0,0 0 0,1-1 0,-1 1 0,0 0 0,0 0 0,0-1 0,11-13 0,0-4 0,-9 13 0,0 1 0,0-1 0,1 1 0,0 0 0,0-1 0,0 2 0,0-1 0,1 0 0,-1 1 0,1-1 0,8-5 0,-11 9 0,1 0 0,-1 0 0,0 0 0,0 0 0,0 0 0,0 0 0,0 0 0,0 1 0,0-1 0,0 0 0,0 1 0,0-1 0,0 0 0,0 1 0,0 0 0,0-1 0,0 1 0,-1-1 0,1 1 0,0 0 0,0 0 0,-1-1 0,1 1 0,0 0 0,-1 0 0,1 0 0,0 0 0,-1 0 0,0 0 0,1 0 0,-1 0 0,1 1 0,13 39 0,-13-35 0,3 8-1365,-2-2-5461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7.595"/>
    </inkml:context>
    <inkml:brush xml:id="br0">
      <inkml:brushProperty name="width" value="0.05" units="cm"/>
      <inkml:brushProperty name="height" value="0.05" units="cm"/>
    </inkml:brush>
  </inkml:definitions>
  <inkml:trace contextRef="#ctx0" brushRef="#br0">14 109 24575,'-14'-2'0,"25"-4"0,24-4 0,16-1 0,9-2 0,-1-2 0,73-28 0,-125 40 0,12-3 0,-19 6 0,1 0 0,-1 1 0,1-1 0,0 0 0,-1 1 0,0-1 0,1 0 0,-1 1 0,1-1 0,-1 0 0,1 1 0,-1-1 0,0 1 0,1-1 0,-1 1 0,0-1 0,1 1 0,-1-1 0,0 1 0,0-1 0,0 1 0,1-1 0,-1 1 0,0-1 0,0 1 0,0 0 0,0-1 0,0 1 0,0-1 0,0 1 0,0 0 0,0-1 0,0 1 0,0-1 0,-1 1 0,-1 19 0,0-1 0,-2 0 0,-10 33 0,-4 21 0,9-35-1365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0.991"/>
    </inkml:context>
    <inkml:brush xml:id="br0">
      <inkml:brushProperty name="width" value="0.05" units="cm"/>
      <inkml:brushProperty name="height" value="0.05" units="cm"/>
    </inkml:brush>
  </inkml:definitions>
  <inkml:trace contextRef="#ctx0" brushRef="#br0">2 72 24575,'0'-5'0,"0"-3"0,0 0 0,0 1 0,0-1 0,1 1 0,1-1 0,3-13 0,-1 32 0,-3 10 0,-8 69 0,0 40 0,7-115 0,1-1 0,0 1 0,2 0 0,-1-1 0,2 0 0,8 24 0,-11-36 0,-1 0 0,1 0 0,0 0 0,0 0 0,0-1 0,0 1 0,0 0 0,0 0 0,1-1 0,-1 1 0,1-1 0,-1 1 0,1-1 0,-1 0 0,1 1 0,0-1 0,0 0 0,0 0 0,-1 0 0,1 0 0,3 0 0,-3-1 0,1 0 0,-1 0 0,1 0 0,-1 0 0,1 0 0,-1-1 0,1 1 0,-1-1 0,0 0 0,1 0 0,-1 0 0,0 0 0,0 0 0,1 0 0,1-2 0,7-6 0,0 0 0,-1 0 0,0-1 0,-1-1 0,9-11 0,7-16 0,-1 0 0,-2-2 0,19-46 0,-32 65 0,2 6 0,-11 15 0,0 0 0,1 0 0,-1 0 0,0 0 0,1 0 0,-1 0 0,0 0 0,0 0 0,1 0 0,-1 0 0,0 0 0,0 0 0,1 0 0,-1 0 0,0 0 0,0 0 0,1 1 0,-1-1 0,0 0 0,0 0 0,0 0 0,1 0 0,-1 0 0,0 1 0,0-1 0,0 0 0,1 0 0,-1 0 0,0 0 0,0 1 0,0-1 0,0 0 0,0 0 0,0 1 0,1-1 0,8 33 0,-8-28 0,5 27 0,0 5 0,14 38 0,-17-64 0,1-1 0,0 0 0,1 0 0,0 0 0,0-1 0,1 1 0,0-1 0,11 10 0,-15-16 0,0-1 0,0 0 0,0 0 0,0 0 0,1 0 0,-1-1 0,1 1 0,-1-1 0,1 1 0,0-1 0,0 0 0,-1 0 0,1 0 0,0 0 0,0-1 0,0 1 0,0-1 0,0 0 0,0 0 0,4 0 0,-4-1 0,0 1 0,-1-1 0,1 0 0,-1-1 0,1 1 0,-1 0 0,1-1 0,-1 1 0,0-1 0,0 0 0,0 1 0,0-1 0,0 0 0,0 0 0,0-1 0,-1 1 0,1 0 0,-1-1 0,0 1 0,1 0 0,-1-1 0,1-3 0,2-7 0,-1 1 0,0-1 0,-1 0 0,0 0 0,-1-1 0,0 1 0,-1 0 0,-1 0 0,-2-18 0,-1 11 0,0 0 0,-1 0 0,-1 0 0,0 1 0,-14-25 0,-1 11 342,20 32-437,0 0 0,0-1 0,-1 1 0,1 0 1,-1 0-1,1 0 0,-1 0 0,1 0 0,-1 0 0,1 0 1,-1 0-1,0 1 0,0-1 0,1 1 0,-1-1 1,0 1-1,-3-1 0,-4 3-6731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333"/>
    </inkml:context>
    <inkml:brush xml:id="br0">
      <inkml:brushProperty name="width" value="0.05" units="cm"/>
      <inkml:brushProperty name="height" value="0.05" units="cm"/>
    </inkml:brush>
  </inkml:definitions>
  <inkml:trace contextRef="#ctx0" brushRef="#br0">82 43 24575,'1'0'0,"-1"0"0,0 0 0,1-1 0,-1 1 0,1 0 0,-1 0 0,0 0 0,1 0 0,-1-1 0,0 1 0,1 0 0,-1 0 0,0-1 0,1 1 0,-1 0 0,0 0 0,0-1 0,1 1 0,-1 0 0,0-1 0,0 1 0,0 0 0,1-1 0,-1 1 0,0-1 0,0 1 0,0 0 0,0-1 0,0 1 0,0-1 0,0 1 0,0 0 0,0-1 0,0 1 0,0-1 0,0 1 0,0 0 0,0-1 0,0 1 0,0-1 0,0 1 0,-1 0 0,1-1 0,0 0 0,0 1 0,-1-1 0,1 1 0,0-1 0,0 1 0,-1-1 0,1 0 0,0 1 0,-1-1 0,1 1 0,-1-1 0,1 1 0,0 0 0,-1-1 0,1 1 0,-1-1 0,1 1 0,-1 0 0,0-1 0,1 1 0,-1 0 0,1 0 0,-1 0 0,1-1 0,-1 1 0,0 0 0,1 0 0,-1 0 0,0 0 0,1 0 0,-1 0 0,1 0 0,-1 0 0,0 0 0,1 0 0,-2 1 0,0 0 0,0 0 0,0 0 0,0 1 0,-1-1 0,1 1 0,1-1 0,-1 1 0,0 0 0,0 0 0,1 0 0,-1 0 0,1 0 0,-1 0 0,1 0 0,0 1 0,-1 2 0,-14 41 0,14-40 0,-4 16 0,1 1 0,-4 35 0,8-51 0,1 0 0,0-1 0,0 1 0,0 0 0,1 0 0,0 0 0,0 0 0,0-1 0,1 1 0,0-1 0,1 1 0,0-1 0,3 6 0,-5-9 0,1-1 0,-1 0 0,1 0 0,0 0 0,0 0 0,0 0 0,0 0 0,0 0 0,1-1 0,-1 1 0,0-1 0,1 0 0,-1 0 0,1 1 0,-1-2 0,1 1 0,0 0 0,5 0 0,-5-1 0,1 0 0,0 0 0,0 0 0,0-1 0,0 0 0,-1 0 0,1 0 0,0 0 0,-1 0 0,1-1 0,-1 0 0,4-2 0,1-1 0,-1 0 0,0 0 0,0-1 0,0 0 0,-1 0 0,0-1 0,-1 0 0,1 0 0,-1 0 0,8-16 0,-9 12 0,-1 1 0,0-2 0,0 1 0,-1 0 0,-1 0 0,0-1 0,0 1 0,-1 0 0,0-1 0,-3-13 0,2 19 0,0 0 0,-1-1 0,0 1 0,0 0 0,0 0 0,-1 0 0,0 1 0,-6-11 0,6 13 0,1 0 0,-1 0 0,1 1 0,-1-1 0,0 0 0,0 1 0,-1 0 0,1 0 0,0 0 0,-1 0 0,1 0 0,-1 1 0,0-1 0,1 1 0,-6-1 0,5 2-136,1-1-1,-1 1 1,1 0-1,-1 0 1,1 0-1,-1 0 1,1 1-1,0 0 0,-6 1 1,-7 4-6690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690"/>
    </inkml:context>
    <inkml:brush xml:id="br0">
      <inkml:brushProperty name="width" value="0.05" units="cm"/>
      <inkml:brushProperty name="height" value="0.05" units="cm"/>
    </inkml:brush>
  </inkml:definitions>
  <inkml:trace contextRef="#ctx0" brushRef="#br0">1 66 24575,'0'-1'0,"0"-1"0,-1 1 0,1-1 0,0 1 0,0-1 0,1 1 0,-1 0 0,0-1 0,0 1 0,1-1 0,-1 1 0,1-1 0,-1 1 0,1 0 0,0 0 0,-1-1 0,1 1 0,0 0 0,0 0 0,0 0 0,0-1 0,0 1 0,0 0 0,0 1 0,0-1 0,0 0 0,1 0 0,-1 0 0,3 0 0,-2 0 0,0 1 0,0 0 0,0 0 0,0 1 0,0-1 0,0 0 0,0 1 0,0-1 0,-1 1 0,1 0 0,0-1 0,0 1 0,0 0 0,0 0 0,-1 0 0,1 0 0,0 1 0,-1-1 0,1 0 0,-1 1 0,2 1 0,5 7 0,0 0 0,0 0 0,-1 0 0,-1 1 0,0 0 0,0 0 0,-1 1 0,4 13 0,-3-7 0,-2-1 0,0 1 0,-1 0 0,-1 0 0,0 20 0,-2-33 0,-1 0 0,0 0 0,1 1 0,-2-1 0,1 0 0,-1 0 0,1 0 0,-1 0 0,-3 5 0,4-8 0,0-1 0,1 0 0,-1 0 0,0 0 0,1 0 0,-1 0 0,0 0 0,0 0 0,0 0 0,0 0 0,0 0 0,0 0 0,0-1 0,0 1 0,0 0 0,0-1 0,0 1 0,-1-1 0,1 1 0,0-1 0,0 0 0,-1 1 0,1-1 0,0 0 0,0 0 0,-1 0 0,1 0 0,0 0 0,-1 0 0,1 0 0,0 0 0,-1-1 0,1 1 0,0 0 0,0-1 0,0 1 0,-1-1 0,1 1 0,0-1 0,0 0 0,0 0 0,-1 0 0,-1-2 0,0 0 0,0 0 0,1 0 0,-1 0 0,1-1 0,0 1 0,0-1 0,0 1 0,1-1 0,-1 0 0,1 0 0,0 1 0,0-1 0,0 0 0,1 0 0,-1-5 0,0-6 0,0 1 0,1 0 0,3-19 0,-1 15 0,2 0 0,0 0 0,12-31 0,-12 38 0,0 2 0,1-1 0,1 0 0,-1 1 0,1 0 0,1 0 0,13-14 0,-18 21 38,0 1 0,0-1 0,1 0 0,-1 1 0,0-1 0,1 1 0,-1-1 0,5 0 0,-6 1-104,0 1 0,0 0 1,0 0-1,0 0 0,0 0 1,0 0-1,0 0 0,0 0 1,0 0-1,0 0 1,0 0-1,0 0 0,0 1 1,0-1-1,0 0 0,0 1 1,0-1-1,0 1 0,0-1 1,-1 1-1,1-1 1,0 1-1,0 0 0,0-1 1,0 2-1,6 7-6760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908"/>
    </inkml:context>
    <inkml:brush xml:id="br0">
      <inkml:brushProperty name="width" value="0.05" units="cm"/>
      <inkml:brushProperty name="height" value="0.05" units="cm"/>
    </inkml:brush>
  </inkml:definitions>
  <inkml:trace contextRef="#ctx0" brushRef="#br0">59 85 24575,'0'-8'0,"-1"0"0,-1 0 0,1 1 0,-1-1 0,0 1 0,-1 0 0,0-1 0,0 1 0,-7-10 0,10 17 0,0 1 0,0-1 0,0 0 0,0 0 0,0 0 0,0 1 0,0-1 0,0 0 0,0 0 0,0 0 0,0 1 0,0-1 0,0 0 0,0 0 0,0 0 0,-1 0 0,1 1 0,0-1 0,0 0 0,0 0 0,0 0 0,0 0 0,0 0 0,-1 1 0,1-1 0,0 0 0,0 0 0,0 0 0,-1 0 0,1 0 0,0 0 0,0 0 0,0 0 0,-1 0 0,1 0 0,0 0 0,0 0 0,0 0 0,-1 0 0,1 0 0,0 0 0,0 0 0,0 0 0,-1 0 0,1 0 0,0 0 0,0 0 0,0 0 0,0 0 0,-1 0 0,1 0 0,0-1 0,0 1 0,0 0 0,0 0 0,-1 0 0,1 0 0,0 0 0,0 0 0,0-1 0,0 1 0,0 0 0,0 0 0,0 0 0,-1-1 0,1 1 0,0 0 0,0 0 0,0-1 0,-2 19 0,6 116 0,-1-85 0,-5 85 0,-17-18-1365,13-90-5461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175"/>
    </inkml:context>
    <inkml:brush xml:id="br0">
      <inkml:brushProperty name="width" value="0.05" units="cm"/>
      <inkml:brushProperty name="height" value="0.05" units="cm"/>
    </inkml:brush>
  </inkml:definitions>
  <inkml:trace contextRef="#ctx0" brushRef="#br0">62 92 24575,'3'-9'0,"1"1"0,0 0 0,1 0 0,-1 0 0,1 0 0,1 1 0,0 0 0,0 0 0,10-9 0,-16 15 0,1 1 0,-1 0 0,0-1 0,0 1 0,0 0 0,1 0 0,-1-1 0,0 1 0,0 0 0,1 0 0,-1-1 0,0 1 0,0 0 0,1 0 0,-1 0 0,0 0 0,1-1 0,-1 1 0,0 0 0,1 0 0,-1 0 0,0 0 0,1 0 0,-1 0 0,0 0 0,1 0 0,-1 0 0,0 0 0,1 0 0,-1 0 0,0 0 0,1 0 0,-1 0 0,0 0 0,1 0 0,-1 1 0,0-1 0,1 0 0,-1 0 0,0 0 0,1 1 0,-1-1 0,0 0 0,0 0 0,1 0 0,-1 1 0,0-1 0,0 0 0,0 1 0,1-1 0,-1 0 0,0 1 0,0-1 0,0 0 0,0 1 0,0-1 0,0 0 0,1 1 0,-1-1 0,-3 23 0,-3-10 0,0 0 0,-1-1 0,-1 0 0,0-1 0,-1 0 0,0 0 0,0 0 0,-13 9 0,-24 30 0,46-50 0,0 0 0,-1 0 0,1 1 0,0-1 0,-1 0 0,1 1 0,0-1 0,0 0 0,0 1 0,-1-1 0,1 1 0,0-1 0,0 0 0,0 1 0,0-1 0,0 1 0,0-1 0,0 1 0,0-1 0,0 0 0,0 1 0,0-1 0,0 1 0,0-1 0,0 0 0,0 1 0,0-1 0,1 1 0,-1-1 0,0 0 0,0 1 0,0-1 0,1 1 0,-1-1 0,0 0 0,0 0 0,1 1 0,-1-1 0,0 0 0,1 1 0,-1-1 0,0 0 0,1 0 0,-1 1 0,0-1 0,1 0 0,-1 0 0,1 0 0,-1 0 0,0 0 0,1 0 0,-1 0 0,1 1 0,-1-1 0,1 0 0,-1 0 0,1-1 0,34 4 0,-26-2 0,9 1-151,0 1-1,0 1 0,-1 1 0,1 0 1,-1 2-1,0-1 0,-1 2 1,24 15-1,-22-13-6674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406"/>
    </inkml:context>
    <inkml:brush xml:id="br0">
      <inkml:brushProperty name="width" value="0.05" units="cm"/>
      <inkml:brushProperty name="height" value="0.05" units="cm"/>
    </inkml:brush>
  </inkml:definitions>
  <inkml:trace contextRef="#ctx0" brushRef="#br0">66 101 24575,'1'-25'0,"0"17"0,-1-1 0,0 0 0,0 0 0,-1 0 0,0 1 0,-4-14 0,5 22 0,0 0 0,0 0 0,0 0 0,0 0 0,0 0 0,0 0 0,0-1 0,0 1 0,0 0 0,0 0 0,0 0 0,0 0 0,0 0 0,0 0 0,0 0 0,0 0 0,0 0 0,0 0 0,0 0 0,0 0 0,-1 0 0,1 0 0,0 0 0,0 0 0,0 0 0,0 0 0,0 0 0,0 0 0,0 0 0,0 0 0,0 0 0,0 0 0,0 0 0,0 0 0,0 0 0,-1 0 0,1 0 0,0 0 0,0 0 0,0 0 0,0 0 0,0 0 0,0 0 0,0 0 0,0 0 0,0 0 0,0 0 0,0 0 0,0 0 0,0 0 0,0 0 0,0 0 0,-1 0 0,1 0 0,0 0 0,0 0 0,0 0 0,0 0 0,0 0 0,0 0 0,0 0 0,0 0 0,0 1 0,0-1 0,0 0 0,0 0 0,-4 8 0,-1 11 0,-19 219 0,13-97 0,-1-12-1365,10-98-5461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640"/>
    </inkml:context>
    <inkml:brush xml:id="br0">
      <inkml:brushProperty name="width" value="0.05" units="cm"/>
      <inkml:brushProperty name="height" value="0.05" units="cm"/>
    </inkml:brush>
  </inkml:definitions>
  <inkml:trace contextRef="#ctx0" brushRef="#br0">53 19 24575,'0'-4'0,"0"-4"0,0 2 0,0 6 0,0 7 0,-3 8 0,0 10 0,-2 9 0,0 8 0,0 6 0,0 3 0,0 1 0,-1-1 0,0-2 0,1-2 0,2-6 0,1-8-8191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984"/>
    </inkml:context>
    <inkml:brush xml:id="br0">
      <inkml:brushProperty name="width" value="0.05" units="cm"/>
      <inkml:brushProperty name="height" value="0.05" units="cm"/>
    </inkml:brush>
  </inkml:definitions>
  <inkml:trace contextRef="#ctx0" brushRef="#br0">17 239 24575,'-1'0'0,"0"0"0,0 0 0,0 0 0,0-1 0,1 1 0,-1 0 0,0-1 0,0 1 0,1 0 0,-1-1 0,0 1 0,0-1 0,1 1 0,-1-1 0,1 0 0,-1 1 0,0-1 0,0-1 0,1 2 0,0 0 0,-1-1 0,1 1 0,0 0 0,0-1 0,0 1 0,0 0 0,0-1 0,-1 1 0,1 0 0,0-1 0,0 1 0,0 0 0,0-1 0,0 1 0,0-1 0,0 1 0,0 0 0,0-1 0,0 1 0,1 0 0,-1-1 0,0 1 0,0 0 0,0-1 0,0 1 0,0 0 0,1-1 0,-1 1 0,0 0 0,0 0 0,0-1 0,1 1 0,-1 0 0,0 0 0,0-1 0,1 1 0,-1 0 0,0 0 0,1 0 0,-1-1 0,0 1 0,1 0 0,-1 0 0,0 0 0,1 0 0,0 0 0,26-7 0,0 2 0,1 1 0,46-1 0,-15 1 0,-18 1 0,60-7 0,-90 8 0,1-1 0,-1 0 0,1 0 0,-1-1 0,0-1 0,13-7 0,-22 11 0,0 0 0,0-1 0,0 1 0,0-1 0,0 1 0,0-1 0,0 0 0,-1 0 0,1 0 0,-1 0 0,1 0 0,-1 0 0,0 0 0,0-1 0,0 1 0,0 0 0,0-1 0,0 1 0,-1-1 0,1 1 0,-1 0 0,0-1 0,1-3 0,-2 1 0,1 1 0,-1 0 0,0 0 0,0 0 0,0 0 0,-1 0 0,0 0 0,1 0 0,-1 1 0,0-1 0,-1 0 0,1 1 0,-5-5 0,5 5 0,-2 0 0,1 0 0,0 0 0,-1 0 0,1 0 0,-1 1 0,0-1 0,0 1 0,0 0 0,0 0 0,0 1 0,-7-3 0,8 4 0,0-1 0,1 1 0,-1 0 0,0 0 0,1 0 0,-1 0 0,0 0 0,1 1 0,-1-1 0,1 1 0,-1 0 0,1-1 0,-1 1 0,1 0 0,-1 1 0,1-1 0,0 0 0,0 1 0,-1-1 0,1 1 0,0 0 0,-2 3 0,-3 3 0,0 1 0,1 1 0,0-1 0,0 1 0,1 0 0,0 1 0,1-1 0,1 1 0,-4 14 0,2-1 0,0 1 0,2-1 0,0 30 0,3-45 57,0-1 0,1 1 0,0 0 0,0 0 0,5 16 0,-5-22-152,0 0 0,1 0 0,-1 1 0,1-1 1,0 0-1,-1-1 0,2 1 0,-1 0 0,0 0 0,0-1 1,1 1-1,-1-1 0,1 0 0,0 0 0,0 0 1,0 0-1,5 2 0,12 3-6731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3.822"/>
    </inkml:context>
    <inkml:brush xml:id="br0">
      <inkml:brushProperty name="width" value="0.05" units="cm"/>
      <inkml:brushProperty name="height" value="0.05" units="cm"/>
    </inkml:brush>
  </inkml:definitions>
  <inkml:trace contextRef="#ctx0" brushRef="#br0">18 27 24575,'0'-2'0,"0"1"0,0-1 0,-1 1 0,1-1 0,-1 0 0,0 1 0,1-1 0,-1 1 0,0-1 0,0 1 0,0-1 0,0 1 0,0 0 0,0-1 0,0 1 0,-2-2 0,2 5 0,1-1 0,-1 0 0,1 1 0,0-1 0,-1 0 0,1 1 0,0-1 0,0 0 0,0 1 0,0-1 0,0 0 0,0 1 0,1 2 0,18 118 0,6 63 0,-24-201 0,1-1 0,1 1 0,0 0 0,1 0 0,1 0 0,8-21 0,-6 20 0,-1 0 0,18-46 0,-22 59 0,0 0 0,0 0 0,0 1 0,1-1 0,-1 1 0,1-1 0,0 1 0,0 0 0,0 0 0,0 1 0,1-1 0,5-3 0,-8 5 0,0 1 0,0-1 0,0 1 0,0-1 0,0 1 0,0 0 0,0 0 0,0-1 0,0 1 0,0 0 0,0 0 0,0 0 0,0 0 0,0 0 0,0 0 0,0 0 0,0 1 0,1-1 0,-1 0 0,0 0 0,0 1 0,0-1 0,0 1 0,-1-1 0,2 2 0,0-1 0,-1 1 0,1-1 0,-1 1 0,1 0 0,-1 0 0,0 0 0,0-1 0,0 1 0,0 0 0,0 0 0,0 4 0,2 4 0,-2 1 0,1-1 0,-1 0 0,-1 13 0,-1 1 0,-1 0 0,-1 1 0,-13 44 0,49-115 0,-9 4 0,24-41 0,-40 73 0,-1 0 0,1 0 0,1 0 0,0 1 0,12-10 0,-20 18 0,-1 0 0,1 1 0,0-1 0,0 0 0,-1 0 0,1 1 0,0-1 0,0 1 0,0-1 0,0 1 0,0-1 0,0 1 0,0-1 0,0 1 0,0 0 0,0 0 0,0 0 0,0-1 0,0 1 0,0 0 0,0 0 0,0 0 0,0 1 0,0-1 0,0 0 0,0 0 0,0 0 0,0 1 0,0-1 0,0 1 0,0-1 0,0 1 0,0-1 0,0 1 0,0-1 0,0 1 0,-1 0 0,1-1 0,0 1 0,0 0 0,-1 0 0,1 0 0,0-1 0,-1 1 0,1 0 0,-1 0 0,1 0 0,-1 0 0,0 0 0,1 0 0,-1 0 0,0 0 0,0 2 0,3 8 0,-1 1 0,0-1 0,0 23 0,-2-25 0,3 53 0,10 105 0,-12-162 0,0-1 0,0 1 0,0 0 0,1-1 0,-1 1 0,1-1 0,3 6 0,-5-9 0,1 0 0,0 0 0,-1 0 0,1-1 0,0 1 0,0 0 0,0 0 0,-1-1 0,1 1 0,0 0 0,0-1 0,0 1 0,0-1 0,0 1 0,0-1 0,0 0 0,0 1 0,0-1 0,0 0 0,0 0 0,1 0 0,-1 0 0,0 0 0,0 0 0,0 0 0,0 0 0,0 0 0,0 0 0,0-1 0,0 1 0,0 0 0,0-1 0,0 1 0,0-1 0,0 1 0,0-1 0,1 0 0,7-5 0,-1 0 0,0-1 0,0 0 0,0 0 0,-1 0 0,0-1 0,-1 0 0,8-12 0,39-75 0,-52 94 0,15-29 0,-2-1 0,0-1 0,13-48 0,-27 78 0,1 1 0,-1-1 0,0 1 0,1-1 0,-1 0 0,0 1 0,0-1 0,0 0 0,0 1 0,0-1 0,0 0 0,-1 1 0,1-1 0,0 0 0,-1 1 0,1-1 0,-1 1 0,0-1 0,1 1 0,-1-1 0,0 1 0,-1-2 0,0 2 0,1 1 0,0-1 0,-1 1 0,1-1 0,-1 1 0,1-1 0,-1 1 0,1 0 0,0 0 0,-1 0 0,0 0 0,1 0 0,-1 0 0,1 0 0,-1 0 0,1 0 0,0 1 0,-1-1 0,1 1 0,-1-1 0,1 1 0,0 0 0,-1-1 0,-1 2 0,-1 0 0,-1 1 0,1-1 0,0 1 0,0 0 0,0 0 0,0 0 0,0 0 0,1 1 0,-1-1 0,1 1 0,0 0 0,0 0 0,1 0 0,-1 1 0,1-1 0,0 1 0,0-1 0,0 1 0,1 0 0,-1-1 0,1 1 0,0 0 0,1 0 0,-1 0 0,1 0 0,0 0 0,0 0 0,1 0 0,-1 0 0,1 0 0,0 0 0,0-1 0,1 1 0,0 0 0,-1-1 0,2 1 0,-1-1 0,5 8 0,4 2 0,-1 0 0,2-1 0,13 13 0,-14-15 0,0 0 0,-1 1 0,0 0 0,9 15 0,-18-25 7,0-1-1,0 1 0,0-1 1,-1 1-1,1-1 1,0 1-1,-1 0 0,1-1 1,-1 1-1,0 0 1,1-1-1,-1 1 0,0 0 1,0 0-1,0-1 0,0 1 1,-1 0-1,1 0 1,0-1-1,-1 1 0,1 0 1,-1-1-1,0 1 1,0 1-1,-1-1 8,0 1 0,0-1-1,-1 0 1,1 0 0,0 0 0,-1 0 0,1 0 0,-1 0-1,0-1 1,0 1 0,1-1 0,-6 1 0,-8 3-358,-1 0 1,0-2-1,-31 3 0,42-6 14,-39 4-6496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1.178"/>
    </inkml:context>
    <inkml:brush xml:id="br0">
      <inkml:brushProperty name="width" value="0.05" units="cm"/>
      <inkml:brushProperty name="height" value="0.05" units="cm"/>
    </inkml:brush>
  </inkml:definitions>
  <inkml:trace contextRef="#ctx0" brushRef="#br0">67 17 24575,'-1'-1'0,"1"0"0,-1 0 0,1 0 0,-1 0 0,0 0 0,1 1 0,-1-1 0,0 0 0,0 0 0,1 1 0,-1-1 0,0 1 0,0-1 0,-1 0 0,2 1 0,0-1 0,0 1 0,-1 0 0,1 0 0,0-1 0,0 1 0,0 0 0,-1 0 0,1-1 0,0 1 0,0 0 0,-1 0 0,1 0 0,0 0 0,0 0 0,-1-1 0,1 1 0,0 0 0,0 0 0,-1 0 0,1 0 0,0 0 0,-1 0 0,1 0 0,0 0 0,0 0 0,-1 0 0,1 0 0,0 0 0,-1 0 0,1 0 0,0 0 0,0 0 0,-1 0 0,1 1 0,0-1 0,-1 0 0,5 16 0,-1-1 0,-1 1 0,0 0 0,-2 0 0,1 0 0,-4 23 0,2-15 0,-25 191 0,15-148 0,-4 100 0,14-165 0,1-1 0,0 1 0,0-1 0,0 1 0,0-1 0,1 1 0,-1-1 0,0 1 0,1-1 0,-1 0 0,1 1 0,-1-1 0,1 0 0,0 1 0,0-1 0,-1 0 0,1 0 0,0 1 0,0-1 0,0 0 0,0 0 0,0 0 0,1 0 0,-1 0 0,0 0 0,0-1 0,1 1 0,-1 0 0,0-1 0,1 1 0,-1-1 0,0 1 0,1-1 0,-1 0 0,4 1 0,4-1 0,0 0 0,0 0 0,0-1 0,0 0 0,9-3 0,6 0 0,270-3 0,-196 8 0,168 7 0,-125-3 0,263 17 0,-337-14 0,-33-3 0,50 0 0,-76-5 0,-4 0 0,1 0 0,-1 0 0,0 0 0,1-1 0,-1 1 0,1-1 0,5-2 0,-9 2 0,0 0 0,0 1 0,0-1 0,1 0 0,-1 0 0,0 0 0,0 0 0,0 0 0,0 0 0,-1-1 0,1 1 0,0 0 0,0 0 0,-1-1 0,1 1 0,-1 0 0,1-1 0,-1 1 0,1-1 0,-1 1 0,0 0 0,0-1 0,0 1 0,0-1 0,0 1 0,0-1 0,0-1 0,-1-11 0,-1 0 0,-1-1 0,0 1 0,-1 0 0,0 1 0,-1-1 0,-10-18 0,-5-7 0,-29-40 0,32 55 0,-2 1 0,-1 1 0,0 0 0,-2 2 0,0 0 0,-1 2 0,-1 0 0,-1 2 0,-1 0 0,-42-18 0,-11 1 0,-1 4 0,-118-28 0,149 47 0,1 1 0,-86-3 0,-102 13 0,91 2 0,106-4 0,-42 1 0,73 1 0,-1-1 0,1 2 0,0-1 0,0 1 0,0 1 0,1-1 0,-12 6 0,11-2-1365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3.458"/>
    </inkml:context>
    <inkml:brush xml:id="br0">
      <inkml:brushProperty name="width" value="0.05" units="cm"/>
      <inkml:brushProperty name="height" value="0.05" units="cm"/>
    </inkml:brush>
  </inkml:definitions>
  <inkml:trace contextRef="#ctx0" brushRef="#br0">41 45 24575,'-3'-1'0,"0"0"0,1 0 0,-1 0 0,0 0 0,0-1 0,1 1 0,-1-1 0,1 1 0,-1-1 0,1 0 0,0 0 0,-1-1 0,1 1 0,-2-3 0,4-1 0,8 7 0,7 7 0,15 21 0,-25-24 0,1 1 0,0 0 0,-1-1 0,2 0 0,6 4 0,-12-8 0,-1-1 0,1 1 0,-1-1 0,1 0 0,0 1 0,-1-1 0,1 0 0,-1 0 0,1 1 0,0-1 0,-1 0 0,1 0 0,-1 0 0,1 0 0,0 0 0,-1 0 0,1 0 0,0 0 0,-1 0 0,1 0 0,0 0 0,-1 0 0,1-1 0,-1 1 0,1 0 0,0 0 0,-1-1 0,1 1 0,0-1 0,0 0 0,-1 0 0,1 0 0,-1 0 0,1 0 0,-1 0 0,1 0 0,-1-1 0,0 1 0,1 0 0,-1 0 0,0 0 0,0-1 0,0 1 0,0-1 0,-6-44 0,5 43 0,-4-17 0,9 35 0,6 16-1365,-6-16-5461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8.176"/>
    </inkml:context>
    <inkml:brush xml:id="br0">
      <inkml:brushProperty name="width" value="0.05" units="cm"/>
      <inkml:brushProperty name="height" value="0.05" units="cm"/>
    </inkml:brush>
  </inkml:definitions>
  <inkml:trace contextRef="#ctx0" brushRef="#br0">266 355 24575,'5'-4'0,"0"0"0,0 0 0,0-1 0,-1 0 0,0 0 0,0 0 0,0-1 0,4-8 0,-1 2 0,-4 7 0,0 0 0,0 0 0,-1 0 0,0 0 0,0 0 0,-1-1 0,1 1 0,-1 0 0,0-1 0,-1 0 0,1 1 0,-1-1 0,0-5 0,-1 8 0,1 0 0,0 0 0,-1 0 0,0 1 0,1-1 0,-1 0 0,0 0 0,-1 1 0,1-1 0,0 1 0,-1-1 0,1 1 0,-1 0 0,0-1 0,0 1 0,0 0 0,0 0 0,0 0 0,0 0 0,0 1 0,-1-1 0,1 1 0,-1-1 0,1 1 0,-1 0 0,0 0 0,-3-1 0,3 2 0,0-1 0,1 1 0,-1 0 0,0 0 0,0 0 0,0 1 0,0-1 0,1 1 0,-1 0 0,0-1 0,1 1 0,-1 1 0,0-1 0,1 0 0,-1 0 0,1 1 0,0 0 0,-1-1 0,1 1 0,0 0 0,0 0 0,-3 4 0,-5 5 0,1 0 0,-15 26 0,24-36 0,-12 18 0,2 0 0,-14 35 0,21-47 0,1 0 0,0 0 0,0 0 0,1 0 0,-1 0 0,2 1 0,-1-1 0,1 0 0,0 1 0,0-1 0,1 0 0,2 8 0,-3-13 0,1-1 0,-1 1 0,1 0 0,-1 0 0,1 0 0,0 0 0,0-1 0,0 1 0,0 0 0,0-1 0,0 1 0,0-1 0,1 1 0,-1-1 0,1 0 0,-1 1 0,1-1 0,-1 0 0,1 0 0,0 0 0,-1 0 0,1 0 0,0 0 0,0-1 0,0 1 0,0-1 0,-1 1 0,1-1 0,0 0 0,0 0 0,0 1 0,0-1 0,0-1 0,0 1 0,0 0 0,0 0 0,0-1 0,0 1 0,3-2 0,1 0 0,0-1 0,-1 0 0,1 0 0,0 0 0,-1 0 0,0-1 0,0 0 0,0 0 0,0-1 0,8-8 0,8-25 0,-18 31 0,1 0 0,0 0 0,8-12 0,-9 21 0,-1 7 0,-1 11 0,-1-9 0,1 0 0,0 0 0,0 0 0,1 0 0,5 19 0,-6-28 0,0 0 0,0 0 0,0 0 0,0 0 0,0 0 0,0 0 0,0 0 0,1 0 0,-1 0 0,1 0 0,0-1 0,-1 1 0,1-1 0,3 3 0,-3-4 0,0 1 0,-1 0 0,1-1 0,0 0 0,0 1 0,0-1 0,0 0 0,0 0 0,0 0 0,-1 0 0,1 0 0,0-1 0,0 1 0,0 0 0,0-1 0,-1 0 0,1 1 0,0-1 0,0 0 0,2-2 0,5-2 0,-1-1 0,0 0 0,0 0 0,-1-1 0,0 0 0,0 0 0,-1 0 0,0-1 0,0 0 0,-1-1 0,0 1 0,0-1 0,-1 0 0,0 0 0,-1 0 0,0-1 0,0 1 0,-1-1 0,0 0 0,0-10 0,0 5 0,-1-1 0,-1 1 0,0 0 0,-1-1 0,-1 1 0,0 0 0,-1 0 0,-1 0 0,0 1 0,-1-1 0,-1 1 0,-10-19 0,13 27 0,-1 0 0,1 0 0,-1 1 0,-1-1 0,1 1 0,-1 0 0,0 0 0,0 1 0,0-1 0,-1 1 0,1 0 0,-1 1 0,0-1 0,0 1 0,-1 1 0,1-1 0,-1 1 0,1 0 0,-1 0 0,0 1 0,1 0 0,-1 0 0,0 0 0,0 1 0,0 0 0,0 0 0,0 1 0,1 0 0,-1 0 0,0 1 0,0 0 0,1 0 0,0 1 0,-1-1 0,1 1 0,-9 6 0,-1 1 0,1 1 0,0 1 0,0 0 0,1 1 0,1 0 0,0 1 0,1 1 0,0 0 0,1 0 0,1 1 0,1 1 0,-11 24 0,10-18 0,1 0 0,2 1 0,0 0 0,1 0 0,2 0 0,0 1 0,2 0 0,0-1 0,3 27 0,0-41 0,0 1 0,0-1 0,1 0 0,1 0 0,0 0 0,0 0 0,1 0 0,0 0 0,1-1 0,0 0 0,1 0 0,-1 0 0,10 9 0,-10-12 0,1-1 0,-1 0 0,1 0 0,1-1 0,-1 1 0,0-1 0,1-1 0,0 1 0,0-1 0,0 0 0,0-1 0,1 0 0,-1 0 0,1 0 0,-1-1 0,1 0 0,0-1 0,12 0 0,-6-2-85,0 0 0,-1-1-1,1 0 1,-1-1 0,0 0-1,0-1 1,0-1 0,0 0-1,-1-1 1,0 0 0,0-1-1,-1-1 1,0 1 0,-1-2-1,10-10 1,1-3-6741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8.844"/>
    </inkml:context>
    <inkml:brush xml:id="br0">
      <inkml:brushProperty name="width" value="0.05" units="cm"/>
      <inkml:brushProperty name="height" value="0.05" units="cm"/>
    </inkml:brush>
  </inkml:definitions>
  <inkml:trace contextRef="#ctx0" brushRef="#br0">49 716 24575,'-10'-3'0,"1"1"0,8 2 0,1 0 0,0 0 0,0 1 0,0-1 0,-1 0 0,1 0 0,0 0 0,0 1 0,0-1 0,0 0 0,0 0 0,0 1 0,0-1 0,0 0 0,-1 0 0,1 1 0,0-1 0,0 0 0,0 0 0,0 1 0,0-1 0,0 0 0,0 0 0,1 1 0,-1-1 0,0 0 0,0 1 0,0-1 0,0 0 0,0 0 0,0 0 0,0 1 0,1-1 0,-1 0 0,0 0 0,0 1 0,0-1 0,1 0 0,15 34 0,-4-10 0,11 35 0,-20-53 0,-2 1 0,1 0 0,-1 0 0,0 0 0,0 0 0,0-1 0,-1 1 0,0 0 0,-1 0 0,-1 9 0,2-15 0,0-1 0,0 0 0,0 1 0,0-1 0,0 0 0,0 0 0,0 1 0,0-1 0,0 0 0,0 0 0,0 1 0,0-1 0,0 0 0,-1 1 0,1-1 0,0 0 0,0 0 0,0 1 0,0-1 0,0 0 0,-1 0 0,1 0 0,0 1 0,0-1 0,0 0 0,-1 0 0,1 0 0,0 0 0,0 1 0,-1-1 0,1 0 0,0 0 0,0 0 0,-1 0 0,1 0 0,0 0 0,0 0 0,-1 0 0,1 0 0,0 0 0,-1 0 0,1 0 0,0 0 0,-1 0 0,-9-12 0,-5-21 0,1-15 0,2-1 0,2 0 0,2 0 0,2-1 0,3 1 0,2-1 0,2 0 0,2 0 0,2 0 0,2 1 0,3 0 0,24-73 0,-28 104 0,1 1 0,1-1 0,0 1 0,2 0 0,14-19 0,-20 31 0,-1 1 0,1 0 0,0 0 0,1 0 0,-1 0 0,0 1 0,1 0 0,0 0 0,9-5 0,-11 7 0,1 0 0,-1 0 0,1 1 0,-1-1 0,1 1 0,-1-1 0,1 1 0,-1 0 0,1 0 0,-1 1 0,0-1 0,1 1 0,-1-1 0,1 1 0,-1 0 0,0 1 0,5 1 0,-2 0 0,0 1 0,-1 0 0,1 1 0,-1-1 0,0 1 0,0 0 0,0 0 0,0 0 0,-1 1 0,0 0 0,0 0 0,-1 0 0,1 0 0,-2 0 0,4 9 0,1 5 0,-1 1 0,0 1 0,3 34 0,-4-18 0,-3 0 0,-1 1 0,-2-1 0,-1 0 0,-9 44 0,7-60 0,-1-1 0,0 0 0,-2 0 0,-1-1 0,0 0 0,-1 0 0,-2-1 0,1 0 0,-2-1 0,-22 27 0,28-39 0,0 0 0,0 0 0,-1-1 0,1 0 0,-1 0 0,0-1 0,-1 0 0,-10 5 0,16-8 0,1-1 0,-1 1 0,0 0 0,0-1 0,0 0 0,0 1 0,0-1 0,1 0 0,-1 0 0,0 0 0,0 0 0,0 0 0,0 0 0,0-1 0,0 1 0,1-1 0,-1 1 0,0-1 0,0 0 0,1 0 0,-1 0 0,0 0 0,1 0 0,-1 0 0,1 0 0,-1 0 0,1 0 0,-1-1 0,1 1 0,0-1 0,0 1 0,0-1 0,0 1 0,0-1 0,0 0 0,0 1 0,1-1 0,-1 0 0,0 0 0,1 0 0,-1 0 0,1-2 0,-1-3 0,0 1 0,0 0 0,0-1 0,1 1 0,0 0 0,1-1 0,-1 1 0,1 0 0,3-9 0,-3 11 0,0 1 0,0-1 0,0 0 0,1 1 0,-1-1 0,1 0 0,0 1 0,0 0 0,1-1 0,-1 1 0,1 0 0,-1 0 0,1 1 0,0-1 0,7-4 0,-9 6 0,1 0 0,0 1 0,0-1 0,0 1 0,0-1 0,0 1 0,0 0 0,0 0 0,0 0 0,0 0 0,0 0 0,0 0 0,0 1 0,0-1 0,0 1 0,0-1 0,0 1 0,0 0 0,0 0 0,-1 0 0,1 0 0,0 0 0,0 0 0,-1 0 0,1 1 0,-1-1 0,3 3 0,3 4 0,1-1 0,-2 2 0,12 16 0,3 12 0,20 49 0,9 17 0,-47-98-227,0 0-1,0 0 1,0-1-1,1 1 1,6 5-1,1-2-6598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162"/>
    </inkml:context>
    <inkml:brush xml:id="br0">
      <inkml:brushProperty name="width" value="0.05" units="cm"/>
      <inkml:brushProperty name="height" value="0.05" units="cm"/>
    </inkml:brush>
  </inkml:definitions>
  <inkml:trace contextRef="#ctx0" brushRef="#br0">14 72 24575,'-5'-22'0,"1"19"0,1 15 0,2 4 0,1-1 0,0 1 0,1 0 0,1-1 0,1 1 0,0-1 0,0 0 0,2 0 0,7 16 0,-12-29 0,1 0 0,-1 0 0,1-1 0,0 1 0,0-1 0,0 1 0,0-1 0,0 1 0,0-1 0,1 0 0,-1 1 0,0-1 0,1 0 0,-1 0 0,1 0 0,-1 0 0,1 0 0,-1 0 0,3 1 0,-2-2 0,0 0 0,-1 0 0,1 0 0,-1 0 0,1 0 0,0-1 0,-1 1 0,1 0 0,-1-1 0,1 1 0,0-1 0,-1 1 0,0-1 0,1 0 0,-1 0 0,1 1 0,1-3 0,3-2 0,0-1 0,0 0 0,-1 0 0,1 0 0,-1-1 0,8-13 0,-5 5 0,0 0 0,-1-1 0,-1 0 0,0 0 0,-2 0 0,1-1 0,-2 1 0,3-30 0,-6 45-105,0 0 0,0-1 0,0 1 0,0 0 0,-1-1 0,1 1 0,0 0 0,0-1 0,-1 1 0,1 0 0,-1-1 0,0-1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534"/>
    </inkml:context>
    <inkml:brush xml:id="br0">
      <inkml:brushProperty name="width" value="0.05" units="cm"/>
      <inkml:brushProperty name="height" value="0.05" units="cm"/>
    </inkml:brush>
  </inkml:definitions>
  <inkml:trace contextRef="#ctx0" brushRef="#br0">40 27 24575,'0'-4'0,"0"3"0,0-1 0,0 1 0,0 0 0,0 0 0,0-1 0,0 1 0,0 0 0,0 0 0,0-1 0,-1 1 0,1 0 0,0 0 0,-1 0 0,1 0 0,-1 0 0,0-1 0,0 0 0,0 3 0,1 0 0,0 0 0,-1 0 0,1 0 0,0 0 0,0 0 0,0 0 0,-1 0 0,1 0 0,0 0 0,0 1 0,1-1 0,-1 0 0,0 0 0,0 0 0,1 1 0,5 27 0,0-3 0,2 38 0,-7-56 0,-1-1 0,0 1 0,0-1 0,-1 0 0,0 1 0,0-1 0,-1 0 0,0 0 0,-6 14 0,8-20 0,-1 1 0,1-1 0,-1 0 0,0 0 0,0 1 0,0-1 0,0 0 0,0 0 0,0 0 0,0 0 0,0 0 0,0 0 0,0 0 0,0 0 0,-1-1 0,1 1 0,0 0 0,-1-1 0,-1 1 0,3-1 0,-1 0 0,0 0 0,0 0 0,1-1 0,-1 1 0,0 0 0,0 0 0,1-1 0,-1 1 0,0 0 0,1-1 0,-1 1 0,0-1 0,1 1 0,-1-1 0,0 1 0,1-1 0,-1 0 0,1 1 0,0-1 0,-1 1 0,1-1 0,-1 0 0,1 0 0,0 1 0,-1-1 0,1 0 0,0 0 0,0 1 0,0-1 0,0 0 0,-1 0 0,1 1 0,0-1 0,0 0 0,1-1 0,-2-7 0,1 0 0,0-1 0,1 1 0,0 0 0,0-1 0,1 1 0,0 0 0,1 0 0,0 0 0,8-16 0,-8 18 0,0 1 0,1-1 0,0 1 0,0-1 0,1 1 0,0 1 0,0-1 0,0 1 0,1 0 0,-1 0 0,1 0 0,0 1 0,1 0 0,6-4 0,-11 7 0,0 0 0,0 1 0,0-1 0,0 0 0,0 1 0,0 0 0,0-1 0,1 1 0,-1 0 0,0 0 0,0 0 0,0 0 0,0 0 0,1 1 0,-1-1 0,0 1 0,0-1 0,0 1 0,0 0 0,2 1 0,-2-1 0,1 1 0,-1 0 0,0 0 0,1 1 0,-1-1 0,0 0 0,0 1 0,-1-1 0,1 1 0,0 0 0,-1-1 0,2 5 0,1 6 0,0 1 0,-1-1 0,0 0 0,-1 1 0,1 15 0,-2 53-1365,-1-61-5461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751"/>
    </inkml:context>
    <inkml:brush xml:id="br0">
      <inkml:brushProperty name="width" value="0.05" units="cm"/>
      <inkml:brushProperty name="height" value="0.05" units="cm"/>
    </inkml:brush>
  </inkml:definitions>
  <inkml:trace contextRef="#ctx0" brushRef="#br0">9 50 24575,'8'-31'0,"-4"13"0,-3 18 0,-1 8 0,-5 89 0,-4 153 0,4-127-1365,2-95-5461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0.066"/>
    </inkml:context>
    <inkml:brush xml:id="br0">
      <inkml:brushProperty name="width" value="0.05" units="cm"/>
      <inkml:brushProperty name="height" value="0.05" units="cm"/>
    </inkml:brush>
  </inkml:definitions>
  <inkml:trace contextRef="#ctx0" brushRef="#br0">29 203 24575,'-1'-2'0,"1"0"0,-1 0 0,0-1 0,1 1 0,-1 0 0,0 0 0,0 0 0,-1 0 0,1 0 0,0 0 0,-1 1 0,-1-3 0,1 2 0,1 0 0,-1 0 0,1 0 0,-1 0 0,1 0 0,0-1 0,0 1 0,0 0 0,-1-3 0,2 4 0,1 0 0,-1 0 0,0 0 0,0 0 0,0 0 0,0 0 0,1 0 0,-1 0 0,1 0 0,-1 0 0,0 0 0,1 0 0,0 0 0,-1 0 0,1 0 0,-1 1 0,1-1 0,0 0 0,0 0 0,-1 1 0,1-1 0,0 0 0,0 1 0,0-1 0,0 1 0,0-1 0,1 1 0,17-9 0,0 1 0,0 1 0,35-9 0,3 0 0,46-26 0,-45 16 0,-58 26 0,0 0 0,1-1 0,-1 1 0,0 0 0,1-1 0,-1 1 0,1 0 0,-1 0 0,0 0 0,1-1 0,-1 1 0,1 0 0,-1 0 0,0 0 0,1 0 0,-1 0 0,1 0 0,-1 0 0,1 0 0,-1 0 0,0 0 0,1 0 0,-1 0 0,1 0 0,-1 0 0,1 0 0,-1 0 0,0 1 0,1-1 0,-1 0 0,1 0 0,-1 1 0,0-1 0,1 0 0,-1 0 0,0 1 0,1-1 0,-1 0 0,0 1 0,0-1 0,1 0 0,-1 1 0,0-1 0,0 0 0,0 1 0,1-1 0,-1 1 0,0-1 0,0 0 0,0 1 0,0-1 0,0 1 0,0-1 0,0 1 0,0-1 0,0 0 0,0 1 0,0-1 0,0 1 0,0-1 0,0 1 0,-11 36 0,4-17 0,3 12 263,2-18-806,0 1 1,-6 16-1,4-19-6283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0.251"/>
    </inkml:context>
    <inkml:brush xml:id="br0">
      <inkml:brushProperty name="width" value="0.05" units="cm"/>
      <inkml:brushProperty name="height" value="0.05" units="cm"/>
    </inkml:brush>
  </inkml:definitions>
  <inkml:trace contextRef="#ctx0" brushRef="#br0">57 63 24575,'0'-4'0,"0"-4"0,-2-3 0,-3-2 0,-3 2 0,-3 2 0,-1 3 0,2 5 0,1 5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1.089"/>
    </inkml:context>
    <inkml:brush xml:id="br0">
      <inkml:brushProperty name="width" value="0.05" units="cm"/>
      <inkml:brushProperty name="height" value="0.05" units="cm"/>
    </inkml:brush>
  </inkml:definitions>
  <inkml:trace contextRef="#ctx0" brushRef="#br0">12 142 24575,'-11'-39'0,"12"28"0,4 9 0,-4 2 0,0 1 0,0 0 0,0-1 0,0 1 0,-1 0 0,1 0 0,0 0 0,-1 0 0,1-1 0,-1 1 0,1 0 0,-1 0 0,1 0 0,-1 0 0,0 0 0,1 2 0,2 9 0,-1 0 0,0 1 0,0-1 0,-1 0 0,-1 1 0,0-1 0,-1 1 0,0-1 0,-1 0 0,-7 23 0,2-24 0,4-16 0,2-21 0,5 5 0,0 0 0,12-31 0,-13 43 0,1 0 0,0 0 0,1 0 0,0 0 0,0 1 0,1-1 0,10-11 0,-15 19 0,0 0 0,0 0 0,0 0 0,0 0 0,-1 1 0,1-1 0,0 0 0,1 0 0,-1 1 0,0-1 0,0 1 0,0-1 0,0 1 0,0 0 0,1-1 0,-1 1 0,0 0 0,0 0 0,0 0 0,1-1 0,-1 1 0,0 1 0,2-1 0,-1 1 0,-1-1 0,1 1 0,-1 0 0,1 0 0,-1 0 0,0 0 0,1 0 0,-1 0 0,0 1 0,0-1 0,0 0 0,0 1 0,0-1 0,0 0 0,0 3 0,3 3 0,-1 1 0,0 0 0,-1 0 0,0 0 0,2 15 0,-2 94 0,-1-117 0,-1 0 0,1 0 0,-1 0 0,1 0 0,-1 0 0,1-1 0,-1 1 0,1 0 0,-1 0 0,1-1 0,-1 1 0,1 0 0,-1-1 0,1 1 0,-1 0 0,0-1 0,1 1 0,-1-1 0,0 1 0,1-1 0,-1 1 0,0-1 0,1 1 0,-1-1 0,0 0 0,14-19 0,12-30 0,-18 32 0,1 1 0,0 0 0,1 1 0,1 0 0,20-22 0,-31 37 0,1 0 0,-1 1 0,1-1 0,0 0 0,0 1 0,0-1 0,-1 0 0,1 1 0,0-1 0,0 1 0,0-1 0,0 1 0,0 0 0,0-1 0,0 1 0,0 0 0,0 0 0,0 0 0,1-1 0,-1 2 0,0-1 0,-1 0 0,1 1 0,-1-1 0,1 0 0,-1 1 0,1-1 0,-1 1 0,1-1 0,-1 1 0,1-1 0,-1 1 0,0-1 0,1 1 0,-1-1 0,0 1 0,1-1 0,-1 1 0,0 0 0,0-1 0,0 1 0,1 0 0,0 7 0,0 0 0,-1-1 0,0 16 0,0-16 0,-2 31 0,1-28 0,-1 0 0,2 0 0,0 1 0,0-1 0,1 0 0,0 0 0,1 0 0,4 16 0,-5-25 0,-1 1 0,1-1 0,0 1 0,0-1 0,0 0 0,0 0 0,0 1 0,0-1 0,0 0 0,1 0 0,-1 0 0,0 0 0,1 0 0,-1 0 0,0-1 0,1 1 0,-1 0 0,1-1 0,-1 1 0,1-1 0,0 1 0,-1-1 0,1 0 0,-1 0 0,1 0 0,0 0 0,-1 0 0,1 0 0,-1 0 0,1 0 0,0 0 0,-1-1 0,1 1 0,-1-1 0,1 1 0,-1-1 0,1 0 0,1-1 0,6-2 0,-1-1 0,1 0 0,-1-1 0,14-12 0,73-72 0,-81 75 0,0 0 0,-2-1 0,0-1 0,14-25 0,-25 40 0,0 0 0,0 0 0,0 0 0,-1-1 0,1 1 0,0 0 0,-1 0 0,0-1 0,0 1 0,1 0 0,-2-3 0,1 4 0,0 1 0,0 0 0,0-1 0,0 1 0,0-1 0,0 1 0,0 0 0,-1-1 0,1 1 0,0 0 0,0-1 0,0 1 0,-1 0 0,1-1 0,0 1 0,-1 0 0,1 0 0,0-1 0,-1 1 0,1 0 0,0 0 0,-1-1 0,1 1 0,-1 0 0,0 0 0,0 0 0,0 0 0,0 0 0,0 0 0,0 0 0,0 0 0,0 0 0,0 0 0,0 1 0,0-1 0,0 0 0,0 1 0,0-1 0,-1 2 0,-7 3 0,0 2 0,1-1 0,-1 1 0,2 0 0,-1 0 0,1 1 0,0 0 0,0 1 0,1-1 0,-6 12 0,6-8 0,-1 0 0,2 1 0,-1-1 0,2 1 0,0 1 0,0-1 0,-2 19 0,6-28 0,-1 0 0,1-1 0,0 1 0,0 0 0,0 0 0,1-1 0,-1 1 0,1 0 0,0-1 0,0 1 0,0-1 0,1 1 0,-1-1 0,1 0 0,0 1 0,0-1 0,0 0 0,3 4 0,-1-4 0,-1 0 0,0-1 0,0 0 0,1 1 0,0-1 0,-1-1 0,1 1 0,0 0 0,0-1 0,0 0 0,0 0 0,0 0 0,0 0 0,0-1 0,0 1 0,6-1 0,-1 0 0,1-1 0,-1 0 0,0-1 0,0 0 0,14-4 0,-19 5 0,-1 0 0,1 0 0,-1-1 0,0 0 0,1 1 0,-1-1 0,0 0 0,0 0 0,0-1 0,0 1 0,-1-1 0,1 1 0,0-1 0,-1 0 0,0 0 0,3-5 0,-3-3-1365,-4 1-5461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3.686"/>
    </inkml:context>
    <inkml:brush xml:id="br0">
      <inkml:brushProperty name="width" value="0.05" units="cm"/>
      <inkml:brushProperty name="height" value="0.05" units="cm"/>
    </inkml:brush>
  </inkml:definitions>
  <inkml:trace contextRef="#ctx0" brushRef="#br0">53 1 24575,'-19'327'0,"-1"-5"0,18-252 0,-8 195 0,8-227-1365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3.954"/>
    </inkml:context>
    <inkml:brush xml:id="br0">
      <inkml:brushProperty name="width" value="0.05" units="cm"/>
      <inkml:brushProperty name="height" value="0.05" units="cm"/>
    </inkml:brush>
  </inkml:definitions>
  <inkml:trace contextRef="#ctx0" brushRef="#br0">17 29 24575,'0'0'0,"-2"-1"0,1 0 0,0-1 0,0 1 0,-1 0 0,1 0 0,0-1 0,0 1 0,0-1 0,0 1 0,1-1 0,-1 1 0,0-1 0,1 1 0,-1-1 0,1 0 0,-1-2 0,1 4 0,0-1 0,1 1 0,-1 0 0,0 0 0,0 0 0,1 0 0,-1 0 0,0 0 0,1-1 0,-1 1 0,0 0 0,0 0 0,1 0 0,-1 0 0,0 0 0,1 0 0,-1 0 0,0 0 0,1 0 0,-1 0 0,0 0 0,1 1 0,-1-1 0,0 0 0,0 0 0,1 0 0,-1 0 0,0 0 0,0 1 0,1-1 0,-1 0 0,0 0 0,0 0 0,1 1 0,-1-1 0,0 0 0,0 0 0,0 1 0,0-1 0,1 0 0,-1 1 0,12 11 0,46 74 340,-5-6-2045,-41-65-5121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4.915"/>
    </inkml:context>
    <inkml:brush xml:id="br0">
      <inkml:brushProperty name="width" value="0.05" units="cm"/>
      <inkml:brushProperty name="height" value="0.05" units="cm"/>
    </inkml:brush>
  </inkml:definitions>
  <inkml:trace contextRef="#ctx0" brushRef="#br0">27 1 24575,'1'0'0,"-1"0"0,1 0 0,-1 0 0,0 0 0,1 0 0,-1 1 0,1-1 0,-1 0 0,0 0 0,1 1 0,-1-1 0,1 0 0,-1 1 0,0-1 0,0 0 0,1 1 0,-1-1 0,0 0 0,0 1 0,1-1 0,-1 1 0,0-1 0,0 0 0,0 1 0,1-1 0,-1 1 0,0-1 0,0 1 0,0-1 0,0 1 0,0-1 0,0 0 0,0 1 0,0 0 0,-2 19 0,2-18 0,-15 95 0,-3 124 0,18 106 0,2-340 0,0 1 0,1 0 0,6-15 0,4-20 0,24-195 0,-15 89 0,-21 147 0,-1 3 0,0 0 0,0 0 0,1 0 0,-1 0 0,1 0 0,0 0 0,0 1 0,0-1 0,0 0 0,0 1 0,0-1 0,3-2 0,-4 7 0,1 0 0,0-1 0,-1 1 0,1 0 0,0 0 0,-1 0 0,0-1 0,0 1 0,1 0 0,-1 0 0,0 2 0,6 69 0,3 0 0,4 0 0,41 133 0,-52-197 0,7 19 0,-1-22 0,-7-7 0,0 1 0,-1 0 0,1 0 0,0-1 0,-1 1 0,1 0 0,0-1 0,-1 1 0,1 0 0,-1-1 0,1 1 0,-1-1 0,1 1 0,-1-1 0,1 0 0,-1 1 0,1-2 0,17-27 0,-1-1 0,-2 0 0,-1-1 0,18-64 0,-13 42 0,40-150 0,-59 202 0,0 0 0,0 0 0,1 0 0,-1 0 0,0 0 0,1 0 0,-1 0 0,1 0 0,0 0 0,-1 0 0,1 0 0,0 0 0,-1 0 0,1 0 0,1 0 0,-2 1 0,1 0 0,-1 0 0,0 1 0,1-1 0,-1 0 0,0 1 0,1-1 0,-1 0 0,0 1 0,0-1 0,1 1 0,-1-1 0,0 0 0,0 1 0,0-1 0,0 1 0,1-1 0,-1 1 0,0-1 0,0 0 0,0 1 0,0-1 0,0 1 0,0 0 0,2 41 0,-2-39 0,-2 92 0,-1-49 0,8 90 0,-2-119-1365,0-4-5461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4.234"/>
    </inkml:context>
    <inkml:brush xml:id="br0">
      <inkml:brushProperty name="width" value="0.05" units="cm"/>
      <inkml:brushProperty name="height" value="0.05" units="cm"/>
    </inkml:brush>
  </inkml:definitions>
  <inkml:trace contextRef="#ctx0" brushRef="#br0">291 21 24575,'1'0'0,"-1"0"0,0-1 0,1 1 0,-1 0 0,1 0 0,-1 0 0,0-1 0,1 1 0,-1 0 0,0 0 0,1-1 0,-1 1 0,0 0 0,0-1 0,1 1 0,-1 0 0,0-1 0,0 1 0,0-1 0,0 1 0,1 0 0,-1-1 0,0 1 0,0-1 0,0 1 0,0 0 0,0-1 0,0 1 0,0-1 0,0 1 0,0 0 0,0-1 0,0 1 0,0-1 0,0 1 0,-1 0 0,1-1 0,0 1 0,0-1 0,0 1 0,0 0 0,-1-1 0,1 1 0,0 0 0,0-1 0,-1 1 0,1 0 0,0-1 0,-1 1 0,1 0 0,0 0 0,-1 0 0,1-1 0,0 1 0,-1 0 0,1 0 0,-1 0 0,1 0 0,0-1 0,-1 1 0,0 0 0,-2 0 0,1-1 0,-1 1 0,1 0 0,-1 0 0,1 0 0,-1 0 0,1 0 0,-1 1 0,-2 0 0,-19 8 0,0 1 0,0 1 0,1 2 0,1 0 0,0 1 0,-33 29 0,46-35 0,1 0 0,-1 2 0,2-1 0,-9 13 0,14-19 0,0 0 0,0 0 0,0 0 0,0 1 0,1-1 0,0 1 0,-1-1 0,1 1 0,1-1 0,-1 1 0,0 0 0,1 0 0,0-1 0,0 1 0,0 0 0,0 0 0,2 6 0,-2-10-23,0 0-1,0 1 1,0-1-1,0 0 1,0 1-1,1-1 0,-1 0 1,0 0-1,0 1 1,0-1-1,1 0 1,-1 0-1,0 1 1,0-1-1,1 0 1,-1 0-1,0 0 1,0 1-1,1-1 0,-1 0 1,0 0-1,1 0 1,-1 0-1,0 0 1,1 0-1,-1 0 1,0 0-1,1 0 1,-1 0-1,0 0 1,1 0-1,-1 0 0,0 0 1,1 0-1,-1 0 1,0 0-1,0 0 1,1 0-1,-1 0 1,0 0-1,1-1 1,-1 1-1,0 0 0,0 0 1,1 0-1,-1-1 1,0 1-1,0 0 1,1 0-1,-1-1 1,0 1-1,0 0 1,0 0-1,1-1 1,-1 1-1,0 0 0,0-1 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422"/>
    </inkml:context>
    <inkml:brush xml:id="br0">
      <inkml:brushProperty name="width" value="0.05" units="cm"/>
      <inkml:brushProperty name="height" value="0.05" units="cm"/>
    </inkml:brush>
  </inkml:definitions>
  <inkml:trace contextRef="#ctx0" brushRef="#br0">0 6 24575,'15'-3'0,"-3"1"0,-11 2 0,-1 1 0,1 0 0,0-1 0,-1 1 0,1 0 0,0-1 0,-1 1 0,1 0 0,-1 0 0,0 0 0,1-1 0,-1 1 0,1 0 0,-1 0 0,0 0 0,0 0 0,0 0 0,1 1 0,3 24 0,-2 0 0,0 0 0,-2 0 0,-4 41 0,2-37 0,-5 121 0,14 170 0,6-24 0,-11-220 0,-1-67 0,-1 2 0,0 0 0,1 1 0,1-1 0,4 20 0,-6-32 3,0 0 0,0 0-1,0 0 1,0 0 0,0 0-1,0 0 1,0 0 0,0 0-1,0 0 1,0 0 0,0 1-1,0-1 1,1 0 0,-1 0-1,0 0 1,0 0 0,0 0-1,0 0 1,0 0 0,0 0-1,0 0 1,0 0 0,0 0-1,0 0 1,0 0 0,0 0-1,0 0 1,1 0 0,-1 0-1,0 0 1,0 0 0,0 0-1,0 0 1,0 0 0,0 0-1,0 0 1,0 0 0,0 0-1,0 0 1,1 0 0,-1 0-1,0 0 1,0 0 0,0 0-1,0 0 1,0 0 0,0 0-1,0 0 1,0 0 0,0 0-1,0 0 1,0 0 0,0 0-1,1 0 1,-1 0 0,0 0-1,0 0 1,0 0 0,0-1-1,0 1 1,0 0 0,0 0-1,0 0 1,5-9 168,1-11-1878,-1 4-5119</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656"/>
    </inkml:context>
    <inkml:brush xml:id="br0">
      <inkml:brushProperty name="width" value="0.05" units="cm"/>
      <inkml:brushProperty name="height" value="0.05" units="cm"/>
    </inkml:brush>
  </inkml:definitions>
  <inkml:trace contextRef="#ctx0" brushRef="#br0">1 21 24575,'0'-3'0,"0"-2"0,2 0 0,3-1 0,3 5 0,2 1 0,4 4 0,2 2 0,-2 2-8191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964"/>
    </inkml:context>
    <inkml:brush xml:id="br0">
      <inkml:brushProperty name="width" value="0.05" units="cm"/>
      <inkml:brushProperty name="height" value="0.05" units="cm"/>
    </inkml:brush>
  </inkml:definitions>
  <inkml:trace contextRef="#ctx0" brushRef="#br0">170 12 24575,'2'-8'0,"-1"4"0,-8 9 0,-40 36 0,19-17 0,-49 34 0,68-54 342,9-4-372,0 0 1,0 1-1,0-1 1,0 0-1,0 0 1,0 0 0,0 0-1,-1 0 1,1 0-1,0 0 1,0 0-1,0 0 1,0 0 0,0 0-1,0 0 1,-1 0-1,1 0 1,0 0 0,0 0-1,0 0 1,0 0-1,0 0 1,0 0-1,-1 0 1,1 0 0,0 0-1,0 0 1,0 0-1,0 0 1,0 0-1,0 0 1,0 0 0,-1 0-1,1 0 1,0 0-1,0-1 1,0 1-1,0 0 1,0 0 0,0 0-1,0 0 1,0 0-1,0 0 1,0 0-1,-1 0 1,1-1 0,0 1-1,0 0 1,0 0-1,0 0 1,0 0-1,0 0 1,0 0 0,0-1-1,0 1 1,0 0-1,0 0 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5.766"/>
    </inkml:context>
    <inkml:brush xml:id="br0">
      <inkml:brushProperty name="width" value="0.05" units="cm"/>
      <inkml:brushProperty name="height" value="0.05" units="cm"/>
    </inkml:brush>
  </inkml:definitions>
  <inkml:trace contextRef="#ctx0" brushRef="#br0">301 130 24575,'1'-8'0,"0"0"0,0 0 0,1 0 0,-1 0 0,4-7 0,5-22 0,-10 36 0,1 0 0,-1 0 0,0 0 0,0 0 0,0-1 0,0 1 0,0 0 0,0 0 0,0 0 0,0-1 0,0 1 0,-1 0 0,1 0 0,0 0 0,-1 0 0,1-1 0,-1 1 0,1 0 0,-1 0 0,1 0 0,-1 0 0,0 0 0,0 0 0,0 0 0,1 1 0,-1-1 0,-1-1 0,-1 1 0,1 0 0,0 0 0,-1 0 0,1 1 0,-1-1 0,1 1 0,-1-1 0,1 1 0,-1 0 0,0 0 0,1 0 0,-4 1 0,-7 1 0,0 0 0,-1 1 0,-21 8 0,1 2 0,-38 19 0,64-27 0,-1 0 0,0 0 0,1 1 0,0 0 0,0 0 0,1 1 0,-1 0 0,2 0 0,-9 11 0,14-16 0,0 0 0,0-1 0,0 1 0,0 0 0,0 0 0,1 0 0,-1 0 0,0 0 0,1-1 0,0 1 0,-1 0 0,1 0 0,0 0 0,0 0 0,0 0 0,0 0 0,1 0 0,-1 0 0,1 0 0,-1 0 0,1 0 0,-1 0 0,1 0 0,0 0 0,0-1 0,0 1 0,0 0 0,0-1 0,0 1 0,1 0 0,-1-1 0,1 0 0,-1 1 0,1-1 0,-1 0 0,4 2 0,7 5 0,0-1 0,0 0 0,0-1 0,18 5 0,-15-5 0,-1 0 0,14 5 0,28 17 0,-49-25 0,0 2 0,0-1 0,-1 1 0,1 0 0,-1 1 0,0-1 0,0 1 0,9 13 0,-14-17 0,0 0 0,0-1 0,0 1 0,0 0 0,0 0 0,-1 0 0,1-1 0,0 1 0,-1 0 0,0 0 0,1 0 0,-1 0 0,0 0 0,0 0 0,0 0 0,0 0 0,0 0 0,-1 0 0,1 0 0,-1 3 0,-1-2 0,1-1 0,-1 1 0,1 0 0,-1-1 0,0 0 0,0 1 0,0-1 0,0 0 0,-1 0 0,1 0 0,-6 3 0,-3 2 0,0-1 0,-1-1 0,0 0 0,0-1 0,-16 4 0,18-6 49,0 0 0,-1 0 0,1-1-1,-1 0 1,1-1 0,-14-1 0,21 1-113,0 0 1,0-1 0,0 1 0,0-1 0,1 0-1,-1 0 1,0 0 0,0 0 0,1 0 0,-1-1-1,1 1 1,-1-1 0,1 0 0,0 1-1,-1-1 1,1 0 0,0 0 0,0-1 0,0 1-1,1 0 1,-1-1 0,1 1 0,-1-1 0,1 1-1,0-1 1,-2-5 0,0-7-6763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6.274"/>
    </inkml:context>
    <inkml:brush xml:id="br0">
      <inkml:brushProperty name="width" value="0.05" units="cm"/>
      <inkml:brushProperty name="height" value="0.05" units="cm"/>
    </inkml:brush>
  </inkml:definitions>
  <inkml:trace contextRef="#ctx0" brushRef="#br0">109 185 24575,'2'0'0,"-1"0"0,1-1 0,-1 1 0,1-1 0,-1 1 0,0-1 0,1 0 0,-1 0 0,1 0 0,-1 0 0,0 0 0,0 0 0,1 0 0,-1 0 0,0 0 0,0 0 0,0-1 0,1-1 0,15-29 0,-16 30 0,4-7 0,-1-1 0,-1 1 0,0-1 0,2-10 0,-4 17 0,-1-1 0,1 1 0,-1-1 0,0 1 0,0-1 0,0 1 0,0-1 0,-1 0 0,1 1 0,-1 0 0,0-1 0,0 1 0,0-1 0,-1 1 0,-1-3 0,2 5 0,1-1 0,-1 1 0,0 0 0,1 0 0,-1 0 0,0 1 0,0-1 0,0 0 0,0 0 0,0 0 0,0 1 0,0-1 0,0 0 0,0 1 0,0-1 0,-1 1 0,1-1 0,0 1 0,0 0 0,0-1 0,-1 1 0,1 0 0,0 0 0,-2 0 0,1 0 0,-1 1 0,1 0 0,0-1 0,0 1 0,-1 0 0,1 0 0,0 0 0,0 0 0,0 1 0,0-1 0,-3 4 0,-3 2 0,1 1 0,0 0 0,0 0 0,-8 14 0,5-4 0,0 1 0,2-1 0,0 1 0,-8 28 0,13-35 0,0 1 0,0 0 0,2 0 0,-1 0 0,2 0 0,0 0 0,0 0 0,3 14 0,-3-25 0,1 1 0,-1-1 0,1 1 0,-1-1 0,1 0 0,0 1 0,0-1 0,0 0 0,0 0 0,0 0 0,1 0 0,-1 0 0,1 0 0,-1 0 0,1 0 0,0-1 0,0 1 0,-1 0 0,1-1 0,0 0 0,3 2 0,-3-2 0,1-1 0,-1 1 0,1-1 0,-1 1 0,1-1 0,0 0 0,-1 0 0,1 0 0,-1 0 0,1-1 0,-1 1 0,1-1 0,-1 1 0,1-1 0,-1 0 0,1 0 0,-1 0 0,0 0 0,4-3 0,0 0 0,0 0 0,0-1 0,0 0 0,-1 0 0,0 0 0,0-1 0,0 1 0,-1-1 0,0 0 0,0-1 0,0 1 0,-1 0 0,5-14 0,-1-3 0,-1-1 0,6-43 0,-6 30 0,-6 37 0,0 0 0,0 0 0,0 0 0,0 0 0,1 0 0,-1 0 0,0 0 0,0 0 0,0 0 0,0 0 0,0 0 0,0 0 0,0 0 0,0 0 0,0 0 0,1 0 0,-1 0 0,0 0 0,0 0 0,0 0 0,0 0 0,0 0 0,0 0 0,0 0 0,0 0 0,1 0 0,-1 0 0,0 0 0,0 0 0,0 0 0,0 0 0,0 0 0,0 0 0,0 0 0,0 0 0,0 0 0,0 0 0,1-1 0,-1 1 0,0 0 0,0 0 0,0 0 0,0 0 0,0 0 0,0 0 0,0 0 0,0 0 0,0 0 0,0-1 0,0 1 0,0 0 0,0 0 0,0 0 0,0 0 0,0 0 0,0 0 0,0 0 0,0 0 0,0-1 0,0 1 0,0 0 0,0 0 0,0 0 0,0 0 0,5 12 0,3 18 0,-6-17 19,5 20-365,1 0 0,1 0 0,16 35 0,-16-51-6480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6.738"/>
    </inkml:context>
    <inkml:brush xml:id="br0">
      <inkml:brushProperty name="width" value="0.05" units="cm"/>
      <inkml:brushProperty name="height" value="0.05" units="cm"/>
    </inkml:brush>
  </inkml:definitions>
  <inkml:trace contextRef="#ctx0" brushRef="#br0">1 170 24575,'14'-9'0,"-14"9"0,1 0 0,-1 0 0,1 0 0,-1 1 0,1-1 0,-1 0 0,0 0 0,1 1 0,-1-1 0,1 0 0,-1 1 0,1-1 0,-1 0 0,0 1 0,1-1 0,-1 1 0,0-1 0,1 1 0,-1-1 0,0 1 0,0-1 0,0 0 0,1 1 0,-1 0 0,0-1 0,0 1 0,0-1 0,0 1 0,0-1 0,0 1 0,0 0 0,4 23 0,-2 1 0,-1 0 0,-3 41 0,1-13 0,0-15 0,0-11 0,1 1 0,1 0 0,1 0 0,1-1 0,9 32 0,-10-54 0,-1-6 0,-1-14 0,-3-25 0,1 31 0,-22-192 0,21 159 0,2 0 0,8-76 0,-5 105 0,0 0 0,1 0 0,1 0 0,0 1 0,12-24 0,-15 33 0,1 0 0,0 0 0,0 0 0,0 0 0,0 1 0,1-1 0,-1 1 0,1 0 0,-1-1 0,1 1 0,0 0 0,3-2 0,-3 4 0,-1-1 0,0 0 0,0 1 0,0 0 0,0-1 0,0 1 0,0 0 0,0 0 0,1 0 0,-1 0 0,0 0 0,0 1 0,0-1 0,0 1 0,0-1 0,0 1 0,0 0 0,0 0 0,0 0 0,0 0 0,2 2 0,3 2 0,-1 0 0,0 0 0,-1 1 0,1 0 0,-1 0 0,0 0 0,-1 1 0,0-1 0,0 1 0,0 0 0,-1 0 0,0 1 0,0-1 0,3 13 0,-4-13 0,-1 1 0,1-1 0,-1 1 0,0 0 0,-1 0 0,1 0 0,-2-1 0,1 1 0,-1 0 0,0 0 0,-1-1 0,0 1 0,0-1 0,-6 14 0,4-15-62,0 0 0,-1 0 0,1-1 0,-1 1 0,0-1 0,-1 0 0,1-1 0,-1 1 0,0-1 0,0 0 0,-1 0 0,1-1-1,-1 0 1,0 0 0,0-1 0,1 1 0,-2-1 0,1-1 0,0 0 0,0 0 0,-15 0 0,5-3-6764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237"/>
    </inkml:context>
    <inkml:brush xml:id="br0">
      <inkml:brushProperty name="width" value="0.05" units="cm"/>
      <inkml:brushProperty name="height" value="0.05" units="cm"/>
    </inkml:brush>
  </inkml:definitions>
  <inkml:trace contextRef="#ctx0" brushRef="#br0">19 41 24575,'-2'0'0,"-1"-2"0,-2-1 0,-1-2 0,4-1 0,4 2 0,4 1 0,3-2 0,4 1 0,5 1 0,4 0 0,0 2 0,-2 0 0,1 0 0,-1 1 0,-4 1-8191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687"/>
    </inkml:context>
    <inkml:brush xml:id="br0">
      <inkml:brushProperty name="width" value="0.05" units="cm"/>
      <inkml:brushProperty name="height" value="0.05" units="cm"/>
    </inkml:brush>
  </inkml:definitions>
  <inkml:trace contextRef="#ctx0" brushRef="#br0">0 78 24575,'0'-5'0,"0"-3"0,0 0 0,1-1 0,2-14 0,-3 22 0,1 0 0,-1 0 0,0-1 0,0 1 0,0 0 0,1 0 0,-1 0 0,1 0 0,-1 0 0,1 0 0,-1 0 0,1 1 0,0-1 0,-1 0 0,1 0 0,0 0 0,0 0 0,-1 1 0,1-1 0,0 0 0,0 1 0,0-1 0,0 1 0,0-1 0,0 1 0,0-1 0,0 1 0,0 0 0,0 0 0,0-1 0,0 1 0,0 0 0,1 0 0,-1 0 0,0 0 0,0 0 0,0 0 0,2 1 0,-2-1 0,1 1 0,-1 0 0,1 0 0,0 0 0,-1 0 0,0 0 0,1 0 0,-1 1 0,0-1 0,1 0 0,-1 1 0,0-1 0,0 1 0,0-1 0,0 1 0,0-1 0,-1 1 0,2 3 0,10 34 0,-12-35 0,8 36 108,-2 0-1,1 48 1,-7 83-861,-1-116-182,1-38-5891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936"/>
    </inkml:context>
    <inkml:brush xml:id="br0">
      <inkml:brushProperty name="width" value="0.05" units="cm"/>
      <inkml:brushProperty name="height" value="0.05" units="cm"/>
    </inkml:brush>
  </inkml:definitions>
  <inkml:trace contextRef="#ctx0" brushRef="#br0">6 184 24575,'-3'-40'0,"2"30"0,0-1 0,1 1 0,0 0 0,0 0 0,3-12 0,-2 18 0,0 1 0,0-1 0,0 1 0,1 0 0,-1 0 0,1 0 0,0 0 0,0 0 0,0 0 0,0 0 0,1 0 0,-1 1 0,1-1 0,-1 1 0,1 0 0,0 0 0,0 0 0,0 0 0,4-2 0,-2 2 0,-1 0 0,1 0 0,-1 0 0,1 1 0,0 0 0,0-1 0,0 2 0,0-1 0,0 1 0,0-1 0,-1 1 0,1 1 0,0-1 0,0 1 0,0 0 0,0 0 0,0 0 0,0 0 0,-1 1 0,1 0 0,-1 0 0,1 0 0,-1 1 0,0 0 0,0-1 0,0 1 0,0 1 0,0-1 0,-1 0 0,0 1 0,6 8 0,-6-8 0,1 1 0,-2 0 0,1 0 0,0 0 0,-1 0 0,0 0 0,0 1 0,-1-1 0,0 1 0,0-1 0,0 1 0,0-1 0,-1 1 0,0 0 0,0-1 0,-1 1 0,1 0 0,-1-1 0,0 1 0,-1-1 0,1 1 0,-1-1 0,0 0 0,-1 0 0,1 0 0,-1 0 0,-6 9 0,3-8-91,0 0 0,0 0 0,0 0 0,0-1 0,-1 1 0,0-2 0,0 1 0,-1-1 0,1 0 0,-1-1 0,0 1 0,0-2 0,0 1 0,-13 2 0,0-3-6735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5.536"/>
    </inkml:context>
    <inkml:brush xml:id="br0">
      <inkml:brushProperty name="width" value="0.05" units="cm"/>
      <inkml:brushProperty name="height" value="0.05" units="cm"/>
    </inkml:brush>
  </inkml:definitions>
  <inkml:trace contextRef="#ctx0" brushRef="#br0">8 2 24575,'-8'-2'0,"26"4"0,42 7 0,-1-2 0,87 0 0,-97-6 0,73 1 0,144-15 0,-264 13 23,-1 0-138,1 0-1,-1 0 0,1 0 1,-1-1-1,1 1 0,-1 0 0,0-1 1,1 1-1,-1-1 0,1 0 1,1 0-1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292"/>
    </inkml:context>
    <inkml:brush xml:id="br0">
      <inkml:brushProperty name="width" value="0.05" units="cm"/>
      <inkml:brushProperty name="height" value="0.05" units="cm"/>
    </inkml:brush>
  </inkml:definitions>
  <inkml:trace contextRef="#ctx0" brushRef="#br0">0 63 24575,'1'-1'0,"-1"0"0,1 0 0,-1 0 0,1-1 0,-1 1 0,1 0 0,0 0 0,0 0 0,-1 0 0,1 0 0,0 0 0,0 0 0,0 1 0,0-1 0,0 0 0,0 0 0,2 0 0,22-13 0,-22 13 0,2-2 0,1 1 0,0 0 0,1 0 0,-1 0 0,0 0 0,1 1 0,-1 0 0,1 1 0,-1-1 0,0 1 0,1 0 0,-1 1 0,1 0 0,9 2 0,-11-2 0,-1 1 0,1 0 0,-1 0 0,0 0 0,1 1 0,-1-1 0,0 1 0,0 0 0,-1 0 0,1 0 0,-1 1 0,1-1 0,-1 1 0,0 0 0,0 0 0,-1 0 0,1 0 0,-1 1 0,3 7 0,-2-4 0,-1 0 0,0 0 0,-1 0 0,0 0 0,0 0 0,0 0 0,-1 0 0,-1 0 0,1 1 0,-1-1 0,-3 9 0,3-10 0,-1-1 0,0 1 0,0-1 0,-1 0 0,0 0 0,0 0 0,0 0 0,-1 0 0,1-1 0,-2 1 0,1-1 0,0 0 0,-11 8 0,14-12 0,0 0 0,0 0 0,1-1 0,-1 1 0,0 0 0,0-1 0,0 1 0,0-1 0,0 1 0,-1-1 0,1 0 0,0 1 0,0-1 0,0 0 0,0 0 0,0 0 0,0 0 0,-1 0 0,1 0 0,0 0 0,-2 0 0,2-1 0,0 0 0,0 1 0,1-1 0,-1 0 0,0 1 0,0-1 0,1 0 0,-1 0 0,0 0 0,1 1 0,-1-1 0,1 0 0,-1 0 0,1 0 0,-1 0 0,1 0 0,0 0 0,-1-2 0,0-3 0,0-1 0,0 0 0,1 0 0,0 1 0,1-13 0,2-2 86,1 0-1,1 0 0,11-29 1,-12 39-276,0 0 0,1 1 1,0-1-1,1 1 0,0 1 1,1-1-1,0 1 1,9-9-1,-4 8-6636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663"/>
    </inkml:context>
    <inkml:brush xml:id="br0">
      <inkml:brushProperty name="width" value="0.05" units="cm"/>
      <inkml:brushProperty name="height" value="0.05" units="cm"/>
    </inkml:brush>
  </inkml:definitions>
  <inkml:trace contextRef="#ctx0" brushRef="#br0">64 70 24575,'0'-14'0,"1"-17"0,-1 29 0,0 1 0,0-1 0,-1 1 0,1-1 0,0 1 0,-1 0 0,1-1 0,-1 1 0,1-1 0,-1 1 0,0 0 0,1-1 0,-1 1 0,0 0 0,-1-2 0,2 3 0,-1 0 0,1 0 0,-1 0 0,1 0 0,-1 0 0,0 0 0,1-1 0,-1 1 0,1 0 0,-1 0 0,1 1 0,-1-1 0,1 0 0,-1 0 0,1 0 0,-1 0 0,1 0 0,-1 0 0,1 1 0,-1-1 0,1 0 0,-1 1 0,1-1 0,0 0 0,-1 0 0,1 1 0,-1-1 0,1 1 0,0-1 0,-1 0 0,1 1 0,0-1 0,-1 1 0,1-1 0,0 1 0,0-1 0,0 1 0,-1-1 0,1 1 0,0-1 0,0 2 0,-10 23 0,10-23 0,-8 23 0,-8 54 0,14-65 0,0-1 0,2 1 0,0 0 0,0 0 0,5 23 0,-5-34 0,1 0 0,0 1 0,0-1 0,0 0 0,0 1 0,1-1 0,-1 0 0,1 0 0,0 0 0,0 0 0,0 0 0,0-1 0,0 1 0,1-1 0,-1 1 0,1-1 0,0 0 0,0 0 0,-1 0 0,1 0 0,0-1 0,1 1 0,5 1 0,-5-2 0,-1 0 0,1-1 0,0 0 0,0 1 0,0-2 0,0 1 0,-1 0 0,1-1 0,0 0 0,0 1 0,-1-1 0,1-1 0,0 1 0,-1-1 0,1 1 0,-1-1 0,0 0 0,1 0 0,-1-1 0,0 1 0,3-4 0,1-2 0,0 0 0,-1 0 0,0 0 0,0-1 0,-1 0 0,0 0 0,-1-1 0,0 0 0,-1 1 0,1-1 0,-2 0 0,0-1 0,2-18 0,-3 23 0,-1-1 0,0 0 0,0 0 0,-1 0 0,0 0 0,0 1 0,-1-1 0,1 0 0,-6-11 0,5 14 0,0 0 0,0 1 0,-1-1 0,1 0 0,-1 1 0,0 0 0,0 0 0,0 0 0,0 0 0,-1 0 0,1 1 0,-1-1 0,1 1 0,-1 0 0,0 0 0,-6-2 0,6 3-50,0 0-1,0 1 1,0-1-1,0 1 0,0 0 1,1 0-1,-1 1 1,0-1-1,0 1 1,0 0-1,0 0 0,1 0 1,-1 0-1,0 0 1,1 1-1,-1 0 1,1 0-1,-1 0 0,1 0 1,0 0-1,0 1 1,0 0-1,0-1 1,1 1-1,-1 0 1,-2 3-1,-5 9-6775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960"/>
    </inkml:context>
    <inkml:brush xml:id="br0">
      <inkml:brushProperty name="width" value="0.05" units="cm"/>
      <inkml:brushProperty name="height" value="0.05" units="cm"/>
    </inkml:brush>
  </inkml:definitions>
  <inkml:trace contextRef="#ctx0" brushRef="#br0">169 91 24575,'1'-1'0,"0"-1"0,0 1 0,0-1 0,0 1 0,0-1 0,0 0 0,-1 1 0,1-1 0,0 0 0,-1 0 0,0 0 0,1 1 0,-1-1 0,0 0 0,0 0 0,0 0 0,0 0 0,0 1 0,-1-1 0,1 0 0,0 0 0,-1 0 0,0 1 0,1-1 0,-1 0 0,0 1 0,0-1 0,0 0 0,0 1 0,0-1 0,-1-1 0,0 0 0,-1 0 0,1 1 0,0-1 0,-1 0 0,0 1 0,1 0 0,-1-1 0,0 1 0,0 0 0,0 1 0,-1-1 0,1 0 0,0 1 0,-1 0 0,-3-1 0,4 2 0,-1 0 0,1 0 0,0 0 0,0 1 0,0-1 0,-1 1 0,1 0 0,0 0 0,0 0 0,0 1 0,0-1 0,0 0 0,1 1 0,-1 0 0,0 0 0,1 0 0,-1 0 0,1 0 0,0 1 0,0-1 0,0 1 0,-4 4 0,0 3 0,0 0 0,0 0 0,1 1 0,0-1 0,-3 13 0,4-13 0,2 0 0,-1 1 0,1-1 0,1 1 0,0-1 0,0 1 0,1 0 0,1-1 0,1 12 0,-1-18 0,0 1 0,0-1 0,0 0 0,0 0 0,1-1 0,-1 1 0,1 0 0,0 0 0,0-1 0,1 1 0,-1-1 0,1 0 0,-1 1 0,1-1 0,0 0 0,0-1 0,1 1 0,-1-1 0,1 1 0,-1-1 0,1 0 0,0 0 0,-1 0 0,1-1 0,8 2 0,20 2-1365,-1-5-5461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9.381"/>
    </inkml:context>
    <inkml:brush xml:id="br0">
      <inkml:brushProperty name="width" value="0.05" units="cm"/>
      <inkml:brushProperty name="height" value="0.05" units="cm"/>
    </inkml:brush>
  </inkml:definitions>
  <inkml:trace contextRef="#ctx0" brushRef="#br0">107 142 24575,'-8'1'0,"1"0"0,0 0 0,-13 4 0,3-1 0,41-5 0,-16 2 0,0-2 0,1 1 0,-1-1 0,13-3 0,-12 1 0,-1 0 0,1-1 0,-1 0 0,0 0 0,-1-1 0,1 0 0,12-11 0,-18 14 0,0 0 0,0 1 0,0-1 0,-1 0 0,1 0 0,-1 0 0,0 0 0,1 0 0,-1 0 0,0 0 0,0-1 0,0 1 0,-1 0 0,1-1 0,-1 1 0,1 0 0,-1-1 0,0 1 0,1-1 0,-1 1 0,-1 0 0,1-1 0,0 1 0,0-1 0,-1 1 0,0 0 0,1-1 0,-1 1 0,0 0 0,0-1 0,0 1 0,0 0 0,-3-3 0,2 3 0,1 0 0,-1-1 0,0 2 0,0-1 0,0 0 0,-1 0 0,1 1 0,0-1 0,-1 1 0,1 0 0,-1-1 0,1 1 0,-1 0 0,1 1 0,-1-1 0,0 0 0,0 1 0,1-1 0,-1 1 0,0 0 0,0 0 0,1 0 0,-1 1 0,0-1 0,0 0 0,1 1 0,-1 0 0,0 0 0,1 0 0,-5 2 0,0 0 0,0 0 0,0 1 0,0 0 0,1 0 0,-1 1 0,1 0 0,0 0 0,1 0 0,-11 12 0,8-4 0,0-1 0,0 1 0,1 1 0,-8 22 0,13-30 0,0 0 0,0 0 0,0 0 0,1 0 0,0 0 0,0 0 0,1 0 0,0 0 0,0 1 0,0-1 0,1 0 0,0 0 0,0 0 0,2 6 0,-2-9 17,0-1-1,0 0 0,1 0 0,-1 0 1,0 0-1,1 0 0,-1 0 0,1 0 1,0-1-1,0 1 0,0-1 0,-1 1 1,1-1-1,1 1 0,-1-1 0,0 0 1,0 0-1,0 0 0,1 0 0,2 0 1,1 0-231,0 0 1,-1 0 0,1-1-1,0 0 1,0 0 0,0-1-1,6-1 1,15-3-6613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9.721"/>
    </inkml:context>
    <inkml:brush xml:id="br0">
      <inkml:brushProperty name="width" value="0.05" units="cm"/>
      <inkml:brushProperty name="height" value="0.05" units="cm"/>
    </inkml:brush>
  </inkml:definitions>
  <inkml:trace contextRef="#ctx0" brushRef="#br0">159 68 24575,'15'-13'0,"-13"12"0,0 0 0,0 0 0,0-1 0,0 1 0,0-1 0,0 0 0,-1 0 0,1 0 0,0 1 0,-1-1 0,0-1 0,1 1 0,-1 0 0,0 0 0,0 0 0,0-1 0,1-3 0,-3 6 0,1-1 0,0 1 0,0-1 0,0 0 0,0 1 0,0-1 0,-1 0 0,1 1 0,0-1 0,-1 1 0,1-1 0,0 1 0,-1-1 0,1 1 0,-1-1 0,1 1 0,0-1 0,-1 1 0,1-1 0,-1 1 0,0 0 0,1-1 0,-1 1 0,1 0 0,-1-1 0,0 1 0,1 0 0,-1 0 0,1 0 0,-1 0 0,-1-1 0,-24-1 0,23 1 0,-13 1 0,1 0 0,-1 1 0,-18 3 0,29-3 0,0-1 0,1 2 0,-1-1 0,0 0 0,1 1 0,-1 0 0,1 0 0,-1 0 0,1 1 0,0-1 0,0 1 0,0 0 0,0 0 0,-4 5 0,7-6 0,0-1 0,1 0 0,-1 1 0,0-1 0,0 1 0,1-1 0,-1 1 0,1-1 0,-1 1 0,1 0 0,0-1 0,-1 1 0,1-1 0,0 1 0,0 0 0,0-1 0,1 1 0,-1 0 0,0-1 0,0 1 0,1-1 0,-1 1 0,1 0 0,0-1 0,-1 0 0,1 1 0,0-1 0,0 1 0,0-1 0,0 0 0,0 1 0,0-1 0,0 0 0,0 0 0,1 0 0,-1 0 0,2 1 0,7 5 0,-1-1 0,1 0 0,0 0 0,12 4 0,-17-8 0,45 19 0,-37-17 0,1 1 0,-1 0 0,0 2 0,0-1 0,0 2 0,-1-1 0,0 2 0,13 11 0,-24-19 0,0 0 0,0 0 0,0 1 0,0-1 0,0 0 0,0 1 0,-1-1 0,1 0 0,0 1 0,-1-1 0,1 1 0,-1-1 0,0 1 0,1-1 0,-1 1 0,0-1 0,0 1 0,0-1 0,0 1 0,0-1 0,0 3 0,-1-1 0,0-1 0,0 0 0,0 1 0,-1-1 0,1 0 0,0 0 0,-1 0 0,0 0 0,1 0 0,-1 0 0,0 0 0,-2 1 0,-6 4 0,0 0 0,0-1 0,-1 0 0,-15 5 0,5-3-1365,2-2-5461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0.034"/>
    </inkml:context>
    <inkml:brush xml:id="br0">
      <inkml:brushProperty name="width" value="0.05" units="cm"/>
      <inkml:brushProperty name="height" value="0.05" units="cm"/>
    </inkml:brush>
  </inkml:definitions>
  <inkml:trace contextRef="#ctx0" brushRef="#br0">66 91 24575,'13'-20'0,"-11"18"0,0-1 0,0-1 0,0 1 0,-1 0 0,1 0 0,-1-1 0,1 1 0,0-4 0,-2 5 0,0 1 0,0 0 0,0-1 0,-1 1 0,1 0 0,0-1 0,-1 1 0,1 0 0,0-1 0,-1 1 0,0 0 0,1 0 0,-1 0 0,0-1 0,1 1 0,-1 0 0,0 0 0,0 0 0,0 0 0,0 0 0,0 1 0,0-1 0,0 0 0,-1 0 0,1 1 0,0-1 0,-2 0 0,2 0 0,-1 0 0,1 0 0,-1 0 0,1 1 0,-1-1 0,1 1 0,-1-1 0,1 1 0,-1-1 0,0 1 0,1 0 0,-1 0 0,0 0 0,1 0 0,-1 0 0,0 0 0,1 0 0,-1 0 0,1 1 0,-1-1 0,0 1 0,1-1 0,-1 1 0,1 0 0,-1-1 0,1 1 0,0 0 0,-1 0 0,1 0 0,0 0 0,-1 0 0,1 1 0,0-1 0,0 0 0,0 0 0,0 1 0,0-1 0,0 1 0,1-1 0,-1 1 0,0-1 0,0 3 0,-2 4 0,0 0 0,1 0 0,0 0 0,0 0 0,1 1 0,0-1 0,0 9 0,2-5 0,0 0 0,1-1 0,1 1 0,0-1 0,0 0 0,1 1 0,1-2 0,-1 1 0,2 0 0,10 16 0,-6-11 0,-1 0 0,13 36 0,-21-50 16,-1-1-1,1 1 1,-1 0-1,1 0 1,-1-1-1,0 1 1,0 0-1,0 0 1,0 0-1,0 0 1,0-1-1,-1 1 1,1 0-1,0 0 1,-1-1-1,1 1 1,-1 0 0,0 0-1,0-1 1,0 1-1,-2 2 1,1-2-159,0 1 1,0-1 0,-1 0 0,0 0-1,1-1 1,-1 1 0,0 0 0,0-1 0,0 0-1,0 0 1,-5 2 0,-5 0-6684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0.267"/>
    </inkml:context>
    <inkml:brush xml:id="br0">
      <inkml:brushProperty name="width" value="0.05" units="cm"/>
      <inkml:brushProperty name="height" value="0.05" units="cm"/>
    </inkml:brush>
  </inkml:definitions>
  <inkml:trace contextRef="#ctx0" brushRef="#br0">29 53 24575,'-3'0'0,"-2"-2"0,-3-1 0,0-2 0,4 0 0,4 0 0,7 0 0,6 0 0,9 1 0,6 1 0,6-1 0,3 0 0,0 1 0,-2 1 0,-4 0 0,-8 1-8191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1.595"/>
    </inkml:context>
    <inkml:brush xml:id="br0">
      <inkml:brushProperty name="width" value="0.05" units="cm"/>
      <inkml:brushProperty name="height" value="0.05" units="cm"/>
    </inkml:brush>
  </inkml:definitions>
  <inkml:trace contextRef="#ctx0" brushRef="#br0">199 418 24575,'9'-10'0,"-1"0"0,-1-1 0,1-1 0,-2 1 0,0-1 0,5-13 0,-9 20 0,-1 1 0,1 0 0,-1-1 0,-1 1 0,1-1 0,-1 1 0,1-1 0,-1 1 0,-1-1 0,1 0 0,-1 1 0,1-1 0,-1 1 0,0 0 0,-1-1 0,1 1 0,-1 0 0,-3-6 0,4 7 0,-1 0 0,0 1 0,0-1 0,-1 0 0,1 1 0,0-1 0,-1 1 0,0 0 0,1-1 0,-1 1 0,0 1 0,0-1 0,0 0 0,0 1 0,0-1 0,-1 1 0,1 0 0,0 0 0,-1 1 0,1-1 0,0 0 0,-1 1 0,1 0 0,-7 0 0,3 1 0,-1 1 0,0 0 0,1 0 0,0 1 0,-1-1 0,1 2 0,0-1 0,0 1 0,1 0 0,-1 0 0,1 1 0,0 0 0,0 0 0,0 0 0,1 1 0,0 0 0,0 0 0,-5 8 0,4-6 0,1 0 0,0 1 0,1-1 0,0 1 0,0 0 0,1 0 0,0 0 0,1 1 0,0-1 0,0 1 0,1-1 0,0 1 0,1-1 0,1 16 0,-1-23 0,0 1 0,1 0 0,0-1 0,-1 1 0,1 0 0,0-1 0,0 1 0,1-1 0,-1 1 0,0-1 0,1 0 0,0 1 0,-1-1 0,1 0 0,0 0 0,0 0 0,0 0 0,3 1 0,-1-1 0,0 0 0,-1 0 0,1-1 0,0 1 0,0-1 0,0 0 0,0 0 0,0-1 0,0 1 0,0-1 0,6 0 0,-2 0 0,0-1 0,0 0 0,0-1 0,0 1 0,-1-1 0,1-1 0,0 0 0,-1 0 0,0 0 0,1-1 0,-2 0 0,9-6 0,-6 0 0,0 1 0,0-1 0,-1 0 0,-1-1 0,0 0 0,0 0 0,-1-1 0,0 1 0,-1-1 0,-1-1 0,0 1 0,5-26 0,-14 64 0,-4 47 0,8-63 0,1 0 0,0-1 0,1 1 0,0 0 0,0-1 0,1 1 0,0-1 0,0 0 0,8 18 0,-8-24 0,-1-1 0,0 0 0,1 0 0,-1 0 0,1 0 0,-1 0 0,1 0 0,0 0 0,0-1 0,0 1 0,0-1 0,0 1 0,0-1 0,1 0 0,-1 0 0,0 0 0,1 0 0,-1 0 0,4 1 0,-2-2 0,-1 0 0,1 0 0,0 0 0,-1 0 0,1-1 0,0 1 0,-1-1 0,1 0 0,0 0 0,-1 0 0,7-4 0,-1 0 0,-1 1 0,0-2 0,0 1 0,-1-1 0,1-1 0,-1 1 0,-1-1 0,1 0 0,7-12 0,-4 3 0,-1-1 0,-1 0 0,11-30 0,-16 37 0,0 0 0,-1 0 0,0 0 0,-1 0 0,1-1 0,-2 1 0,0-1 0,-1-11 0,1 21 0,0 0 0,0 1 0,0-1 0,0 0 0,0 1 0,0-1 0,0 1 0,0-1 0,-1 0 0,1 1 0,0-1 0,0 0 0,0 1 0,-1-1 0,1 1 0,0-1 0,-1 1 0,1-1 0,-1 1 0,1-1 0,-1 1 0,0-1 0,-6 9 0,-3 24 0,7-12 0,0 0 0,2 0 0,0 1 0,1-1 0,6 38 0,-5-56 0,-1 0 0,0-1 0,1 1 0,-1-1 0,1 1 0,0-1 0,-1 1 0,1-1 0,0 1 0,0-1 0,0 0 0,0 0 0,0 1 0,0-1 0,0 0 0,1 0 0,-1 0 0,0 0 0,0 0 0,1 0 0,-1-1 0,2 2 0,0-2 0,-1 1 0,1-1 0,-1 0 0,1 1 0,-1-1 0,1 0 0,-1-1 0,1 1 0,-1 0 0,1-1 0,-1 0 0,5-1 0,2-2 0,0 0 0,0-1 0,-1 0 0,0 0 0,0-1 0,9-8 0,-6 3 0,0 0 0,-1-1 0,0-1 0,-1 1 0,-1-2 0,13-26 0,-16 30 0,0-1 0,-2 0 0,1 0 0,-1 0 0,-1 0 0,0-1 0,-1 1 0,0-1 0,-1-22 0,0 33 0,0 1 0,0-1 0,0 0 0,0 1 0,0-1 0,0 0 0,0 1 0,0-1 0,0 1 0,0-1 0,0 0 0,-1 1 0,1-1 0,0 1 0,-1-1 0,1 1 0,0-1 0,-1 1 0,1-1 0,0 1 0,-1-1 0,1 1 0,-2-1 0,-6 9 0,-6 24 0,11-16 0,-1 1 0,2 0 0,-1 25 0,3-33 0,0-1 0,1 1 0,0 0 0,0 0 0,1-1 0,0 1 0,0-1 0,6 14 0,-7-20 0,0 0 0,1 0 0,-1 0 0,0 0 0,0 0 0,1 0 0,-1 0 0,1-1 0,0 1 0,-1 0 0,1-1 0,0 0 0,0 1 0,0-1 0,0 0 0,0 0 0,0 0 0,0 0 0,1 0 0,2 0 0,-1 0 0,-1-1 0,0 0 0,1 0 0,-1-1 0,1 1 0,-1-1 0,0 0 0,1 0 0,-1 0 0,0 0 0,0 0 0,5-3 0,2-2 0,-1 0 0,0 0 0,0-1 0,-1 0 0,0-1 0,0 0 0,10-14 0,-6 6 0,-2-2 0,-1 1 0,0-1 0,-1 0 0,0-1 0,-2 0 0,-1 0 0,0 0 0,-1-1 0,-1 0 0,-1 0 0,0-32 0,-3 47 0,1-1 0,-1 1 0,0 0 0,-1-1 0,-2-8 0,3 14 0,1-1 0,0 1 0,0-1 0,-1 0 0,1 1 0,0-1 0,-1 1 0,1-1 0,0 1 0,-1-1 0,1 1 0,-1-1 0,1 1 0,-1 0 0,1-1 0,-1 1 0,1-1 0,-1 1 0,1 0 0,-1 0 0,0-1 0,0 1 0,0 0 0,0 1 0,0-1 0,0 0 0,1 1 0,-1-1 0,0 1 0,0-1 0,0 1 0,1-1 0,-1 1 0,0 0 0,1-1 0,-1 1 0,0 0 0,1-1 0,-1 1 0,1 0 0,-1 0 0,1 0 0,0 0 0,-1 1 0,-5 10 0,1 1 0,0 0 0,1 0 0,1 1 0,0-1 0,0 1 0,0 17 0,2 3 0,4 60 0,-1-71-682,8 31-1,-2-24-6143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2.058"/>
    </inkml:context>
    <inkml:brush xml:id="br0">
      <inkml:brushProperty name="width" value="0.05" units="cm"/>
      <inkml:brushProperty name="height" value="0.05" units="cm"/>
    </inkml:brush>
  </inkml:definitions>
  <inkml:trace contextRef="#ctx0" brushRef="#br0">6 184 24575,'-1'0'0,"1"0"0,0-1 0,-1 1 0,1 0 0,0-1 0,-1 1 0,1-1 0,0 1 0,-1 0 0,1-1 0,0 1 0,0-1 0,0 1 0,-1-1 0,1 1 0,0-1 0,0 1 0,0-1 0,0 1 0,0-1 0,0 1 0,0-1 0,0 1 0,0-1 0,0 1 0,0-1 0,0 1 0,0-1 0,1 0 0,13-10 0,27-3 0,-37 13 0,72-19 0,-21 7 0,0-3 0,80-34 0,-135 50 0,0 0 0,0 0 0,0 0 0,0 0 0,-1 0 0,1 0 0,0 0 0,0 0 0,0 0 0,0 0 0,0-1 0,0 1 0,0 0 0,0 0 0,0 0 0,0 0 0,0 0 0,0 0 0,0 0 0,0 0 0,0 0 0,0 0 0,0 0 0,0 0 0,0-1 0,0 1 0,0 0 0,0 0 0,0 0 0,0 0 0,0 0 0,0 0 0,0 0 0,0 0 0,0 0 0,0 0 0,0-1 0,0 1 0,0 0 0,0 0 0,0 0 0,0 0 0,0 0 0,0 0 0,0 0 0,0 0 0,0 0 0,0 0 0,0 0 0,0 0 0,0 0 0,1 0 0,-1 0 0,0 0 0,0-1 0,0 1 0,0 0 0,0 0 0,-13-1 0,-18 2 0,27 0 0,0 1 0,0-1 0,0 0 0,0 1 0,0 0 0,1 0 0,-1 0 0,0 0 0,1 1 0,0-1 0,-1 1 0,1 0 0,0 0 0,0 0 0,1 0 0,-1 1 0,1-1 0,0 1 0,-1-1 0,1 1 0,1 0 0,-1 0 0,1 0 0,-1 0 0,1 0 0,0 0 0,1 0 0,-1 0 0,1 1 0,0-1 0,0 0 0,0 0 0,0 0 0,1 1 0,0-1 0,0 0 0,0 0 0,0 0 0,1 0 0,-1 0 0,1 0 0,0-1 0,0 1 0,0 0 0,1-1 0,-1 0 0,1 1 0,0-1 0,5 4 0,-3-4 0,0 0 0,-1 0 0,1 0 0,1-1 0,-1 0 0,0 0 0,0 0 0,1-1 0,-1 0 0,1 0 0,-1 0 0,1 0 0,0-1 0,-1 0 0,1-1 0,-1 1 0,1-1 0,-1 0 0,1 0 0,-1-1 0,1 1 0,-1-1 0,0 0 0,0-1 0,8-4 0,-8 4 0,-1 0 0,0 1 0,0-2 0,0 1 0,0 0 0,-1-1 0,1 0 0,-1 0 0,0 0 0,0 0 0,0 0 0,0-1 0,-1 1 0,0-1 0,0 0 0,0 0 0,-1 1 0,1-1 0,-1 0 0,0 0 0,-1-1 0,1 1 0,-1 0 0,0 0 0,0 0 0,-1 0 0,1 0 0,-3-6 0,1 5 38,0 0 0,0 0 0,-1 0 0,0 0 0,0 0 0,0 0 0,-1 1 0,-8-9 0,11 12-99,-1 0 0,1 0 0,-1 1 0,0-1 0,0 1 0,1-1 0,-1 1 0,0 0 0,-1 0 0,1 0 0,0 0 0,0 0 0,0 0 0,0 0 0,-1 1 0,1-1 0,0 1 0,-1 0 1,1 0-1,0 0 0,-1 0 0,1 0 0,-1 0 0,1 0 0,0 1 0,0-1 0,-4 2 0,-4 4-6765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2.601"/>
    </inkml:context>
    <inkml:brush xml:id="br0">
      <inkml:brushProperty name="width" value="0.05" units="cm"/>
      <inkml:brushProperty name="height" value="0.05" units="cm"/>
    </inkml:brush>
  </inkml:definitions>
  <inkml:trace contextRef="#ctx0" brushRef="#br0">25 89 24575,'0'-3'0,"-1"0"0,0 0 0,0 0 0,0 0 0,0 0 0,0 1 0,-1-1 0,-1-3 0,-8-16 0,11 21 0,-1-1 0,1 1 0,0-1 0,-1 1 0,1-1 0,0 1 0,0-1 0,0 1 0,0-1 0,0 1 0,0-1 0,0 1 0,1-1 0,-1 1 0,0-1 0,1 1 0,0 0 0,-1-1 0,2-1 0,-1 2 0,-1 1 0,1-1 0,0 0 0,0 1 0,0-1 0,0 1 0,0-1 0,0 1 0,0 0 0,0-1 0,0 1 0,0 0 0,0 0 0,0 0 0,0-1 0,0 1 0,0 0 0,0 0 0,0 0 0,2 1 0,2 0 0,-1 0 0,1 0 0,-1 1 0,0 0 0,0-1 0,0 1 0,0 1 0,0-1 0,0 1 0,0-1 0,4 6 0,0 1 0,-1 0 0,-1 1 0,0 0 0,0 0 0,-1 1 0,0 0 0,-1 0 0,0 0 0,0 0 0,-2 0 0,1 1 0,-1 0 0,-1-1 0,0 1 0,-1 0 0,0 0 0,-1-1 0,0 1 0,-1 0 0,-5 17 0,0-14 0,7-15 0,0 1 0,0-1 0,0 0 0,0 0 0,0 0 0,0 0 0,0 0 0,-1 0 0,1 0 0,0 0 0,0 0 0,0 0 0,0 0 0,0 0 0,0 0 0,0 0 0,-1 0 0,1 0 0,0 0 0,0 0 0,0 0 0,0 0 0,0 0 0,0 0 0,0 0 0,-1 0 0,1 0 0,0 0 0,0 0 0,0 0 0,0 0 0,0 0 0,0 0 0,0 0 0,0 0 0,-1 0 0,1 0 0,0 0 0,0 0 0,0 0 0,0-1 0,0 1 0,0 0 0,0 0 0,0 0 0,0 0 0,0 0 0,0 0 0,0 0 0,0 0 0,0-1 0,0 1 0,0 0 0,0 0 0,0 0 0,-1-3 0,1 1 0,-1-1 0,1 1 0,0-1 0,0 1 0,0-1 0,0 1 0,1-1 0,0-4 0,5-17 0,1-1 0,2 1 0,0 0 0,1 1 0,2 0 0,27-41 0,-38 62 0,0 1 0,0-1 0,0 1 0,1-1 0,-1 1 0,0-1 0,1 1 0,0 0 0,-1 0 0,1 0 0,0-1 0,-1 2 0,1-1 0,0 0 0,0 0 0,3 0 0,-5 1 0,1 0 0,-1 0 0,1 0 0,-1 0 0,1 0 0,0 0 0,-1 1 0,1-1 0,-1 0 0,1 0 0,-1 0 0,1 1 0,-1-1 0,1 0 0,-1 1 0,0-1 0,1 1 0,-1-1 0,1 0 0,-1 1 0,1 0 0,5 20 0,-5-7 0,-1-1 0,-4 26 0,1 18 0,3-56 0,0-1 0,0 0 0,0 0 0,0 1 0,0-1 0,0 0 0,0 1 0,0-1 0,0 0 0,0 1 0,0-1 0,0 0 0,1 1 0,-1-1 0,0 0 0,0 1 0,0-1 0,0 0 0,1 0 0,-1 1 0,0-1 0,0 0 0,0 0 0,1 1 0,-1-1 0,0 0 0,1 0 0,-1 0 0,0 0 0,0 1 0,1-1 0,-1 0 0,0 0 0,1 0 0,-1 0 0,1 0 0,12-6 0,14-18 0,-25 22 0,29-31 0,-23 22 0,1 1 0,1 1 0,-1-1 0,1 2 0,1-1 0,0 1 0,18-10 0,-28 18 0,1-1 0,-1 0 0,1 1 0,-1-1 0,1 1 0,-1-1 0,0 1 0,1 0 0,0 0 0,-1 0 0,1 0 0,-1 0 0,1 0 0,-1 0 0,1 0 0,-1 1 0,1-1 0,-1 0 0,1 1 0,-1-1 0,0 1 0,1 0 0,-1-1 0,0 1 0,1 0 0,-1 0 0,0 0 0,0 0 0,0 0 0,0 0 0,0 0 0,0 1 0,0-1 0,0 0 0,0 0 0,0 1 0,-1-1 0,1 1 0,-1-1 0,1 0 0,0 3 0,2 7 0,0-1 0,-1 1 0,-1 0 0,2 16 0,-3-25 0,1 53-1365,-1-33-5461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6.803"/>
    </inkml:context>
    <inkml:brush xml:id="br0">
      <inkml:brushProperty name="width" value="0.05" units="cm"/>
      <inkml:brushProperty name="height" value="0.05" units="cm"/>
    </inkml:brush>
  </inkml:definitions>
  <inkml:trace contextRef="#ctx0" brushRef="#br0">1 0 24575,'10'47'0,"1"-2"0,-8-6-276,-1 62-1,-2-82-535,0-7-6014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269"/>
    </inkml:context>
    <inkml:brush xml:id="br0">
      <inkml:brushProperty name="width" value="0.05" units="cm"/>
      <inkml:brushProperty name="height" value="0.05" units="cm"/>
    </inkml:brush>
  </inkml:definitions>
  <inkml:trace contextRef="#ctx0" brushRef="#br0">172 253 24575,'2'-4'0,"1"1"0,-1-1 0,1 0 0,-1 0 0,0 0 0,-1 0 0,1 0 0,-1 0 0,0-1 0,0 1 0,0 0 0,0-1 0,-1 1 0,0-1 0,0 1 0,0-1 0,0 1 0,-1-1 0,-1-6 0,1 8 0,0 0 0,-1 0 0,1 1 0,0-1 0,-1 1 0,0-1 0,1 1 0,-1 0 0,0 0 0,0 0 0,-1 0 0,1 0 0,0 0 0,0 0 0,-1 1 0,0-1 0,1 1 0,-1 0 0,1-1 0,-1 1 0,-5-1 0,5 2 0,-1 0 0,1 0 0,0 0 0,0 1 0,-1-1 0,1 1 0,0 0 0,0 0 0,0 0 0,0 0 0,0 0 0,0 1 0,0-1 0,0 1 0,1 0 0,-1 0 0,0 0 0,1 0 0,-4 4 0,-2 4 0,0 0 0,0 0 0,1 0 0,0 1 0,1 0 0,0 1 0,1 0 0,-6 21 0,8-26 0,1 1 0,0 0 0,0 0 0,1 0 0,0 0 0,1 1 0,0-1 0,0 0 0,1 0 0,0 0 0,0 0 0,0 0 0,1 0 0,6 13 0,-8-19 0,1 1 0,0-1 0,0 0 0,1 0 0,-1 0 0,0 0 0,1 0 0,-1 0 0,1 0 0,0 0 0,-1 0 0,1-1 0,0 1 0,0-1 0,0 1 0,0-1 0,0 0 0,1 0 0,-1 0 0,0 0 0,1 0 0,-1 0 0,0-1 0,1 1 0,-1-1 0,1 0 0,-1 0 0,1 1 0,-1-2 0,1 1 0,-1 0 0,1 0 0,-1-1 0,0 1 0,1-1 0,-1 0 0,0 0 0,1 0 0,-1 0 0,0 0 0,3-2 0,4-3 0,0 0 0,-1-1 0,0 0 0,0 0 0,-1-1 0,0 0 0,0 0 0,8-14 0,1-8 0,-1-1 0,20-58 0,-21 51 0,-11 40 0,0 11 0,4 24 0,-5-23 0,0-3 0,0-1 0,1 1 0,0 0 0,1-1 0,0 0 0,0 0 0,8 12 0,-9-18 0,1 1 0,-1-1 0,0 0 0,1-1 0,0 1 0,0-1 0,0 0 0,0 0 0,1 0 0,-1 0 0,1-1 0,-1 1 0,1-1 0,0-1 0,0 1 0,0-1 0,8 2 0,-4-1 0,0-1 0,0-1 0,-1 1 0,1-1 0,0-1 0,0 1 0,0-1 0,-1-1 0,14-4 0,-18 5 0,-1 0 0,1-1 0,-1 0 0,0 0 0,0 0 0,0 0 0,0 0 0,0-1 0,0 1 0,0-1 0,-1 0 0,1 0 0,-1 0 0,0 0 0,0 0 0,0 0 0,0 0 0,-1-1 0,1 1 0,-1-1 0,0 0 0,0 1 0,0-1 0,0-5 0,1-21 0,-2 0 0,-1-1 0,-1 1 0,-2 0 0,-1 1 0,-14-46 0,18 71 0,0 1 0,0-1 0,-1 0 0,1 1 0,-1-1 0,-3-4 0,5 8 0,0-1 0,-1 1 0,1 0 0,0-1 0,-1 1 0,1-1 0,-1 1 0,1 0 0,0 0 0,-1-1 0,1 1 0,-1 0 0,1 0 0,-1-1 0,1 1 0,-1 0 0,1 0 0,-1 0 0,1 0 0,-1 0 0,1 0 0,-1 0 0,0 0 0,0 0 0,1 1 0,-1-1 0,0 0 0,0 1 0,1-1 0,-1 1 0,0-1 0,1 1 0,-1 0 0,1-1 0,-1 1 0,0 0 0,1-1 0,0 1 0,-1 0 0,1-1 0,-1 2 0,-6 12 0,2 0 0,-1 0 0,2 1 0,0 0 0,0-1 0,-2 26 0,0 94 0,6-114 0,0 135-1365,1-132-5461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594"/>
    </inkml:context>
    <inkml:brush xml:id="br0">
      <inkml:brushProperty name="width" value="0.05" units="cm"/>
      <inkml:brushProperty name="height" value="0.05" units="cm"/>
    </inkml:brush>
  </inkml:definitions>
  <inkml:trace contextRef="#ctx0" brushRef="#br0">10 108 24575,'-5'-9'0,"4"9"0,1 0 0,0 0 0,0-1 0,-1 1 0,1 0 0,0 0 0,0 0 0,-1-1 0,1 1 0,0 0 0,0 0 0,0-1 0,-1 1 0,1 0 0,0-1 0,0 1 0,0 0 0,0 0 0,0-1 0,0 1 0,0 0 0,0-1 0,-1 1 0,1 0 0,0-1 0,0 1 0,0 0 0,1-1 0,-1 1 0,0 0 0,0-1 0,0 1 0,0 0 0,0-1 0,0 1 0,0 0 0,0 0 0,1-1 0,-1 1 0,0 0 0,0 0 0,0-1 0,1 1 0,-1 0 0,0 0 0,0-1 0,1 1 0,-1 0 0,0 0 0,0 0 0,1 0 0,-1-1 0,0 1 0,1 0 0,-1 0 0,1 0 0,17-10 0,1 1 0,0 0 0,1 2 0,0 0 0,28-6 0,-22 6 0,0-2 0,-18 6 0,0 1 0,0-1 0,0 1 0,12-1 0,-19 3 0,-1 0 0,0 0 0,1 0 0,-1 0 0,1 0 0,-1 1 0,0-1 0,1 0 0,-1 0 0,1 1 0,-1-1 0,0 0 0,1 0 0,-1 1 0,0-1 0,0 0 0,1 1 0,-1-1 0,0 0 0,0 1 0,1-1 0,-1 0 0,0 1 0,0-1 0,0 1 0,0-1 0,0 0 0,0 1 0,1-1 0,-1 1 0,0-1 0,0 1 0,-1 0 0,1 18 0,0-15 0,-1 39-455,3 1 0,11 79 0,-9-105-6371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753"/>
    </inkml:context>
    <inkml:brush xml:id="br0">
      <inkml:brushProperty name="width" value="0.05" units="cm"/>
      <inkml:brushProperty name="height" value="0.05" units="cm"/>
    </inkml:brush>
  </inkml:definitions>
  <inkml:trace contextRef="#ctx0" brushRef="#br0">23 27 24575,'0'-4'0,"-2"-5"0,-4 1 0,1 3 0,0 4 0,1 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4.481"/>
    </inkml:context>
    <inkml:brush xml:id="br0">
      <inkml:brushProperty name="width" value="0.05" units="cm"/>
      <inkml:brushProperty name="height" value="0.05" units="cm"/>
    </inkml:brush>
  </inkml:definitions>
  <inkml:trace contextRef="#ctx0" brushRef="#br0">77 48 24575,'0'0'0,"0"0"0,0-1 0,0 1 0,0 0 0,0-1 0,0 1 0,0-1 0,0 1 0,0 0 0,0-1 0,0 1 0,0 0 0,0-1 0,0 1 0,0-1 0,-1 1 0,1 0 0,0-1 0,0 1 0,0 0 0,-1 0 0,1-1 0,0 1 0,0 0 0,-1-1 0,1 1 0,-8 5 0,-5 17 0,0 9 0,-12 43 0,21-59 0,1 0 0,0 0 0,1 0 0,0 1 0,2 18 0,0-31 0,0 0 0,0 0 0,1 0 0,-1 0 0,1 0 0,0 0 0,-1 0 0,1 0 0,1 0 0,-1 0 0,0 0 0,1-1 0,0 1 0,-1 0 0,1-1 0,0 1 0,0-1 0,0 0 0,1 0 0,-1 0 0,1 0 0,-1 0 0,4 1 0,-2-1 0,-1-1 0,1 0 0,0 0 0,-1 0 0,1-1 0,0 1 0,0-1 0,0 0 0,0 0 0,-1 0 0,1 0 0,0-1 0,0 0 0,0 0 0,-1 0 0,1 0 0,0 0 0,4-3 0,-1 0 0,0-1 0,0 1 0,0-1 0,0-1 0,-1 1 0,0-1 0,-1 0 0,1-1 0,-1 1 0,0-1 0,0 0 0,-1 0 0,0 0 0,0-1 0,-1 1 0,0-1 0,-1 0 0,4-14 0,-4 13 0,-1 0 0,1 0 0,-1 0 0,-1 0 0,0 0 0,0 0 0,-1 0 0,0 0 0,0 0 0,-1 0 0,-1 0 0,1 0 0,-1 1 0,-1-1 0,1 1 0,-10-16 0,11 22 0,0 0 0,1 0 0,-1 0 0,0 0 0,0 0 0,0 0 0,-1 0 0,1 1 0,0-1 0,0 1 0,-1-1 0,1 1 0,-1 0 0,0 0 0,1 0 0,-1 0 0,0 1 0,1-1 0,-1 1 0,0 0 0,0-1 0,-4 2 0,4-1 0,1 1 0,0-1 0,-1 1 0,1 0 0,0 0 0,0 0 0,-1 0 0,1 0 0,0 1 0,0-1 0,0 0 0,1 1 0,-1 0 0,0-1 0,0 1 0,1 0 0,-1 0 0,1 0 0,0 0 0,-1 0 0,1 0 0,0 1 0,0-1 0,1 0 0,-2 5 0,1-6 0,1 0 0,0 1 0,-1-1 0,1 0 0,0 0 0,0 1 0,0-1 0,0 0 0,0 1 0,0-1 0,0 0 0,0 0 0,1 1 0,-1-1 0,0 0 0,1 0 0,-1 1 0,1-1 0,-1 0 0,1 0 0,0 0 0,0 0 0,0 1 0,1 0 0,0-1 0,0 1 0,0-1 0,0 0 0,0 0 0,0 0 0,0 0 0,0 0 0,0-1 0,0 1 0,1-1 0,2 1 0,2 0 0,0-1 0,0 0 0,0 0 0,0 0 0,0-1 0,0 0 0,12-4 0,21-10 0,-17 5 0,0 2 0,1 0 0,-1 2 0,29-5 0,-47 10 0,0 1 0,0-1 0,0 1 0,1 0 0,-1 0 0,0 1 0,0 0 0,0 0 0,0 0 0,0 0 0,0 1 0,0 0 0,0 0 0,0 0 0,-1 0 0,1 1 0,-1 0 0,0 0 0,1 0 0,-1 1 0,-1-1 0,1 1 0,-1 0 0,1 0 0,2 5 0,-2-3 0,-1 1 0,0 1 0,0-1 0,-1 0 0,0 0 0,0 1 0,-1 0 0,1-1 0,-2 1 0,1 11 0,-1-13 0,0 0 0,-1 1 0,1-1 0,-1 0 0,-1 0 0,1 0 0,-1 1 0,0-1 0,0-1 0,-1 1 0,0 0 0,0-1 0,-4 6 0,7-10 0,0-1 0,0 0 0,0 1 0,-1-1 0,1 0 0,0 1 0,0-1 0,-1 0 0,1 1 0,0-1 0,-1 0 0,1 1 0,0-1 0,-1 0 0,1 0 0,-1 0 0,1 1 0,0-1 0,-1 0 0,1 0 0,-1 0 0,1 0 0,0 0 0,-1 0 0,1 0 0,-1 0 0,-2-9 0,7-17 0,2 0 0,2 1 0,0-1 0,14-27 0,-18 44 0,0 1 0,1 0 0,0 0 0,0 0 0,1 1 0,0 0 0,0 0 0,0 0 0,1 1 0,0 0 0,1 0 0,13-8 0,-18 13 0,0-1 0,0 1 0,0 0 0,0 0 0,0 0 0,0 0 0,1 0 0,-1 1 0,0 0 0,0-1 0,1 1 0,-1 0 0,0 1 0,1-1 0,-1 1 0,0-1 0,5 3 0,-4-2 0,0 2 0,0-1 0,0 0 0,0 1 0,-1 0 0,1-1 0,-1 2 0,1-1 0,-1 0 0,0 1 0,3 4 0,3 7 0,0 1 0,-1 1 0,0-1 0,-1 1 0,4 20 0,1 5-682,10 68-1,-19-84-6143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4.668"/>
    </inkml:context>
    <inkml:brush xml:id="br0">
      <inkml:brushProperty name="width" value="0.05" units="cm"/>
      <inkml:brushProperty name="height" value="0.05" units="cm"/>
    </inkml:brush>
  </inkml:definitions>
  <inkml:trace contextRef="#ctx0" brushRef="#br0">0 21 24575,'2'2'0,"3"1"0,3 0 0,3-1 0,1 0 0,0-1 0,4-3 0,1-1 0,1-2 0,3 0 0,3-2 0,-2 1 0,-4 1-8191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5.412"/>
    </inkml:context>
    <inkml:brush xml:id="br0">
      <inkml:brushProperty name="width" value="0.05" units="cm"/>
      <inkml:brushProperty name="height" value="0.05" units="cm"/>
    </inkml:brush>
  </inkml:definitions>
  <inkml:trace contextRef="#ctx0" brushRef="#br0">127 141 24575,'32'-25'0,"9"-8"0,-38 30 0,-1 1 0,0 0 0,0-1 0,0 0 0,0 0 0,0 1 0,-1-1 0,1 0 0,-1 0 0,0-1 0,1 1 0,0-6 0,-2 8 0,0 0 0,-1-1 0,1 1 0,0 0 0,0-1 0,-1 1 0,1 0 0,-1 0 0,1-1 0,-1 1 0,0 0 0,1 0 0,-1 0 0,0 0 0,0 0 0,0 0 0,0 0 0,1 0 0,-1 0 0,-1 0 0,1 1 0,0-1 0,0 0 0,0 1 0,0-1 0,0 1 0,-1-1 0,1 1 0,-2-1 0,-4-1 0,0-1 0,-1 2 0,-12-3 0,10 4 0,0 0 0,0 0 0,0 1 0,0 0 0,0 0 0,0 1 0,-12 5 0,18-6 0,1 0 0,-1 0 0,1 0 0,-1 1 0,1 0 0,-1-1 0,1 1 0,0 1 0,0-1 0,0 0 0,0 1 0,0-1 0,1 1 0,-1 0 0,1 0 0,-1 0 0,1 0 0,0 1 0,1-1 0,-1 0 0,-2 8 0,4-8 0,0 0 0,0 1 0,0-1 0,0 0 0,1 1 0,-1-1 0,1 0 0,0 1 0,0-1 0,0 0 0,0 0 0,1 0 0,-1 0 0,1 0 0,0 0 0,0 0 0,0 0 0,0-1 0,5 5 0,5 4 0,0 1 0,24 15 0,-28-22 0,62 42 0,-47-34 0,0 2 0,-2 0 0,0 2 0,26 25 0,-46-41 0,1 0 0,-1 1 0,0-1 0,0 1 0,0-1 0,0 1 0,0-1 0,0 1 0,0-1 0,0 1 0,-1 0 0,1 0 0,-1-1 0,1 1 0,-1 0 0,1 0 0,-1 0 0,0-1 0,0 1 0,0 0 0,-1 3 0,1-4 0,-1 1 0,0 0 0,0 0 0,0-1 0,0 1 0,-1-1 0,1 1 0,0-1 0,-1 1 0,1-1 0,0 0 0,-1 0 0,0 1 0,1-1 0,-1 0 0,-3 1 0,-6 2 0,0 0 0,0-1 0,0 0 0,-1 0 0,-14 1 0,17-3-105,1 0 0,0 0 0,-1-1 0,1 0 0,-1 0 0,1-1 0,0 0 0,-1-1 0,1 0 0,0 0 0,0 0 0,-13-7 0,4-2-6721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5.786"/>
    </inkml:context>
    <inkml:brush xml:id="br0">
      <inkml:brushProperty name="width" value="0.05" units="cm"/>
      <inkml:brushProperty name="height" value="0.05" units="cm"/>
    </inkml:brush>
  </inkml:definitions>
  <inkml:trace contextRef="#ctx0" brushRef="#br0">0 165 24575,'59'6'0,"-45"-4"0,0 0 0,0-1 0,1-1 0,-1 0 0,23-3 0,-33 2 0,-1 0 0,1 0 0,-1-1 0,1 1 0,-1-1 0,1 1 0,-1-1 0,0 0 0,0-1 0,0 1 0,0 0 0,0-1 0,-1 1 0,1-1 0,-1 0 0,0 0 0,1 0 0,-1 0 0,-1 0 0,1-1 0,0 1 0,-1-1 0,0 1 0,0-1 0,0 1 0,1-6 0,-1 5 0,-1 1 0,1-1 0,-1 1 0,0-1 0,0 1 0,0-1 0,-1 1 0,1-1 0,-1 1 0,0-1 0,0 1 0,0-1 0,0 1 0,-1 0 0,1 0 0,-1 0 0,0-1 0,0 2 0,0-1 0,0 0 0,-1 0 0,1 1 0,-1-1 0,0 1 0,1 0 0,-1 0 0,-6-4 0,6 5 0,1-1 0,-1 1 0,0 0 0,0 0 0,0 0 0,0 0 0,-1 0 0,1 1 0,0 0 0,0-1 0,0 1 0,0 0 0,-1 0 0,1 1 0,0-1 0,0 1 0,0 0 0,0-1 0,0 1 0,0 1 0,0-1 0,0 0 0,0 1 0,0-1 0,1 1 0,-1 0 0,1 0 0,-1 0 0,1 0 0,0 0 0,-3 4 0,0 1 0,1 0 0,0 0 0,0 1 0,0 0 0,1 0 0,0 0 0,1 0 0,-1 0 0,2 0 0,-1 1 0,1-1 0,0 1 0,1-1 0,1 16 0,-1-16 0,1-1 0,0 1 0,1 0 0,-1-1 0,1 1 0,1-1 0,-1 0 0,1 0 0,1 0 0,-1 0 0,1 0 0,0-1 0,1 0 0,-1 0 0,1 0 0,9 8 0,12 3-1365,-1-5-5461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098"/>
    </inkml:context>
    <inkml:brush xml:id="br0">
      <inkml:brushProperty name="width" value="0.05" units="cm"/>
      <inkml:brushProperty name="height" value="0.05" units="cm"/>
    </inkml:brush>
  </inkml:definitions>
  <inkml:trace contextRef="#ctx0" brushRef="#br0">14 58 24575,'0'-1'0,"0"0"0,0 0 0,0 0 0,0 0 0,0 0 0,-1 0 0,1 0 0,0 0 0,0 0 0,-1 0 0,1 0 0,-1 0 0,1 0 0,-1 0 0,1 0 0,-1 0 0,0 0 0,1 0 0,-1 0 0,-1 0 0,2 1 0,0 0 0,0-1 0,0 1 0,-1 0 0,1 0 0,0 0 0,0 0 0,0 0 0,0 0 0,0 0 0,0 0 0,-1 0 0,1 0 0,0 0 0,0 0 0,0 1 0,0-1 0,0 0 0,0 0 0,-1 0 0,1 0 0,0 0 0,0 0 0,0 0 0,0 0 0,0 0 0,0 0 0,0 0 0,0 0 0,-1 1 0,1-1 0,0 0 0,0 0 0,0 0 0,0 0 0,0 0 0,0 0 0,0 1 0,0-1 0,0 0 0,0 0 0,0 0 0,0 0 0,0 0 0,0 1 0,2 14 0,14 37 0,-8-26 0,0-1 0,-2 1 0,4 27 0,-10-51 0,0-1 0,1 0 0,-1 1 0,0-1 0,0 1 0,0-1 0,0 0 0,0 1 0,-1-1 0,1 1 0,0-1 0,-1 0 0,1 1 0,-1-1 0,1 0 0,-1 0 0,1 1 0,-1-1 0,0 0 0,0 0 0,0 0 0,0 0 0,0 0 0,0 0 0,0 0 0,0 0 0,0 0 0,0 0 0,0-1 0,-2 2 0,2-2 0,0 0 0,1 0 0,-1 0 0,0 0 0,0 0 0,1 0 0,-1 0 0,0 0 0,0 0 0,1 0 0,-1-1 0,0 1 0,1 0 0,-1-1 0,0 1 0,1 0 0,-1-1 0,0 1 0,1-1 0,-1 1 0,0-1 0,0-1 0,0 1 0,-1-1 0,1 1 0,0-1 0,1 0 0,-1 1 0,0-1 0,0 0 0,1 0 0,-1 0 0,1 1 0,-1-3 0,0-6 0,0 0 0,1 0 0,0-1 0,1 1 0,0 0 0,0 0 0,1 1 0,1-1 0,6-17 0,-4 13 0,1 1 0,0 1 0,1-1 0,0 1 0,1 0 0,14-15 0,-1 8 342,-20 18-432,0 0 0,0 1 0,0-1 0,0 1 0,0-1 1,1 1-1,-1-1 0,0 1 0,0-1 0,1 1 1,-1 0-1,0 0 0,0 0 0,1 0 0,-1 0 0,0 0 1,1 0-1,1 1 0,7 4-6736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458"/>
    </inkml:context>
    <inkml:brush xml:id="br0">
      <inkml:brushProperty name="width" value="0.05" units="cm"/>
      <inkml:brushProperty name="height" value="0.05" units="cm"/>
    </inkml:brush>
  </inkml:definitions>
  <inkml:trace contextRef="#ctx0" brushRef="#br0">0 45 24575,'0'-4'0,"0"-1"0,0 1 0,1 0 0,-1-1 0,1 1 0,0 0 0,0 0 0,3-7 0,1 38 0,-4 32 0,3 47 0,-3-90 0,2-1 0,0 1 0,0-1 0,10 25 0,-12-36 0,1-1 0,-1 0 0,0 0 0,1-1 0,0 1 0,0 0 0,0-1 0,0 1 0,0-1 0,0 1 0,1-1 0,-1 0 0,1 0 0,0 0 0,-1 0 0,1 0 0,0-1 0,0 1 0,5 1 0,-5-3 0,0 0 0,-1 1 0,1-1 0,0 0 0,0-1 0,-1 1 0,1 0 0,0-1 0,-1 0 0,1 1 0,0-1 0,-1 0 0,1 0 0,-1-1 0,0 1 0,1 0 0,-1-1 0,0 0 0,0 1 0,0-1 0,0 0 0,0 0 0,0 0 0,1-3 0,6-7 0,0 0 0,-1-1 0,-1 0 0,0 0 0,-1 0 0,9-29 0,-8 16 0,-1-1 0,6-50 0,-13 58 0,0 19 0,1 0 0,0 0 0,0 0 0,0 0 0,0 0 0,0 0 0,0 0 0,-1 0 0,1 0 0,0 0 0,0 0 0,0 0 0,0-1 0,-1 1 0,1 0 0,0 0 0,0 0 0,0 0 0,0 0 0,-1 1 0,1-1 0,0 0 0,0 0 0,0 0 0,0 0 0,0 0 0,-1 0 0,1 0 0,0 0 0,0 0 0,0 0 0,0 0 0,0 0 0,0 1 0,-1-1 0,1 0 0,0 0 0,0 0 0,0 0 0,0 0 0,0 0 0,0 1 0,0-1 0,0 0 0,0 0 0,0 0 0,0 1 0,-3 2 0,1 1 0,0 0 0,0 0 0,1 0 0,-3 8 0,0 27-1365,6-22-5461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644"/>
    </inkml:context>
    <inkml:brush xml:id="br0">
      <inkml:brushProperty name="width" value="0.05" units="cm"/>
      <inkml:brushProperty name="height" value="0.05" units="cm"/>
    </inkml:brush>
  </inkml:definitions>
  <inkml:trace contextRef="#ctx0" brushRef="#br0">1 28 24575,'0'-2'0,"0"-3"0,0-3 0,2 0 0,3 3 0,1 8 0,0 7 0,-3 9 0,2 7 0,0 7 0,-2 6 0,2 3 0,-1 2 0,2-3 0,0-4 0,0-5 0,0-9-8191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7.441"/>
    </inkml:context>
    <inkml:brush xml:id="br0">
      <inkml:brushProperty name="width" value="0.05" units="cm"/>
      <inkml:brushProperty name="height" value="0.05" units="cm"/>
    </inkml:brush>
  </inkml:definitions>
  <inkml:trace contextRef="#ctx0" brushRef="#br0">1078 0 24575,'-328'13'0,"30"0"0,-154-26 0,476 13-1365,-9 0-5461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799"/>
    </inkml:context>
    <inkml:brush xml:id="br0">
      <inkml:brushProperty name="width" value="0.05" units="cm"/>
      <inkml:brushProperty name="height" value="0.05" units="cm"/>
    </inkml:brush>
  </inkml:definitions>
  <inkml:trace contextRef="#ctx0" brushRef="#br0">36 0 24575,'-2'0'0,"-4"0"0,-2 0 0,0 3 0,2 2 0,1 3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7.047"/>
    </inkml:context>
    <inkml:brush xml:id="br0">
      <inkml:brushProperty name="width" value="0.05" units="cm"/>
      <inkml:brushProperty name="height" value="0.05" units="cm"/>
    </inkml:brush>
  </inkml:definitions>
  <inkml:trace contextRef="#ctx0" brushRef="#br0">96 75 24575,'4'-1'0,"0"-1"0,1 0 0,-1 0 0,0 0 0,0 0 0,0-1 0,-1 0 0,1 1 0,0-1 0,3-5 0,-6 7 0,0 0 0,0 0 0,0 0 0,0-1 0,0 1 0,0 0 0,0 0 0,-1-1 0,1 1 0,0 0 0,-1-1 0,1 1 0,-1 0 0,0-1 0,1-1 0,-1 2 0,0 0 0,0 0 0,-1 1 0,1-1 0,0 0 0,0 0 0,0 1 0,-1-1 0,1 0 0,0 0 0,-1 1 0,1-1 0,-1 0 0,1 1 0,-1-1 0,1 1 0,-1-1 0,1 0 0,-1 1 0,-1-1 0,0-1 0,0 1 0,-1 0 0,1 0 0,0 1 0,-1-1 0,1 0 0,-1 1 0,1 0 0,-1-1 0,1 1 0,0 0 0,-1 0 0,1 0 0,-1 1 0,1-1 0,-5 1 0,1 1 0,0 1 0,0-1 0,0 1 0,0 0 0,0 1 0,0-1 0,1 1 0,0 0 0,0 0 0,0 1 0,0-1 0,0 1 0,1 1 0,0-1 0,-3 6 0,5-8 0,0 0 0,0 1 0,1-1 0,0 0 0,0 1 0,0-1 0,0 1 0,0-1 0,1 1 0,-1-1 0,1 1 0,0-1 0,0 1 0,0 0 0,1-1 0,-1 1 0,1-1 0,0 1 0,0-1 0,0 1 0,0-1 0,1 0 0,-1 0 0,1 1 0,0-1 0,0 0 0,0 0 0,1-1 0,3 5 0,1-1-170,1 1-1,0-2 0,0 1 1,1-1-1,0-1 0,-1 1 1,15 4-1,7 2-6655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7.466"/>
    </inkml:context>
    <inkml:brush xml:id="br0">
      <inkml:brushProperty name="width" value="0.05" units="cm"/>
      <inkml:brushProperty name="height" value="0.05" units="cm"/>
    </inkml:brush>
  </inkml:definitions>
  <inkml:trace contextRef="#ctx0" brushRef="#br0">132 102 24575,'-1'-2'0,"1"1"0,-1-1 0,1 1 0,-1-1 0,1 1 0,-1 0 0,0-1 0,0 1 0,0 0 0,1 0 0,-1-1 0,0 1 0,-1 0 0,1 0 0,0 0 0,0 0 0,0 0 0,-1 0 0,1 1 0,0-1 0,-1 0 0,1 1 0,-3-2 0,-34-9 0,38 10 0,-16-5 0,24 2 0,25 1 0,2 5 0,-26-1 0,0 0 0,1-1 0,-1 0 0,0-1 0,0 0 0,16-3 0,-24 4 0,-1 0 0,1 0 0,-1 0 0,1 0 0,-1-1 0,1 1 0,-1 0 0,1 0 0,-1 0 0,1 0 0,-1-1 0,1 1 0,-1 0 0,0-1 0,1 1 0,-1 0 0,1-1 0,-1 1 0,0 0 0,1-1 0,-1 1 0,0-1 0,0 1 0,1 0 0,-1-1 0,0 1 0,0-1 0,0 1 0,0-1 0,1 1 0,-1-1 0,0 1 0,0-1 0,0 1 0,0-1 0,0 1 0,0-1 0,0 1 0,0-1 0,0 1 0,-1-1 0,1 1 0,0-1 0,0 1 0,0-1 0,-1 1 0,1-1 0,0 1 0,0 0 0,-1-1 0,1 1 0,0-1 0,-1 1 0,1 0 0,0-1 0,-1 1 0,1 0 0,-1-1 0,1 1 0,-1 0 0,1 0 0,0 0 0,-2-1 0,-29-15 0,25 14 0,-1 0 0,0 1 0,0 0 0,0 0 0,0 1 0,0 0 0,0 0 0,0 1 0,0-1 0,0 2 0,0-1 0,1 1 0,-1 0 0,-11 5 0,14-6 0,0 2 0,0-1 0,0 0 0,0 1 0,0 0 0,0 0 0,1 0 0,0 0 0,-1 1 0,1-1 0,0 1 0,1 0 0,-1-1 0,1 1 0,-1 1 0,1-1 0,0 0 0,1 1 0,-1-1 0,1 1 0,0-1 0,-1 9 0,2-10 0,-1-1 0,1 1 0,0 0 0,1 0 0,-1-1 0,0 1 0,1 0 0,0-1 0,0 1 0,-1 0 0,1-1 0,1 1 0,-1-1 0,0 0 0,1 1 0,-1-1 0,1 0 0,0 0 0,-1 0 0,1 0 0,0 0 0,0 0 0,1 0 0,-1-1 0,0 1 0,0-1 0,1 0 0,-1 0 0,1 1 0,-1-1 0,1-1 0,0 1 0,-1 0 0,4 0 0,6 1 0,1-1 0,-1 1 0,0-2 0,1 0 0,-1 0 0,16-4 0,-2 0-195,-1-1 0,0-2 0,-1 0 0,0-2 0,0-1 0,39-22 0,-35 15-6631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9.041"/>
    </inkml:context>
    <inkml:brush xml:id="br0">
      <inkml:brushProperty name="width" value="0.05" units="cm"/>
      <inkml:brushProperty name="height" value="0.05" units="cm"/>
    </inkml:brush>
  </inkml:definitions>
  <inkml:trace contextRef="#ctx0" brushRef="#br0">104 76 24575,'13'-10'0,"0"1"0,0 0 0,1 1 0,0 0 0,0 1 0,1 1 0,0 0 0,19-4 0,-34 9 0,1 1 0,0 0 0,0-1 0,0 1 0,1 0 0,-1 0 0,0 0 0,0 0 0,0 0 0,0 0 0,0 0 0,0 0 0,0 0 0,0 0 0,0 0 0,2 1 0,-3 0 0,0-1 0,0 0 0,0 1 0,1-1 0,-1 0 0,0 1 0,0-1 0,0 0 0,0 1 0,0-1 0,0 1 0,0-1 0,0 0 0,0 1 0,0-1 0,0 1 0,0-1 0,0 0 0,0 1 0,0-1 0,0 0 0,0 1 0,0-1 0,0 1 0,-1-1 0,1 0 0,0 1 0,-1-1 0,-22 32 0,23-32 0,-102 107 0,-8 9 0,106-111 0,-1 1 0,1-1 0,0 1 0,1 0 0,-6 11 0,8-16 0,1 1 0,-1-1 0,1 1 0,0 0 0,-1-1 0,1 1 0,0-1 0,0 1 0,0-1 0,0 1 0,0 0 0,1-1 0,-1 1 0,0-1 0,1 1 0,-1-1 0,1 1 0,-1-1 0,1 1 0,0-1 0,0 1 0,-1-1 0,1 0 0,0 0 0,0 1 0,0-1 0,1 0 0,-1 0 0,0 0 0,2 1 0,12 7 7,1-1 0,0 0 0,0-2 0,0 0 1,1 0-1,0-2 0,20 4 0,19 5-1429,-32-6-5404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9.353"/>
    </inkml:context>
    <inkml:brush xml:id="br0">
      <inkml:brushProperty name="width" value="0.05" units="cm"/>
      <inkml:brushProperty name="height" value="0.05" units="cm"/>
    </inkml:brush>
  </inkml:definitions>
  <inkml:trace contextRef="#ctx0" brushRef="#br0">363 42 24575,'-11'-13'0,"8"9"0,0 1 0,0-1 0,0 1 0,0 0 0,-5-5 0,7 8 0,1-1 0,-1 1 0,0 0 0,0-1 0,0 1 0,1 0 0,-1-1 0,0 1 0,0 0 0,0 0 0,1 0 0,-1 0 0,0 0 0,0 0 0,0 0 0,0 0 0,1 0 0,-1 0 0,0 0 0,0 0 0,0 1 0,0-1 0,1 0 0,-1 0 0,0 1 0,0-1 0,1 1 0,-1-1 0,0 1 0,1-1 0,-1 1 0,0-1 0,0 2 0,-7 7 0,1 0 0,0 1 0,-9 16 0,-12 17 0,9-21 0,-1-1 0,-1-2 0,-1 0 0,-27 17 0,-38 33 0,86-68 0,0 1 0,-1-1 0,1 0 0,-1 1 0,1-1 0,0 1 0,0-1 0,0 1 0,0-1 0,0 1 0,0 0 0,1 0 0,-1-1 0,0 1 0,1 0 0,-1 0 0,1 0 0,0 0 0,0-1 0,0 1 0,0 0 0,0 0 0,0 0 0,0 0 0,0 0 0,1 0 0,-1 0 0,1-1 0,-1 1 0,1 0 0,0 0 0,0-1 0,0 1 0,0 0 0,0-1 0,0 1 0,0-1 0,0 1 0,3 1 0,6 6 0,-1-1 0,1-1 0,0 1 0,20 10 0,-27-17 0,84 43-1365,-44-25-5461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45.753"/>
    </inkml:context>
    <inkml:brush xml:id="br0">
      <inkml:brushProperty name="width" value="0.05" units="cm"/>
      <inkml:brushProperty name="height" value="0.05" units="cm"/>
    </inkml:brush>
  </inkml:definitions>
  <inkml:trace contextRef="#ctx0" brushRef="#br0">0 19 24575,'0'-1'0,"0"1"0,0-1 0,0 0 0,0 0 0,0 1 0,1-1 0,-1 0 0,0 1 0,0-1 0,0 0 0,1 1 0,-1-1 0,0 0 0,1 1 0,-1-1 0,0 0 0,1 1 0,-1-1 0,1 1 0,-1-1 0,1 1 0,-1-1 0,1 1 0,0 0 0,-1-1 0,1 1 0,0-1 0,-1 1 0,1 0 0,0 0 0,-1-1 0,1 1 0,0 0 0,-1 0 0,1 0 0,0 0 0,0 0 0,-1 0 0,1 0 0,0 0 0,-1 0 0,1 0 0,0 0 0,0 1 0,-1-1 0,1 0 0,0 1 0,37 13 0,-34-11 0,210 101 0,-204-100 0,39 21 0,-45-23 0,-1 1 0,1-1 0,-1 1 0,0-1 0,0 1 0,0 0 0,0 0 0,-1 0 0,1 0 0,3 7 0,-5-7 0,-1-1 0,1 0 0,-1 0 0,0 0 0,0 1 0,0-1 0,0 0 0,0 0 0,0 0 0,0 1 0,-1-1 0,1 0 0,-1 0 0,0 0 0,0 0 0,1 0 0,-1 0 0,0 0 0,-1 0 0,1 0 0,0 0 0,-1-1 0,1 1 0,-1 0 0,-2 2 0,-6 5 0,0 0 0,-21 14 0,28-21 0,-38 23-455,0-1 0,-89 36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46.030"/>
    </inkml:context>
    <inkml:brush xml:id="br0">
      <inkml:brushProperty name="width" value="0.05" units="cm"/>
      <inkml:brushProperty name="height" value="0.05" units="cm"/>
    </inkml:brush>
  </inkml:definitions>
  <inkml:trace contextRef="#ctx0" brushRef="#br0">9 12 24575,'0'0'0,"-1"0"0,1 0 0,0 0 0,0 1 0,-1-1 0,1 0 0,0 0 0,0 0 0,-1 0 0,1 0 0,0 0 0,0 0 0,-1 0 0,1 0 0,0 0 0,0 0 0,-1-1 0,1 1 0,0 0 0,0 0 0,-1 0 0,1 0 0,0 0 0,0 0 0,-1 0 0,1-1 0,0 1 0,0 0 0,0 0 0,-1 0 0,1-1 0,0 1 0,0 0 0,0 0 0,0 0 0,0-1 0,0 1 0,-1 0 0,1 0 0,0-1 0,0 1 0,0 0 0,0 0 0,0-1 0,0 1 0,0-1 0,0 1 0,1-1 0,-1 1 0,1-1 0,-1 1 0,1 0 0,-1-1 0,1 1 0,-1-1 0,1 1 0,-1 0 0,1 0 0,-1-1 0,1 1 0,0 0 0,-1 0 0,1 0 0,-1-1 0,1 1 0,0 0 0,-1 0 0,1 0 0,0 0 0,6 1 0,1-1 0,-1 1 0,0 0 0,0 1 0,0 0 0,0 0 0,0 0 0,0 1 0,-1 0 0,1 0 0,-1 1 0,0-1 0,0 1 0,0 1 0,10 9 0,-14-12 0,1 1 0,-1 0 0,0-1 0,1 1 0,-1 0 0,0 1 0,-1-1 0,1 0 0,-1 0 0,1 1 0,-1-1 0,0 1 0,0-1 0,-1 1 0,1 0 0,-1-1 0,1 1 0,-1 0 0,0-1 0,-1 1 0,1-1 0,-1 1 0,1 0 0,-1-1 0,0 1 0,0-1 0,-1 1 0,1-1 0,-1 0 0,1 0 0,-1 1 0,-4 4 0,-3 2-227,0-1-1,0 0 1,-1 0-1,0-1 1,-17 12-1,-19 9-6598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251"/>
    </inkml:context>
    <inkml:brush xml:id="br0">
      <inkml:brushProperty name="width" value="0.05" units="cm"/>
      <inkml:brushProperty name="height" value="0.05" units="cm"/>
    </inkml:brush>
  </inkml:definitions>
  <inkml:trace contextRef="#ctx0" brushRef="#br0">1 2 24575,'0'-2'0,"0"4"0,0 30 0,8 44 0,-6-65 0,1-1 0,1 1 0,0-1 0,0 0 0,1-1 0,0 1 0,1-1 0,0 0 0,0 0 0,1-1 0,0 0 0,10 8 0,-5-5 0,1-1 0,1-1 0,0 0 0,0-1 0,0 0 0,1-1 0,20 6 0,9-1 0,0-2 0,1-1 0,0-3 0,83 1 0,-122-7 0,159-2 0,-149 0 0,1 0 0,-1-1 0,0-1 0,0 0 0,0-2 0,0 1 0,26-15 0,-37 17-195,0-1 0,0 1 0,0-1 0,-1 1 0,0-1 0,5-6 0,0-3-6631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528"/>
    </inkml:context>
    <inkml:brush xml:id="br0">
      <inkml:brushProperty name="width" value="0.05" units="cm"/>
      <inkml:brushProperty name="height" value="0.05" units="cm"/>
    </inkml:brush>
  </inkml:definitions>
  <inkml:trace contextRef="#ctx0" brushRef="#br0">3 54 24575,'-1'-12'0,"1"9"0,-1 1 0,1-1 0,0 0 0,0 0 0,0 0 0,0 0 0,1 0 0,-1 1 0,1-1 0,0 0 0,0 0 0,2-4 0,-3 7 0,1 0 0,-1 0 0,0 0 0,1 0 0,-1 0 0,1 1 0,-1-1 0,0 0 0,1 0 0,-1 1 0,0-1 0,1 0 0,-1 1 0,0-1 0,0 0 0,1 1 0,-1-1 0,0 0 0,0 1 0,1-1 0,-1 0 0,0 1 0,0-1 0,0 1 0,0-1 0,0 1 0,0-1 0,0 0 0,0 1 0,6 16 0,-2 10-104,-1 0 0,-1 1 0,-3 37 1,1-40-847,0-13-5876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683"/>
    </inkml:context>
    <inkml:brush xml:id="br0">
      <inkml:brushProperty name="width" value="0.05" units="cm"/>
      <inkml:brushProperty name="height" value="0.05" units="cm"/>
    </inkml:brush>
  </inkml:definitions>
  <inkml:trace contextRef="#ctx0" brushRef="#br0">8 6 24575,'-2'-3'0,"-4"0"0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8.659"/>
    </inkml:context>
    <inkml:brush xml:id="br0">
      <inkml:brushProperty name="width" value="0.05" units="cm"/>
      <inkml:brushProperty name="height" value="0.05" units="cm"/>
    </inkml:brush>
  </inkml:definitions>
  <inkml:trace contextRef="#ctx0" brushRef="#br0">225 84 24575,'0'-15'0,"1"11"0,-1-1 0,0 0 0,0 0 0,-1 0 0,0 0 0,1 0 0,-3-5 0,2 9 0,1-1 0,-1 1 0,0 0 0,0-1 0,0 1 0,0 0 0,0 0 0,0 0 0,-1-1 0,1 1 0,0 0 0,-1 1 0,1-1 0,0 0 0,-1 0 0,1 1 0,-1-1 0,1 0 0,-1 1 0,0 0 0,1-1 0,-1 1 0,1 0 0,-1 0 0,-3 0 0,0-1 0,-13 0 0,-1 0 0,1 1 0,-1 0 0,1 2 0,-34 6 0,50-7 0,0 0 0,0 0 0,0 0 0,0 0 0,0 0 0,0 0 0,0 1 0,1-1 0,-1 1 0,1-1 0,-1 1 0,1 0 0,-1 0 0,1-1 0,0 1 0,0 0 0,0 0 0,0 0 0,0 0 0,0 1 0,0-1 0,1 0 0,-1 0 0,1 0 0,0 0 0,0 1 0,0-1 0,0 0 0,0 0 0,0 1 0,0-1 0,1 0 0,-1 0 0,1 0 0,-1 1 0,1-1 0,2 4 0,-2-4 0,-1 0 0,1 0 0,0-1 0,0 1 0,0 0 0,0 0 0,1-1 0,-1 1 0,0 0 0,1-1 0,-1 1 0,1-1 0,-1 0 0,1 0 0,0 1 0,-1-1 0,1 0 0,0 0 0,0-1 0,0 1 0,0 0 0,0-1 0,0 1 0,0-1 0,0 1 0,0-1 0,0 0 0,0 0 0,0 0 0,0 0 0,0 0 0,0-1 0,1 1 0,-1-1 0,0 1 0,-1-1 0,1 1 0,0-1 0,0 0 0,0 0 0,2-2 0,20-19-1365,-15 11-5461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072"/>
    </inkml:context>
    <inkml:brush xml:id="br0">
      <inkml:brushProperty name="width" value="0.05" units="cm"/>
      <inkml:brushProperty name="height" value="0.05" units="cm"/>
    </inkml:brush>
  </inkml:definitions>
  <inkml:trace contextRef="#ctx0" brushRef="#br0">1 10 24575,'1'4'0,"-1"0"0,1 0 0,1 0 0,-1 0 0,0 0 0,1-1 0,0 1 0,0 0 0,0-1 0,0 1 0,1-1 0,0 0 0,-1 0 0,1 0 0,5 4 0,-2-1 0,-1-1 0,0 1 0,7 12 0,-9-11 0,0 0 0,0 0 0,-1 0 0,0 0 0,0 1 0,-1-1 0,0 1 0,0-1 0,-1 1 0,0-1 0,-1 9 0,2-29 0,1 0 0,1 1 0,-1-1 0,2 1 0,0 0 0,0 0 0,1 0 0,1 0 0,0 1 0,1 0 0,0 0 0,0 1 0,1-1 0,13-11 0,-20 20 0,0 1 0,0 0 0,1 0 0,-1 0 0,1 0 0,-1 0 0,1 0 0,0 0 0,-1 0 0,1 0 0,0 1 0,-1-1 0,1 1 0,0-1 0,0 1 0,0 0 0,-1 0 0,1 0 0,2 0 0,-2 0 0,0 1 0,-1-1 0,1 1 0,-1 0 0,0 0 0,1 0 0,-1-1 0,0 1 0,1 1 0,-1-1 0,0 0 0,0 0 0,0 0 0,0 1 0,0-1 0,0 0 0,1 3 0,3 6 0,-1 1 0,0 0 0,-1 0 0,4 21 0,-5-21 0,8 52-1365,-8-46-5461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396"/>
    </inkml:context>
    <inkml:brush xml:id="br0">
      <inkml:brushProperty name="width" value="0.05" units="cm"/>
      <inkml:brushProperty name="height" value="0.05" units="cm"/>
    </inkml:brush>
  </inkml:definitions>
  <inkml:trace contextRef="#ctx0" brushRef="#br0">186 143 24575,'4'-9'0,"-1"0"0,1-1 0,-2 1 0,1-1 0,-1 0 0,1-19 0,-2 26 0,-1 0 0,0 0 0,-1 1 0,1-1 0,-1 0 0,1 0 0,-1 0 0,0 0 0,0 0 0,0 0 0,0 1 0,-2-4 0,2 4 0,-1 1 0,1 0 0,0-1 0,0 1 0,-1 0 0,1 0 0,-1 0 0,1 0 0,-1 0 0,0 0 0,1 1 0,-1-1 0,0 0 0,1 1 0,-1 0 0,0-1 0,0 1 0,1 0 0,-1 0 0,0 0 0,0 0 0,-2 0 0,0 1 0,0-1 0,-1 2 0,1-1 0,0 0 0,-1 1 0,1 0 0,0 0 0,0 0 0,0 0 0,1 1 0,-1 0 0,0-1 0,1 1 0,0 1 0,0-1 0,0 0 0,0 1 0,0-1 0,-2 6 0,-5 7 0,1 0 0,1 1 0,-9 23 0,8-12 0,1 0 0,1 1 0,2 0 0,0 0 0,2 1 0,2-1 0,0 1 0,7 54 0,4-19 0,3 0 0,38 117 0,-44-164 0,-1 0 0,1 0 0,-2 0 0,-1 1 0,0 0 0,2 31 0,-6-48-44,0-1 0,0 1 0,0 0 0,0-1 0,-1 1 0,1 0 0,0-1 0,-1 1 0,1 0 0,-1-1 0,1 1 0,-1-1 0,0 1 0,0-1 0,0 1 0,1-1 0,-1 0 0,-1 1-1,1-1 1,0 0 0,0 0 0,0 0 0,-1 0 0,1 0 0,-1 0 0,1 0 0,0 0 0,-1 0 0,0-1 0,-1 2 0,-14 1-6782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876"/>
    </inkml:context>
    <inkml:brush xml:id="br0">
      <inkml:brushProperty name="width" value="0.05" units="cm"/>
      <inkml:brushProperty name="height" value="0.05" units="cm"/>
    </inkml:brush>
  </inkml:definitions>
  <inkml:trace contextRef="#ctx0" brushRef="#br0">1 155 24575,'9'-1'0,"0"-1"0,0 0 0,0 0 0,0-1 0,0 0 0,12-7 0,5 0 0,11-4 0,-6 2 0,0 1 0,50-10 0,-42 18 0,-32 3 0,0-1 0,0 1 0,0-1 0,0 0 0,0-1 0,-1 0 0,1 0 0,0 0 0,-1-1 0,12-6 0,-15 7 0,-1 1 0,1-1 0,-1 1 0,0-1 0,1 1 0,-1-1 0,0 0 0,0 0 0,0 0 0,0 0 0,-1 0 0,1 0 0,2-5 0,-6 6 0,-5 6 0,-5 6 0,6-4 0,1 1 0,0-1 0,0 1 0,1 0 0,0 1 0,1-1 0,-1 1 0,2 0 0,-1 0 0,1 0 0,-1 12 0,3-17 0,-1 0 0,1-1 0,1 1 0,-1 0 0,0 0 0,1 0 0,0 0 0,0-1 0,0 1 0,0 0 0,1-1 0,2 7 0,-2-8 0,0 1 0,0-1 0,0 0 0,0 0 0,1 0 0,-1 0 0,1 0 0,-1 0 0,1-1 0,-1 1 0,1-1 0,0 0 0,0 0 0,0 0 0,-1 0 0,1 0 0,0 0 0,4-1 0,-2 1 0,-1-1 0,1 0 0,0 0 0,-1 0 0,1-1 0,-1 0 0,1 1 0,-1-2 0,0 1 0,1 0 0,-1-1 0,0 0 0,0 0 0,0 0 0,0-1 0,4-2 0,-3 1 0,0-1 0,0 1 0,-1-1 0,1 0 0,-1 0 0,0 0 0,-1-1 0,1 1 0,-1-1 0,4-11 0,-5 13 0,0-1 0,-1 1 0,0-1 0,0 0 0,0 1 0,-1-1 0,1 0 0,-1 1 0,0-1 0,-1 0 0,1 0 0,-1 1 0,0-1 0,-2-6 0,1 7 0,1 1 0,-1 0 0,0-1 0,0 1 0,0 0 0,-1 0 0,1 0 0,-1 1 0,1-1 0,-1 1 0,0-1 0,0 1 0,0 0 0,-1 0 0,1 0 0,0 0 0,-1 1 0,1 0 0,-1-1 0,-4 0 0,4 1-59,0 1 0,-1-1-1,1 1 1,0 0-1,0 0 1,-1 0 0,1 0-1,0 1 1,0 0 0,0 0-1,-1 0 1,1 0 0,0 1-1,1-1 1,-1 1-1,0 0 1,0 0 0,1 0-1,-1 1 1,1 0 0,0-1-1,-4 5 1,-3 5-6767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1.846"/>
    </inkml:context>
    <inkml:brush xml:id="br0">
      <inkml:brushProperty name="width" value="0.05" units="cm"/>
      <inkml:brushProperty name="height" value="0.05" units="cm"/>
    </inkml:brush>
  </inkml:definitions>
  <inkml:trace contextRef="#ctx0" brushRef="#br0">187 439 24575,'1'-2'0,"0"0"0,0 0 0,0 0 0,0 0 0,1 1 0,-1-1 0,1 1 0,-1-1 0,1 1 0,-1-1 0,5-1 0,0-3 0,1-1 0,1-1 0,-1-1 0,-1 1 0,0-1 0,0 0 0,0-1 0,-1 1 0,-1-1 0,5-12 0,-8 19 0,0-1 0,0 0 0,0 1 0,0-1 0,0 0 0,-1 0 0,0 1 0,0-1 0,0 0 0,0 0 0,0 0 0,-1 1 0,0-1 0,0 0 0,0 1 0,0-1 0,0 0 0,-1 1 0,1 0 0,-1-1 0,0 1 0,0 0 0,-1 0 0,1 0 0,0 0 0,-1 0 0,0 0 0,0 1 0,-4-4 0,5 5 0,-1-1 0,1 1 0,-1 0 0,0 0 0,1 0 0,-1 0 0,0 0 0,0 0 0,0 1 0,0-1 0,1 1 0,-1 0 0,0 0 0,0 0 0,-5 1 0,3 0 0,0 0 0,-1 1 0,1 0 0,0 0 0,1 0 0,-1 0 0,0 1 0,-4 3 0,-4 5 0,-1 0 0,1 1 0,1 1 0,-13 16 0,14-16 0,1 2 0,0-1 0,-11 24 0,18-32 0,0-1 0,1 1 0,0-1 0,0 1 0,0 0 0,1 0 0,0 0 0,0 0 0,1 0 0,-1 0 0,1 0 0,1 0 0,1 11 0,-2-15 0,1 0 0,0 1 0,-1-1 0,1 0 0,0 0 0,0 0 0,0 0 0,1-1 0,-1 1 0,0 0 0,1 0 0,-1-1 0,1 1 0,0-1 0,-1 1 0,1-1 0,0 0 0,0 1 0,3 0 0,-2 0 0,1-1 0,-1-1 0,1 1 0,-1 0 0,1-1 0,-1 0 0,1 0 0,0 0 0,-1 0 0,1 0 0,4-2 0,1 0 0,1-1 0,0 0 0,-1-1 0,0 0 0,0 0 0,0-1 0,15-10 0,-17 9 0,0 0 0,0-1 0,0 0 0,-1 0 0,0 0 0,7-12 0,-10 14 0,-1 1 0,0-1 0,1 1 0,-2-1 0,1 0 0,0 0 0,-1 0 0,0 0 0,0 0 0,0 0 0,-1 0 0,0 0 0,0-7 0,0 11 0,0 1 0,0-1 0,0 1 0,0-1 0,0 1 0,0 0 0,0-1 0,0 1 0,-1-1 0,1 1 0,0-1 0,0 1 0,0-1 0,-1 1 0,1-1 0,0 1 0,0 0 0,-1-1 0,1 1 0,0 0 0,-1-1 0,1 1 0,0 0 0,-1-1 0,-7 7 0,-2 20 0,9-21 0,0 0 0,0 0 0,0 0 0,1 0 0,0 1 0,0-1 0,1 0 0,-1 0 0,3 10 0,-2-13 0,0-1 0,-1 1 0,1 0 0,0-1 0,0 1 0,0-1 0,0 1 0,1-1 0,-1 1 0,0-1 0,0 0 0,1 0 0,-1 0 0,1 0 0,-1 0 0,1 0 0,0 0 0,-1 0 0,1 0 0,0-1 0,0 1 0,-1-1 0,1 1 0,0-1 0,0 0 0,0 0 0,-1 0 0,1 0 0,0 0 0,0 0 0,2-1 0,3 0 0,1 0 0,-1 0 0,0-1 0,0 0 0,0 0 0,0-1 0,-1 1 0,1-2 0,-1 1 0,0-1 0,0 0 0,0 0 0,0-1 0,0 1 0,-1-1 0,0-1 0,0 1 0,-1-1 0,1 0 0,-1 0 0,-1 0 0,1 0 0,4-10 0,-3 2 0,0 0 0,-1-1 0,0 1 0,-1-1 0,-1 1 0,0-1 0,-1 0 0,0 0 0,-1 0 0,-4-23 0,-4-10 0,-15-54 0,19 126 0,3 19 0,16 278 0,-14-328 0,0 1 0,0-1 0,1 0 0,-1 1 0,2-1 0,-1 1 0,1-1 0,0 1 0,0 0 0,0 0 0,1 0 0,0 1 0,0-1 0,1 1 0,0 0 0,0 0 0,0 1 0,0-1 0,9-5 0,-9 8 0,-1 1 0,1-1 0,0 1 0,-1-1 0,1 1 0,0 1 0,0-1 0,0 1 0,0 0 0,0 0 0,0 0 0,0 0 0,0 1 0,0 0 0,-1 0 0,1 1 0,0-1 0,0 1 0,-1 0 0,1 0 0,-1 1 0,0-1 0,0 1 0,0 0 0,4 4 0,-3-4 0,-1 1 0,0 0 0,0 0 0,0 1 0,0-1 0,-1 1 0,0 0 0,0 0 0,0 0 0,-1 0 0,1 0 0,-1 0 0,0 1 0,-1 0 0,1-1 0,-1 1 0,0 0 0,-1-1 0,1 1 0,-1 0 0,-1 8 0,0-11-36,0 0 0,0 1 0,-1-1 1,1 0-1,-1 0 0,1 0 0,-1-1 0,0 1 0,0 0 0,0-1 0,0 1 0,-1-1 0,1 0 0,-1 1 0,0-1 0,1-1 0,-1 1 1,0 0-1,0-1 0,0 1 0,0-1 0,0 0 0,-1 0 0,1 0 0,0 0 0,0-1 0,-1 1 0,1-1 0,0 0 0,-1 0 0,1 0 1,-1 0-1,1-1 0,0 1 0,0-1 0,-1 0 0,-3-1 0,-2-4-6790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2.820"/>
    </inkml:context>
    <inkml:brush xml:id="br0">
      <inkml:brushProperty name="width" value="0.05" units="cm"/>
      <inkml:brushProperty name="height" value="0.05" units="cm"/>
    </inkml:brush>
  </inkml:definitions>
  <inkml:trace contextRef="#ctx0" brushRef="#br0">96 418 24575,'0'-2'0,"0"1"0,0-1 0,0 1 0,0-1 0,0 1 0,0-1 0,-1 1 0,1 0 0,0-1 0,-1 1 0,1-1 0,-1 1 0,0 0 0,1 0 0,-1-1 0,0 1 0,0 0 0,0 0 0,0 0 0,0 0 0,0 0 0,0 0 0,-2-2 0,2 3 0,-1-1 0,1 1 0,-1 0 0,1 0 0,-1-1 0,1 1 0,-1 0 0,1 0 0,-1 0 0,0 1 0,1-1 0,-1 0 0,1 1 0,0-1 0,-1 1 0,1-1 0,-1 1 0,1-1 0,0 1 0,-1 0 0,1 0 0,0 0 0,-2 1 0,-1 2 0,0 0 0,1 0 0,-1 0 0,1 0 0,-1 1 0,1 0 0,1 0 0,-1 0 0,1 0 0,0 0 0,0 0 0,0 0 0,1 1 0,-1-1 0,0 10 0,1-9 0,1 1 0,-1-1 0,1 0 0,0 1 0,1-1 0,-1 0 0,1 0 0,1 0 0,-1 1 0,1-1 0,0 0 0,0-1 0,5 11 0,-5-14 0,0 0 0,-1 0 0,1 0 0,0 0 0,0 0 0,0 0 0,1 0 0,-1-1 0,0 1 0,1-1 0,-1 1 0,1-1 0,-1 0 0,1 0 0,-1 0 0,1-1 0,4 2 0,-2-2 0,0 0 0,0 0 0,-1 0 0,1 0 0,0-1 0,0 0 0,-1 0 0,1 0 0,8-4 0,-8 3 0,0 0 0,0 0 0,0-1 0,0 0 0,0 0 0,0 0 0,-1-1 0,0 1 0,0-1 0,0 0 0,0-1 0,0 1 0,-1 0 0,0-1 0,0 0 0,0 0 0,-1 0 0,3-6 0,-4 6 0,-1 0 0,1 0 0,-1 0 0,0 0 0,-1-1 0,1 1 0,-1 0 0,0 0 0,0 0 0,-1 0 0,1 0 0,-1 0 0,0 1 0,0-1 0,-1 0 0,1 1 0,-1 0 0,0-1 0,-4-3 0,2 2 0,0 0 0,-1 1 0,0 0 0,0 0 0,0 0 0,0 0 0,-1 1 0,0 0 0,0 0 0,0 1 0,-14-5 0,19 8 0,1-1 0,-1 1 0,1 0 0,-1 0 0,1-1 0,-1 1 0,1 0 0,-1 0 0,1 1 0,-1-1 0,0 0 0,-1 1 0,3-1 0,0 0 0,-1 0 0,1 1 0,-1-1 0,1 0 0,-1 0 0,1 1 0,0-1 0,-1 0 0,1 1 0,-1-1 0,1 1 0,0-1 0,0 0 0,-1 1 0,1-1 0,0 1 0,0-1 0,-1 1 0,1-1 0,0 1 0,0-1 0,0 1 0,0 0 0,0 0 0,0 1 0,0-1 0,1 1 0,-1 0 0,0-1 0,1 1 0,-1-1 0,1 1 0,0-1 0,0 0 0,-1 1 0,1-1 0,0 0 0,0 1 0,0-1 0,0 0 0,1 0 0,-1 0 0,0 0 0,3 2 0,2 0 0,1 1 0,0-1 0,0 0 0,0 0 0,0 0 0,1-1 0,-1-1 0,1 1 0,-1-1 0,1 0 0,0-1 0,8 0 0,-11 0 0,1 0 0,-1-1 0,0 0 0,0 1 0,1-2 0,-1 1 0,0 0 0,0-1 0,0 0 0,0 0 0,-1-1 0,1 1 0,-1-1 0,1 0 0,-1-1 0,0 1 0,0 0 0,4-6 0,0-9 0,-2 6 0,-4 24 0,-4 6 0,1 41 0,1-56 0,0 1 0,0-1 0,1 0 0,0 0 0,-1 1 0,1-1 0,0 0 0,1 0 0,-1 0 0,0 0 0,1 0 0,0 0 0,0 0 0,2 2 0,-3-3 0,1-1 0,-1 0 0,0 0 0,1 0 0,-1-1 0,1 1 0,-1 0 0,1-1 0,0 1 0,-1 0 0,1-1 0,0 0 0,-1 1 0,1-1 0,0 0 0,-1 0 0,4 0 0,-1-1 0,0 1 0,0-1 0,0 0 0,0 0 0,0-1 0,0 1 0,4-3 0,0-1 0,0 1 0,-1-1 0,1-1 0,-1 0 0,0 0 0,6-7 0,-8 8 0,-1-1 0,0 0 0,0 0 0,0 0 0,0-1 0,-1 1 0,0-1 0,-1 0 0,0 0 0,0 0 0,0 0 0,-1 0 0,0 0 0,1-15 0,-5 23 0,0 8 0,-3 12 0,5-15 0,-2 21 0,1 29 0,1-49 0,2 0 0,-1-1 0,1 1 0,0 0 0,0-1 0,1 1 0,0-1 0,0 1 0,1-1 0,3 6 0,-5-10 0,0 0 0,0 0 0,0-1 0,1 1 0,-1 0 0,0-1 0,1 0 0,0 1 0,-1-1 0,1 0 0,0 0 0,-1 0 0,1 0 0,0 0 0,0 0 0,0 0 0,0 0 0,0-1 0,3 1 0,-2-1 0,1 0 0,-1 0 0,0 0 0,0-1 0,0 1 0,1-1 0,-1 0 0,0 0 0,0 0 0,0 0 0,4-3 0,2-2 0,0 0 0,-1 0 0,1-1 0,-1 0 0,-1 0 0,12-13 0,-9 5 0,1 0 0,-2-1 0,0 0 0,-1-1 0,0 1 0,-2-1 0,0-1 0,-1 1 0,0-1 0,1-21 0,-3 18 0,-1 0 0,-2 0 0,0 1 0,-1-1 0,-1 0 0,-1 1 0,0-1 0,-12-33 0,13 49 0,0-1 0,0 1 0,-1 0 0,0 0 0,0 1 0,0-1 0,0 1 0,-6-6 0,8 9 0,0 0 0,0 0 0,0 0 0,0 0 0,0 0 0,0 1 0,0-1 0,0 1 0,0-1 0,-1 0 0,1 1 0,0 0 0,0-1 0,-1 1 0,1 0 0,0 0 0,-1-1 0,1 1 0,0 0 0,-1 1 0,1-1 0,0 0 0,0 0 0,-1 0 0,1 1 0,0-1 0,-1 1 0,1-1 0,0 1 0,0-1 0,0 1 0,0 0 0,0-1 0,0 1 0,0 0 0,0 0 0,0 0 0,0 0 0,0 0 0,-1 1 0,-2 4 0,1-1 0,0 0 0,0 1 0,0-1 0,0 1 0,1 0 0,0 0 0,0 0 0,1 0 0,0 0 0,-1 9 0,0 12 0,1 33 0,1-52 0,1 34 171,9 61 0,-7-84-456,1 0 1,1 0-1,1 0 1,1 0-1,11 23 1,-7-24-6542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2.959"/>
    </inkml:context>
    <inkml:brush xml:id="br0">
      <inkml:brushProperty name="width" value="0.05" units="cm"/>
      <inkml:brushProperty name="height" value="0.05" units="cm"/>
    </inkml:brush>
  </inkml:definitions>
  <inkml:trace contextRef="#ctx0" brushRef="#br0">11 68 24575,'0'-4'0,"-2"-5"0,-3-1 0,1-1 0,4 1 0,5 1 0,2 2 0,4 3 0,3 2 0,4 1 0,4 1 0,-2 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3.339"/>
    </inkml:context>
    <inkml:brush xml:id="br0">
      <inkml:brushProperty name="width" value="0.05" units="cm"/>
      <inkml:brushProperty name="height" value="0.05" units="cm"/>
    </inkml:brush>
  </inkml:definitions>
  <inkml:trace contextRef="#ctx0" brushRef="#br0">107 31 24575,'0'-6'0,"0"-15"0,-3 18 0,-2 11 0,-5 19 0,2 0 0,0 0 0,-5 44 0,6-32 0,-15 85-682,-8 144-1,30-244-6143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007"/>
    </inkml:context>
    <inkml:brush xml:id="br0">
      <inkml:brushProperty name="width" value="0.05" units="cm"/>
      <inkml:brushProperty name="height" value="0.05" units="cm"/>
    </inkml:brush>
  </inkml:definitions>
  <inkml:trace contextRef="#ctx0" brushRef="#br0">5 308 24575,'-2'-15'0,"1"14"0,1 0 0,0 1 0,-1-1 0,1 0 0,0 0 0,-1 0 0,1 0 0,0 0 0,0 0 0,0 0 0,0 0 0,0 0 0,0 0 0,0 0 0,1 0 0,-1 0 0,0 0 0,0 0 0,1 0 0,-1 0 0,0 0 0,1 0 0,-1 1 0,1-1 0,-1 0 0,1 0 0,0 0 0,-1 1 0,1-1 0,0 0 0,0 1 0,-1-1 0,1 1 0,0-1 0,1 0 0,12-5 0,-1 1 0,1 0 0,0 1 0,28-4 0,9-2 0,-30 5 0,0-1 0,-1-1 0,1-1 0,-1-1 0,21-12 0,-37 18 0,0 1 0,0-1 0,0 0 0,0 0 0,0-1 0,0 1 0,-1-1 0,0 0 0,0 0 0,0 0 0,0-1 0,0 1 0,-1 0 0,0-1 0,0 0 0,0 1 0,-1-1 0,1 0 0,-1 0 0,0 0 0,-1 0 0,1 0 0,-1 0 0,0 0 0,0 0 0,-1 0 0,-1-9 0,1 11 0,1 1 0,-1 0 0,1 0 0,-1 0 0,0-1 0,0 1 0,0 0 0,0 0 0,0 0 0,0 1 0,0-1 0,-1 0 0,1 0 0,-1 1 0,1-1 0,-1 1 0,0-1 0,-3-1 0,4 2 0,1 1 0,-1 0 0,0 0 0,0-1 0,0 1 0,1 0 0,-1 0 0,0 0 0,0 0 0,0 0 0,1 0 0,-1 0 0,0 0 0,0 1 0,0-1 0,1 0 0,-1 0 0,0 1 0,0-1 0,0 1 0,-1 0 0,1 0 0,-1 1 0,1-1 0,-1 0 0,1 1 0,0-1 0,0 1 0,-1 0 0,1-1 0,1 1 0,-3 3 0,-4 13 0,1 0 0,1 0 0,0 1 0,1-1 0,-2 32 0,1 99 0,6-128 0,-2 5 0,0-15 0,1-1 0,0 1 0,1 0 0,0-1 0,3 12 0,-4-22 0,0 1 0,0-1 0,0 1 0,0-1 0,0 0 0,0 1 0,0-1 0,1 1 0,-1-1 0,0 0 0,0 1 0,1-1 0,-1 1 0,0-1 0,0 0 0,1 1 0,-1-1 0,0 0 0,1 0 0,-1 1 0,0-1 0,1 0 0,-1 0 0,1 1 0,-1-1 0,1 0 0,-1 0 0,0 0 0,2 0 0,10-7 0,11-24 0,-21 27 0,19-28 0,-10 13 0,1 1 0,0 0 0,2 1 0,0 1 0,22-21 0,-36 37 0,1-1 0,0 0 0,-1 1 0,1-1 0,0 0 0,0 1 0,0-1 0,-1 1 0,1 0 0,0-1 0,0 1 0,0 0 0,0-1 0,0 1 0,0 0 0,0 0 0,0 0 0,0 0 0,0 0 0,0 0 0,1 0 0,-1 1 0,0-1 0,-1 0 0,1 1 0,0 0 0,-1-1 0,1 1 0,-1-1 0,1 1 0,-1 0 0,1 0 0,-1-1 0,1 1 0,-1 0 0,0 0 0,1-1 0,-1 1 0,0 0 0,0 0 0,1 1 0,0 6 0,0 1 0,-1 0 0,-1 16 0,1-17 0,-1 0 0,1-1 0,0 0 0,1 1 0,0-1 0,0 0 0,4 13 0,-5-18 0,1-1 0,-1 1 0,1-1 0,0 0 0,0 1 0,0-1 0,0 0 0,0 0 0,0 0 0,0 0 0,0 0 0,0 0 0,0 0 0,0 0 0,1 0 0,-1 0 0,0-1 0,1 1 0,-1 0 0,1-1 0,-1 0 0,0 1 0,1-1 0,-1 0 0,1 1 0,-1-1 0,1 0 0,0 0 0,-1 0 0,1 0 0,-1-1 0,1 1 0,-1 0 0,0-1 0,1 1 0,-1-1 0,1 1 0,-1-1 0,2-1 0,11-4 0,-1 0 0,0-1 0,-1-1 0,0 0 0,0-1 0,-1 0 0,20-21 0,-18 17 0,-1-1 0,-1-1 0,-1 0 0,0-1 0,15-31 0,-23 43 0,0 0 0,-1-1 0,0 1 0,0 0 0,0-1 0,0 0 0,-1 1 0,1-1 0,-2-5 0,1 10 0,0-1 0,0 0 0,0 1 0,0-1 0,0 1 0,0-1 0,0 0 0,-1 1 0,1-1 0,0 1 0,-1-1 0,1 1 0,0-1 0,-1 1 0,1-1 0,-1 1 0,1-1 0,0 1 0,-1-1 0,1 1 0,-1 0 0,1-1 0,-1 1 0,0 0 0,1-1 0,-2 1 0,1 0 0,-1 0 0,0 0 0,1 0 0,-1 0 0,0 1 0,1-1 0,-1 1 0,0-1 0,1 1 0,-1-1 0,1 1 0,-1 0 0,1 0 0,-1 0 0,-1 1 0,-3 3 0,0-1 0,0 1 0,0 1 0,0-1 0,1 1 0,0 0 0,0 1 0,0-1 0,1 1 0,0 0 0,0 0 0,1 0 0,0 0 0,0 1 0,1-1 0,0 1 0,-2 13 0,3-14 0,1-1 0,0 1 0,0-1 0,0 1 0,1-1 0,0 1 0,0-1 0,0 1 0,1-1 0,0 0 0,1 0 0,-1 0 0,1 0 0,0 0 0,1-1 0,-1 1 0,1-1 0,0 0 0,1 0 0,-1 0 0,10 7 0,15 8-1365,-1-5-5461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551"/>
    </inkml:context>
    <inkml:brush xml:id="br0">
      <inkml:brushProperty name="width" value="0.05" units="cm"/>
      <inkml:brushProperty name="height" value="0.05" units="cm"/>
    </inkml:brush>
  </inkml:definitions>
  <inkml:trace contextRef="#ctx0" brushRef="#br0">115 253 24575,'23'-24'0,"-1"-1"0,-1-1 0,-1-1 0,19-34 0,-36 57 0,-1-1 0,0 0 0,0 1 0,0-1 0,0 0 0,-1 0 0,0 0 0,1-8 0,-2 12 0,0-1 0,0 1 0,0-1 0,0 1 0,-1 0 0,1-1 0,0 1 0,-1-1 0,1 1 0,-1 0 0,0-1 0,1 1 0,-1 0 0,0 0 0,0-1 0,0 1 0,0 0 0,0 0 0,0 0 0,0 0 0,0 0 0,0 0 0,-1 1 0,1-1 0,0 0 0,0 0 0,-1 1 0,1-1 0,-1 1 0,1-1 0,0 1 0,-1 0 0,-2-1 0,-5 0 0,0 0 0,-1 0 0,1 1 0,-1 0 0,1 0 0,0 1 0,-1 0 0,1 1 0,0 0 0,0 1 0,-14 5 0,18-6 0,0 0 0,1 0 0,-1 1 0,1-1 0,-1 1 0,1 0 0,0 1 0,0-1 0,1 1 0,-1-1 0,1 1 0,-1 0 0,1 1 0,0-1 0,1 0 0,-1 1 0,1 0 0,0-1 0,0 1 0,0 0 0,1 0 0,-2 7 0,2-1 0,1 1 0,0-1 0,0 1 0,1-1 0,1 1 0,0-1 0,1 0 0,6 18 0,5 7 0,24 42 0,-22-47 0,20 55 0,-33-80 0,-1 1 0,0 0 0,-1 0 0,0 0 0,0 0 0,-1 0 0,1 0 0,-2 0 0,1 0 0,-1 0 0,-3 13 0,3-16 0,0 0 0,-1-1 0,0 0 0,0 1 0,0-1 0,0 0 0,0 0 0,0 0 0,-1 0 0,0 0 0,0-1 0,1 1 0,-1-1 0,-1 1 0,1-1 0,0 0 0,-1-1 0,1 1 0,-1 0 0,1-1 0,-1 0 0,1 0 0,-6 1 0,7-1 14,-1-1 1,0 1-1,1-1 0,-1 0 0,0 0 1,1 1-1,-1-2 0,1 1 0,-1 0 0,0-1 1,1 1-1,-1-1 0,1 0 0,-1 1 1,1-1-1,-1 0 0,1-1 0,-1 1 0,1 0 1,0-1-1,0 1 0,0-1 0,-2-2 1,2 1-101,0 1 1,0-1 0,1 1-1,-1-1 1,1 0 0,0 0-1,0 0 1,0 0 0,0 0-1,0 0 1,1 0 0,-1 0-1,1 0 1,0 0 0,0-1-1,0 1 1,0 0 0,1 0-1,0-4 1,4-12-6741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924"/>
    </inkml:context>
    <inkml:brush xml:id="br0">
      <inkml:brushProperty name="width" value="0.05" units="cm"/>
      <inkml:brushProperty name="height" value="0.05" units="cm"/>
    </inkml:brush>
  </inkml:definitions>
  <inkml:trace contextRef="#ctx0" brushRef="#br0">3 139 24575,'0'5'0,"0"-1"0,0 0 0,1 1 0,-1-1 0,1 0 0,0 0 0,0 0 0,1 0 0,2 7 0,-3-9 0,0-1 0,0 0 0,0 0 0,0 1 0,0-1 0,0 0 0,1 0 0,-1 0 0,0 0 0,1 0 0,-1-1 0,1 1 0,-1 0 0,1-1 0,-1 1 0,1-1 0,-1 1 0,1-1 0,-1 0 0,1 1 0,0-1 0,-1 0 0,1 0 0,-1 0 0,1-1 0,0 1 0,-1 0 0,4-1 0,7-2 0,1-1 0,-1 0 0,0 0 0,0-2 0,-1 1 0,1-1 0,-1-1 0,12-9 0,-19 13 0,0 0 0,-1 0 0,0-1 0,0 1 0,0-1 0,0 0 0,0 1 0,-1-1 0,0 0 0,0-1 0,3-5 0,-5 7 0,1 0 0,0 0 0,-1 0 0,0-1 0,0 1 0,0 0 0,0 0 0,0 0 0,-1 0 0,1 0 0,-1 0 0,0 0 0,0 0 0,0 0 0,0 0 0,-1 1 0,1-1 0,-4-5 0,3 6 0,1-1 0,-1 1 0,0-1 0,0 1 0,0 0 0,0-1 0,-1 1 0,1 0 0,-1 0 0,1 1 0,-1-1 0,0 0 0,1 1 0,-1 0 0,0 0 0,0 0 0,0 0 0,0 0 0,0 0 0,0 1 0,0-1 0,0 1 0,0 0 0,0 0 0,0 0 0,-1 0 0,-4 2 0,2 0 0,1 0 0,0 0 0,0 0 0,0 1 0,0 0 0,1-1 0,-1 2 0,1-1 0,0 1 0,-1-1 0,2 1 0,-1 0 0,0 1 0,1-1 0,-3 5 0,-2 4 0,2 0 0,0 1 0,0-1 0,1 1 0,1 0 0,0 1 0,1-1 0,1 0 0,0 1 0,1 0 0,0-1 0,1 1 0,1 0 0,1-1 0,3 20 0,-3-29-57,0 1 0,0-1 1,0 0-1,1 0 0,0 0 0,0 0 0,0 0 0,0 0 0,1-1 0,0 0 0,0 0 1,0 0-1,1 0 0,-1 0 0,1-1 0,-1 0 0,1 0 0,0 0 0,1-1 1,-1 0-1,0 0 0,1 0 0,6 1 0,14 3-6769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9.559"/>
    </inkml:context>
    <inkml:brush xml:id="br0">
      <inkml:brushProperty name="width" value="0.05" units="cm"/>
      <inkml:brushProperty name="height" value="0.05" units="cm"/>
    </inkml:brush>
  </inkml:definitions>
  <inkml:trace contextRef="#ctx0" brushRef="#br0">4149 197 24575,'0'-1'0,"0"0"0,-1 0 0,1 0 0,-1 0 0,1 0 0,-1 0 0,0 0 0,1 0 0,-1 0 0,0 0 0,1 0 0,-1 1 0,0-1 0,0 0 0,0 1 0,0-1 0,0 0 0,0 1 0,0-1 0,0 1 0,0-1 0,0 1 0,0 0 0,-2-1 0,-27-6 0,-97 0 0,41 3 0,-154-13 0,-463-30 0,445 40 0,73 2 0,-402 1 0,123 3 0,360-6 0,-178-34 0,197 32 0,35 5 0,-271-2 0,193 8 0,28-2 133,-18 2-882,-133-16 0,242 12-6077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270"/>
    </inkml:context>
    <inkml:brush xml:id="br0">
      <inkml:brushProperty name="width" value="0.05" units="cm"/>
      <inkml:brushProperty name="height" value="0.05" units="cm"/>
    </inkml:brush>
  </inkml:definitions>
  <inkml:trace contextRef="#ctx0" brushRef="#br0">40 102 24575,'-7'-10'0,"0"0"0,-15-16 0,22 25 0,8 10 0,-1 0 0,0 0 0,-1 1 0,0 0 0,0 0 0,7 19 0,-10-22 0,-1 0 0,0 0 0,0-1 0,-1 1 0,1 0 0,-2 0 0,1 1 0,-1-1 0,0 0 0,0 0 0,-1 0 0,-2 10 0,3-16 0,-1 1 0,1-1 0,0 0 0,-1 1 0,1-1 0,-1 0 0,1 0 0,-1 1 0,0-1 0,0 0 0,1 0 0,-1 0 0,0 0 0,0 0 0,0 0 0,0 0 0,0 0 0,-1 0 0,1-1 0,0 1 0,0 0 0,0-1 0,-1 1 0,1-1 0,0 1 0,-1-1 0,1 1 0,0-1 0,-1 0 0,-2 0 0,3 0 0,-1 0 0,1-1 0,-1 1 0,1-1 0,-1 0 0,1 1 0,-1-1 0,1 0 0,-1 0 0,1 0 0,0 0 0,0 0 0,-1 0 0,1 0 0,0 0 0,0-1 0,0 1 0,0 0 0,1-1 0,-1 1 0,0-1 0,0 1 0,1-1 0,-1 1 0,1-1 0,-1-1 0,0-5 0,0 0 0,0 1 0,1-1 0,0 0 0,0 1 0,1-1 0,0 0 0,1 1 0,-1-1 0,1 1 0,1 0 0,5-13 0,-1 5 0,0 1 0,1 1 0,0-1 0,1 2 0,14-17 0,-20 26 31,0 0 0,0 0 0,0 1 0,0-1 0,1 0 0,-1 1 0,1 0 0,-1 0 1,1 0-1,6-2 0,-8 3-92,0 1 0,-1 0 0,1 0 0,0-1 0,0 1 0,-1 0 0,1 0 0,0 1 0,0-1 0,-1 0 0,1 1 0,0-1 0,-1 1 0,1-1 0,0 1 0,-1 0 0,1 0 0,-1-1 1,1 1-1,-1 0 0,1 0 0,-1 1 0,0-1 0,0 0 0,1 0 0,-1 1 0,1 1 0,5 7-6765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832"/>
    </inkml:context>
    <inkml:brush xml:id="br0">
      <inkml:brushProperty name="width" value="0.05" units="cm"/>
      <inkml:brushProperty name="height" value="0.05" units="cm"/>
    </inkml:brush>
  </inkml:definitions>
  <inkml:trace contextRef="#ctx0" brushRef="#br0">13 120 24575,'1'-1'0,"0"1"0,0-1 0,0 0 0,-1 1 0,1-1 0,0 0 0,0 0 0,-1 0 0,1 0 0,-1 1 0,1-1 0,-1 0 0,1 0 0,-1 0 0,1 0 0,-1 0 0,0-1 0,1 1 0,-1 0 0,0 0 0,0 0 0,0 0 0,0-1 0,-1-5 0,-5 22 0,1 9 0,-6 45 0,10-62 0,0 0 0,1-1 0,0 1 0,1 0 0,0-1 0,0 1 0,0 0 0,1-1 0,-1 1 0,2-1 0,5 12 0,-7-15 0,0-1 0,1 0 0,0 0 0,-1 0 0,1 0 0,0 0 0,0-1 0,0 1 0,0-1 0,0 1 0,0-1 0,0 0 0,1 1 0,-1-1 0,0 0 0,1-1 0,-1 1 0,3 0 0,0 0 0,-1-1 0,0 0 0,0 0 0,0 0 0,1-1 0,-1 1 0,0-1 0,0 0 0,0 0 0,5-2 0,0-1 0,-1 0 0,0 0 0,0-1 0,-1 0 0,1-1 0,-1 1 0,0-1 0,0-1 0,9-10 0,-10 8 0,-1 0 0,1-1 0,-2 0 0,1 1 0,-1-2 0,-1 1 0,0 0 0,0-1 0,1-10 0,-3 12 0,0 0 0,0 1 0,-1-1 0,0 0 0,-1 1 0,0-1 0,0 1 0,-1-1 0,0 1 0,0-1 0,-6-13 0,7 21 0,1 0 0,-1-1 0,1 1 0,-1 0 0,0 0 0,0-1 0,1 1 0,-1 0 0,0 0 0,0 0 0,0 0 0,0 0 0,0 0 0,0 0 0,-1 1 0,1-1 0,0 0 0,0 0 0,0 1 0,-1-1 0,-1 0 0,2 2 0,0-1 0,0 1 0,0-1 0,0 1 0,0-1 0,0 1 0,1-1 0,-1 1 0,0 0 0,0 0 0,1-1 0,-1 1 0,0 0 0,1 0 0,-1 0 0,1 0 0,-1 0 0,1 0 0,0 0 0,-1 0 0,1 0 0,0 0 0,0 0 0,-1 0 0,1 0 0,0 0 0,0 0 0,0 0 0,0 1 0,0 9 0,-1-1 0,1 1 0,1-1 0,0 1 0,0-1 0,1 1 0,1-1 0,0 0 0,0 0 0,1 0 0,0 0 0,0 0 0,1-1 0,1 0 0,0 0 0,0 0 0,0-1 0,1 0 0,0 0 0,12 9 0,-17-15 0,0-1 0,0 1 0,0-1 0,0 0 0,0 0 0,0 0 0,0 0 0,0 0 0,0 0 0,0-1 0,0 1 0,1-1 0,-1 1 0,0-1 0,0 0 0,1 0 0,-1 0 0,0 0 0,1 0 0,3-1 0,-3-1 0,-1 1 0,1 0 0,-1-1 0,1 1 0,-1-1 0,0 0 0,0 0 0,0 0 0,0 0 0,0 0 0,0 0 0,0-1 0,-1 1 0,3-4 0,0-3 0,1-1 0,-1 0 0,-1 0 0,0 0 0,0-1 0,-1 1 0,1-19 0,-2 15 0,1-29 0,-2 40 0,0 0 0,0 0 0,-1 1 0,1-1 0,-1 0 0,1 0 0,-1 1 0,0-1 0,0 0 0,-3-4 0,4 7 0,0 0 0,0-1 0,0 1 0,0 0 0,0 0 0,-1 0 0,1 0 0,0 0 0,0 0 0,0 0 0,0-1 0,0 1 0,-1 0 0,1 0 0,0 0 0,0 0 0,0 0 0,0 0 0,0 0 0,-1 0 0,1 0 0,0 0 0,0 0 0,0 0 0,0 0 0,-1 0 0,1 0 0,0 0 0,0 0 0,0 0 0,0 0 0,-1 0 0,1 0 0,0 0 0,0 0 0,0 0 0,0 1 0,0-1 0,-1 0 0,1 0 0,0 0 0,0 0 0,0 0 0,0 0 0,0 0 0,0 1 0,-7 10 0,-1 13 0,4-4 86,0 1-1,1 0 0,0 39 1,3-51-242,0 1 1,1 0 0,0 0 0,1-1 0,0 1 0,1-1 0,0 0-1,0 1 1,1-1 0,7 12 0,-3-9-6671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987"/>
    </inkml:context>
    <inkml:brush xml:id="br0">
      <inkml:brushProperty name="width" value="0.05" units="cm"/>
      <inkml:brushProperty name="height" value="0.05" units="cm"/>
    </inkml:brush>
  </inkml:definitions>
  <inkml:trace contextRef="#ctx0" brushRef="#br0">62 14 24575,'-2'-4'0,"-3"-2"0,-3 3 0,-2 3 0,0 5 0,0 3 0,2 5 0,1 5 0,6 1 0,1-2-8191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6.204"/>
    </inkml:context>
    <inkml:brush xml:id="br0">
      <inkml:brushProperty name="width" value="0.05" units="cm"/>
      <inkml:brushProperty name="height" value="0.05" units="cm"/>
    </inkml:brush>
  </inkml:definitions>
  <inkml:trace contextRef="#ctx0" brushRef="#br0">55 10 24575,'1'0'0,"-1"0"0,1 0 0,-1 0 0,1 0 0,-1 0 0,1 0 0,-1-1 0,0 1 0,1 0 0,-1 0 0,1 0 0,-1 0 0,1 0 0,-1-1 0,0 1 0,1 0 0,-1 0 0,0-1 0,1 1 0,-1 0 0,0-1 0,1 1 0,-1 0 0,0-1 0,1 1 0,-1-1 0,0 1 0,0-1 0,-2-1 0,-7 6 0,4 1 25,0-1-1,1 1 0,0 0 1,0 0-1,0 0 1,0 1-1,1-1 0,0 1 1,0 0-1,1 0 0,0 0 1,0 0-1,-2 11 1,2-10-168,0 0 1,1 1 0,1-1 0,-1 1-1,1 0 1,0-1 0,1 1 0,0-1 0,0 1-1,0-1 1,4 11 0,2-5-6684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6.636"/>
    </inkml:context>
    <inkml:brush xml:id="br0">
      <inkml:brushProperty name="width" value="0.05" units="cm"/>
      <inkml:brushProperty name="height" value="0.05" units="cm"/>
    </inkml:brush>
  </inkml:definitions>
  <inkml:trace contextRef="#ctx0" brushRef="#br0">49 223 24575,'0'-4'0,"-1"1"0,0-1 0,0 1 0,0-1 0,0 1 0,-1 0 0,0 0 0,1 0 0,-1 0 0,0 0 0,0 0 0,-1 0 0,1 0 0,-1 1 0,1-1 0,-1 1 0,0 0 0,0 0 0,0 0 0,0 0 0,-4-1 0,8 3 0,3 2 0,1-1 0,-1 1 0,1-1 0,0 0 0,9 1 0,-7-3 0,0 0 0,0 0 0,0-1 0,0 0 0,0-1 0,-1 1 0,1-1 0,-1-1 0,0 1 0,1-1 0,-2 0 0,1 0 0,0-1 0,6-7 0,-9 9 0,0 0 0,0 0 0,0-1 0,-1 1 0,1-1 0,-1 0 0,0 0 0,0 0 0,-1 0 0,1 0 0,0-5 0,-1 6 0,-1 1 0,0-1 0,0 0 0,0 1 0,0-1 0,0 1 0,-1-1 0,1 1 0,-1-1 0,1 0 0,-1 1 0,0 0 0,0-1 0,0 1 0,-1 0 0,1-1 0,0 1 0,-1 0 0,-3-4 0,4 5 0,0 0 0,-1-1 0,1 1 0,0 0 0,-1 0 0,1 0 0,-1 0 0,1 0 0,-1 0 0,0 0 0,1 1 0,-1-1 0,0 0 0,1 1 0,-1-1 0,0 1 0,0 0 0,0 0 0,1 0 0,-5 0 0,3 0 0,0 1 0,0 0 0,0 0 0,0 0 0,0 1 0,0-1 0,0 1 0,1-1 0,-1 1 0,0 0 0,-2 2 0,-2 3 0,1-1 0,0 1 0,0 0 0,1 1 0,-1-1 0,2 1 0,-7 13 0,7-11 0,0 1 0,1-1 0,0 1 0,1 0 0,0 0 0,1 0 0,0 0 0,0 0 0,1 0 0,3 18 0,-2-24 0,0 0 0,0 1 0,1-1 0,-1 0 0,1 0 0,1 0 0,-1 0 0,1-1 0,-1 1 0,1 0 0,1-1 0,-1 0 0,1 0 0,-1 0 0,1 0 0,0-1 0,0 1 0,1-1 0,-1 0 0,1 0 0,0-1 0,-1 1 0,9 2 0,-2-2 43,1 0 0,-1-1-1,0 0 1,1-1 0,0 0-1,-1-1 1,19-2 0,-5-1-612,1-1 0,31-10 0,-13 0-6257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16.499"/>
    </inkml:context>
    <inkml:brush xml:id="br0">
      <inkml:brushProperty name="width" value="0.05" units="cm"/>
      <inkml:brushProperty name="height" value="0.05" units="cm"/>
    </inkml:brush>
  </inkml:definitions>
  <inkml:trace contextRef="#ctx0" brushRef="#br0">1 40 24575,'0'-2'0,"0"-3"0,2-1 0,3 1 0,4-1 0,1 0 0,4 2 0,4 1 0,6 1 0,5 2 0,4-1 0,4 1 0,4 1 0,2-1 0,0 0 0,-7 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16.672"/>
    </inkml:context>
    <inkml:brush xml:id="br0">
      <inkml:brushProperty name="width" value="0.05" units="cm"/>
      <inkml:brushProperty name="height" value="0.05" units="cm"/>
    </inkml:brush>
  </inkml:definitions>
  <inkml:trace contextRef="#ctx0" brushRef="#br0">1 25 24575,'0'2'0,"2"1"0,3 0 0,3 0 0,7-2 0,7-2 0,9-4 0,9 0 0,5-3 0,7-1 0,-5 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52.277"/>
    </inkml:context>
    <inkml:brush xml:id="br0">
      <inkml:brushProperty name="width" value="0.05" units="cm"/>
      <inkml:brushProperty name="height" value="0.05" units="cm"/>
    </inkml:brush>
  </inkml:definitions>
  <inkml:trace contextRef="#ctx0" brushRef="#br0">93 1 24575,'-3'0'0,"0"1"0,1-1 0,-1 1 0,0 0 0,0 0 0,1 0 0,-1 0 0,1 0 0,-1 1 0,1-1 0,0 1 0,-1 0 0,1-1 0,0 1 0,0 0 0,0 1 0,0-1 0,1 0 0,-1 0 0,0 1 0,1-1 0,0 1 0,-2 2 0,-2 6 0,1-1 0,0 1 0,0 1 0,-2 12 0,1 1-455,1-1 0,-2 36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163"/>
    </inkml:context>
    <inkml:brush xml:id="br0">
      <inkml:brushProperty name="width" value="0.05" units="cm"/>
      <inkml:brushProperty name="height" value="0.05" units="cm"/>
    </inkml:brush>
  </inkml:definitions>
  <inkml:trace contextRef="#ctx0" brushRef="#br0">83 296 24575,'-4'55'0,"-18"96"0,19-142 0,0-9 0,-6-17 0,-3-28 0,2-2 0,-7-75 0,16 100 0,0-1 0,1 1 0,2-1 0,0 1 0,9-35 0,-9 50 0,0 1 0,0 0 0,1-1 0,0 1 0,0 0 0,0 1 0,1-1 0,-1 1 0,1-1 0,1 1 0,-1 0 0,1 1 0,0-1 0,0 1 0,10-7 0,-10 9 0,0-1 0,0 1 0,1 0 0,-1 0 0,0 1 0,1-1 0,-1 1 0,1 0 0,0 1 0,-1-1 0,1 1 0,0 0 0,-1 1 0,1-1 0,0 1 0,-1 0 0,1 1 0,9 3 0,-10-3 0,0 0 0,-1 0 0,1 0 0,0 1 0,-1 0 0,0 0 0,1 0 0,-1 0 0,-1 1 0,1-1 0,0 1 0,-1 0 0,0 0 0,0 0 0,0 1 0,0-1 0,-1 1 0,1 0 0,1 7 0,-2-6 0,-1-1 0,0 1 0,-1 0 0,1-1 0,-1 1 0,0 0 0,-1-1 0,1 1 0,-1 0 0,0-1 0,-1 1 0,1-1 0,-1 1 0,0-1 0,-1 0 0,1 0 0,-6 9 0,-16 13 0,19-23 0,2 0 0,-1 0 0,0 0 0,1 0 0,0 0 0,0 1 0,-3 5 0,6-9 0,0 0 0,0 0 0,0 0 0,-1-1 0,1 1 0,0 0 0,0 0 0,1 0 0,-1 0 0,0-1 0,0 1 0,0 0 0,0 0 0,1-1 0,-1 1 0,0 0 0,1 0 0,-1-1 0,1 1 0,-1 0 0,1-1 0,-1 1 0,1 0 0,-1-1 0,1 1 0,0-1 0,-1 1 0,2 0 0,22 13 0,-19-11 0,30 14 0,43 24 0,-68-35 0,-1 0 0,-1 0 0,1 1 0,-1 0 0,14 16 0,-21-21 0,1-1 0,-1 0 0,0 1 0,0 0 0,0-1 0,0 1 0,0-1 0,0 1 0,-1 0 0,1 0 0,-1-1 0,1 1 0,-1 0 0,1 0 0,-1 0 0,0 0 0,0 0 0,0 0 0,0-1 0,0 1 0,0 0 0,-1 2 0,0-2 0,-1 1 0,1-1 0,0 0 0,-1 0 0,1 0 0,-1 0 0,0 0 0,1-1 0,-1 1 0,0 0 0,0-1 0,0 0 0,0 1 0,-4 1 0,-6 2 0,-1 0 0,1-1 0,-1 0 0,0-1 0,-14 2 0,4-2 86,0-1-1,0-1 0,-42-3 1,52 0-300,-1 0 1,0 0 0,1-1-1,0-1 1,0-1 0,0 0-1,-21-11 1,8-1-6613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506"/>
    </inkml:context>
    <inkml:brush xml:id="br0">
      <inkml:brushProperty name="width" value="0.05" units="cm"/>
      <inkml:brushProperty name="height" value="0.05" units="cm"/>
    </inkml:brush>
  </inkml:definitions>
  <inkml:trace contextRef="#ctx0" brushRef="#br0">1 26 24575,'0'0'0,"0"1"0,1 0 0,-1-1 0,0 1 0,1-1 0,-1 1 0,1-1 0,-1 1 0,0-1 0,1 1 0,-1-1 0,1 1 0,0-1 0,-1 1 0,1-1 0,-1 0 0,1 1 0,0-1 0,-1 0 0,1 0 0,0 1 0,-1-1 0,1 0 0,0 0 0,-1 0 0,1 0 0,1 0 0,24 2 0,-23-2 0,20 1 0,-1 1 0,0-2 0,1 0 0,29-5 0,-51 5 0,0 0 0,0 0 0,0-1 0,1 1 0,-1 0 0,0-1 0,0 1 0,0 0 0,0-1 0,0 1 0,0-1 0,0 1 0,0-1 0,0 0 0,-1 0 0,1 1 0,1-3 0,-2 3 0,1-1 0,-1 1 0,0-1 0,0 1 0,-1-1 0,1 1 0,0 0 0,0-1 0,0 1 0,0-1 0,0 1 0,0-1 0,-1 1 0,1-1 0,0 1 0,0 0 0,0-1 0,-1 1 0,1 0 0,0-1 0,-1 1 0,1 0 0,0-1 0,-1 1 0,1 0 0,-1-1 0,0 1 0,-2-2 0,0 0 0,0 0 0,0 1 0,-1-1 0,1 1 0,0 0 0,-1 0 0,0 0 0,-4-1 0,6 2 0,0 0 0,0 1 0,1-1 0,-1 0 0,0 0 0,0 1 0,0-1 0,1 1 0,-1 0 0,0-1 0,1 1 0,-1 0 0,0 0 0,1 0 0,-1 0 0,1 0 0,0 0 0,-1 1 0,1-1 0,0 0 0,0 1 0,0-1 0,0 1 0,0-1 0,0 1 0,0 0 0,0-1 0,0 3 0,-2 6 0,0 0 0,0 0 0,1 0 0,0 11 0,-1-3 0,-1 10 79,-3 13-801,-3 72 0,11-84-6104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026"/>
    </inkml:context>
    <inkml:brush xml:id="br0">
      <inkml:brushProperty name="width" value="0.05" units="cm"/>
      <inkml:brushProperty name="height" value="0.05" units="cm"/>
    </inkml:brush>
  </inkml:definitions>
  <inkml:trace contextRef="#ctx0" brushRef="#br0">119 67 24575,'-13'-11'0,"12"10"0,-1 1 0,1-1 0,0 0 0,-1 0 0,1 0 0,0 0 0,0 0 0,0 0 0,0 0 0,0-1 0,0 1 0,0 0 0,0-1 0,0 1 0,1 0 0,-1-1 0,0 1 0,1-1 0,0 1 0,-1-1 0,1 1 0,0-1 0,-1 1 0,1-1 0,0 1 0,1-3 0,-1 3 0,0 0 0,0 0 0,0 0 0,1 0 0,-1 1 0,0-1 0,0 0 0,0 0 0,0 0 0,-1 0 0,1 0 0,0 0 0,0 0 0,0 0 0,-1 0 0,1 0 0,0 1 0,-1-1 0,0-1 0,1 2 0,-1 0 0,1 0 0,-1 0 0,1-1 0,-1 1 0,1 0 0,-1 0 0,1 0 0,-1 1 0,1-1 0,-1 0 0,1 0 0,-1 0 0,1 0 0,-1 0 0,1 0 0,0 1 0,-1-1 0,1 0 0,-1 0 0,1 1 0,0-1 0,-1 0 0,1 1 0,-1-1 0,-3 4 0,0 0 0,0 1 0,0-1 0,-6 10 0,1 1 0,0 1 0,-8 23 0,15-35 0,1 1 0,-1 0 0,1-1 0,0 1 0,0 0 0,1 0 0,-1 0 0,1 0 0,0 0 0,0 0 0,1-1 0,-1 1 0,3 8 0,-3-12 0,1 1 0,-1-1 0,0 0 0,1 0 0,-1 0 0,1 0 0,-1 0 0,1 0 0,0-1 0,-1 1 0,1 0 0,0 0 0,-1 0 0,1 0 0,0-1 0,0 1 0,0 0 0,0-1 0,0 1 0,0-1 0,0 1 0,0-1 0,0 1 0,0-1 0,2 1 0,-2-2 0,1 1 0,0 0 0,0 0 0,0-1 0,-1 1 0,1-1 0,0 1 0,0-1 0,-1 0 0,1 0 0,-1 0 0,1 0 0,2-2 0,3-3 0,-1 0 0,0 0 0,0 0 0,0-1 0,5-9 0,-7 10 38,-1-1 0,0 1 0,0-1 0,0 0 0,-1 0 0,0 0 0,0 0 0,1-10 0,-3 15-77,0 0 0,0 1 0,0-1 0,0 1 1,0-1-1,0 0 0,0 1 0,0-1 1,-1 1-1,1-1 0,-1 1 0,1-1 0,-1 1 1,1-1-1,-1 1 0,0-1 0,0 1 0,0 0 1,0 0-1,0-1 0,0 1 0,0 0 1,0 0-1,0 0 0,0 0 0,-1 0 0,1 0 1,0 0-1,-1 1 0,1-1 0,-1 0 0,1 1 1,-1-1-1,1 1 0,-1 0 0,1-1 0,-1 1 1,0 0-1,1 0 0,-1 0 0,1 0 1,-1 0-1,-2 1 0,-13 0-6787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927"/>
    </inkml:context>
    <inkml:brush xml:id="br0">
      <inkml:brushProperty name="width" value="0.05" units="cm"/>
      <inkml:brushProperty name="height" value="0.05" units="cm"/>
    </inkml:brush>
  </inkml:definitions>
  <inkml:trace contextRef="#ctx0" brushRef="#br0">81 109 24575,'0'-1'0,"-1"0"0,0 0 0,0 0 0,0 1 0,1-1 0,-1 0 0,0 1 0,0-1 0,0 0 0,0 1 0,0-1 0,-1 1 0,1 0 0,0-1 0,0 1 0,0 0 0,0 0 0,0 0 0,0 0 0,-1 0 0,1 0 0,0 0 0,0 0 0,0 0 0,0 0 0,0 1 0,0-1 0,-1 0 0,1 1 0,0-1 0,0 1 0,0-1 0,0 1 0,0-1 0,1 1 0,-1 0 0,0 0 0,0-1 0,0 1 0,0 0 0,1 0 0,-1 0 0,0 0 0,1 0 0,-1 0 0,1 0 0,-1 0 0,0 2 0,-2 3 0,0 1 0,1-1 0,-1 1 0,1 0 0,0 0 0,0 9 0,-14 204 0,15-275 0,2-88 0,0 129 0,1-1 0,0 1 0,1 0 0,1 0 0,0 1 0,1-1 0,11-23 0,-13 33 0,0-1 0,0 1 0,1 0 0,-1 0 0,1 0 0,0 0 0,0 0 0,1 1 0,-1 0 0,0 0 0,1 0 0,0 0 0,0 1 0,0 0 0,0 0 0,0 0 0,7-1 0,-8 3 0,-1-1 0,0 1 0,0 0 0,0 0 0,1 0 0,-1 0 0,0 0 0,0 1 0,0 0 0,1-1 0,-1 1 0,0 0 0,0 1 0,0-1 0,0 0 0,-1 1 0,1 0 0,0 0 0,-1-1 0,1 2 0,-1-1 0,1 0 0,-1 0 0,0 1 0,0-1 0,0 1 0,0 0 0,-1-1 0,1 1 0,0 3 0,0-4 10,-1 1 0,0-1 0,-1 0-1,1 0 1,0 0 0,0 1 0,-1-1-1,0 0 1,1 1 0,-1-1 0,0 1-1,0-1 1,0 0 0,-1 1 0,1-1-1,0 0 1,-1 1 0,0-1 0,1 0-1,-1 1 1,0-1 0,0 0 0,0 0-1,0 0 1,-1 0 0,1 0 0,-1 0-1,1 0 1,-1-1 0,0 1 0,1 0-1,-1-1 1,0 1 0,-2 0 0,-5 3-254,0 0 0,0-1 0,0 0 0,0 0 1,0-1-1,-19 3 0,-1-1-6582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8.517"/>
    </inkml:context>
    <inkml:brush xml:id="br0">
      <inkml:brushProperty name="width" value="0.05" units="cm"/>
      <inkml:brushProperty name="height" value="0.05" units="cm"/>
    </inkml:brush>
  </inkml:definitions>
  <inkml:trace contextRef="#ctx0" brushRef="#br0">446 442 24575,'-6'-38'0,"4"33"0,1 0 0,0 0 0,0 0 0,0 0 0,1 0 0,-1 0 0,1-1 0,1-7 0,1 6 0,-1 2 0,0 0 0,0 0 0,0 0 0,-1 0 0,0 0 0,0-8 0,0 12 0,-1 0 0,1 1 0,0-1 0,0 0 0,0 1 0,-1-1 0,1 1 0,0-1 0,-1 0 0,1 1 0,-1-1 0,1 1 0,0-1 0,-1 1 0,1-1 0,-1 1 0,0-1 0,1 1 0,-1 0 0,1-1 0,-2 0 0,0 1 0,1 0 0,-1 0 0,1 0 0,-1-1 0,1 1 0,-1 1 0,0-1 0,1 0 0,-1 0 0,1 1 0,-1-1 0,1 0 0,-3 2 0,-7 3 0,1 0 0,0 0 0,0 1 0,1 0 0,-1 1 0,1 0 0,1 1 0,-1 0 0,1 0 0,-11 15 0,14-16 0,0 0 0,0 0 0,1 0 0,0 1 0,0-1 0,1 1 0,0 0 0,0 0 0,1 0 0,0 0 0,1 1 0,-1-1 0,2 1 0,-1-1 0,1 10 0,0-15 0,1-1 0,-1 1 0,1 0 0,-1-1 0,1 1 0,0 0 0,0-1 0,0 1 0,0-1 0,0 1 0,1-1 0,-1 0 0,1 1 0,-1-1 0,1 0 0,0 0 0,0 0 0,0 0 0,0-1 0,0 1 0,1-1 0,-1 1 0,0-1 0,1 1 0,-1-1 0,1 0 0,-1 0 0,1-1 0,0 1 0,-1 0 0,1-1 0,0 0 0,0 1 0,3-1 0,2-1 0,-1 1 0,1-1 0,-1 0 0,0-1 0,0 0 0,1 0 0,-1 0 0,0-1 0,-1 0 0,1-1 0,10-6 0,-6 1 0,0 0 0,-1-1 0,1 0 0,-2-1 0,0 0 0,0 0 0,-1-1 0,0 0 0,8-20 0,-15 32 0,-1 1 0,0-1 0,0 0 0,0 1 0,0-1 0,0 0 0,0 0 0,0 1 0,0-1 0,1 0 0,-1 0 0,0 1 0,0-1 0,0 0 0,0 0 0,1 1 0,-1-1 0,0 0 0,0 0 0,1 0 0,-1 0 0,0 1 0,0-1 0,1 0 0,-1 0 0,0 0 0,0 0 0,1 0 0,-1 0 0,0 0 0,1 0 0,-1 0 0,0 0 0,1 0 0,-1 0 0,0 0 0,0 0 0,1 0 0,-1 0 0,0 0 0,1 0 0,-1 0 0,0 0 0,0 0 0,1-1 0,-1 1 0,0 0 0,0 0 0,1 0 0,-1 0 0,0-1 0,0 1 0,0 0 0,1 0 0,-1-1 0,0 1 0,0 0 0,0 0 0,0-1 0,1 1 0,-1 0 0,0 0 0,0-1 0,0 1 0,0 0 0,0-1 0,0 1 0,0-1 0,10 35 0,-4-13 0,-5-17 0,1 0 0,0 0 0,0 0 0,0 0 0,1 0 0,-1-1 0,1 1 0,0-1 0,5 5 0,-7-7 0,0 0 0,0-1 0,1 1 0,-1 0 0,0-1 0,0 1 0,1-1 0,-1 1 0,0-1 0,1 0 0,-1 0 0,0 0 0,1 1 0,-1-1 0,0-1 0,1 1 0,-1 0 0,0 0 0,1 0 0,-1-1 0,0 1 0,1 0 0,-1-1 0,0 1 0,0-1 0,1 0 0,-1 1 0,0-1 0,0 0 0,0 0 0,0 0 0,0 0 0,0 0 0,2-2 0,4-5 0,0-1 0,0 0 0,-1 0 0,0-1 0,-1 0 0,1 0 0,-2 0 0,0 0 0,0-1 0,4-19 0,-5 12 0,0-1 0,-1 0 0,0 1 0,-2-1 0,-3-31 0,2 36 0,-2 0 0,0 0 0,0 0 0,-1 1 0,-1-1 0,0 1 0,-1 0 0,-1 0 0,0 1 0,-10-15 0,12 20 0,-1 1 0,1 0 0,-1 1 0,0-1 0,0 1 0,0 0 0,-1 1 0,0 0 0,0 0 0,0 0 0,0 1 0,0 0 0,-1 0 0,0 0 0,1 1 0,-1 1 0,0-1 0,0 1 0,-14 0 0,5 2 0,0 1 0,0 1 0,0 0 0,1 1 0,-1 1 0,1 0 0,0 1 0,0 1 0,1 0 0,0 2 0,-15 10 0,6-2 0,0 1 0,2 1 0,0 1 0,1 0 0,-29 40 0,37-42 0,1 0 0,1 0 0,0 2 0,2-1 0,0 1 0,1 1 0,1-1 0,1 1 0,1 1 0,1-1 0,0 1 0,1 22 0,2-30 0,1-1 0,1 0 0,0 0 0,1 0 0,1 0 0,-1 0 0,2-1 0,0 1 0,1-1 0,0 0 0,1 0 0,0 0 0,1-1 0,0 0 0,0 0 0,1-1 0,1 0 0,0 0 0,0-1 0,1 0 0,13 9 0,-11-11 34,1 1 1,0-1-1,0-1 0,1 0 0,-1-1 0,1-1 0,0 0 0,1 0 0,15 0 1,-5-1-377,0-2 1,0-1 0,0-1-1,35-5 1,3-5-6485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116"/>
    </inkml:context>
    <inkml:brush xml:id="br0">
      <inkml:brushProperty name="width" value="0.05" units="cm"/>
      <inkml:brushProperty name="height" value="0.05" units="cm"/>
    </inkml:brush>
  </inkml:definitions>
  <inkml:trace contextRef="#ctx0" brushRef="#br0">176 438 24575,'-8'-19'0,"7"15"0,-1 0 0,1 1 0,-1-1 0,0 1 0,1-1 0,-2 1 0,1 0 0,0 0 0,-5-5 0,7 8 0,-1 0 0,1-1 0,0 1 0,-1 0 0,1 0 0,-1-1 0,1 1 0,-1 0 0,1 0 0,0 0 0,-1 0 0,1-1 0,-1 1 0,1 0 0,-1 0 0,1 0 0,-1 0 0,1 0 0,-1 0 0,1 1 0,-1-1 0,1 0 0,0 0 0,-1 0 0,1 0 0,-1 0 0,1 1 0,-1-1 0,1 0 0,0 0 0,-1 1 0,1-1 0,0 0 0,-1 1 0,1-1 0,0 0 0,-1 1 0,1-1 0,0 0 0,0 1 0,-1-1 0,1 1 0,0-1 0,0 1 0,-1 0 0,-7 24 0,7-22 0,-9 50 0,2 1 0,-2 79 0,-5 43 0,14-175 0,0-6 0,0-17 0,-1-32 0,1-76 0,5-223 0,-2 319 0,11-62 0,-11 87 0,0 0 0,1 1 0,-1 0 0,2-1 0,-1 1 0,1 0 0,0 0 0,1 1 0,0-1 0,0 1 0,0 0 0,11-10 0,-12 14 0,0 1 0,0-1 0,0 1 0,1 0 0,-1 0 0,1 0 0,0 0 0,-1 1 0,1 0 0,0 0 0,0 0 0,-1 0 0,1 1 0,0 0 0,0 0 0,0 0 0,0 1 0,0 0 0,0 0 0,-1 0 0,1 0 0,6 3 0,3 2 0,-1-1 0,0 2 0,0 0 0,0 1 0,-1 0 0,14 13 0,-16-13 0,-1 0 0,0 1 0,-1 0 0,0 0 0,0 1 0,-1 0 0,-1 1 0,1-1 0,-2 1 0,1 0 0,-2 1 0,1 0 0,-2-1 0,1 1 0,-2 0 0,1 0 0,-2 1 0,0-1 0,0 0 0,-1 1 0,-1-1 0,0 0 0,0 1 0,-1-1 0,-1 0 0,0 0 0,-1 0 0,-6 14 0,-1-7 0,0 0 0,-1-1 0,0 0 0,-2-1 0,0-1 0,-1 0 0,0-1 0,-2 0 0,1-1 0,-2-1 0,0-1 0,0-1 0,-1 0 0,-1-1 0,0-1 0,0-1 0,0-1 0,-1-1 0,-40 7 0,54-12 0,0-1 0,0 0 0,-1 0 0,1-1 0,-10-2 0,16 3 0,0-1 0,-1 1 0,1-1 0,0 1 0,-1-1 0,1 1 0,0-1 0,0 0 0,-1 1 0,1-1 0,0 0 0,0 0 0,0 0 0,-1-2 0,1 2 0,1 1 0,0-1 0,0 0 0,-1 0 0,1 0 0,0 0 0,0 0 0,0 0 0,0 0 0,0 1 0,0-1 0,0 0 0,0 0 0,0 0 0,1 0 0,-1 0 0,0 0 0,1 1 0,-1-1 0,0 0 0,1 0 0,-1 1 0,1-1 0,-1 0 0,2-1 0,1-2 0,0 0 0,1 1 0,0-1 0,0 1 0,0-1 0,0 1 0,0 0 0,1 1 0,-1-1 0,1 1 0,-1 0 0,1 0 0,0 0 0,0 1 0,0 0 0,0 0 0,0 0 0,0 0 0,6 1 0,-1 0 0,0 0 0,0 0 0,0 1 0,0 1 0,-1 0 0,1 0 0,0 1 0,-1 0 0,10 5 0,-7-2 50,1 2 1,-1-1-1,0 2 0,-1 0 0,19 18 0,45 60-473,-37-41-820,-18-24-5583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441"/>
    </inkml:context>
    <inkml:brush xml:id="br0">
      <inkml:brushProperty name="width" value="0.05" units="cm"/>
      <inkml:brushProperty name="height" value="0.05" units="cm"/>
    </inkml:brush>
  </inkml:definitions>
  <inkml:trace contextRef="#ctx0" brushRef="#br0">30 69 24575,'0'-1'0,"0"-1"0,0 0 0,0 1 0,0-1 0,-1 1 0,1-1 0,-1 0 0,1 1 0,-1-1 0,0 1 0,1-1 0,-1 1 0,-2-3 0,3 4 0,0 0 0,0 0 0,0-1 0,-1 1 0,1 0 0,0 0 0,0 0 0,0 0 0,-1 0 0,1 0 0,0-1 0,0 1 0,0 0 0,-1 0 0,1 0 0,0 0 0,0 0 0,0 0 0,-1 0 0,1 0 0,0 0 0,0 0 0,0 0 0,-1 0 0,1 0 0,0 0 0,0 0 0,-1 0 0,1 0 0,0 1 0,0-1 0,0 0 0,-1 0 0,1 0 0,-7 14 0,4 13 0,0 1 0,2-1 0,0 0 0,7 47 0,-5-57 0,1-1 0,1 0 0,8 29 0,-9-41 0,-1 0 0,1 0 0,0-1 0,0 1 0,0 0 0,0-1 0,1 0 0,0 1 0,3 3 0,-4-6 0,-1 0 0,1 0 0,0 1 0,0-1 0,-1 0 0,1-1 0,0 1 0,0 0 0,0 0 0,0-1 0,0 1 0,0-1 0,0 0 0,0 0 0,0 1 0,1-1 0,-1-1 0,0 1 0,3-1 0,-1 0 0,1-1 0,-1 1 0,0-1 0,0 0 0,-1-1 0,1 1 0,0-1 0,-1 1 0,1-1 0,-1 0 0,0 0 0,0-1 0,0 1 0,-1-1 0,1 1 0,-1-1 0,1 0 0,1-5 0,5-10 0,-1 0 0,8-28 0,-8 17-227,-1 1-1,-2-1 1,-1 0-1,-1 0 1,-2-52-1,-2 71-6598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832"/>
    </inkml:context>
    <inkml:brush xml:id="br0">
      <inkml:brushProperty name="width" value="0.05" units="cm"/>
      <inkml:brushProperty name="height" value="0.05" units="cm"/>
    </inkml:brush>
  </inkml:definitions>
  <inkml:trace contextRef="#ctx0" brushRef="#br0">90 49 24575,'-27'-8'0,"23"7"0,0-1 0,0 1 0,0-1 0,0 1 0,0 1 0,-4-2 0,7 2 0,0 1 0,0-1 0,0 0 0,1 0 0,-1 0 0,0 0 0,0 1 0,0-1 0,1 0 0,-1 1 0,0-1 0,0 0 0,1 1 0,-1-1 0,0 1 0,1-1 0,-1 1 0,0 0 0,1-1 0,-1 1 0,1 0 0,-1-1 0,1 1 0,-1 0 0,1-1 0,0 1 0,-1 0 0,1 0 0,0 0 0,0-1 0,0 1 0,-1 0 0,1 0 0,0 1 0,-2 18 0,0 0 0,2 0 0,0 1 0,4 20 0,-2-25 0,-1 1 0,0-1 0,-1 0 0,-1 1 0,0-1 0,-2 0 0,-3 18 0,3-46 0,3-12 0,3 3 0,2 1 0,0 0 0,1 0 0,1 0 0,13-25 0,-14 33 0,1 0 0,0 0 0,0 1 0,2 0 0,-1 0 0,1 1 0,1 0 0,0 0 0,13-9 0,-20 17 0,1-1 0,0 1 0,0 0 0,0 0 0,0 0 0,0 0 0,0 1 0,0 0 0,1-1 0,-1 2 0,1-1 0,-1 0 0,0 1 0,1 0 0,-1 0 0,1 0 0,-1 1 0,1-1 0,-1 1 0,0 0 0,1 1 0,-1-1 0,0 1 0,0-1 0,0 1 0,0 0 0,0 1 0,0-1 0,-1 1 0,1 0 0,-1 0 0,1 0 0,2 3 0,4 5 0,-1 1 0,0 0 0,-1 0 0,0 1 0,0-1 0,-2 2 0,0-1 0,8 27 0,1 25-1365,-12-38-5461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036"/>
    </inkml:context>
    <inkml:brush xml:id="br0">
      <inkml:brushProperty name="width" value="0.05" units="cm"/>
      <inkml:brushProperty name="height" value="0.05" units="cm"/>
    </inkml:brush>
  </inkml:definitions>
  <inkml:trace contextRef="#ctx0" brushRef="#br0">1 47 24575,'2'-7'0,"3"-4"0,1-3 0,-1 4 0,-1 5 0,-2 9 0,-2 9 0,-3 12 0,1 11 0,-1 10 0,1 8 0,1 7 0,-2 3 0,0 0 0,0-1 0,1-4 0,0-11-8191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356"/>
    </inkml:context>
    <inkml:brush xml:id="br0">
      <inkml:brushProperty name="width" value="0.05" units="cm"/>
      <inkml:brushProperty name="height" value="0.05" units="cm"/>
    </inkml:brush>
  </inkml:definitions>
  <inkml:trace contextRef="#ctx0" brushRef="#br0">12 177 24575,'-1'0'0,"0"-1"0,0 0 0,0 1 0,1-1 0,-1 0 0,0 0 0,0 1 0,1-1 0,-1 0 0,1 0 0,-1 0 0,1 0 0,-1 0 0,1 0 0,-1 0 0,1 0 0,0 0 0,0 0 0,0 0 0,-1 0 0,1 0 0,0 0 0,0 0 0,0 0 0,0 0 0,1 0 0,-1 0 0,0 0 0,0 0 0,1 0 0,-1 0 0,0 0 0,1 0 0,-1 0 0,1 0 0,-1 1 0,2-2 0,0 0 0,0 0 0,0 0 0,1 1 0,-1-1 0,0 1 0,1 0 0,0-1 0,-1 1 0,1 0 0,0 1 0,-1-1 0,5 0 0,171-17 0,-111 14 0,120-24 0,-180 26 0,0 0 0,0-1 0,-1 1 0,0-2 0,1 1 0,6-6 0,-11 8 0,-1 0 0,0 0 0,0 0 0,1 0 0,-1 0 0,0 0 0,0-1 0,0 1 0,0-1 0,0 1 0,-1-1 0,1 1 0,0-1 0,0-1 0,-1 2 0,0 0 0,0 0 0,0 0 0,0 0 0,0-1 0,0 1 0,-1 0 0,1 0 0,0 0 0,-1 0 0,1 0 0,-1 0 0,1 0 0,-1 0 0,1 0 0,-1 1 0,0-1 0,1 0 0,-1 0 0,0 0 0,0 1 0,1-1 0,-1 0 0,-2 0 0,3 0 0,-1 1 0,1-1 0,-1 1 0,0-1 0,1 1 0,-1 0 0,0-1 0,1 1 0,-1 0 0,0 0 0,0-1 0,1 1 0,-1 0 0,0 0 0,0 0 0,1 0 0,-1 0 0,0 0 0,0 0 0,0 0 0,1 0 0,-1 1 0,0-1 0,0 0 0,1 0 0,-1 1 0,-1 0 0,0 0 0,1 0 0,-1 1 0,0-1 0,1 1 0,-1 0 0,1-1 0,-1 1 0,1 0 0,-2 3 0,-1 4 0,-1 1 0,2-1 0,-4 12 0,-22 106 216,16-63-1797,7-40-5245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527"/>
    </inkml:context>
    <inkml:brush xml:id="br0">
      <inkml:brushProperty name="width" value="0.05" units="cm"/>
      <inkml:brushProperty name="height" value="0.05" units="cm"/>
    </inkml:brush>
  </inkml:definitions>
  <inkml:trace contextRef="#ctx0" brushRef="#br0">14 42 24575,'0'-5'0,"0"-3"0,0-3 0,-2 1 0,-1 4 0,0 5 0,1 5 0,0 5 0,2 2 0,-1-1-8191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1.380"/>
    </inkml:context>
    <inkml:brush xml:id="br0">
      <inkml:brushProperty name="width" value="0.05" units="cm"/>
      <inkml:brushProperty name="height" value="0.05" units="cm"/>
    </inkml:brush>
  </inkml:definitions>
  <inkml:trace contextRef="#ctx0" brushRef="#br0">1 82 24575,'1'14'0,"0"0"0,2 0 0,3 15 0,4 21 0,-4 104 0,-5-190 0,2 0 0,2 0 0,1 1 0,2 0 0,19-54 0,-25 84 0,0 1 0,1-1 0,-1 1 0,1-1 0,-1 1 0,1 0 0,0 0 0,1 0 0,-1 1 0,1-1 0,4-2 0,-7 5 0,0 0 0,1 0 0,-1 1 0,1-1 0,-1 1 0,1-1 0,0 1 0,-1-1 0,1 1 0,-1 0 0,1 0 0,0 0 0,-1 0 0,1 0 0,0 0 0,-1 0 0,1 0 0,-1 1 0,1-1 0,0 1 0,-1-1 0,1 1 0,-1 0 0,0-1 0,1 1 0,-1 0 0,1 0 0,-1 0 0,0 0 0,0 0 0,0 0 0,1 1 0,-1-1 0,0 0 0,0 0 0,1 3 0,6 9 0,1 0 0,-2 0 0,0 1 0,0 0 0,-1 0 0,4 18 0,-1 1 0,8 56 0,-17-88 0,0 1 0,0-1 0,1 0 0,-1 1 0,0-1 0,1 0 0,-1 0 0,0 1 0,1-1 0,0 0 0,-1 0 0,1 0 0,1 2 0,-1-2 0,-1-1 0,0 0 0,0 0 0,1 0 0,-1 0 0,0 0 0,1 0 0,-1 0 0,1 0 0,-1 0 0,0 0 0,1 0 0,-1 0 0,0 0 0,1 0 0,-1 0 0,0 0 0,1 0 0,-1 0 0,0 0 0,0-1 0,1 1 0,-1 0 0,0 0 0,1 0 0,-1-1 0,0 1 0,0 0 0,1 0 0,-1 0 0,0-1 0,0 1 0,4-5 0,0 0 0,-1 0 0,1-1 0,2-7 0,-5 11 0,65-124 0,-52 103 0,0 1 0,2 1 0,24-27 0,-37 45 0,0-1 0,1 1 0,-1 0 0,1 1 0,0-1 0,0 0 0,5-1 0,-9 3 0,1 1 0,0 0 0,0-1 0,0 1 0,0 0 0,0 0 0,0 0 0,0 0 0,0-1 0,0 1 0,0 0 0,0 1 0,0-1 0,0 0 0,0 0 0,0 0 0,0 1 0,0-1 0,0 0 0,0 1 0,-1-1 0,1 1 0,0-1 0,0 1 0,0-1 0,-1 1 0,1 0 0,0-1 0,0 1 0,-1 0 0,1-1 0,-1 1 0,1 0 0,-1 0 0,1 0 0,-1 0 0,1 0 0,0 1 0,3 14 0,1 0 0,-2 0 0,0 0 0,-1 0 0,-1 1 0,0 25 0,-1-19 0,0 8 0,-1-12 0,4 31 0,-3-46 0,1 0 0,-1 0 0,1 0 0,0-1 0,0 1 0,1 0 0,-1-1 0,1 1 0,0-1 0,0 0 0,0 1 0,0-1 0,0 0 0,4 3 0,-4-4 0,1-1 0,-1 1 0,1-1 0,0 1 0,0-1 0,0 0 0,0 0 0,0 0 0,0-1 0,0 1 0,0-1 0,0 1 0,0-1 0,0 0 0,0 0 0,1-1 0,-1 1 0,0-1 0,0 1 0,0-1 0,5-2 0,6-2 0,-1-1 0,1 0 0,13-9 0,-5 2 0,-1-1 0,-1-1 0,0-1 0,-1 0 0,-1-2 0,-1 0 0,0-1 0,-1 0 0,-1-1 0,13-26 0,-12 8 0,-15 36 0,0 1 0,-1 0 0,0-1 0,1 1 0,-1-1 0,0 1 0,1 0 0,-1-1 0,0 1 0,0-1 0,0 1 0,-1-1 0,1 1 0,0 0 0,0-1 0,-1 1 0,1-1 0,-1 1 0,1 0 0,-1-1 0,1 1 0,-1 0 0,0 0 0,0 0 0,-1-2 0,1 2 0,-1 1 0,1 0 0,0-1 0,0 1 0,-1 0 0,1 0 0,0 0 0,-1 0 0,1 0 0,0 0 0,-1 0 0,1 0 0,0 1 0,0-1 0,-1 0 0,1 1 0,0-1 0,0 1 0,0 0 0,-1-1 0,1 1 0,0 0 0,0 0 0,0-1 0,0 1 0,-1 2 0,-27 27 0,27-28 0,-5 6 0,1 1 0,0-1 0,0 1 0,1 1 0,0-1 0,1 1 0,0 0 0,0 0 0,1 0 0,1 0 0,0 0 0,0 1 0,0 15 0,1-21 0,2 0 0,-1 0 0,0 1 0,1-1 0,0 0 0,0 0 0,0 0 0,1 0 0,0 0 0,0-1 0,0 1 0,0 0 0,1-1 0,0 1 0,0-1 0,0 0 0,0 0 0,1 0 0,-1-1 0,1 1 0,0-1 0,0 0 0,1 0 0,-1 0 0,0 0 0,1-1 0,0 0 0,9 4 0,-4-3 0,1-1 0,-1 0 0,0 0 0,22 0 0,-27-2 0,1 0 0,-1 0 0,1-1 0,-1 0 0,1 0 0,-1 0 0,0 0 0,1-1 0,-1 0 0,0 0 0,6-4 0,-3-2-1365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0.635"/>
    </inkml:context>
    <inkml:brush xml:id="br0">
      <inkml:brushProperty name="width" value="0.05" units="cm"/>
      <inkml:brushProperty name="height" value="0.05" units="cm"/>
    </inkml:brush>
  </inkml:definitions>
  <inkml:trace contextRef="#ctx0" brushRef="#br0">236 0 24575,'12'46'0,"-5"-13"0,86 501 0,-38 7 0,-61-167 0,-23 1 0,4-75 0,-43 572 0,31-405 0,-33 320 0,-33-3 0,79-622 0,-6 276 0,25-151 0,-1 47 0,6 128 0,0-460 0,0 0 0,0-1 0,0 1 0,0-1 0,0 1 0,1-1 0,-1 1 0,0-1 0,1 1 0,-1-1 0,1 1 0,-1-1 0,1 1 0,0-1 0,0 0 0,0 1 0,-1-1 0,1 0 0,0 0 0,0 0 0,1 0 0,-1 0 0,0 0 0,0 0 0,1 0 0,1 1 0,1-1 0,-1 0 0,1 0 0,0 0 0,-1-1 0,1 0 0,0 0 0,-1 0 0,1 0 0,0 0 0,6-2 0,101-12 0,1 4 0,120 6 0,-69 3 0,189-7-291,979-34-1991,-177-27 0,625-29 2319,184 68-656,1 42-1318,-857-2 2027,961-88 368,-2006 74-187,-31 3 411,0-2 1,0 0 0,0-2-1,53-17 1,-65 13-5732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646"/>
    </inkml:context>
    <inkml:brush xml:id="br0">
      <inkml:brushProperty name="width" value="0.05" units="cm"/>
      <inkml:brushProperty name="height" value="0.05" units="cm"/>
    </inkml:brush>
  </inkml:definitions>
  <inkml:trace contextRef="#ctx0" brushRef="#br0">467 0 24575,'-466'0'-1365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2.830"/>
    </inkml:context>
    <inkml:brush xml:id="br0">
      <inkml:brushProperty name="width" value="0.05" units="cm"/>
      <inkml:brushProperty name="height" value="0.05" units="cm"/>
    </inkml:brush>
  </inkml:definitions>
  <inkml:trace contextRef="#ctx0" brushRef="#br0">41 37 24575,'-8'0'0,"6"0"0,0 0 0,0-1 0,0 1 0,0 0 0,0 1 0,0-1 0,0 0 0,0 0 0,0 1 0,0-1 0,0 1 0,0 0 0,0 0 0,-2 1 0,4-2 0,0 0 0,0 1 0,0-1 0,0 0 0,0 0 0,1 1 0,-1-1 0,0 0 0,0 0 0,0 1 0,0-1 0,1 0 0,-1 0 0,0 0 0,0 1 0,0-1 0,1 0 0,-1 0 0,0 0 0,0 0 0,1 0 0,-1 1 0,0-1 0,1 0 0,-1 0 0,0 0 0,0 0 0,1 0 0,-1 0 0,0 0 0,0 0 0,1 0 0,-1 0 0,0 0 0,1 0 0,-1 0 0,15 2 0,312 0 0,-225-3 0,719-14-1724,-168 2 512,1810-7-4262,-1991 18 5064,2155 22-516,-1761-9 485,-307-3 90,718 5 602,-427-15 2937,-359-24 3911,-483 26-7099,1 0 0,0 0 0,-1 1 0,1 0 0,0 0 0,-1 1 0,1 1 0,-1-1 0,15 8 0,-19-8 0,0 0 0,0 0 0,0 0 0,0 1 0,0 0 0,0 0 0,-1 0 0,1 0 0,-1 1 0,0-1 0,0 1 0,0 0 0,-1-1 0,1 2 0,-1-1 0,0 0 0,0 0 0,0 1 0,1 5 0,23 180 0,-9-52 0,29 245 0,-5 594 0,-87-110 0,4-178 0,34-351 0,-11 266 0,-30 23 0,-6 125 0,53-716 0,-10 271 0,24 0 0,0 138 0,-13-309 0,1-135 5,1 1-96,-1 0-1,0 0 1,0 0 0,0 0-1,-1 0 1,1 0 0,0 0-1,-1 0 1,1 0 0,-1 0-1,0 0 1,0 0 0,1 0-1,-3 2 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4.798"/>
    </inkml:context>
    <inkml:brush xml:id="br0">
      <inkml:brushProperty name="width" value="0.05" units="cm"/>
      <inkml:brushProperty name="height" value="0.05" units="cm"/>
    </inkml:brush>
  </inkml:definitions>
  <inkml:trace contextRef="#ctx0" brushRef="#br0">66 249 24575,'0'-1'0,"0"1"0,0 0 0,0-1 0,-1 1 0,1 0 0,0-1 0,0 1 0,-1 0 0,1-1 0,0 1 0,0 0 0,-1 0 0,1-1 0,0 1 0,-1 0 0,1 0 0,-1-1 0,1 1 0,0 0 0,-1 0 0,1 0 0,0 0 0,-1 0 0,1 0 0,-1 0 0,1 0 0,-1 0 0,1 0 0,0 0 0,-1 0 0,1 0 0,-1 0 0,-1 16 0,2-12 0,1 79 0,0-43 0,-5 62 0,-4-71 0,7-30 0,1 0 0,0-1 0,0 1 0,-1-1 0,1 1 0,0-1 0,0 1 0,-1-1 0,1 1 0,-1-1 0,1 1 0,0-1 0,-1 1 0,1-1 0,-1 0 0,1 1 0,-1-1 0,0 1 0,0-1 0,1 0 0,-1-1 0,1 1 0,-1 0 0,1 0 0,-1 0 0,1-1 0,-1 1 0,1 0 0,-1-1 0,1 1 0,-1 0 0,1-1 0,0 1 0,-1-1 0,1 1 0,0-1 0,-1 1 0,1 0 0,0-1 0,0 1 0,-1-1 0,1 0 0,0 1 0,0-1 0,0 0 0,-5-12 0,0 0 0,2-1 0,-1 1 0,2-1 0,-2-23 0,2-74 0,3 91 0,-1-12 0,1 0 0,11-56 0,-10 78 0,1 0 0,0 0 0,1 0 0,0 1 0,7-13 0,-8 17 0,1 1 0,-1-1 0,0 1 0,1-1 0,0 1 0,0 0 0,0 1 0,1-1 0,-1 1 0,10-6 0,-9 7 0,0 1 0,0-1 0,0 1 0,0 0 0,0 0 0,0 0 0,1 0 0,-1 1 0,0 0 0,0 0 0,0 1 0,0-1 0,1 1 0,-1 0 0,0 1 0,0-1 0,0 1 0,-1 0 0,1 0 0,0 0 0,-1 1 0,1 0 0,-1 0 0,4 3 0,-4-3 0,-1-1 0,0 1 0,0 0 0,0 0 0,-1 0 0,1 1 0,-1-1 0,1 1 0,-1-1 0,0 1 0,0 0 0,-1 0 0,1 0 0,-1 0 0,0 0 0,0 0 0,0 0 0,-1 0 0,1 0 0,-1 0 0,0 1 0,0-1 0,-1 0 0,1 0 0,-1 0 0,0 0 0,0 0 0,0 0 0,0 0 0,-3 4 0,-3 3 0,0 0 0,0-1 0,-1 0 0,-1 0 0,0-1 0,0 0 0,-1 0 0,0-1 0,0 0 0,-1-1 0,0 0 0,-13 5 0,24-12 0,0 0 0,-1 0 0,1 0 0,0 0 0,-1 0 0,1 0 0,0 0 0,-1 0 0,1 1 0,0-1 0,-1 0 0,1 0 0,0 0 0,-1 0 0,1 1 0,0-1 0,-1 0 0,1 0 0,0 0 0,0 1 0,-1-1 0,1 0 0,0 1 0,0-1 0,0 0 0,-1 0 0,1 1 0,0-1 0,0 0 0,0 1 0,0-1 0,0 0 0,0 1 0,0-1 0,0 0 0,0 1 0,0-1 0,0 1 0,0-1 0,0 0 0,0 1 0,0-1 0,0 0 0,0 1 0,0-1 0,0 0 0,0 1 0,0-1 0,1 0 0,-1 0 0,0 1 0,0-1 0,0 0 0,1 1 0,-1-1 0,0 0 0,0 0 0,1 1 0,-1-1 0,0 0 0,1 0 0,-1 0 0,1 1 0,28 12 0,-14-7 0,-6-2 0,12 7 0,32 22 0,-48-30 0,1 1 0,-1 0 0,-1 1 0,1-1 0,-1 1 0,0 0 0,0 0 0,0 0 0,-1 0 0,1 1 0,2 6 0,-6-10 0,1-1 0,-1 1 0,1-1 0,-1 0 0,0 1 0,0-1 0,1 1 0,-1-1 0,0 1 0,0-1 0,-1 1 0,1-1 0,0 1 0,0-1 0,-1 0 0,1 1 0,-1-1 0,1 1 0,-1-1 0,0 0 0,1 1 0,-1-1 0,0 0 0,0 0 0,0 0 0,0 0 0,0 0 0,0 0 0,0 0 0,0 0 0,0 0 0,-1 0 0,1 0 0,0-1 0,0 1 0,-1-1 0,1 1 0,-1-1 0,1 1 0,-2-1 0,-6 3 0,-1-1 0,0 0 0,1 0 0,-17-1 0,12 0-124,-1-1 0,1 0 0,-1-2 0,1 1 0,-1-2 0,1 0-1,0 0 1,0-2 0,0 1 0,-19-11 0,22 7-6702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5.397"/>
    </inkml:context>
    <inkml:brush xml:id="br0">
      <inkml:brushProperty name="width" value="0.05" units="cm"/>
      <inkml:brushProperty name="height" value="0.05" units="cm"/>
    </inkml:brush>
  </inkml:definitions>
  <inkml:trace contextRef="#ctx0" brushRef="#br0">16 124 24575,'-1'0'0,"0"0"0,1 0 0,-1 0 0,1 1 0,-1-1 0,1 0 0,-1 0 0,1 1 0,-1-1 0,1 1 0,-1-1 0,1 0 0,-1 1 0,1-1 0,0 1 0,-1-1 0,1 1 0,0-1 0,-1 1 0,1 0 0,0-1 0,0 1 0,-1-1 0,1 1 0,0-1 0,0 1 0,0 0 0,0-1 0,0 1 0,0-1 0,0 1 0,0 0 0,0-1 0,0 1 0,0 0 0,4 29 0,-3-24 0,18 208 0,-21-184 0,-3-21 0,4-9 0,1-1 0,-1 1 0,1 0 0,-1 0 0,1-1 0,0 1 0,-1 0 0,1-1 0,-1 1 0,1-1 0,-1 1 0,1-1 0,0 1 0,0 0 0,-1-1 0,1 1 0,0-1 0,-1 1 0,1-1 0,0 1 0,0-1 0,0-1 0,-3-6 0,0 0 0,1-1 0,0 0 0,0 1 0,0-18 0,3-49 0,0 54 0,0-1 0,1 0 0,1 0 0,7-27 0,-7 37 0,1 0 0,0 0 0,1 1 0,0-1 0,1 1 0,0 0 0,10-12 0,-14 20 0,1 0 0,-1 0 0,1 0 0,0 1 0,0-1 0,0 1 0,0 0 0,1 0 0,-1 0 0,1 0 0,-1 1 0,1-1 0,-1 1 0,1 0 0,0 0 0,0 0 0,-1 0 0,1 1 0,5-1 0,-4 2 0,1-1 0,-1 1 0,1 0 0,-1 0 0,0 0 0,0 1 0,1 0 0,-1 0 0,-1 0 0,1 1 0,0-1 0,7 7 0,-7-6 0,-1 1 0,1 0 0,-1 0 0,0 0 0,-1 1 0,1-1 0,-1 1 0,0 0 0,0 0 0,0 0 0,-1 0 0,3 6 0,-4-7 0,0 0 0,0 0 0,-1 0 0,1 0 0,-1 0 0,0 0 0,0 0 0,0 0 0,-1 0 0,1 0 0,-1-1 0,0 1 0,0 0 0,0 0 0,0 0 0,-1-1 0,0 1 0,-3 5 0,1-3 0,-1 0 0,0 0 0,0-1 0,-1 0 0,0 0 0,0 0 0,0-1 0,0 1 0,-1-1 0,-10 4 0,13-6 0,0 0 0,1 0 0,-1-1 0,0 0 0,0 0 0,-1 0 0,1 0 0,0 0 0,0-1 0,0 0 0,0 0 0,-1 0 0,1-1 0,0 1 0,0-1 0,0 0 0,0 0 0,0 0 0,0-1 0,-5-2 0,7 3-124,1 0 0,-1 0 0,1 0 0,0 0 0,-1-1 0,1 1-1,0 0 1,0-1 0,0 1 0,-1-4 0,-2-4-6702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7.090"/>
    </inkml:context>
    <inkml:brush xml:id="br0">
      <inkml:brushProperty name="width" value="0.05" units="cm"/>
      <inkml:brushProperty name="height" value="0.05" units="cm"/>
    </inkml:brush>
  </inkml:definitions>
  <inkml:trace contextRef="#ctx0" brushRef="#br0">118 44 24575,'-2'-4'0,"0"-1"0,0 0 0,1-1 0,-2-8 0,1 5 0,1 85 0,-1 56 0,-5-1 0,-27 152 0,19-201 0,-31 220 0,46-294 0,-1-1 0,1 1 0,0 0 0,1-1 0,0 1 0,3 13 0,-3-18 0,0-1 0,0 1 0,0-1 0,0 0 0,1 1 0,-1-1 0,1 0 0,-1 0 0,1 0 0,0 0 0,0 0 0,0 0 0,0-1 0,0 1 0,1-1 0,-1 1 0,0-1 0,1 0 0,-1 0 0,1 0 0,-1 0 0,1 0 0,2 0 0,22 3 0,0-1 0,0-1 0,1-2 0,-1-1 0,29-4 0,-6 1 0,1050-16-462,-3 76 1,-1032-51 461,180 10 0,-239-15 43,0 0 0,0 0 1,0-1-1,0 0 0,8-2 0,-13 3-57,0 0 0,-1-1 0,1 1 0,0 0 0,-1 0 0,1-1 0,0 1 0,-1-1 0,1 1 0,-1 0 0,1-1 0,0 1 0,-1-1 0,1 0 0,-1 1 0,0-1 0,1 1 0,-1-1 0,1 0 0,-1 1 0,0-1 0,1 0 0,-1 1 0,0-1 0,0 0 0,0 0 0,0 1 0,1-1 0,-1 0 0,0 0 0,0 1-1,0-1 1,-1 0 0,1 1 0,0-1 0,0 0 0,0 0 0,0 1 0,-1-1 0,1 0 0,0 1 0,-1-1 0,1 0 0,0 1 0,-1-1 0,1 0 0,-1 1 0,1-1 0,-2 0 0,-10-14-6812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8.005"/>
    </inkml:context>
    <inkml:brush xml:id="br0">
      <inkml:brushProperty name="width" value="0.05" units="cm"/>
      <inkml:brushProperty name="height" value="0.05" units="cm"/>
    </inkml:brush>
  </inkml:definitions>
  <inkml:trace contextRef="#ctx0" brushRef="#br0">5 23 24575,'0'0'0,"0"0"0,0 0 0,0 0 0,0 0 0,-1 0 0,1 0 0,0 0 0,0 0 0,0 0 0,0 0 0,0 0 0,-1 0 0,1 0 0,0 0 0,0 0 0,0 0 0,0 0 0,0 0 0,0 0 0,-1 0 0,1 0 0,0 0 0,0 0 0,0 0 0,0 0 0,0-1 0,0 1 0,-1 0 0,1 0 0,0 0 0,0 0 0,0 0 0,0 0 0,0 0 0,0 0 0,0-1 0,0 1 0,0 0 0,0 0 0,0 0 0,-1 0 0,1 0 0,0 0 0,0-1 0,0 1 0,0 0 0,0 0 0,0 0 0,0 0 0,0 0 0,0-1 0,0 1 0,0 0 0,0 0 0,0 0 0,1 0 0,-1 0 0,0-1 0,0 1 0,0 0 0,0 0 0,0 0 0,9-6 0,21 2 0,1 2 0,-1 1 0,34 3 0,11-1 0,125-4-61,754-1-1161,172 34-470,-614-13 2168,-500-17-229,-7 0 27,0 0 1,0 0 0,0 1-1,10 1 1,-14-2-250,-1 1 0,1-1 0,0 0 0,0 1 1,0-1-1,-1 0 0,1 1 0,0-1 0,-1 1 0,1-1 0,0 1 0,-1 0 1,1-1-1,-1 1 0,1-1 0,-1 1 0,1 0 0,-1 0 0,1-1 0,-1 1 1,0 0-1,1 0 0,-1 0 0,0-1 0,0 1 0,1 0 0,-1 0 0,0 0 1,0 0-1,0-1 0,0 1 0,0 0 0,0 0 0,-1 1 0,-24 118-25,15-23 0,6 162 0,1-21 0,1-213 0,-2 29 0,2 0 0,3 0 0,10 80 0,-6-115 278,-3-16-443,-1-1 1,-1 1 0,1 0-1,0 0 1,-1-1 0,1 1 0,-1 0-1,0 0 1,0 5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2.098"/>
    </inkml:context>
    <inkml:brush xml:id="br0">
      <inkml:brushProperty name="width" value="0.05" units="cm"/>
      <inkml:brushProperty name="height" value="0.05" units="cm"/>
    </inkml:brush>
  </inkml:definitions>
  <inkml:trace contextRef="#ctx0" brushRef="#br0">169 1 24575,'-5'1'0,"0"1"0,1-1 0,-1 1 0,1 0 0,-1 1 0,1-1 0,0 1 0,0 0 0,0 0 0,0 0 0,0 0 0,1 1 0,-1-1 0,1 1 0,0 0 0,-3 5 0,5-6 0,-1 0 0,1 0 0,0 0 0,0 0 0,0 0 0,1 0 0,-1 0 0,1 0 0,0 0 0,0 0 0,0 0 0,0 0 0,0 1 0,1-1 0,0 5 0,1-2 0,0-1 0,1 0 0,-1 1 0,1-1 0,0 0 0,1 0 0,6 8 0,5 2 0,0 0 0,2-1 0,26 18 0,-39-30 0,-4-1 0,9 5 0,0 0 0,-1 1 0,0 0 0,13 14 0,-19-18 0,0-1 0,0 1 0,-1 0 0,1 0 0,-1-1 0,0 1 0,0 0 0,0 0 0,0 0 0,0 0 0,-1 1 0,1-1 0,-1 0 0,0 0 0,0 0 0,0 0 0,0 0 0,-1 0 0,1 1 0,-1-1 0,-1 3 0,-2 4 0,0 1 0,0-1 0,-2 0 0,1 0 0,-1-1 0,-12 15 0,-51 51 0,11-14 0,51-52 0,0-1 0,1 1 0,0 0 0,0 1 0,1 0 0,0-1 0,-7 22 0,11-27 0,1 0 0,-1 0 0,1-1 0,-1 1 0,1 0 0,0 0 0,1 0 0,-1-1 0,1 1 0,-1 0 0,1 0 0,0-1 0,0 1 0,1 0 0,-1-1 0,1 1 0,0-1 0,0 0 0,0 1 0,0-1 0,1 0 0,-1 0 0,1-1 0,-1 1 0,1 0 0,4 1 0,10 9 0,29 15 0,-34-21 0,1 0 0,-1 1 0,-1 0 0,1 1 0,15 16 0,-25-23 0,0 1 0,0 0 0,-1-1 0,1 1 0,-1 0 0,1 0 0,-1 0 0,0 0 0,0 0 0,-1 0 0,1 0 0,-1 0 0,1 1 0,-1-1 0,0 0 0,0 0 0,0 0 0,-1 1 0,1-1 0,-1 0 0,0 0 0,1 0 0,-2 0 0,1 0 0,0 0 0,0 0 0,-1-1 0,0 1 0,-2 4 0,-7 7 0,0 0 0,-1 0 0,-26 24 0,28-29 0,-21 19 0,-43 44 0,67-65 0,1 0 0,0 1 0,0 0 0,1 0 0,0 1 0,1 0 0,0 0 0,-3 10 0,6-15 0,0 0 0,1 0 0,-1 0 0,1 1 0,0-1 0,1 0 0,-1 0 0,1 1 0,0-1 0,0 0 0,0 0 0,0 0 0,1 0 0,-1 0 0,1 0 0,0-1 0,0 1 0,1-1 0,3 5 0,7 8 0,0-1 0,30 25 0,-12-11 0,-21-19 50,61 67-1465,-61-62-5411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3.215"/>
    </inkml:context>
    <inkml:brush xml:id="br0">
      <inkml:brushProperty name="width" value="0.05" units="cm"/>
      <inkml:brushProperty name="height" value="0.05" units="cm"/>
    </inkml:brush>
  </inkml:definitions>
  <inkml:trace contextRef="#ctx0" brushRef="#br0">1 108 24575,'13'-21'0,"-12"20"0,-1-1 0,1 1 0,-1-1 0,1 1 0,-1 0 0,1-1 0,0 1 0,0 0 0,0-1 0,0 1 0,0 0 0,0 0 0,0 0 0,0 0 0,0 0 0,1 0 0,-1 0 0,0 0 0,1 1 0,-1-1 0,0 0 0,1 1 0,-1-1 0,1 1 0,-1 0 0,1-1 0,-1 1 0,1 0 0,-1 0 0,4 0 0,6 2 0,0 1 0,-1 0 0,1 1 0,-1 0 0,1 1 0,-1 0 0,-1 1 0,12 7 0,24 14 0,-19-14 0,1-1 0,0-1 0,35 8 0,-52-16 0,0-1 0,0-1 0,1 0 0,-1-1 0,0 0 0,1 0 0,-1-1 0,0 0 0,1-1 0,-1 0 0,0-1 0,15-6 0,-4-2 0,0 0 0,0-1 0,-1-2 0,27-22 0,-24 17 0,1 1 0,28-15 0,-49 31 0,1 0 0,-1 0 0,1 1 0,0 0 0,-1-1 0,1 1 0,0 0 0,0 1 0,0-1 0,0 1 0,0-1 0,-1 1 0,1 0 0,0 1 0,0-1 0,5 2 0,-2 0 0,-1 1 0,0 0 0,-1 0 0,1 0 0,0 1 0,-1 0 0,0 0 0,0 0 0,5 5 0,31 32 0,43 37 0,-72-68 0,1 0 0,0-1 0,0 0 0,1-2 0,16 8 0,-23-13 0,0 0 0,0 0 0,1-1 0,-1 0 0,0 0 0,1 0 0,-1-1 0,0 0 0,1-1 0,-1 0 0,0 0 0,8-2 0,12-5 0,48-20 0,-24 7 0,-27 12 0,1 2 0,0 0 0,41-5 0,-57 11 0,1 0 0,-1 1 0,0 0 0,0 1 0,0 0 0,0 0 0,0 1 0,0 1 0,0-1 0,0 1 0,-1 1 0,1-1 0,13 9 0,9 12 0,-22-17 0,1 1 0,-1-1 0,2-1 0,11 6 0,-19-10 0,0-1 0,0 0 0,0 0 0,0-1 0,0 1 0,0 0 0,0-1 0,1 0 0,-1 0 0,0 0 0,0 0 0,0 0 0,0-1 0,0 1 0,0-1 0,0 0 0,0 0 0,0 0 0,0 0 0,5-3 0,154-107 0,-125 89 0,1 1 0,67-26 0,-87 40 0,1 1 0,0 1 0,0 1 0,0 0 0,1 2 0,-1 0 0,1 1 0,25 2 0,-14 5 0,0 0 0,48 17 0,-22-6 0,-16-4-1365,-27-6-5461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4.660"/>
    </inkml:context>
    <inkml:brush xml:id="br0">
      <inkml:brushProperty name="width" value="0.05" units="cm"/>
      <inkml:brushProperty name="height" value="0.05" units="cm"/>
    </inkml:brush>
  </inkml:definitions>
  <inkml:trace contextRef="#ctx0" brushRef="#br0">1 26 24575,'11'13'0,"0"0"0,0 1 0,-2 1 0,10 17 0,-12-18 0,1 0 0,1 0 0,0-1 0,1 0 0,0-1 0,1 0 0,19 16 0,-26-25 0,1-1 0,0 1 0,-1-1 0,1 0 0,0-1 0,0 1 0,0-1 0,0 0 0,1 0 0,-1-1 0,0 1 0,0-1 0,0 0 0,1-1 0,-1 1 0,0-1 0,0 0 0,0 0 0,0-1 0,0 1 0,0-1 0,0 0 0,4-3 0,12-7 0,0 0 0,-2-1 0,31-25 0,-48 36 0,37-31 0,-15 13 0,0 0 0,1 2 0,44-25 0,-61 39 0,1 0 0,-1 1 0,1 0 0,0 0 0,0 1 0,0 0 0,1 0 0,-1 1 0,0 1 0,1-1 0,-1 2 0,0-1 0,1 1 0,-1 1 0,0-1 0,13 5 0,6 5 0,0 1 0,41 25 0,20 10 0,-76-42 0,0 0 0,1-1 0,0 0 0,-1-1 0,20 2 0,8-3 0,-1-1 0,76-10 0,79-24 0,-73 11 0,-119 21 0,0 1 0,-1-1 0,1 1 0,0 0 0,-1 0 0,1 0 0,0 0 0,-1 1 0,1-1 0,-1 1 0,1-1 0,0 1 0,-1 0 0,0 0 0,1 0 0,-1 1 0,4 1 0,-1 1 0,-1 1 0,1 0 0,0 0 0,-1 1 0,5 8 0,-7-11 0,7 9 0,-1 0 0,2 0 0,0 0 0,14 12 0,-20-20 0,0-1 0,0 0 0,1-1 0,-1 1 0,0-1 0,1 0 0,0 0 0,-1 0 0,1 0 0,0-1 0,0 0 0,0 0 0,0 0 0,0-1 0,0 0 0,9 0 0,13-5 0,-1-1 0,-1-1 0,1-1 0,-1-2 0,29-14 0,49-18 0,-83 35 0,0 1 0,1 1 0,0 1 0,0 1 0,0 1 0,0 1 0,1 0 0,-1 2 0,0 1 0,0 0 0,0 1 0,27 9 0,-15-3 0,-1 2 0,0 2 0,-1 1 0,0 1 0,-2 2 0,41 29 0,-67-44 0,0 0 0,-1 0 0,1 0 0,0 0 0,0-1 0,0 1 0,0-1 0,0 1 0,0-1 0,5 1 0,-7-2 0,0-1 0,1 1 0,-1 0 0,0 0 0,0-1 0,1 1 0,-1-1 0,0 1 0,0-1 0,0 1 0,1-1 0,-1 0 0,0 1 0,0-1 0,0 0 0,0 0 0,0 0 0,0 0 0,-1 0 0,1 0 0,0 0 0,0 0 0,-1-1 0,1 1 0,-1 0 0,1 0 0,-1 0 0,1-2 0,35-88 0,10-20 0,-45 109 7,-1 1 0,1 0 0,-1-1-1,1 1 1,-1 0 0,1 0 0,0 0-1,0 0 1,0-1 0,0 1 0,0 0-1,0 1 1,0-1 0,0 0 0,0 0-1,0 0 1,0 1 0,3-2 0,-3 2 1,0 0 0,-1 0 0,1 0 0,0 0 0,0 0 1,0 1-1,-1-1 0,1 0 0,0 1 0,0-1 0,-1 0 1,1 1-1,0-1 0,0 1 0,-1-1 0,1 1 0,-1-1 0,1 1 1,0 0-1,-1-1 0,1 1 0,0 1 0,4 7-134,0 0 0,0 1 0,-1-1-1,3 11 1,0-2-924,0-2-5776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5.761"/>
    </inkml:context>
    <inkml:brush xml:id="br0">
      <inkml:brushProperty name="width" value="0.05" units="cm"/>
      <inkml:brushProperty name="height" value="0.05" units="cm"/>
    </inkml:brush>
  </inkml:definitions>
  <inkml:trace contextRef="#ctx0" brushRef="#br0">79 34 24575,'-5'-3'0,"0"-1"0,0 1 0,-1 0 0,0 0 0,-11-4 0,1 0 0,15 7 0,1-1 0,-1 1 0,0-1 0,0 1 0,1 0 0,-1-1 0,0 1 0,0 0 0,1 0 0,-1 0 0,0-1 0,0 1 0,0 0 0,1 0 0,-1 0 0,0 0 0,0 0 0,0 1 0,1-1 0,-1 0 0,-1 1 0,2-1 0,0 1 0,0-1 0,1 1 0,-1 0 0,0-1 0,1 1 0,-1-1 0,0 1 0,1-1 0,-1 0 0,1 1 0,-1-1 0,1 1 0,-1-1 0,1 0 0,-1 1 0,1-1 0,-1 0 0,1 1 0,0-1 0,-1 0 0,1 0 0,-1 0 0,1 0 0,0 0 0,-1 1 0,1-1 0,1 0 0,70 17 0,107 11 0,24 6 0,-199-34 0,0 1 0,0 0 0,0 1 0,-1-1 0,1 1 0,0-1 0,-1 1 0,1 0 0,-1 0 0,1 1 0,3 2 0,-6-3 0,0-1 0,0 1 0,0 0 0,0 0 0,0-1 0,0 1 0,-1 0 0,1 0 0,0 0 0,-1 0 0,0 0 0,1 0 0,-1 0 0,0 0 0,0 0 0,0 0 0,0 0 0,0 0 0,-1 0 0,1 0 0,-1 0 0,1 0 0,-1 0 0,-1 2 0,-9 21 0,-1-1 0,-1 0 0,-27 36 0,24-38 0,1 1 0,1 1 0,1 0 0,-11 30 0,21-47 0,1 1 0,0-1 0,1 1 0,-1 0 0,1 0 0,1-1 0,0 1 0,0 0 0,0 0 0,1 0 0,0 0 0,1-1 0,0 1 0,0 0 0,0-1 0,1 1 0,0-1 0,7 12 0,2-2 0,1-1 0,0 0 0,1-1 0,0 0 0,32 23 0,-24-20 0,0 1 0,18 23 0,-37-39 0,0 1 0,-1-1 0,1 1 0,-1-1 0,0 1 0,0 0 0,-1-1 0,1 1 0,-1 0 0,0 0 0,0 1 0,0-1 0,0 0 0,-1 0 0,0 0 0,0 0 0,0 1 0,0-1 0,-1 0 0,1 0 0,-1 0 0,0 0 0,0 0 0,-1 0 0,-1 5 0,-5 6 0,-1 1 0,-1-2 0,0 1 0,-21 23 0,11-14 0,1-2 0,7-8 0,0 0 0,1 1 0,1 0 0,-10 20 0,18-30 0,0-1 0,0 0 0,1 1 0,-1-1 0,1 0 0,0 1 0,1 0 0,-1-1 0,1 1 0,0-1 0,0 1 0,0 0 0,1-1 0,0 1 0,0-1 0,0 1 0,0-1 0,0 1 0,1-1 0,0 0 0,4 8 0,3-1 0,0 0 0,0-1 0,1 0 0,0-1 0,1 1 0,0-2 0,0 0 0,14 7 0,-11-6 0,-1 0 0,1 1 0,-1 1 0,22 22 0,-34-31 0,0 0 0,0-1 0,-1 1 0,1 0 0,0-1 0,0 1 0,-1 0 0,1 0 0,-1 0 0,1 0 0,-1-1 0,0 1 0,0 0 0,0 0 0,0 0 0,0 0 0,0 0 0,-1 0 0,1 0 0,-1-1 0,1 1 0,-1 0 0,0 0 0,1 0 0,-1-1 0,0 1 0,0-1 0,0 1 0,-3 2 0,-4 6 0,0 0 0,-1-1 0,-14 13 0,7-9 0,9-6 0,-13 13 0,1 0 0,-18 25 0,32-40 0,1 1 0,0 0 0,1 0 0,-1 1 0,1-1 0,0 1 0,1 0 0,0-1 0,0 1 0,0 0 0,1 0 0,0 1 0,0 10 0,1-16-124,1 0 0,-1 0 0,0 0 0,1 0 0,-1 0 0,1 1-1,0-1 1,0 0 0,0 0 0,1 1 0,5 6-6702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6.597"/>
    </inkml:context>
    <inkml:brush xml:id="br0">
      <inkml:brushProperty name="width" value="0.05" units="cm"/>
      <inkml:brushProperty name="height" value="0.05" units="cm"/>
    </inkml:brush>
  </inkml:definitions>
  <inkml:trace contextRef="#ctx0" brushRef="#br0">93 233 24575,'0'-7'0,"0"5"0,0 0 0,-1 0 0,1 0 0,0 0 0,0 0 0,0 0 0,1 0 0,-1 0 0,0 1 0,1-1 0,-1 0 0,1 0 0,0 0 0,-1 0 0,3-2 0,-3 4 0,0 0 0,1 0 0,-1 1 0,0-1 0,0 0 0,1 0 0,-1 0 0,0 0 0,0 1 0,0-1 0,1 0 0,-1 0 0,0 0 0,0 1 0,0-1 0,1 0 0,-1 0 0,0 1 0,0-1 0,0 0 0,0 1 0,0-1 0,0 0 0,0 0 0,0 1 0,0-1 0,0 0 0,0 1 0,0-1 0,0 0 0,0 0 0,0 1 0,0-1 0,0 0 0,0 1 0,0 13 0,-3 9 0,0 0 0,-2-1 0,-10 32 0,-30 64 0,39-103 0,5-13 0,0 0 0,1 0 0,-1 0 0,0 0 0,0-1 0,0 1 0,0 0 0,-1-1 0,1 1 0,0-1 0,-1 1 0,-1 1 0,3-3 0,0 0 0,0 0 0,-1 0 0,1 0 0,0 0 0,0 0 0,0 0 0,-1 0 0,1 0 0,0 0 0,0 0 0,0 0 0,-1 0 0,1 0 0,0 0 0,0 0 0,0 0 0,-1 0 0,1-1 0,0 1 0,0 0 0,0 0 0,0 0 0,-1 0 0,1 0 0,0 0 0,0-1 0,0 1 0,0 0 0,0 0 0,0 0 0,-1 0 0,1-1 0,0 1 0,0 0 0,0-1 0,-3-16 0,2-11 0,2 1 0,1 0 0,1-1 0,7-26 0,36-106 0,-38 139 0,0-1 0,12-20 0,-17 37 0,-1 0 0,1 1 0,0-1 0,0 1 0,0 0 0,1 0 0,0 0 0,-1 0 0,1 1 0,1-1 0,-1 1 0,0 0 0,1 0 0,0 1 0,5-3 0,-8 4 0,0 1 0,0-1 0,1 1 0,-1 0 0,0 0 0,0 0 0,1 0 0,-1 0 0,0 0 0,0 1 0,0-1 0,1 1 0,-1-1 0,0 1 0,0 0 0,0 0 0,2 1 0,0 0 0,0 1 0,0 0 0,0 0 0,-1 1 0,1-1 0,-1 1 0,5 5 0,2 7 0,-1-1 0,-1 1 0,9 20 0,-16-32 0,23 60 0,-2 0 0,23 126 0,-43-177-1365,-3-3-5461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986"/>
    </inkml:context>
    <inkml:brush xml:id="br0">
      <inkml:brushProperty name="width" value="0.05" units="cm"/>
      <inkml:brushProperty name="height" value="0.05" units="cm"/>
    </inkml:brush>
  </inkml:definitions>
  <inkml:trace contextRef="#ctx0" brushRef="#br0">421 1 24575,'-16'0'0,"0"2"0,-1-1 0,1 2 0,0 0 0,-29 10 0,5-2 102,0-2 1,-47 4-1,-31 6-1774,109-16-5154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6.769"/>
    </inkml:context>
    <inkml:brush xml:id="br0">
      <inkml:brushProperty name="width" value="0.05" units="cm"/>
      <inkml:brushProperty name="height" value="0.05" units="cm"/>
    </inkml:brush>
  </inkml:definitions>
  <inkml:trace contextRef="#ctx0" brushRef="#br0">95 90 24575,'-5'-3'0,"-3"1"0,-3-3 0,-4-3 0,-1 1 0,-1-2 0,3 0 0,6 0 0,9 2 0,8 3 0,8 1 0,5-1 0,5 1 0,5-2 0,4 0 0,3 1 0,-7 1-8191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7.272"/>
    </inkml:context>
    <inkml:brush xml:id="br0">
      <inkml:brushProperty name="width" value="0.05" units="cm"/>
      <inkml:brushProperty name="height" value="0.05" units="cm"/>
    </inkml:brush>
  </inkml:definitions>
  <inkml:trace contextRef="#ctx0" brushRef="#br0">79 96 24575,'3'-5'0,"2"10"0,4 11 0,-2 10 0,-2 1 0,0 0 0,0 31 0,-4 84 0,-1-107 0,0-31 0,0-2 0,1 0 0,-1 0 0,0 0 0,0 0 0,0 0 0,0 0 0,-1 0 0,1 0 0,0-1 0,-1 1 0,1 0 0,-1 0 0,0 0 0,0 0 0,-1 1 0,2-3 0,-1-1 0,1 1 0,-1 0 0,1-1 0,-1 1 0,1-1 0,-1 1 0,1-1 0,-1 1 0,1-1 0,0 1 0,-1-1 0,1 0 0,0 1 0,0-1 0,-1 1 0,1-1 0,0 0 0,0 1 0,0-1 0,0-1 0,-5-16 0,0-14 0,1 0 0,2 0 0,1 0 0,1 0 0,2 0 0,1 0 0,1 1 0,16-56 0,-18 81 0,0 0 0,0 0 0,1 0 0,-1 1 0,2 0 0,-1-1 0,0 1 0,1 0 0,0 0 0,0 1 0,0-1 0,8-5 0,-8 8 0,-1 0 0,1 0 0,-1 0 0,1 1 0,0-1 0,0 1 0,0 0 0,0 0 0,0 0 0,0 1 0,0-1 0,0 1 0,0 0 0,0 0 0,0 1 0,0-1 0,0 1 0,0 0 0,0 0 0,4 1 0,-2 0 0,0 1 0,0-1 0,0 1 0,-1 0 0,1 1 0,-1-1 0,0 1 0,0 0 0,0 1 0,0-1 0,-1 1 0,0 0 0,0 0 0,7 10 0,-10-12 0,1 0 0,-1 0 0,1 1 0,-1-1 0,0 0 0,0 1 0,0-1 0,-1 1 0,1-1 0,-1 1 0,0-1 0,0 1 0,0 0 0,-1-1 0,1 1 0,-1-1 0,0 1 0,0-1 0,0 0 0,0 1 0,0-1 0,-1 0 0,1 0 0,-1 0 0,0 0 0,0 0 0,0 0 0,-4 3 0,-1 1 0,-1 0 0,0-1 0,0 0 0,-1 0 0,0 0 0,0-1 0,0-1 0,-1 0 0,1 0 0,-13 3 0,0-1 0,0-1 0,0-2 0,-38 3 0,13-8 342,45 1-432,-1 1 0,1 0 0,0-1 0,0 1 0,0-1 1,0 0-1,0 0 0,0 0 0,0 0 0,0 0 1,0 0-1,1 0 0,-1-1 0,0 1 0,1-1 0,-1 1 1,1-1-1,-3-2 0,1-7-6736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7.561"/>
    </inkml:context>
    <inkml:brush xml:id="br0">
      <inkml:brushProperty name="width" value="0.05" units="cm"/>
      <inkml:brushProperty name="height" value="0.05" units="cm"/>
    </inkml:brush>
  </inkml:definitions>
  <inkml:trace contextRef="#ctx0" brushRef="#br0">1 7 24575,'0'-1'0,"0"1"0,1 0 0,-1-1 0,0 1 0,1-1 0,-1 1 0,0 0 0,1-1 0,-1 1 0,1 0 0,-1 0 0,0-1 0,1 1 0,-1 0 0,1 0 0,-1-1 0,1 1 0,-1 0 0,1 0 0,-1 0 0,1 0 0,-1 0 0,1 0 0,-1 0 0,1 0 0,-1 0 0,1 0 0,-1 0 0,1 0 0,-1 0 0,1 1 0,-1-1 0,1 0 0,0 1 0,0 0 0,0 0 0,0 1 0,-1-1 0,1 0 0,0 0 0,-1 0 0,1 0 0,-1 1 0,1-1 0,-1 0 0,0 3 0,4 40 0,-4-43 0,0 57 0,-2 118 0,2-172-195,0 0 0,-1 0 0,1 0 0,-1 0 0,0 0 0,-3 5 0,-1 2-6631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2.181"/>
    </inkml:context>
    <inkml:brush xml:id="br0">
      <inkml:brushProperty name="width" value="0.05" units="cm"/>
      <inkml:brushProperty name="height" value="0.05" units="cm"/>
    </inkml:brush>
  </inkml:definitions>
  <inkml:trace contextRef="#ctx0" brushRef="#br0">668 0 24575,'10'3'0,"-20"2"0,-21 4 0,-49 2 0,-1-3 0,-146-6 0,8 0 0,201 0-1365,7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4.018"/>
    </inkml:context>
    <inkml:brush xml:id="br0">
      <inkml:brushProperty name="width" value="0.05" units="cm"/>
      <inkml:brushProperty name="height" value="0.05" units="cm"/>
    </inkml:brush>
  </inkml:definitions>
  <inkml:trace contextRef="#ctx0" brushRef="#br0">3088 1 24575,'-257'12'0,"35"1"0,-228-1 0,-274 3 0,297-16 0,383-1 0,44 2 0,0 1 0,0-1 0,0 0 0,0 1 0,0-1 0,-1 1 0,1-1 0,0 0 0,0 1 0,0-1 0,0 1 0,0-1 0,0 1 0,0-1 0,0 0 0,0 1 0,1-1 0,-1 1 0,0-1 0,0 0 0,0 1 0,0-1 0,1 0 0,-1 1 0,0-1 0,0 0 0,1 1 0,7 14 0,-8-14 0,6 13 0,0-1 0,-1 1 0,-1 0 0,0 0 0,-1 1 0,0-1 0,-1 1 0,0 16 0,-7 120 0,3-132 0,-93 652 0,-53-4 0,-30-7 0,91-342 0,-126 508 0,46 11 0,163-809 0,-98 738 0,95-622 0,6 1 0,7-1 0,27 164 0,-26-260 0,30 203 0,-21-173 0,29 90 0,-20-92 0,-5 1 0,17 117 0,-33-164 0,0 5 0,11 48 0,-12-74 0,-1-1 0,1 1 0,1 0 0,-1-1 0,1 0 0,1 1 0,0-2 0,0 1 0,0-1 0,10 11 0,-12-16 0,-1-1 0,1 1 0,0 0 0,0-1 0,0 1 0,0-1 0,0 0 0,0 0 0,0 0 0,1-1 0,-1 1 0,0-1 0,5 1 0,48-3 0,-37 1 0,287-24 0,-23 2 0,619 0-361,-301 13 165,-7-12 193,275-7 99,-476 17 368,-378 12-464,-11 1 0,1-1 0,-1 0 0,0-1 0,0 1 0,0-1 0,7-2 0,-10 0 152,-7-2 32,-10-3-1355,14 8 641,-12-7-6296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6.429"/>
    </inkml:context>
    <inkml:brush xml:id="br0">
      <inkml:brushProperty name="width" value="0.05" units="cm"/>
      <inkml:brushProperty name="height" value="0.05" units="cm"/>
    </inkml:brush>
  </inkml:definitions>
  <inkml:trace contextRef="#ctx0" brushRef="#br0">39 218 24575,'0'0'0,"0"0"0,0 0 0,1 0 0,-1 0 0,0 0 0,0 0 0,0 1 0,0-1 0,0 0 0,0 0 0,1 0 0,-1 0 0,0 0 0,0 0 0,0 0 0,0 0 0,0 0 0,1 0 0,-1 0 0,0 0 0,0 0 0,0 0 0,0 0 0,0 0 0,1 0 0,-1 0 0,0 0 0,0 0 0,0 0 0,0 0 0,0-1 0,0 1 0,1 0 0,-1 0 0,0 0 0,0 0 0,0 0 0,0 0 0,0 0 0,0 0 0,0-1 0,0 1 0,0 0 0,1 0 0,-1 0 0,0 0 0,0 0 0,0 0 0,0-1 0,6 16 0,-5-5 0,-1 0 0,0 0 0,-1 0 0,0-1 0,-1 1 0,-2 10 0,-22 60 0,14-43 0,6-28 0,6-23 0,4-26 0,9-30 0,2 1 0,31-86 0,-45 150 0,21-46 0,-21 49 0,0-1 0,0 1 0,0 1 0,1-1 0,-1 0 0,0 0 0,1 0 0,-1 1 0,1-1 0,0 1 0,0-1 0,-1 1 0,1-1 0,0 1 0,0 0 0,0 0 0,0 0 0,1 0 0,-1 1 0,3-2 0,-3 2 0,0 1 0,-1-1 0,1 1 0,-1-1 0,1 1 0,0-1 0,-1 1 0,1 0 0,-1 0 0,0-1 0,1 1 0,-1 0 0,0 0 0,1 1 0,-1-1 0,0 0 0,0 0 0,0 1 0,0-1 0,0 0 0,0 1 0,-1-1 0,1 1 0,0-1 0,0 4 0,3 5 0,0 1 0,2 18 0,-5-25 0,25 163 342,0-3-2049,-21-142-5119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6.990"/>
    </inkml:context>
    <inkml:brush xml:id="br0">
      <inkml:brushProperty name="width" value="0.05" units="cm"/>
      <inkml:brushProperty name="height" value="0.05" units="cm"/>
    </inkml:brush>
  </inkml:definitions>
  <inkml:trace contextRef="#ctx0" brushRef="#br0">8 107 24575,'-5'-14'0,"3"8"0,17 5 0,23 6 0,117 12 0,-130-16 0,-1-2 0,1 0 0,-1-1 0,33-7 0,-43 4 0,-3 1 0,-11 5 0,0-1 0,1 0 0,-1 0 0,0 1 0,0-1 0,0 0 0,0 1 0,0-1 0,0 0 0,0 1 0,0-1 0,0 0 0,0 1 0,0-1 0,-1 0 0,1 1 0,0-1 0,0 0 0,0 1 0,0-1 0,0 0 0,-1 1 0,1-1 0,0 0 0,0 0 0,0 1 0,-1-1 0,1 0 0,0 0 0,0 0 0,-1 1 0,0-1 0,-4 8 0,1 1 0,-1 0 0,1 0 0,1 0 0,0 0 0,0 1 0,1-1 0,0 1 0,-1 12 0,0 16 0,3 39 0,0-53 0,0-16 0,0 1 0,0-1 0,1 0 0,0 0 0,1 0 0,3 10 0,-4-19 0,1-8 0,0-11 0,-8-84 0,0 1 0,6 90 0,0-1 0,2 0 0,0 0 0,0 1 0,7-19 0,-8 28 0,1 0 0,0-1 0,0 1 0,0 0 0,1 0 0,-1 0 0,1 1 0,0-1 0,0 1 0,0-1 0,0 1 0,1 0 0,0 0 0,-1 0 0,1 1 0,6-4 0,-7 5 0,0 0 0,0 0 0,0 0 0,0 0 0,0 1 0,0-1 0,0 1 0,0 0 0,0 0 0,0 0 0,0 0 0,1 0 0,-1 1 0,0 0 0,0-1 0,0 1 0,-1 0 0,1 0 0,0 1 0,0-1 0,0 0 0,-1 1 0,1 0 0,-1 0 0,4 3 0,-2-1 15,1 0 0,-1 0 0,-1 1 0,1 0-1,-1-1 1,1 1 0,-1 1 0,-1-1 0,1 0 0,-1 1-1,0-1 1,0 1 0,0 0 0,-1-1 0,0 1 0,0 0 0,-1 0-1,0 0 1,0 0 0,0 0 0,0 0 0,-2 7 0,0-7-101,1 0 1,-1 1 0,0-1-1,-1 0 1,0 0 0,0 0-1,0 0 1,0-1 0,-1 1-1,0-1 1,0 0 0,0 0-1,-1 0 1,0-1 0,0 0-1,0 0 1,0 0 0,-1 0-1,-10 5 1,3-4-6741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7.422"/>
    </inkml:context>
    <inkml:brush xml:id="br0">
      <inkml:brushProperty name="width" value="0.05" units="cm"/>
      <inkml:brushProperty name="height" value="0.05" units="cm"/>
    </inkml:brush>
  </inkml:definitions>
  <inkml:trace contextRef="#ctx0" brushRef="#br0">37 102 24575,'1'0'0,"-1"0"0,1 0 0,-1 0 0,1 0 0,-1 0 0,0 1 0,1-1 0,-1 0 0,1 0 0,-1 0 0,0 1 0,1-1 0,-1 0 0,0 0 0,1 1 0,-1-1 0,0 0 0,0 1 0,1-1 0,-1 0 0,0 1 0,0-1 0,1 1 0,-1-1 0,0 0 0,0 1 0,0-1 0,0 1 0,0-1 0,0 1 0,0-1 0,0 0 0,0 1 0,0-1 0,0 1 0,0-1 0,0 1 0,0-1 0,0 0 0,0 1 0,0-1 0,0 1 0,-1-1 0,1 1 0,-8 21 0,8-21 0,-6 15 0,0 0 0,2 1 0,0-1 0,1 1 0,-2 32 0,5 89 0,2-65 0,-1-13 0,-12-122 0,10 15 0,2 1 0,2-1 0,3 1 0,1-1 0,15-49 0,1 24 0,-20 64 0,1 0 0,0 0 0,0 1 0,0-1 0,1 1 0,9-10 0,-13 16 0,0 0 0,0-1 0,0 1 0,0 0 0,0 0 0,0 0 0,1 0 0,-1 0 0,0 1 0,1-1 0,-1 0 0,0 1 0,1-1 0,-1 1 0,1-1 0,-1 1 0,1-1 0,-1 1 0,1 0 0,-1 0 0,1 0 0,0 0 0,-1 0 0,1 0 0,-1 1 0,1-1 0,-1 0 0,1 1 0,-1-1 0,0 1 0,1-1 0,-1 1 0,1 0 0,-1 0 0,0-1 0,0 1 0,1 0 0,-1 0 0,0 0 0,2 3 0,1 0 0,-1 1 0,1 0 0,-1 0 0,0 0 0,0 1 0,0-1 0,-1 1 0,0 0 0,2 7 0,-2-1 0,0 0 0,-1 1 0,0 0 0,-1-1 0,-1 1 0,0-1 0,0 1 0,-1-1 0,-1 1 0,-4 11 0,5-17 0,0 0 0,0 0 0,-1-1 0,0 0 0,0 1 0,-1-1 0,0-1 0,0 1 0,0 0 0,-1-1 0,0 0 0,0 0 0,0 0 0,0-1 0,-1 1 0,0-1 0,0-1 0,0 1 0,-9 3 0,-2-4-1365,3-3-5461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8.117"/>
    </inkml:context>
    <inkml:brush xml:id="br0">
      <inkml:brushProperty name="width" value="0.05" units="cm"/>
      <inkml:brushProperty name="height" value="0.05" units="cm"/>
    </inkml:brush>
  </inkml:definitions>
  <inkml:trace contextRef="#ctx0" brushRef="#br0">1689 62 24575,'-58'-3'0,"-1"-3"0,-58-13 0,2 0 0,45 11 0,0 3 0,-1 3 0,1 3 0,0 4 0,-1 2 0,-131 31 0,151-24 0,1 3 0,0 1 0,2 2 0,0 3 0,1 2 0,1 1 0,2 3 0,0 2 0,-72 66 0,96-77 0,1 1 0,1 0 0,1 1 0,1 1 0,0 1 0,2 0 0,-13 32 0,22-45 0,1 0 0,0 0 0,1 0 0,0 1 0,1-1 0,0 1 0,1 0 0,0-1 0,1 1 0,0 0 0,1 0 0,1-1 0,-1 1 0,2-1 0,0 1 0,0-1 0,1 0 0,0 0 0,11 19 0,-5-15 0,1-1 0,0 0 0,1-1 0,0 0 0,1-1 0,1 0 0,0-1 0,19 12 0,2-2 0,1-2 0,59 24 0,-19-16 0,2-3 0,1-3 0,120 15 0,-91-24 0,0-5 0,122-8 0,-154-4 0,0-2 0,141-35 0,-179 32 0,-1-2 0,-1-1 0,0-2 0,-1-1 0,-1-2 0,-1-2 0,50-37 0,-70 47 0,-1-2 0,1 1 0,-2-2 0,0 0 0,0 0 0,-1-1 0,-1 0 0,0 0 0,-1-1 0,-1 0 0,0-1 0,-1 0 0,-1 0 0,0 0 0,-1 0 0,-1-1 0,0 0 0,-2 0 0,0 0 0,0 1 0,-2-1 0,0 0 0,-1 0 0,-1 0 0,-6-21 0,1 11 0,-1 0 0,-2 0 0,-1 1 0,0 0 0,-2 2 0,-1-1 0,-1 2 0,-2 0 0,0 0 0,-1 2 0,-1 1 0,0 0 0,-2 1 0,-1 2 0,0 0 0,-1 1 0,0 2 0,-1 0 0,-1 2 0,0 0 0,-1 2 0,0 1 0,-32-6 0,-68-8 0,103 20 0,0 1 0,0 1 0,-31 2 0,43 2-1365,4 0-5461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4.446"/>
    </inkml:context>
    <inkml:brush xml:id="br0">
      <inkml:brushProperty name="width" value="0.05" units="cm"/>
      <inkml:brushProperty name="height" value="0.05" units="cm"/>
    </inkml:brush>
  </inkml:definitions>
  <inkml:trace contextRef="#ctx0" brushRef="#br0">316 231 24575,'0'-3'0,"-1"0"0,1 1 0,-1-1 0,0 1 0,0-1 0,0 1 0,0-1 0,0 1 0,0-1 0,0 1 0,-1 0 0,1 0 0,-1 0 0,0-1 0,0 2 0,-2-4 0,1 3 0,0-1 0,0 1 0,0 0 0,-1 0 0,1 0 0,0 0 0,-1 0 0,1 1 0,-1-1 0,-6 0 0,2 1 0,1 1 0,-1 0 0,0 0 0,1 1 0,-1 0 0,1 1 0,-1-1 0,1 1 0,-1 1 0,1 0 0,0 0 0,0 0 0,0 1 0,-9 6 0,4-2 0,0 1 0,0 1 0,1 0 0,0 0 0,0 1 0,-12 17 0,18-20 0,0 0 0,1-1 0,0 2 0,0-1 0,0 0 0,1 1 0,0 0 0,-2 12 0,5-19 0,-1 0 0,1 1 0,0-1 0,0 0 0,0 1 0,0-1 0,0 0 0,0 1 0,1-1 0,-1 0 0,1 1 0,-1-1 0,1 0 0,0 0 0,0 0 0,0 0 0,0 1 0,0-2 0,1 1 0,-1 0 0,1 0 0,-1 0 0,1 0 0,0-1 0,-1 1 0,1-1 0,0 1 0,0-1 0,0 0 0,0 0 0,0 0 0,0 0 0,1 0 0,-1 0 0,0-1 0,0 1 0,4 0 0,-1-1 0,1 1 0,0-1 0,0 0 0,0-1 0,0 0 0,-1 1 0,1-2 0,0 1 0,-1-1 0,1 0 0,-1 0 0,1 0 0,-1-1 0,0 0 0,0 0 0,0 0 0,0 0 0,6-7 0,0 0 0,0 0 0,-1-1 0,0-1 0,-1 0 0,0 0 0,8-15 0,-10 12 0,0 0 0,-1-1 0,0 0 0,-1 0 0,-1-1 0,-1 1 0,2-23 0,-3 4 0,-1 0 0,-5-51 0,10 217 0,-4-106 57,18 139-1479,-16-143-5404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2.402"/>
    </inkml:context>
    <inkml:brush xml:id="br0">
      <inkml:brushProperty name="width" value="0.05" units="cm"/>
      <inkml:brushProperty name="height" value="0.05" units="cm"/>
    </inkml:brush>
  </inkml:definitions>
  <inkml:trace contextRef="#ctx0" brushRef="#br0">578 68 24575,'-4'0'0,"0"-1"0,0 1 0,-1-1 0,1 0 0,0-1 0,0 1 0,0-1 0,-4-2 0,4 2 0,0 0 0,-1 0 0,1 0 0,0 1 0,-1 0 0,1 0 0,-9-1 0,4 2 0,0 1 0,0 0 0,0 1 0,0 0 0,1 0 0,-13 5 0,-50 25 0,61-27 0,-19 9 0,0 2 0,1 1 0,2 2 0,-1 0 0,-43 43 0,57-48 0,0 0 0,1 0 0,1 2 0,1-1 0,0 1 0,0 1 0,2 0 0,0 0 0,1 1 0,1-1 0,-6 30 0,7-15 0,2 1 0,1-1 0,2 1 0,1 0 0,2 0 0,1-1 0,1 0 0,2 0 0,1 0 0,2 0 0,1-2 0,1 1 0,1-1 0,35 54 0,-39-71 0,0 0 0,1 0 0,1-1 0,0 0 0,1-1 0,0 0 0,0-1 0,1 0 0,1-1 0,-1-1 0,2 0 0,-1 0 0,1-2 0,0 0 0,0 0 0,1-2 0,0 0 0,-1-1 0,1 0 0,0-1 0,1-1 0,-1-1 0,0 0 0,0-1 0,32-6 0,-21 2 0,0-2 0,0-1 0,-1-1 0,0-2 0,0 0 0,-1-2 0,-1 0 0,0-2 0,-1-1 0,-1 0 0,0-2 0,-1-1 0,-1 0 0,-1-1 0,-1-1 0,-1-1 0,0-1 0,23-43 0,-19 23 0,-1-2 0,-3 0 0,21-80 0,-33 103 0,-2 0 0,0 1 0,-1-2 0,-1 1 0,-1 0 0,-1 0 0,-1 0 0,-1 0 0,-1 0 0,-9-29 0,7 35 0,0 1 0,0 0 0,-1 0 0,-1 1 0,-1 0 0,-13-18 0,13 23 0,1 0 0,-1 0 0,0 1 0,-1 0 0,0 0 0,0 1 0,-1 1 0,0-1 0,-12-4 0,-22-5 0,0 2 0,-2 2 0,-69-9 0,4 0 0,100 18 78,-29-5 159,39 8-331,0-1 1,0 1 0,1 0-1,-1 0 1,0 0 0,0 0 0,0 1-1,1-1 1,-1 0 0,0 1-1,0-1 1,0 1 0,1 0-1,-1-1 1,0 1 0,1 0-1,-3 2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1.451"/>
    </inkml:context>
    <inkml:brush xml:id="br0">
      <inkml:brushProperty name="width" value="0.05" units="cm"/>
      <inkml:brushProperty name="height" value="0.05" units="cm"/>
    </inkml:brush>
  </inkml:definitions>
  <inkml:trace contextRef="#ctx0" brushRef="#br0">72 1 24575,'-1'0'0,"-1"1"0,1-1 0,-1 1 0,1-1 0,-1 1 0,1 0 0,0 0 0,-1 0 0,1 0 0,0 0 0,0 0 0,0 0 0,0 0 0,0 0 0,0 0 0,-1 2 0,-14 23 0,10-15 0,0 1 0,1 0 0,1 0 0,0 0 0,-4 21 0,8-30 0,-1-1 0,1 1 0,0 0 0,0-1 0,0 1 0,0 0 0,1-1 0,-1 1 0,1-1 0,-1 1 0,1-1 0,0 1 0,0-1 0,0 1 0,0-1 0,1 0 0,-1 0 0,1 1 0,-1-1 0,1 0 0,0 0 0,-1-1 0,1 1 0,0 0 0,0-1 0,1 1 0,-1-1 0,0 1 0,0-1 0,1 0 0,-1 0 0,1 0 0,-1 0 0,6 0 0,-1 1 0,1-1 0,-1 0 0,1-1 0,-1 0 0,1 0 0,0-1 0,-1 0 0,1 0 0,-1 0 0,0-1 0,1 0 0,7-4 0,-7 2 0,0 1 0,0-1 0,0-1 0,-1 1 0,1-1 0,-1 0 0,-1-1 0,1 0 0,-1 0 0,8-9 0,-13 14 0,0-1 0,-1 1 0,1 0 0,0-1 0,0 1 0,-1-1 0,1 1 0,0-1 0,-1 1 0,1-1 0,-1 1 0,0-1 0,0 0 0,0 1 0,1-1 0,-1 1 0,-1-1 0,1 0 0,0 1 0,0-1 0,-1 1 0,1-1 0,-1 1 0,1-1 0,-1 1 0,1-1 0,-1 1 0,0-1 0,0 1 0,0 0 0,0-1 0,0 1 0,0 0 0,0 0 0,0 0 0,0 0 0,-1 0 0,1 0 0,0 0 0,-1 0 0,-2-1 0,-2-1 0,0 0 0,0 0 0,0 0 0,-1 1 0,1 0 0,-1 0 0,0 1 0,-11-1 0,-3 2-1365,3 3-5461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4.838"/>
    </inkml:context>
    <inkml:brush xml:id="br0">
      <inkml:brushProperty name="width" value="0.05" units="cm"/>
      <inkml:brushProperty name="height" value="0.05" units="cm"/>
    </inkml:brush>
  </inkml:definitions>
  <inkml:trace contextRef="#ctx0" brushRef="#br0">0 142 24575,'40'-12'0,"-30"10"0,0 0 0,0-1 0,0 0 0,-1-1 0,1 0 0,13-8 0,-21 11 0,0 0 0,-1-1 0,1 1 0,0-1 0,-1 1 0,1-1 0,-1 1 0,0-1 0,1 0 0,-1 0 0,0 1 0,0-1 0,0 0 0,0 0 0,0-4 0,0 4 0,-1-1 0,0 1 0,-1 0 0,1-1 0,0 1 0,-1 0 0,1 0 0,-1-1 0,1 1 0,-1 0 0,0 0 0,0 0 0,0 0 0,0 0 0,-1 0 0,1 0 0,0 0 0,-3-2 0,3 2 0,-1 0 0,0 0 0,1 0 0,-1 0 0,0 1 0,0-1 0,0 1 0,0-1 0,0 1 0,0-1 0,-1 1 0,1 0 0,0 0 0,-1 0 0,1 0 0,0 1 0,-1-1 0,1 1 0,-1-1 0,0 1 0,1 0 0,-1 0 0,1 0 0,-1 0 0,1 0 0,-5 2 0,4-1 0,-1 1 0,1-1 0,0 1 0,0 0 0,0 0 0,0 1 0,0-1 0,0 1 0,1-1 0,-1 1 0,1 0 0,-1 0 0,1 0 0,0 0 0,0 0 0,1 0 0,-3 7 0,1-4 0,1 0 0,0 0 0,1 1 0,-1-1 0,1 0 0,1 1 0,-1-1 0,1 1 0,0-1 0,0 1 0,3 12 0,-2-17 0,-1 1 0,1 0 0,0-1 0,0 1 0,0-1 0,1 1 0,-1-1 0,0 0 0,1 0 0,0 1 0,-1-1 0,1 0 0,0 0 0,0-1 0,0 1 0,0 0 0,1-1 0,-1 1 0,0-1 0,1 1 0,-1-1 0,1 0 0,-1 0 0,1-1 0,-1 1 0,1 0 0,0-1 0,-1 1 0,1-1 0,0 0 0,2 0 0,16-1-1365,-1-1-5461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5.162"/>
    </inkml:context>
    <inkml:brush xml:id="br0">
      <inkml:brushProperty name="width" value="0.05" units="cm"/>
      <inkml:brushProperty name="height" value="0.05" units="cm"/>
    </inkml:brush>
  </inkml:definitions>
  <inkml:trace contextRef="#ctx0" brushRef="#br0">1 84 24575,'2'-16'0,"-2"16"0,0-1 0,0 1 0,0 0 0,1 0 0,-1 0 0,0-1 0,0 1 0,0 0 0,0 0 0,1 0 0,-1 0 0,0-1 0,0 1 0,0 0 0,1 0 0,-1 0 0,0 0 0,0 0 0,1 0 0,-1-1 0,0 1 0,0 0 0,1 0 0,-1 0 0,0 0 0,0 0 0,1 0 0,-1 0 0,0 0 0,0 0 0,1 0 0,1 2 0,1-1 0,-1 0 0,1 1 0,-1 0 0,0-1 0,1 1 0,2 3 0,2 2 0,30 33 0,-31-32 0,0 0 0,1-1 0,0 0 0,0 0 0,12 8 0,-19-15 0,1 1 0,0-1 0,0 1 0,0-1 0,0 0 0,0 0 0,0 1 0,0-1 0,0 0 0,0 0 0,0 0 0,0 0 0,0 0 0,0 0 0,0-1 0,0 1 0,0 0 0,0 0 0,0-1 0,0 1 0,-1 0 0,1-1 0,0 1 0,0-1 0,0 1 0,0-1 0,-1 0 0,1 1 0,0-1 0,0 0 0,-1 1 0,1-1 0,-1 0 0,1 0 0,-1 0 0,1 0 0,-1 0 0,1 1 0,0-3 0,3-6 0,0 0 0,-1 0 0,4-12 0,-4 10 0,4-11 0,-3 9 0,0 0 0,1 0 0,13-23 0,-18 35-52,0 1-1,1-1 1,-1 1-1,0 0 1,1-1-1,-1 1 1,0-1-1,1 1 1,-1-1-1,0 1 1,1 0-1,-1-1 1,1 1-1,-1 0 1,1-1-1,-1 1 1,0 0-1,1 0 1,-1-1-1,1 1 0,0 0 1,-1 0-1,1 0 1,-1 0-1,1 0 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2.654"/>
    </inkml:context>
    <inkml:brush xml:id="br0">
      <inkml:brushProperty name="width" value="0.05" units="cm"/>
      <inkml:brushProperty name="height" value="0.05" units="cm"/>
    </inkml:brush>
  </inkml:definitions>
  <inkml:trace contextRef="#ctx0" brushRef="#br0">529 43 24575,'-27'-5'0,"24"4"0,-1 0 0,0 0 0,1 1 0,-1-1 0,0 1 0,-5 0 0,-10 2 0,1 1 0,-1 1 0,1 1 0,-34 13 0,18-3 0,-48 30 0,63-33 0,0 1 0,2 1 0,-1 0 0,2 1 0,0 1 0,1 1 0,0 0 0,2 1 0,0 0 0,-12 25 0,18-31 0,1 1 0,0 0 0,1 0 0,0 1 0,2-1 0,-1 1 0,2 0 0,0 0 0,0 0 0,1 1 0,1-1 0,0 0 0,1 0 0,1 0 0,0 0 0,1 0 0,6 16 0,-7-23 0,0-1 0,1 0 0,0 0 0,1-1 0,-1 1 0,1-1 0,0 1 0,0-1 0,1 0 0,-1-1 0,1 1 0,0-1 0,9 6 0,-6-6 0,0 1 0,1-1 0,-1-1 0,1 1 0,0-2 0,0 1 0,0-1 0,16 1 0,1-2 0,-1-1 0,1-1 0,0-1 0,0-2 0,49-12 0,-36 5 0,-1-1 0,-1-2 0,-1-1 0,0-2 0,0-1 0,61-45 0,-82 51 0,0-1 0,0 0 0,-2-1 0,1-1 0,-2 0 0,20-31 0,-25 33 0,-1 1 0,0-1 0,-1-1 0,0 1 0,-1-1 0,-1 1 0,0-1 0,-1 0 0,0-1 0,-1-19 0,-1 25 0,0-1 0,-1 0 0,-1 0 0,1 1 0,-2-1 0,1 1 0,-1 0 0,-1 0 0,0 0 0,0 0 0,0 0 0,-1 1 0,-1 0 0,0 0 0,0 0 0,0 1 0,-1-1 0,0 2 0,0-1 0,0 1 0,-1 0 0,0 0 0,-1 1 0,1 1 0,-1-1 0,0 1 0,0 0 0,0 1 0,0 0 0,-1 1 0,1 0 0,-1 0 0,-19 0 0,16 2-170,-1 0-1,1 1 0,0 0 1,0 1-1,0 0 0,0 1 1,-21 8-1,15-3-6655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3.548"/>
    </inkml:context>
    <inkml:brush xml:id="br0">
      <inkml:brushProperty name="width" value="0.05" units="cm"/>
      <inkml:brushProperty name="height" value="0.05" units="cm"/>
    </inkml:brush>
  </inkml:definitions>
  <inkml:trace contextRef="#ctx0" brushRef="#br0">232 26 24575,'-6'41'0,"0"-12"0,2 0 0,-1-1 0,-2 1 0,-1-1 0,-1-1 0,-19 38 0,-76 124 0,87-161 0,9-16 0,4-6 0,0-1 0,1 1 0,0 0 0,0 0 0,0 0 0,0 0 0,1 1 0,0-1 0,-1 9 0,3-14 0,0 0 0,1 0 0,-1 0 0,0 0 0,0-1 0,1 1 0,-1 0 0,0 0 0,1-1 0,-1 1 0,1 0 0,-1 0 0,1-1 0,-1 1 0,1-1 0,0 1 0,-1 0 0,1-1 0,0 1 0,-1-1 0,1 0 0,0 1 0,0-1 0,-1 1 0,1-1 0,0 0 0,0 0 0,0 1 0,0-1 0,-1 0 0,1 0 0,0 0 0,0 0 0,0 0 0,0 0 0,-1 0 0,1 0 0,1-1 0,40-6 0,-35 6 0,46-10 0,0 3 0,0 3 0,1 1 0,0 3 0,-1 3 0,59 8 0,-38 2 0,-39-4 0,1-2 0,0-2 0,0-2 0,65-2 0,-96-1 0,0 1 0,0-1 0,0 0 0,0-1 0,-1 1 0,1-1 0,0 0 0,-1 0 0,1 0 0,-1-1 0,1 0 0,-1 0 0,0 0 0,0 0 0,-1 0 0,1-1 0,4-5 0,-5 4 0,-1 0 0,1 0 0,-1 0 0,0 0 0,0 0 0,-1-1 0,1 1 0,-1-1 0,-1 1 0,1-1 0,-1 1 0,0-1 0,0 1 0,0-1 0,-2-9 0,-2-1 0,0 0 0,-1 0 0,-1 0 0,0 1 0,-1 0 0,0 0 0,-14-18 0,-74-92 0,83 109 0,-34-34 0,30 34 0,0-2 0,2 0 0,-14-20 0,27 37 0,0 0 0,0-1 0,1 1 0,-1 0 0,0 0 0,1-1 0,-1 1 0,1 0 0,-1-1 0,1 1 0,0-1 0,0 1 0,-1 0 0,1-1 0,0 1 0,0-1 0,0 1 0,1 0 0,-1-1 0,0 1 0,0-1 0,1 1 0,-1 0 0,1-1 0,-1 1 0,1 0 0,0 0 0,-1-1 0,1 1 0,0 0 0,0 0 0,0 0 0,0 0 0,0 0 0,0 0 0,0 0 0,0 0 0,3-1 0,-4 2-21,0 0 0,1 0-1,-1 0 1,0 0 0,0 0-1,0-1 1,1 1 0,-1 0-1,0 0 1,0 0 0,0 0-1,0 0 1,1 0 0,-1-1-1,0 1 1,0 0 0,0 0-1,0 0 1,0-1 0,1 1-1,-1 0 1,0 0 0,0 0-1,0-1 1,0 1 0,0 0-1,0 0 1,0-1 0,0 1-1,0 0 1,0 0 0,0 0-1,0-1 1,0 1 0,0 0-1,0 0 1,0-1 0,0 1-1,0 0 1,0 0 0,0 0-1,-1-1 1,1 1 0,0 0-1,0 0 1,0 0 0,0-1-1,0 1 1,-1 0 0,1 0-1,0 0 1,0 0 0,0 0-1,0-1 1,-1 1 0,1 0-1,0 0 1,0 0 0,-1 0-1,1 0 1,0 0 0,0 0-1,-1 0 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002"/>
    </inkml:context>
    <inkml:brush xml:id="br0">
      <inkml:brushProperty name="width" value="0.05" units="cm"/>
      <inkml:brushProperty name="height" value="0.05" units="cm"/>
    </inkml:brush>
  </inkml:definitions>
  <inkml:trace contextRef="#ctx0" brushRef="#br0">0 65 24575,'8'-12'0,"0"1"0,-7 11 0,0 0 0,-1 1 0,1-1 0,0 0 0,-1 0 0,1 0 0,0 1 0,-1-1 0,1 0 0,-1 1 0,1-1 0,-1 1 0,1-1 0,-1 0 0,1 1 0,-1-1 0,1 1 0,-1-1 0,1 1 0,-1 0 0,0-1 0,1 1 0,-1-1 0,1 2 0,4 6 0,0 0 0,1 0 0,0-1 0,1 0 0,-1 0 0,1-1 0,1 1 0,11 7 0,-14-12 0,0 1 0,-1-1 0,1 0 0,0-1 0,0 1 0,0-1 0,1 0 0,-1 0 0,0-1 0,0 1 0,1-1 0,-1 0 0,0-1 0,0 1 0,0-1 0,1 0 0,6-2 0,-2-2-91,1 0 0,-1 0 0,0-1 0,0-1 0,0 1 0,-1-1 0,0-1 0,-1 0 0,0 0 0,0-1 0,0 0 0,-1 0 0,-1-1 0,7-11 0,-8 10-6735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406"/>
    </inkml:context>
    <inkml:brush xml:id="br0">
      <inkml:brushProperty name="width" value="0.05" units="cm"/>
      <inkml:brushProperty name="height" value="0.05" units="cm"/>
    </inkml:brush>
  </inkml:definitions>
  <inkml:trace contextRef="#ctx0" brushRef="#br0">1 21 24575,'0'-2'0,"0"-4"0,2 1 0,3 0 0,1 3 0,2 2 0,-2 4 0,-2 0 0,-6 0 0,-3 0 0,-2-4 0,0-4 0,5-1 0,4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729"/>
    </inkml:context>
    <inkml:brush xml:id="br0">
      <inkml:brushProperty name="width" value="0.05" units="cm"/>
      <inkml:brushProperty name="height" value="0.05" units="cm"/>
    </inkml:brush>
  </inkml:definitions>
  <inkml:trace contextRef="#ctx0" brushRef="#br0">12 14 24575,'0'2'0,"2"1"0,1 3 0,-2-1 0,-4-1 0,-1-2 0,-1-6 0,2-2 0,0-4 0,4 0 0,1 5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7.569"/>
    </inkml:context>
    <inkml:brush xml:id="br0">
      <inkml:brushProperty name="width" value="0.05" units="cm"/>
      <inkml:brushProperty name="height" value="0.05" units="cm"/>
    </inkml:brush>
  </inkml:definitions>
  <inkml:trace contextRef="#ctx0" brushRef="#br0">17 0 24575,'-16'1'0,"19"1"0,29 3 0,652 13 0,-678-17 0,-4-1 0,0 0 0,1 0 0,-1 1 0,0-1 0,0 0 0,0-1 0,0 1 0,1 0 0,-1-1 0,0 1 0,0-1 0,0 0 0,0 1 0,4-3 0,-6 2-28,0 0-1,0 1 1,-1-1 0,1 1-1,0-1 1,0 1-1,0-1 1,0 1 0,-1-1-1,1 1 1,0-1-1,0 1 1,-1-1-1,1 1 1,0-1 0,-1 1-1,1-1 1,-1 1-1,1 0 1,0-1 0,-1 1-1,0-1 1,0 0-684,-7-6-6114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7.882"/>
    </inkml:context>
    <inkml:brush xml:id="br0">
      <inkml:brushProperty name="width" value="0.05" units="cm"/>
      <inkml:brushProperty name="height" value="0.05" units="cm"/>
    </inkml:brush>
  </inkml:definitions>
  <inkml:trace contextRef="#ctx0" brushRef="#br0">22 17 24575,'-18'-14'0,"14"11"0,14 9 0,-1-1 0,0 0 0,0 1 0,-1 0 0,0 0 0,0 1 0,-1 0 0,0 1 0,7 9 0,-11-14 0,-1 1 0,0-1 0,0 1 0,0-1 0,0 1 0,-1 0 0,1 0 0,-1 0 0,0 0 0,0 0 0,-1 0 0,1 0 0,-1 0 0,0 0 0,0 1 0,0-1 0,-1 0 0,1 0 0,-1 0 0,0 0 0,0 0 0,-3 7 0,-2 0-20,-1 0 0,1-1 0,-2 0 0,-12 14 0,6-7-1245,4-5-5561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2.586"/>
    </inkml:context>
    <inkml:brush xml:id="br0">
      <inkml:brushProperty name="width" value="0.05" units="cm"/>
      <inkml:brushProperty name="height" value="0.05" units="cm"/>
    </inkml:brush>
  </inkml:definitions>
  <inkml:trace contextRef="#ctx0" brushRef="#br0">18 14 24575,'-1'0'0,"-1"0"0,1 0 0,0 0 0,-1 0 0,1-1 0,0 1 0,-1-1 0,1 1 0,0-1 0,0 1 0,-3-2 0,4-2 0,12 1 0,44 2 0,64 6 0,-17 0 0,-86-5 0,1838 30-818,-1734-31 1636,-150 1-2183,14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1.850"/>
    </inkml:context>
    <inkml:brush xml:id="br0">
      <inkml:brushProperty name="width" value="0.05" units="cm"/>
      <inkml:brushProperty name="height" value="0.05" units="cm"/>
    </inkml:brush>
  </inkml:definitions>
  <inkml:trace contextRef="#ctx0" brushRef="#br0">284 13 24575,'0'-2'0,"-2"-1"0,-3 1 0,-3-1 0,-2 2 0,-4 0 0,-4 2 0,-4 4 0,-4 1 0,-2 2 0,-4 1 0,0 1 0,1 5 0,0 0 0,7-1-8191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2.836"/>
    </inkml:context>
    <inkml:brush xml:id="br0">
      <inkml:brushProperty name="width" value="0.05" units="cm"/>
      <inkml:brushProperty name="height" value="0.05" units="cm"/>
    </inkml:brush>
  </inkml:definitions>
  <inkml:trace contextRef="#ctx0" brushRef="#br0">1 1 24575,'7'1'0,"1"0"0,-1 1 0,0 0 0,0 1 0,0-1 0,0 2 0,10 5 0,-5-3 0,8 3 0,0 2 0,0 0 0,-1 2 0,0 0 0,17 17 0,-31-26 0,-1 1 0,1 0 0,-1 0 0,0 1 0,-1-1 0,1 1 0,-1 0 0,0 0 0,3 10 0,-5-12 0,0 1 0,0-1 0,0 0 0,-1 1 0,0-1 0,0 1 0,0-1 0,-1 1 0,1-1 0,-1 1 0,0-1 0,0 0 0,-1 1 0,1-1 0,-5 7 0,2-3 43,-1 0 0,-1 0-1,0 0 1,0-1 0,0 0-1,-1 0 1,-13 10 0,3-4-612,-1-1 0,-24 12 0,0-3-6257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3.815"/>
    </inkml:context>
    <inkml:brush xml:id="br0">
      <inkml:brushProperty name="width" value="0.05" units="cm"/>
      <inkml:brushProperty name="height" value="0.05" units="cm"/>
    </inkml:brush>
  </inkml:definitions>
  <inkml:trace contextRef="#ctx0" brushRef="#br0">188 36 24575,'1'0'0,"0"-1"0,0 1 0,-1 0 0,1-1 0,0 1 0,0 0 0,0-1 0,-1 1 0,1-1 0,0 1 0,0-1 0,-1 0 0,1 1 0,-1-1 0,1 0 0,-1 1 0,1-1 0,-1 0 0,1 0 0,-1 1 0,1-1 0,-1 0 0,0 0 0,1 0 0,-1 0 0,0 0 0,0-1 0,0 2 0,1-1 0,-1 0 0,0 1 0,0-1 0,0 1 0,0-1 0,0 1 0,0-1 0,0 0 0,0 1 0,0-1 0,-1 1 0,1-1 0,0 1 0,0-1 0,0 1 0,-1-1 0,1 1 0,0-1 0,-1 1 0,1-1 0,0 1 0,-1-1 0,1 1 0,-1-1 0,1 1 0,0 0 0,-1-1 0,1 1 0,-1 0 0,1-1 0,-1 1 0,1 0 0,-1 0 0,1 0 0,-1-1 0,0 1 0,1 0 0,-1 0 0,1 0 0,-1 0 0,1 0 0,-1 0 0,0 0 0,1 0 0,-1 0 0,0 1 0,-5 0 0,1 0 0,-1 1 0,1 0 0,-1 0 0,1 0 0,0 1 0,0-1 0,0 1 0,0 1 0,0-1 0,1 1 0,-7 6 0,-2 3 0,1 1 0,-17 24 0,20-25 0,1 0 0,1 1 0,1-1 0,0 1 0,0 1 0,1-1 0,-5 29 0,9-36 0,0-1 0,0 1 0,0 0 0,1 0 0,0 0 0,0 0 0,1-1 0,0 1 0,0 0 0,1 0 0,0-1 0,0 1 0,0-1 0,1 0 0,0 1 0,0-1 0,0-1 0,1 1 0,8 10 0,-7-12 0,1 0 0,-1 0 0,1 0 0,0-1 0,0 0 0,0 0 0,0-1 0,0 1 0,1-1 0,-1-1 0,1 1 0,-1-1 0,1 0 0,0-1 0,10 0 0,1 0 0,0-1 0,0-2 0,0 1 0,28-10 0,-31 8-341,0-2 0,0 0-1,26-15 1,-23 9-6485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4.267"/>
    </inkml:context>
    <inkml:brush xml:id="br0">
      <inkml:brushProperty name="width" value="0.05" units="cm"/>
      <inkml:brushProperty name="height" value="0.05" units="cm"/>
    </inkml:brush>
  </inkml:definitions>
  <inkml:trace contextRef="#ctx0" brushRef="#br0">12 551 24575,'0'-1'0,"0"-1"0,0 1 0,0-1 0,-1 1 0,1-1 0,-1 1 0,1-1 0,-1 1 0,1 0 0,-2-3 0,-2 3 0,2 11 0,3 18 0,9 55 0,1-4 0,-9-42 0,-1-14 0,0-1 0,6 24 0,-2-89 0,-6-85 0,5-137 0,0 207 0,2 0 0,21-85 0,-22 122 0,2 1 0,11-28 0,-15 42 0,0 1 0,0-1 0,0 1 0,1-1 0,-1 1 0,1 0 0,1 1 0,-1-1 0,1 1 0,-1-1 0,1 1 0,8-4 0,-11 7 0,1-1 0,-1 1 0,1 0 0,0 1 0,0-1 0,-1 0 0,1 1 0,0-1 0,0 1 0,0 0 0,0 0 0,-1 0 0,1 0 0,0 1 0,5 1 0,-3-1 0,0 1 0,0 0 0,0 1 0,0-1 0,-1 1 0,1 0 0,-1 0 0,4 4 0,2 2 0,-1 1 0,0 0 0,0 0 0,-2 1 0,1 0 0,6 13 0,-7-9-195,-1 0 0,0 1 0,-1 0 0,-1 0 0,0 0 0,1 19 0,-1 6-6631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4.408"/>
    </inkml:context>
    <inkml:brush xml:id="br0">
      <inkml:brushProperty name="width" value="0.05" units="cm"/>
      <inkml:brushProperty name="height" value="0.05" units="cm"/>
    </inkml:brush>
  </inkml:definitions>
  <inkml:trace contextRef="#ctx0" brushRef="#br0">8 88 24575,'-2'-2'0,"-1"-3"0,0-3 0,3-3 0,6 2 0,6-1 0,6 1 0,6 1 0,6 1 0,5-1 0,2 2 0,-4 2-8191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282"/>
    </inkml:context>
    <inkml:brush xml:id="br0">
      <inkml:brushProperty name="width" value="0.05" units="cm"/>
      <inkml:brushProperty name="height" value="0.05" units="cm"/>
    </inkml:brush>
  </inkml:definitions>
  <inkml:trace contextRef="#ctx0" brushRef="#br0">36 584 24575,'2'-18'0,"3"26"0,5 30 0,0 30 0,-3 0 0,-2 76 0,-5-142 0,0 9 0,0 0 0,-1-1 0,0 1 0,-1 0 0,-4 17 0,6-28 0,0 0 0,0 0 0,-1 0 0,1 0 0,0 0 0,0 1 0,0-1 0,0 0 0,0 0 0,0 0 0,0 0 0,-1 0 0,1 1 0,0-1 0,0 0 0,0 0 0,0 0 0,-1 0 0,1 0 0,0 0 0,0 0 0,0 0 0,0 0 0,-1 0 0,1 0 0,0 0 0,0 0 0,0 0 0,-1 0 0,1 0 0,0 0 0,0 0 0,0 0 0,0 0 0,-1 0 0,1 0 0,0 0 0,0 0 0,0 0 0,0 0 0,-1 0 0,1-1 0,0 1 0,0 0 0,0 0 0,0 0 0,0 0 0,0 0 0,-1-1 0,1 1 0,0 0 0,0 0 0,0 0 0,0 0 0,0 0 0,0-1 0,0 1 0,0 0 0,0 0 0,0 0 0,0-1 0,0 1 0,0 0 0,0 0 0,0 0 0,0 0 0,0-1 0,0 1 0,0 0 0,-6-16 0,-11-70 0,3-1 0,-4-152 0,16 169 0,9-99 0,-4 144 0,1 1 0,0-1 0,2 1 0,1 0 0,1 0 0,1 1 0,18-33 0,-24 50 0,1-1 0,0 2 0,0-1 0,1 0 0,0 1 0,0 0 0,0 0 0,0 0 0,1 1 0,0-1 0,0 2 0,0-1 0,8-3 0,-9 5 0,-1 1 0,1-1 0,0 1 0,1 0 0,-1 1 0,0-1 0,0 1 0,0 0 0,0 0 0,0 1 0,0 0 0,1 0 0,-1 0 0,0 0 0,-1 1 0,1-1 0,0 1 0,8 5 0,-3-1 0,-1 0 0,0 0 0,0 1 0,0 0 0,-1 1 0,0 0 0,-1 0 0,1 1 0,-2-1 0,11 18 0,-10-12 0,0 0 0,-1 0 0,-1 0 0,0 1 0,-1 0 0,-1 0 0,2 19 0,-3-12 0,-1 0 0,-1 0 0,-1-1 0,-1 1 0,-1 0 0,0-1 0,-2 1 0,-1-1 0,0 0 0,-2-1 0,-11 23 0,9-24 0,-2 0 0,0-1 0,-1-1 0,0 0 0,-22 20 0,27-29 0,0 0 0,-1-1 0,0 0 0,-1-1 0,1 0 0,-1 0 0,0-1 0,-1 0 0,1-1 0,-1 0 0,-20 4 0,28-7 0,1-1 0,-1 0 0,1 0 0,-1 0 0,1 0 0,0 0 0,-1 0 0,1-1 0,-1 1 0,1-1 0,0 0 0,-1 1 0,1-1 0,0 0 0,0-1 0,-1 1 0,-2-3 0,4 4 0,0-1 0,1 0 0,-1 1 0,1-1 0,-1 0 0,1 0 0,-1 0 0,1 1 0,-1-1 0,1 0 0,0 0 0,0 0 0,-1 0 0,1 1 0,0-1 0,0 0 0,0 0 0,0 0 0,0-1 0,0 0 0,1 0 0,-1 0 0,1 1 0,0-1 0,0 0 0,-1 1 0,1-1 0,0 1 0,0-1 0,0 1 0,0 0 0,1-1 0,1-1 0,0 0 0,1 0 0,0 1 0,0-1 0,0 1 0,0 0 0,0 0 0,0 0 0,1 0 0,-1 1 0,1-1 0,-1 1 0,1 1 0,-1-1 0,1 0 0,0 1 0,-1 0 0,1 0 0,0 1 0,-1-1 0,1 1 0,-1 0 0,1 0 0,-1 0 0,9 5 0,-1-2 0,0 2 0,-1 0 0,0 0 0,0 1 0,-1 0 0,0 1 0,19 18 0,-16-10 95,1 1 0,17 30 0,3 5-1745,-24-39-5176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620"/>
    </inkml:context>
    <inkml:brush xml:id="br0">
      <inkml:brushProperty name="width" value="0.05" units="cm"/>
      <inkml:brushProperty name="height" value="0.05" units="cm"/>
    </inkml:brush>
  </inkml:definitions>
  <inkml:trace contextRef="#ctx0" brushRef="#br0">17 161 24575,'0'-32'0,"-1"-33"0,-1 60 0,-1 10 0,-2 11 0,2 8 0,1 0 0,2 39 0,0-57 0,0 1 0,1-1 0,0 0 0,0 0 0,1 0 0,0 0 0,0 0 0,0 0 0,0 0 0,1 0 0,0-1 0,0 0 0,1 1 0,0-1 0,6 7 0,-8-11 0,-1 0 0,1 1 0,-1-1 0,1 0 0,-1 0 0,1 0 0,0 0 0,0-1 0,-1 1 0,1 0 0,0-1 0,0 1 0,0-1 0,0 0 0,0 0 0,0 1 0,0-1 0,0 0 0,0-1 0,3 1 0,-2-1 0,0-1 0,1 1 0,-1 0 0,0-1 0,0 0 0,0 0 0,0 0 0,-1 0 0,1 0 0,4-5 0,0-1 0,0-1 0,0 0 0,-1 0 0,0 0 0,-1-1 0,6-14 0,-2 3 0,9-43 0,-16 57 0,-1 0 0,0 0 0,0-1 0,-1 1 0,1 0 0,-2-1 0,1 1 0,-1 0 0,0 0 0,-3-9 0,4 15-44,-1-1 0,1 1 0,-1-1 0,0 1 0,0-1 0,1 1 0,-1-1 0,0 1 0,0 0 0,0 0 0,-1-1 0,1 1 0,0 0 0,0 0 0,-1 0 0,1 0 0,0 0 0,-1 0-1,1 1 1,-1-1 0,1 0 0,-1 1 0,0-1 0,1 1 0,-1 0 0,1-1 0,-1 1 0,0 0 0,1 0 0,-4 0 0,-4 3-6782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975"/>
    </inkml:context>
    <inkml:brush xml:id="br0">
      <inkml:brushProperty name="width" value="0.05" units="cm"/>
      <inkml:brushProperty name="height" value="0.05" units="cm"/>
    </inkml:brush>
  </inkml:definitions>
  <inkml:trace contextRef="#ctx0" brushRef="#br0">1 124 24575,'0'0'0,"0"0"0,0 0 0,0 0 0,0 0 0,1-1 0,-1 1 0,0 0 0,0 0 0,0 0 0,0 0 0,0 0 0,1 0 0,-1 0 0,0 0 0,0 0 0,0-1 0,0 1 0,0 0 0,1 0 0,-1 0 0,0 0 0,0 0 0,0 0 0,0 0 0,1 0 0,-1 0 0,0 0 0,0 0 0,0 0 0,0 0 0,1 1 0,-1-1 0,0 0 0,0 0 0,0 0 0,0 0 0,0 0 0,1 0 0,-1 0 0,0 0 0,0 0 0,0 1 0,0-1 0,0 0 0,0 0 0,1 0 0,3 12 0,-2 15 0,-2-27 0,1 26 0,-1-3 0,1 0 0,7 34 0,-7-52 0,0 1 0,1-1 0,-1 1 0,1-1 0,1 0 0,-1 0 0,1 0 0,0 0 0,0 0 0,0-1 0,0 1 0,1-1 0,0 0 0,0 0 0,7 5 0,-9-7 0,0-1 0,0 0 0,0 1 0,0-1 0,0 0 0,0 0 0,1-1 0,-1 1 0,0 0 0,1-1 0,-1 0 0,0 1 0,1-1 0,-1 0 0,1 0 0,-1 0 0,0 0 0,1-1 0,3 0 0,-2-1 0,-1 1 0,1-1 0,-1 0 0,0 0 0,0 0 0,0-1 0,0 1 0,0-1 0,0 1 0,0-1 0,2-4 0,4-6 0,-1 0 0,0-1 0,-1 0 0,10-27 0,-8 16 0,-1 0 0,-1-1 0,-2 0 0,-1 0 0,0 0 0,-1-41 0,-3 64 0,0 0 0,-1 0 0,1 0 0,-1 1 0,0-1 0,1 0 0,-1 0 0,0 1 0,-2-5 0,2 7 0,1 0 0,0-1 0,0 1 0,0 0 0,-1 0 0,1-1 0,0 1 0,0 0 0,-1 0 0,1-1 0,0 1 0,0 0 0,-1 0 0,1 0 0,0 0 0,-1-1 0,1 1 0,0 0 0,-1 0 0,1 0 0,0 0 0,-1 0 0,1 0 0,0 0 0,-1 0 0,1 0 0,0 0 0,-1 0 0,1 0 0,-1 1 0,0-1 0,0 1 0,0 0 0,0-1 0,1 1 0,-1 0 0,0 0 0,0-1 0,1 1 0,-1 0 0,1 0 0,-1 0 0,1 0 0,-1 2 0,-9 29-1365,7-17-5461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195"/>
    </inkml:context>
    <inkml:brush xml:id="br0">
      <inkml:brushProperty name="width" value="0.05" units="cm"/>
      <inkml:brushProperty name="height" value="0.05" units="cm"/>
    </inkml:brush>
  </inkml:definitions>
  <inkml:trace contextRef="#ctx0" brushRef="#br0">26 98 24575,'0'-12'0,"-2"0"0,1 0 0,-2 0 0,1 0 0,-2 0 0,-4-12 0,5 23 0,2 7 0,-1 10 0,19 187 0,-3-74 0,-10-70-1365,-1-7-5461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559"/>
    </inkml:context>
    <inkml:brush xml:id="br0">
      <inkml:brushProperty name="width" value="0.05" units="cm"/>
      <inkml:brushProperty name="height" value="0.05" units="cm"/>
    </inkml:brush>
  </inkml:definitions>
  <inkml:trace contextRef="#ctx0" brushRef="#br0">1 219 24575,'0'-2'0,"0"-1"0,0 1 0,0-1 0,0 1 0,0 0 0,0-1 0,1 1 0,-1 0 0,1 0 0,0-1 0,0 1 0,0 0 0,0 0 0,0 0 0,0 0 0,3-3 0,-2 3 0,0 1 0,1-1 0,-1 1 0,1 0 0,0 0 0,-1 0 0,1 0 0,0 0 0,0 0 0,-1 1 0,1-1 0,0 1 0,5 0 0,80 0 0,18-2 0,-94 1 0,0-1 0,0 0 0,0 0 0,-1-2 0,1 1 0,17-9 0,-26 10 0,-1 1 0,1-1 0,-1 0 0,0 0 0,0 0 0,0 0 0,0 0 0,0-1 0,0 1 0,0 0 0,-1-1 0,1 0 0,-1 1 0,0-1 0,1 0 0,-1 1 0,-1-1 0,1 0 0,0 0 0,-1 0 0,1 0 0,-1 0 0,0 0 0,0 0 0,0 0 0,0 0 0,-1 0 0,-1-5 0,2 5 0,-1 0 0,0 0 0,0 0 0,0 0 0,0 0 0,0 1 0,-1-1 0,1 1 0,-1-1 0,0 1 0,1-1 0,-1 1 0,0 0 0,-1 0 0,1 0 0,0 0 0,0 0 0,-1 0 0,1 1 0,-1-1 0,0 1 0,1 0 0,-1 0 0,0 0 0,0 0 0,0 0 0,0 0 0,-5 0 0,5 2 0,1-1 0,-1 1 0,1-1 0,-1 1 0,0 0 0,1 0 0,-1 0 0,1 0 0,0 1 0,-1-1 0,1 0 0,0 1 0,0 0 0,0 0 0,0-1 0,0 1 0,0 0 0,1 1 0,-1-1 0,1 0 0,-1 0 0,-1 5 0,-2 2 0,1 1 0,0-1 0,1 1 0,-4 16 0,4-10 69,0-1-1,1 1 0,1 0 0,1 23 1,0-34-155,0-1 1,1 1 0,-1-1-1,1 1 1,0-1 0,1 0-1,-1 1 1,1-1 0,0 0-1,0 0 1,0 0 0,0 0-1,1 0 1,-1 0 0,1-1-1,0 1 1,1-1 0,-1 0-1,7 5 1,8 2-6741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870"/>
    </inkml:context>
    <inkml:brush xml:id="br0">
      <inkml:brushProperty name="width" value="0.05" units="cm"/>
      <inkml:brushProperty name="height" value="0.05" units="cm"/>
    </inkml:brush>
  </inkml:definitions>
  <inkml:trace contextRef="#ctx0" brushRef="#br0">2 148 24575,'-1'-21'0,"1"14"0,-1 0 0,1 0 0,0 0 0,1 1 0,0-1 0,2-9 0,-3 16 0,0 0 0,0-1 0,0 1 0,0 0 0,0 0 0,0-1 0,0 1 0,0 0 0,1-1 0,-1 1 0,0 0 0,0 0 0,0-1 0,0 1 0,1 0 0,-1 0 0,0-1 0,0 1 0,1 0 0,-1 0 0,0 0 0,0 0 0,1-1 0,-1 1 0,0 0 0,1 0 0,-1 0 0,0 0 0,0 0 0,1 0 0,-1 0 0,0 0 0,1 0 0,-1 0 0,0 0 0,1 0 0,10 9 0,6 22 0,-16-29 0,45 100 0,-42-89 0,0 0 0,0 0 0,-1 1 0,-1-1 0,0 1 0,-1 15 0,0-28 0,-1 0 0,0 0 0,0 0 0,-1 1 0,1-1 0,0 0 0,0 0 0,0 0 0,-1 0 0,1 0 0,-1 0 0,1 0 0,-1 0 0,0 1 0,1-2 0,0 1 0,-1-1 0,1 0 0,0 0 0,0 0 0,-1 0 0,1 0 0,0 0 0,-1 1 0,1-1 0,0 0 0,0 0 0,-1 0 0,1 0 0,0 0 0,-1 0 0,1 0 0,0 0 0,0 0 0,-1-1 0,1 1 0,0 0 0,-1 0 0,1 0 0,0 0 0,0 0 0,-1 0 0,1 0 0,0-1 0,0 1 0,-1 0 0,-1-2 0,0 0 0,1 1 0,-1-1 0,1 0 0,-1 0 0,1 0 0,0 0 0,-1 0 0,1-1 0,0 1 0,-1-3 0,-1-8 0,1 0 0,0 0 0,1-1 0,0 1 0,1 0 0,0 0 0,1-1 0,0 1 0,2 0 0,-1 0 0,1 0 0,6-14 0,-6 19 0,0 1 0,0 0 0,0 0 0,1 1 0,-1-1 0,2 1 0,-1-1 0,1 1 0,0 1 0,0-1 0,1 1 0,-1 0 0,1 0 0,0 0 0,1 1 0,-1 0 0,1 0 0,0 1 0,0 0 0,0 0 0,0 1 0,10-3 0,-13 4-136,0 1-1,0 0 1,-1 0-1,1 0 1,0 0-1,0 0 1,-1 1-1,1 0 0,5 1 1,6 5-6690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2.055"/>
    </inkml:context>
    <inkml:brush xml:id="br0">
      <inkml:brushProperty name="width" value="0.05" units="cm"/>
      <inkml:brushProperty name="height" value="0.05" units="cm"/>
    </inkml:brush>
  </inkml:definitions>
  <inkml:trace contextRef="#ctx0" brushRef="#br0">126 1 24575,'-4'2'0,"-7"3"0,-5 3 0,-2 3 0,-3 1 0,0 0 0,2 2 0,3-3-8191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7.707"/>
    </inkml:context>
    <inkml:brush xml:id="br0">
      <inkml:brushProperty name="width" value="0.05" units="cm"/>
      <inkml:brushProperty name="height" value="0.05" units="cm"/>
    </inkml:brush>
  </inkml:definitions>
  <inkml:trace contextRef="#ctx0" brushRef="#br0">13 157 24575,'-1'0'0,"0"0"0,1-1 0,-1 1 0,0 0 0,1-1 0,-1 1 0,0-1 0,1 1 0,-1-1 0,1 1 0,-1-1 0,1 1 0,-1-1 0,1 0 0,-1 1 0,1-1 0,-1 0 0,1 1 0,0-1 0,0 0 0,-1 1 0,1-1 0,0 0 0,0 0 0,0 1 0,0-1 0,0 0 0,-1 0 0,2 1 0,-1-1 0,0 0 0,0 0 0,0 0 0,4-28 0,-2 23 0,0 0 0,1 1 0,0-1 0,0 1 0,0 0 0,1 0 0,-1 0 0,1 0 0,1 0 0,-1 1 0,1 0 0,7-6 0,-6 5 0,1 1 0,-1 0 0,1 1 0,0-1 0,-1 1 0,1 0 0,1 1 0,-1 0 0,0 0 0,8-1 0,-13 3 8,0 0 0,0 0 0,0 0-1,0 0 1,0 0 0,0 0 0,-1 0-1,1 1 1,0-1 0,0 1 0,0-1-1,0 1 1,-1 0 0,1-1 0,0 1-1,-1 0 1,1 0 0,-1 0 0,1 1-1,-1-1 1,2 2 0,-1-1 5,0 1 0,-1-1 0,1 1 0,-1 0 1,0 0-1,0-1 0,0 1 0,0 0 0,-1 0 0,1 0 0,-1 0 0,1 3 1,-2 7-299,1-1 1,-1 1-1,-1-1 1,0 1-1,-5 13 1,2-9-6542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6.850"/>
    </inkml:context>
    <inkml:brush xml:id="br0">
      <inkml:brushProperty name="width" value="0.05" units="cm"/>
      <inkml:brushProperty name="height" value="0.05" units="cm"/>
    </inkml:brush>
  </inkml:definitions>
  <inkml:trace contextRef="#ctx0" brushRef="#br0">231 96 24575,'0'-3'0,"0"1"0,0-1 0,-1 1 0,1 0 0,0-1 0,-1 1 0,0 0 0,1 0 0,-1-1 0,0 1 0,0 0 0,0 0 0,0 0 0,-1 0 0,1 0 0,-3-2 0,3 3 0,0 0 0,-1 0 0,1 0 0,-1 0 0,1 0 0,-1 1 0,1-1 0,-1 0 0,1 1 0,-1 0 0,0-1 0,1 1 0,-1 0 0,0 0 0,1 0 0,-1 0 0,1 0 0,-1 0 0,0 0 0,1 0 0,-1 1 0,0-1 0,1 1 0,-3 1 0,-7 2 0,1 1 0,1 0 0,-1 1 0,1 0 0,0 1 0,0 0 0,1 0 0,0 1 0,-9 11 0,7-7 0,0 2 0,1-1 0,0 1 0,1 0 0,-11 26 0,17-35 0,1 0 0,-1-1 0,1 1 0,0 0 0,0 0 0,0 0 0,1 0 0,-1 0 0,1 0 0,0 0 0,1 0 0,0 0 0,-1 0 0,1 0 0,1 0 0,-1 0 0,1 0 0,0-1 0,0 1 0,0-1 0,1 1 0,-1-1 0,1 0 0,0 0 0,0 0 0,1 0 0,-1 0 0,1-1 0,0 0 0,0 0 0,0 0 0,0 0 0,1 0 0,-1-1 0,1 0 0,-1 0 0,1 0 0,0-1 0,0 1 0,0-1 0,0 0 0,0-1 0,0 1 0,7-1 0,-3 0 0,1-1 0,-1 0 0,1-1 0,0 0 0,-1-1 0,0 0 0,0 0 0,0-1 0,0 0 0,0 0 0,-1-1 0,0 0 0,0-1 0,0 0 0,-1 0 0,0 0 0,0-1 0,0 0 0,-1-1 0,0 1 0,0-1 0,-1-1 0,8-16 0,-9 18 0,-1 0 0,0 0 0,0-1 0,-1 1 0,0-1 0,0 0 0,-1 0 0,0 0 0,0 1 0,-1-1 0,0 0 0,0 0 0,-1 0 0,0 0 0,-1 0 0,1 1 0,-1-1 0,-1 0 0,0 1 0,0 0 0,0 0 0,-1 0 0,0 0 0,0 0 0,0 1 0,-1-1 0,0 1 0,-1 0 0,-9-7 0,10 8 38,-1 1 0,0 0 0,0 1 0,-1-1 0,1 1 0,-1 0 0,1 1 0,-13-3 0,16 4-128,-1 0 0,1 0 0,-1 1 0,0 0 0,1 0 1,-1 0-1,1 0 0,-1 1 0,0-1 0,1 1 1,-1 0-1,1 0 0,-1 0 0,1 0 0,0 1 0,-1-1 1,1 1-1,-4 3 0,-6 7-6736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8.744"/>
    </inkml:context>
    <inkml:brush xml:id="br0">
      <inkml:brushProperty name="width" value="0.05" units="cm"/>
      <inkml:brushProperty name="height" value="0.05" units="cm"/>
    </inkml:brush>
  </inkml:definitions>
  <inkml:trace contextRef="#ctx0" brushRef="#br0">248 30 24575,'0'-1'0,"0"0"0,1-1 0,-1 1 0,1 0 0,-1 0 0,1-1 0,-1 1 0,1 0 0,0 0 0,0 0 0,-1 0 0,1 0 0,0 0 0,0 0 0,0 0 0,0 0 0,0 0 0,0 1 0,0-1 0,1 0 0,-1 1 0,0-1 0,0 1 0,1-1 0,-1 1 0,0-1 0,2 1 0,2-1 0,0 0 0,-1 0 0,1 0 0,0 1 0,-1 0 0,8 0 0,-11 0 0,0 1 0,0-1 0,-1 0 0,1 1 0,0-1 0,0 1 0,-1-1 0,1 1 0,0 0 0,-1-1 0,1 1 0,0 0 0,-1-1 0,1 1 0,-1 0 0,1 0 0,-1 0 0,0-1 0,1 1 0,-1 0 0,0 0 0,0 0 0,1 0 0,-1 0 0,0-1 0,0 1 0,0 0 0,0 1 0,-1 32 0,1-27 0,-9 434 0,-43 127 0,-36-6 0,58-380 0,-52 533 0,50-375 0,26-285 0,1 2 0,-18 81 0,23-137 0,0-1 0,1 1 0,-1-1 0,0 0 0,0 1 0,1-1 0,-1 0 0,0 1 0,1-1 0,-1 0 0,0 0 0,1 1 0,-1-1 0,0 0 0,1 0 0,-1 0 0,1 1 0,-1-1 0,0 0 0,1 0 0,-1 0 0,1 0 0,-1 0 0,0 0 0,1 0 0,-1 0 0,1 0 0,-1 0 0,1 0 0,-1 0 0,1 0 0,24 0 0,-14-1 0,168 7 0,452 9 0,110-29 0,-738 14 0,40-6 0,-44 4 0,-12 0 0,-14-1 0,-4 0-1365,18 1-5461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9.115"/>
    </inkml:context>
    <inkml:brush xml:id="br0">
      <inkml:brushProperty name="width" value="0.05" units="cm"/>
      <inkml:brushProperty name="height" value="0.05" units="cm"/>
    </inkml:brush>
  </inkml:definitions>
  <inkml:trace contextRef="#ctx0" brushRef="#br0">78 33 24575,'-33'-24'0,"31"23"0,1 0 0,-1 0 0,1 0 0,-1 1 0,0-1 0,1 0 0,-1 1 0,0-1 0,1 1 0,-1-1 0,0 1 0,0 0 0,0 0 0,1 0 0,-1 0 0,0 0 0,0 0 0,0 1 0,-2 0 0,3-1 0,1 1 0,-1-1 0,1 1 0,-1-1 0,1 1 0,-1 0 0,1-1 0,-1 1 0,1 0 0,-1-1 0,1 1 0,0 0 0,-1-1 0,1 1 0,0 0 0,0 0 0,0 0 0,-1-1 0,1 1 0,0 0 0,0 0 0,0 0 0,0-1 0,0 1 0,1 0 0,-1 0 0,0 0 0,0-1 0,0 1 0,1 0 0,-1 0 0,0-1 0,1 1 0,-1 0 0,1-1 0,-1 1 0,1 0 0,-1-1 0,1 2 0,24 23 0,-2-7 0,0-2 0,2 0 0,33 15 0,84 31 0,-82-37 0,-54-23 0,-1 1 0,1-1 0,0 1 0,-1 1 0,0-1 0,8 7 0,-12-9 0,0 0 0,-1 0 0,1 0 0,0 0 0,-1 0 0,1 0 0,0 0 0,-1 0 0,0 0 0,1 0 0,-1 0 0,1 0 0,-1 0 0,0 0 0,0 0 0,0 0 0,0 2 0,0-1 0,0-1 0,-1 1 0,1-1 0,-1 1 0,0-1 0,1 0 0,-1 1 0,0-1 0,0 0 0,0 0 0,0 1 0,0-1 0,0 0 0,0 0 0,0 0 0,-1 0 0,0 0 0,-22 15 0,-1-1 0,-42 18 0,-8 4 0,59-28 0,-3 1 0,1 1 0,-17 14 0,31-22 0,0 0 0,0 0 0,1 0 0,-1 1 0,1 0 0,0-1 0,0 1 0,1 0 0,-1 1 0,1-1 0,0 0 0,0 1 0,0-1 0,-2 8 0,4 0-1365,2-2-5461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0.620"/>
    </inkml:context>
    <inkml:brush xml:id="br0">
      <inkml:brushProperty name="width" value="0.05" units="cm"/>
      <inkml:brushProperty name="height" value="0.05" units="cm"/>
    </inkml:brush>
  </inkml:definitions>
  <inkml:trace contextRef="#ctx0" brushRef="#br0">163 212 24575,'-2'-2'0,"0"1"0,0-1 0,1 0 0,-1 0 0,0 0 0,1 0 0,0 0 0,-1 0 0,1-1 0,0 1 0,0 0 0,1-1 0,-2-2 0,20 76 0,-10-21 0,-4 1 0,-1 0 0,-2 0 0,-8 58 0,-40 204 0,25-186 0,15-99 0,5-22 0,0 0 0,0 0 0,1 0 0,0 0 0,0 0 0,1 0 0,0 0 0,0 0 0,1 13 0,0-18 0,-1 0 0,1 0 0,0 0 0,0 0 0,-1 0 0,1 0 0,0-1 0,0 1 0,0 0 0,0 0 0,0 0 0,0-1 0,0 1 0,0-1 0,0 1 0,0-1 0,1 1 0,-1-1 0,0 0 0,0 1 0,0-1 0,1 0 0,-1 0 0,2 0 0,36-2 0,-30 1 0,605-14-707,-454 16 452,1583 36-2302,-767-10 1267,-963-27 1315,300 3 2713,-312-7-2546,1 0 1,-1-1-1,0 1 1,0 0-1,0-1 1,-1 1-1,0 0 1,0-7-1,2-11 122,10-54-314,29-233 0,-34 227 0,-6-145 0,-7 173 0,-2 0 0,-3 1 0,-2 0 0,-35-89 0,47 140 0,0-1 0,0 0 0,-1 0 0,1 1 0,0-1 0,-1 0 0,0 1 0,0 0 0,0-1 0,0 1 0,0 0 0,0 0 0,0 0 0,-1 0 0,1 0 0,-1 1 0,1-1 0,-1 1 0,-3-2 0,-2 1 0,0 1 0,0-1 0,-1 1 0,1 1 0,-15 0 0,15 0 0,-1936 68-2765,1804-61 2729,-254 13-21,-780 20 279,1156-40 344,12 1-402,1-1 1,-1 0-1,0 0 0,1 0 1,-1-1-1,1 0 1,0 0-1,-1 0 1,-5-3-1,11 4-156,0 0 1,0-1-1,0 1 1,0 0-1,0-1 1,0 1-1,0 0 1,1-1-1,-1 1 1,0 0-1,0-1 0,0 1 1,0 0-1,1-1 1,-1 1-1,0 0 1,0 0-1,1-1 1,-1 1-1,0 0 1,0 0-1,1 0 1,-1-1-1,0 1 0,1 0 1,-1 0-1,0 0 1,1 0-1,-1 0 1,1 0-1,9-9 117,-12 5-95,-8 2-21,-26-4-9,30 4 0,0 0 0,-1 1 0,1 0 0,0 0 0,-1 1 0,1 0 0,-1 0 0,1 0 0,-12 3 0,17-2-42,0-1-1,0 1 0,0 0 1,0 0-1,1 0 0,-1 0 1,0-1-1,0 1 0,1 0 1,-1 0-1,1 0 0,-1 1 1,1-1-1,-1 0 0,1 0 1,0 0-1,-1 0 0,1 0 1,0 0-1,0 1 0,0-1 1,0 0-1,0 0 0,0 0 1,0 1-1,0-1 0,0 0 1,1 0-1,-1 0 0,1 0 1,0 2-1,2 8-6783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162"/>
    </inkml:context>
    <inkml:brush xml:id="br0">
      <inkml:brushProperty name="width" value="0.05" units="cm"/>
      <inkml:brushProperty name="height" value="0.05" units="cm"/>
    </inkml:brush>
  </inkml:definitions>
  <inkml:trace contextRef="#ctx0" brushRef="#br0">1 1 24575,'0'0'0,"0"0"0,1 0 0,-1 0 0,1 0 0,-1 0 0,0-1 0,1 1 0,-1 0 0,1 0 0,-1 0 0,0 0 0,1 0 0,-1 0 0,1 0 0,-1 1 0,1-1 0,-1 0 0,0 0 0,1 0 0,-1 0 0,0 0 0,1 1 0,-1-1 0,1 0 0,-1 0 0,0 1 0,0-1 0,1 0 0,-1 0 0,0 1 0,1-1 0,-1 0 0,0 1 0,1 0 0,14 11 0,22 24 0,-2 1 0,40 56 0,51 91 0,-39-53 0,-85-127 74,-1-3-177,0 0 0,-1 0 0,1 0 1,0 0-1,-1 0 0,1 0 0,0-1 1,0 1-1,0 0 0,0 0 0,0 0 0,0-1 1,2 2-1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377"/>
    </inkml:context>
    <inkml:brush xml:id="br0">
      <inkml:brushProperty name="width" value="0.05" units="cm"/>
      <inkml:brushProperty name="height" value="0.05" units="cm"/>
    </inkml:brush>
  </inkml:definitions>
  <inkml:trace contextRef="#ctx0" brushRef="#br0">411 4 24575,'-2'-3'0,"-3"7"0,-6 9 0,11-12 0,-93 127 0,-159 169 0,214-253-1365,28-32-5461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858"/>
    </inkml:context>
    <inkml:brush xml:id="br0">
      <inkml:brushProperty name="width" value="0.05" units="cm"/>
      <inkml:brushProperty name="height" value="0.05" units="cm"/>
    </inkml:brush>
  </inkml:definitions>
  <inkml:trace contextRef="#ctx0" brushRef="#br0">460 165 24575,'6'-27'0,"-5"25"0,0-1 0,0 0 0,0 0 0,-1 1 0,1-1 0,-1 0 0,1 0 0,-1 0 0,0 0 0,-1 0 0,1-3 0,-1 1 0,-1 0 0,1 0 0,-1 0 0,0 0 0,0 0 0,0 1 0,-1-1 0,0 1 0,0-1 0,0 1 0,0 0 0,-1 0 0,1 1 0,-1-1 0,0 1 0,0-1 0,0 1 0,-1 0 0,1 1 0,-1-1 0,-7-2 0,3 2 0,1 1 0,0 0 0,0 1 0,-1-1 0,1 2 0,-1-1 0,1 1 0,-1 0 0,1 1 0,-1 0 0,1 1 0,-13 3 0,2 1 0,0 0 0,1 1 0,0 2 0,-23 13 0,33-18 0,1 1 0,0 0 0,1 0 0,-1 1 0,1 0 0,0 0 0,1 0 0,-1 1 0,1-1 0,1 1 0,-1 1 0,-6 13 0,10-18 0,0 1 0,0-1 0,1 1 0,-1-1 0,1 1 0,0 0 0,-1-1 0,2 1 0,-1-1 0,0 1 0,1-1 0,-1 1 0,1-1 0,0 1 0,1-1 0,-1 1 0,0-1 0,1 0 0,0 0 0,0 0 0,0 0 0,0 0 0,0 0 0,0 0 0,1-1 0,-1 1 0,1-1 0,5 4 0,8 5 0,0-1 0,0 0 0,1-2 0,21 9 0,-27-12 0,62 22 0,12 4 0,-75-26 0,1 0 0,-1 1 0,-1 0 0,1 0 0,13 12 0,-22-16 0,1-1 0,0 0 0,-1 0 0,1 1 0,-1-1 0,0 1 0,1 0 0,-1-1 0,0 1 0,0 0 0,0 0 0,0 0 0,0-1 0,-1 1 0,1 0 0,-1 0 0,1 0 0,-1 0 0,0 0 0,1 0 0,-1 0 0,0 1 0,0-1 0,0 0 0,-1 0 0,1 0 0,-1 0 0,1 0 0,-1 0 0,1 0 0,-1-1 0,0 1 0,0 0 0,0 0 0,0 0 0,0-1 0,0 1 0,-1 0 0,1-1 0,-2 2 0,-3 2 0,0 0 0,-1 0 0,1-1 0,-1 1 0,0-2 0,0 1 0,0-1 0,0 0 0,-11 3 0,-5-1 0,-1 0 0,1-2 0,-1 0 0,0-2 0,-28-1 0,38-1 0,0 0 0,1-1 0,-1 0 0,0-1 0,1-1 0,-1 0 0,1-1 0,0 0 0,1-1 0,-15-9 0,23 13-76,1-1 1,-1 0-1,1 0 0,-1-1 0,1 1 0,0 0 0,0-1 0,1 0 1,-1 0-1,1 0 0,0 0 0,0 0 0,0-1 0,0 1 1,1 0-1,0-1 0,-2-7 0,1-14-6750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230"/>
    </inkml:context>
    <inkml:brush xml:id="br0">
      <inkml:brushProperty name="width" value="0.05" units="cm"/>
      <inkml:brushProperty name="height" value="0.05" units="cm"/>
    </inkml:brush>
  </inkml:definitions>
  <inkml:trace contextRef="#ctx0" brushRef="#br0">1 74 24575,'9'-6'0,"-6"4"0,-2 14 0,-1 15 0,-4 27 0,1-27 0,1 31 0,2-41 0,1 1 0,2-1 0,-1 0 0,2 1 0,0-1 0,1-1 0,8 19 0,-10-29 0,-1-1 0,1 0 0,0 1 0,1-1 0,-1 0 0,1 0 0,0-1 0,0 1 0,1-1 0,-1 0 0,1 0 0,0 0 0,0-1 0,0 1 0,0-1 0,1-1 0,-1 1 0,1-1 0,0 0 0,0 0 0,0 0 0,0-1 0,11 1 0,-10-2 0,0 0 0,0 0 0,0-1 0,0 0 0,-1 0 0,1 0 0,0-1 0,-1 0 0,1-1 0,-1 0 0,0 1 0,1-2 0,-1 1 0,-1-1 0,1 0 0,-1 0 0,1-1 0,-1 1 0,0-1 0,-1 0 0,1-1 0,-1 1 0,4-8 0,0-1 0,0 0 0,-2 0 0,0 0 0,0 0 0,-2-1 0,0 0 0,0 0 0,-1 0 0,0-22 0,-1 3 0,-3-50 0,0 72 0,0 0 0,-1 0 0,-1 0 0,0 1 0,0-1 0,-1 1 0,-10-19 0,6 19-1365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679"/>
    </inkml:context>
    <inkml:brush xml:id="br0">
      <inkml:brushProperty name="width" value="0.05" units="cm"/>
      <inkml:brushProperty name="height" value="0.05" units="cm"/>
    </inkml:brush>
  </inkml:definitions>
  <inkml:trace contextRef="#ctx0" brushRef="#br0">25 180 24575,'1'0'0,"-1"-1"0,0 1 0,0-1 0,1 1 0,-1 0 0,0-1 0,1 1 0,-1 0 0,1-1 0,-1 1 0,0 0 0,1-1 0,-1 1 0,1 0 0,-1 0 0,0 0 0,1-1 0,-1 1 0,1 0 0,-1 0 0,1 0 0,-1 0 0,1 0 0,-1 0 0,1 0 0,-1 0 0,1 0 0,-1 0 0,1 0 0,-1 0 0,1 0 0,-1 1 0,1-1 0,-1 0 0,1 1 0,0 0 0,0 0 0,0 0 0,-1 0 0,1 0 0,0 0 0,-1 1 0,1-1 0,-1 0 0,0 0 0,1 1 0,-1 1 0,4 38 0,-7 1 0,-11 52 0,4-33 0,5-28 0,-13 49 0,17-148 0,6 6 0,3 0 0,2 0 0,32-100 0,-37 146 0,1 0 0,0 0 0,1 1 0,0-1 0,1 2 0,10-13 0,-15 22 0,-1 0 0,1 0 0,0 0 0,0 1 0,0-1 0,0 1 0,1 0 0,-1 0 0,0 0 0,1 0 0,0 1 0,4-2 0,-6 3 0,1-1 0,0 1 0,0 0 0,0 0 0,0 0 0,0 0 0,-1 1 0,1-1 0,0 1 0,0 0 0,0 0 0,-1 0 0,1 0 0,0 0 0,-1 0 0,1 1 0,-1-1 0,4 4 0,2 1 0,-1 1 0,0 1 0,-1-1 0,0 1 0,0 0 0,0 0 0,-1 1 0,0-1 0,-1 1 0,6 15 0,0 6 0,-1 0 0,5 32 0,-8-31-170,-2 1-1,0-1 0,-2 1 1,-2-1-1,-1 1 0,-1 0 1,-13 62-1,10-77-6655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2.180"/>
    </inkml:context>
    <inkml:brush xml:id="br0">
      <inkml:brushProperty name="width" value="0.05" units="cm"/>
      <inkml:brushProperty name="height" value="0.05" units="cm"/>
    </inkml:brush>
  </inkml:definitions>
  <inkml:trace contextRef="#ctx0" brushRef="#br0">42 0 24575,'-2'2'0,"-4"6"0,-2 3 0,-4 4 0,-1 0-8191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868"/>
    </inkml:context>
    <inkml:brush xml:id="br0">
      <inkml:brushProperty name="width" value="0.05" units="cm"/>
      <inkml:brushProperty name="height" value="0.05" units="cm"/>
    </inkml:brush>
  </inkml:definitions>
  <inkml:trace contextRef="#ctx0" brushRef="#br0">39 135 24575,'-2'-3'0,"-5"-2"0,-4 0 0,0-3 0,4-1 0,6-2 0,7 2 0,9-1 0,7 2 0,7 0 0,4-1 0,3 1 0,3 0 0,1-2 0,1 2 0,-3 0 0,-7 1-8191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3.350"/>
    </inkml:context>
    <inkml:brush xml:id="br0">
      <inkml:brushProperty name="width" value="0.05" units="cm"/>
      <inkml:brushProperty name="height" value="0.05" units="cm"/>
    </inkml:brush>
  </inkml:definitions>
  <inkml:trace contextRef="#ctx0" brushRef="#br0">15 212 24575,'0'-1'0,"1"1"0,-1 0 0,1-1 0,-1 1 0,0-1 0,1 1 0,0 0 0,-1-1 0,1 1 0,-1 0 0,1-1 0,-1 1 0,1 0 0,0 0 0,-1 0 0,1-1 0,-1 1 0,1 0 0,0 0 0,-1 0 0,1 0 0,0 0 0,-1 0 0,1 0 0,0 1 0,-1-1 0,1 0 0,-1 0 0,1 0 0,0 1 0,-1-1 0,1 0 0,-1 0 0,1 1 0,-1-1 0,1 1 0,-1-1 0,1 0 0,-1 1 0,1-1 0,-1 1 0,0-1 0,1 1 0,-1-1 0,0 1 0,1 0 0,-1-1 0,0 1 0,0-1 0,1 1 0,-1 0 0,2 4 0,0 0 0,0 0 0,-1 0 0,2 9 0,-1 7 0,0 0 0,-2 0 0,-3 36 0,-16 64 0,10-71 0,7-39 0,1-4 0,0 1 0,-1-1 0,0 0 0,-4 11 0,6-18 0,0 1 0,0-1 0,0 0 0,0 0 0,0 0 0,0 0 0,0 0 0,0 0 0,0 0 0,0 0 0,0 0 0,0 0 0,0 1 0,0-1 0,-1 0 0,1 0 0,0 0 0,0 0 0,0 0 0,0 0 0,0 0 0,0 0 0,0 0 0,0 0 0,0 0 0,0 0 0,0 0 0,0 0 0,0 0 0,0 1 0,0-1 0,-1 0 0,1 0 0,0 0 0,0 0 0,0 0 0,0 0 0,0 0 0,0 0 0,0 0 0,0 0 0,0 0 0,0 0 0,-1 0 0,1 0 0,0 0 0,0 0 0,0 0 0,0-1 0,0 1 0,0 0 0,0 0 0,0 0 0,0 0 0,0 0 0,0 0 0,-1 0 0,1 0 0,0 0 0,0 0 0,0 0 0,0 0 0,0 0 0,0 0 0,0 0 0,0 0 0,0-1 0,0 1 0,0 0 0,-3-10 0,1-16 0,4-49 0,3 1 0,4 0 0,35-140 0,-24 149 0,-17 59 0,-1 0 0,1 0 0,0 1 0,1-1 0,-1 1 0,1 0 0,0 0 0,6-5 0,-9 9 0,1 0 0,-1 0 0,0 0 0,0 0 0,1 0 0,-1 1 0,1-1 0,-1 1 0,1-1 0,-1 1 0,1-1 0,-1 1 0,1 0 0,-1 0 0,1 0 0,-1 0 0,1 0 0,0 0 0,-1 0 0,1 0 0,-1 1 0,1-1 0,-1 0 0,1 1 0,-1 0 0,1-1 0,-1 1 0,0 0 0,1 0 0,-1-1 0,0 1 0,0 0 0,1 0 0,-1 0 0,0 1 0,0-1 0,1 2 0,5 5 0,-1 1 0,0-1 0,-1 1 0,7 12 0,-1 3 0,-1 0 0,-1 0 0,-2 1 0,0 1 0,4 29 0,-9-35 0,0-1 0,-1 1 0,0-1 0,-2 1 0,0 0 0,-2-1 0,-6 30 0,8-47-68,1-1 0,-1 0-1,1 1 1,-1-1 0,1 0 0,-1 1-1,0-1 1,0 0 0,0 0 0,1 0-1,-1 0 1,0 0 0,0 0 0,-1 0-1,1 0 1,0 0 0,0 0-1,0 0 1,-2 0 0,-6 2-6758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3.568"/>
    </inkml:context>
    <inkml:brush xml:id="br0">
      <inkml:brushProperty name="width" value="0.05" units="cm"/>
      <inkml:brushProperty name="height" value="0.05" units="cm"/>
    </inkml:brush>
  </inkml:definitions>
  <inkml:trace contextRef="#ctx0" brushRef="#br0">14 177 24575,'-1'0'0,"1"0"0,-1 0 0,1 0 0,-1 0 0,0 0 0,1 0 0,-1 0 0,1 0 0,-1 0 0,1-1 0,-1 1 0,1 0 0,-1 0 0,1-1 0,-1 1 0,1 0 0,0-1 0,-1 1 0,1-1 0,-1 1 0,1 0 0,0-1 0,-1 1 0,1-1 0,0 1 0,0-1 0,-1 1 0,1-1 0,0 1 0,0-1 0,0 1 0,-1-1 0,1 1 0,0-1 0,0 1 0,0-1 0,0 0 0,0 1 0,0-1 0,0 1 0,1-1 0,-1 1 0,0-1 0,0 1 0,0-1 0,0 1 0,1-1 0,-1 1 0,0-1 0,0 1 0,1-1 0,-1 1 0,0-1 0,1 1 0,0-1 0,7-3 0,0 0 0,0 0 0,1 1 0,0 0 0,-1 0 0,16-1 0,0-2 0,18-4 0,28-7 0,124-47 0,-188 61-227,0 1-1,0-1 1,-1 0-1,1-1 1,6-5-1,-4 0-6598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1.824"/>
    </inkml:context>
    <inkml:brush xml:id="br0">
      <inkml:brushProperty name="width" value="0.05" units="cm"/>
      <inkml:brushProperty name="height" value="0.05" units="cm"/>
    </inkml:brush>
  </inkml:definitions>
  <inkml:trace contextRef="#ctx0" brushRef="#br0">2765 3189 24575,'1'-1'0,"0"0"0,1 0 0,-1 0 0,1 0 0,-1 1 0,1-1 0,0 1 0,-1-1 0,1 1 0,0-1 0,-1 1 0,1 0 0,0 0 0,-1 0 0,1 0 0,0 0 0,-1 0 0,1 1 0,0-1 0,-1 0 0,1 1 0,-1-1 0,1 1 0,0 0 0,-1-1 0,1 1 0,-1 0 0,0 0 0,1 0 0,-1 0 0,0 0 0,2 2 0,-3-2 0,0-1 0,0 1 0,0-1 0,0 0 0,-1 1 0,1-1 0,0 0 0,0 1 0,0-1 0,-1 0 0,1 0 0,0 1 0,0-1 0,-1 0 0,1 0 0,0 1 0,-1-1 0,1 0 0,0 0 0,-1 0 0,1 1 0,0-1 0,-1 0 0,1 0 0,-1 0 0,1 0 0,0 0 0,-1 0 0,1 0 0,0 0 0,-1 0 0,1 0 0,-1 0 0,1 0 0,-1 0 0,-17 1 0,-294 6 0,-443 0 0,461-8 0,210 1 0,-919-11 0,948 10 0,-166-13 0,219 14 0,1 0 0,0-1 0,-1 1 0,1 0 0,0-1 0,-1 1 0,1-1 0,0 0 0,0 1 0,-1-1 0,1 0 0,0 0 0,0 0 0,0 0 0,0 0 0,0 0 0,0 0 0,1 0 0,-1 0 0,0 0 0,0-1 0,1 1 0,-1 0 0,1 0 0,-1-1 0,1 1 0,-1 0 0,1-1 0,0 1 0,0-3 0,-1-5 0,1 0 0,0 0 0,3-18 0,0-7 0,-6 10 0,0 0 0,-11-33 0,9 36 0,0 0 0,1-1 0,-2-32 0,6-19 0,2 0 0,20-117 0,19-48 0,14-307 0,-8 139 0,-5 86 0,-37 266 0,7-96 0,48-225 0,-43 296 0,9-95 0,-20 128 0,-3 29 0,-1-1 0,0 0 0,-2-33 0,-1 49-105,1 1 0,0-1 0,0 1 0,-1-1 0,1 1 0,-1 0 0,1-1 0,-1 1 0,1 0 0,-1 0 0,0-1 0,-1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2.441"/>
    </inkml:context>
    <inkml:brush xml:id="br0">
      <inkml:brushProperty name="width" value="0.05" units="cm"/>
      <inkml:brushProperty name="height" value="0.05" units="cm"/>
    </inkml:brush>
  </inkml:definitions>
  <inkml:trace contextRef="#ctx0" brushRef="#br0">311 65 24575,'-3'1'0,"1"0"0,0 0 0,-1 1 0,1-1 0,0 1 0,-1-1 0,1 1 0,0 0 0,0 0 0,0 0 0,1 0 0,-1 0 0,-2 5 0,-6 4 0,-99 80 0,77-67 0,1 2 0,-43 45 0,73-70 0,-14 19 0,14-20 0,1 1 0,-1 0 0,0-1 0,1 1 0,-1 0 0,1 0 0,0 0 0,-1 0 0,1-1 0,0 1 0,-1 0 0,1 0 0,0 0 0,0 0 0,0 0 0,0 0 0,0 0 0,0 0 0,0-1 0,0 1 0,0 0 0,0 1 0,2-2 0,0-1 0,-1 0 0,1 1 0,-1-1 0,1 0 0,-1 0 0,1 0 0,-1 0 0,0 0 0,1-1 0,-1 1 0,2-3 0,24-25 0,0-1 0,-3-2 0,0-1 0,-2 0 0,-2-2 0,24-53 0,-42 82 0,1 1 0,-1 0 0,1 0 0,0 0 0,0 0 0,0 0 0,0 0 0,9-7 0,-11 11 0,0 0 0,0 0 0,1 0 0,-1 1 0,1-1 0,-1 0 0,1 1 0,-1-1 0,1 0 0,-1 1 0,1 0 0,-1-1 0,1 1 0,0 0 0,-1 0 0,1 0 0,0 0 0,-1 0 0,1 0 0,-1 1 0,1-1 0,0 1 0,-1-1 0,1 1 0,-1-1 0,1 1 0,-1 0 0,0-1 0,1 1 0,-1 0 0,0 0 0,1 0 0,-1 0 0,0 1 0,1 0 0,39 40 0,-2 2 0,52 76 0,-37-37-1365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3.618"/>
    </inkml:context>
    <inkml:brush xml:id="br0">
      <inkml:brushProperty name="width" value="0.05" units="cm"/>
      <inkml:brushProperty name="height" value="0.05" units="cm"/>
    </inkml:brush>
  </inkml:definitions>
  <inkml:trace contextRef="#ctx0" brushRef="#br0">55 185 24575,'-17'-18'0,"-17"-24"0,33 42 0,1-1 0,0 1 0,-1-1 0,1 1 0,0-1 0,0 1 0,-1-1 0,1 1 0,0-1 0,0 0 0,0 1 0,0-1 0,0 1 0,0-1 0,0 0 0,0 1 0,0-1 0,0 1 0,0-1 0,0 0 0,0 1 0,0-1 0,1 1 0,-1-1 0,0 1 0,0-1 0,1 1 0,-1-1 0,0 1 0,1-1 0,-1 1 0,1-1 0,-1 1 0,1-1 0,-1 1 0,0 0 0,1-1 0,-1 1 0,1 0 0,0-1 0,-1 1 0,1 0 0,-1 0 0,1 0 0,-1-1 0,1 1 0,0 0 0,-1 0 0,2 0 0,37-8 0,-31 7 0,492-87 0,-489 86 0,12-2 0,-18 4 0,-6 3 0,-3-1 0,0 1 0,0 0 0,1 0 0,0 1 0,-1-1 0,1 1 0,1-1 0,-1 1 0,0 0 0,1 0 0,0 0 0,0 0 0,0 1 0,0-1 0,1 1 0,0-1 0,0 1 0,0-1 0,0 1 0,1 5 0,-2 13 0,2 1 0,4 40 0,-2-41 0,6 88 0,-6 116 0,-2-225 0,-4 26 0,4-27 0,0 0 0,0 0 0,0 0 0,0 0 0,-1 0 0,1 0 0,0 0 0,-1 0 0,1 0 0,-1 0 0,1 0 0,-1 0 0,0 0 0,1 0 0,-1 0 0,0-1 0,1 1 0,-1 0 0,0-1 0,0 1 0,-1 1 0,1-3 0,0 1 0,0 0 0,0 0 0,0 0 0,0-1 0,0 1 0,0 0 0,1-1 0,-1 1 0,0-1 0,0 1 0,0-1 0,1 1 0,-1-1 0,0 1 0,1-1 0,-1 0 0,0 0 0,1 1 0,-2-3 0,-13-20 0,10 16 0,-7-12 0,-1 0 0,-1 1 0,-1 1 0,-17-16 0,27 28 0,0 1 0,0 0 0,-1 0 0,1 1 0,-1-1 0,0 1 0,0 1 0,0-1 0,-1 1 0,1 0 0,-1 0 0,1 1 0,-1 0 0,1 0 0,-1 0 0,0 1 0,1 0 0,-11 2 0,9-1 0,0 1 0,0 0 0,0 0 0,0 1 0,1 0 0,-1 0 0,1 1 0,0 0 0,0 0 0,0 0 0,0 1 0,1 0 0,0 1 0,0 0 0,0 0 0,1 0 0,0 0 0,0 1 0,1 0 0,-1 0 0,1 0 0,-3 10 0,6-15-39,0 0 0,1-1 0,-1 1 0,1 0 0,0 0 0,0 0 0,0-1 0,0 1 0,0 0 0,0 0 0,0 0 0,0 0 0,1-1 0,-1 1 0,1 0 0,-1 0 0,1-1 0,0 1 0,-1 0 0,1-1 0,0 1 0,0 0 0,1-1 0,-1 0 0,0 1 0,0-1 0,1 0 0,-1 1 0,0-1 0,1 0 0,-1 0 0,1 0 0,0 0 0,3 1 0,11 4-6787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221"/>
    </inkml:context>
    <inkml:brush xml:id="br0">
      <inkml:brushProperty name="width" value="0.05" units="cm"/>
      <inkml:brushProperty name="height" value="0.05" units="cm"/>
    </inkml:brush>
  </inkml:definitions>
  <inkml:trace contextRef="#ctx0" brushRef="#br0">27 121 24575,'0'-4'0,"0"1"0,0-1 0,0 1 0,-1 0 0,1-1 0,-1 1 0,0 0 0,0 0 0,0-1 0,0 1 0,-1 0 0,1 0 0,-1 0 0,-2-3 0,4 6 0,0 0 0,0 0 0,0 0 0,-1 0 0,1-1 0,0 1 0,0 0 0,0 0 0,0 0 0,0 0 0,0 0 0,-1 0 0,1 0 0,0 0 0,0 0 0,0 0 0,0 0 0,0 0 0,-1 0 0,1 0 0,0 0 0,0 0 0,0 0 0,0 0 0,0 0 0,-1 0 0,1 0 0,0 0 0,0 0 0,0 0 0,0 0 0,0 0 0,-1 0 0,1 0 0,0 0 0,0 0 0,0 1 0,0-1 0,0 0 0,0 0 0,0 0 0,0 0 0,-1 0 0,-2 9 0,1 11 0,2-19 0,1 326 0,-1-323 0,0-1 0,-1 0 0,2 0 0,-1 1 0,0-1 0,0 0 0,1 0 0,0 1 0,0-1 0,0 0 0,0 0 0,0 0 0,1 0 0,-1 0 0,3 2 0,-4-5 0,1 1 0,0-1 0,-1 0 0,1 0 0,0 0 0,-1 0 0,1 0 0,0 0 0,0 0 0,-1 0 0,1 0 0,0 0 0,-1 0 0,1-1 0,0 1 0,-1 0 0,1 0 0,0-1 0,-1 1 0,1 0 0,-1-1 0,1 1 0,0-1 0,-1 1 0,1-1 0,-1 1 0,1-1 0,-1 1 0,0-1 0,1 1 0,-1-1 0,1 0 0,-1 1 0,0-1 0,1-1 0,15-26 0,-15 27 0,15-34 0,20-66 0,2-7 0,-38 108 0,1-1 0,-1 0 0,0 1 0,0-1 0,1 0 0,-1 1 0,0-1 0,1 0 0,-1 1 0,1-1 0,-1 1 0,1-1 0,-1 1 0,1-1 0,-1 1 0,1-1 0,-1 1 0,1-1 0,0 1 0,-1 0 0,1 0 0,0-1 0,0 1 0,0 0 0,0 0 0,-1 0 0,1 0 0,0 1 0,-1-1 0,1 0 0,0 1 0,-1-1 0,1 0 0,0 1 0,-1-1 0,1 1 0,-1-1 0,1 1 0,-1-1 0,1 1 0,-1 0 0,1-1 0,-1 1 0,5 7 0,-1 0 0,0 0 0,3 10 0,-2-6 0,-3-6 0,9 16 0,1 1 0,0-2 0,22 29 0,-29-44 0,0-1 0,0 0 0,0 0 0,0 0 0,1-1 0,0 0 0,8 5 0,-10-7 0,-1-1 0,1 1 0,-1-1 0,1 0 0,0 0 0,0 0 0,-1-1 0,1 1 0,0-1 0,0 0 0,0 0 0,0 0 0,0-1 0,5 0 0,-3-1 0,-1 0 0,0-1 0,0 1 0,0-1 0,0 0 0,0 0 0,0-1 0,-1 1 0,0-1 0,1 0 0,-1 0 0,-1 0 0,1-1 0,-1 1 0,0-1 0,0 0 0,3-6 0,1-3 0,0-1 0,-2 0 0,1-1 0,5-28 0,-8 26 0,0 0 0,0 0 0,-2 0 0,0 0 0,-1 0 0,-1 0 0,-1 0 0,-1 0 0,-7-28 0,9 44 0,0 0 0,0 0 0,0-1 0,0 1 0,0 0 0,-1 0 0,1 1 0,-1-1 0,1 0 0,-1 0 0,0 1 0,0-1 0,0 1 0,0 0 0,0-1 0,0 1 0,0 0 0,-3-1 0,4 1 0,-1 1 0,1 0 0,0 0 0,0 0 0,0-1 0,-1 1 0,1 0 0,0 0 0,0 1 0,0-1 0,-1 0 0,1 0 0,0 1 0,0-1 0,0 0 0,0 1 0,-1-1 0,1 1 0,0-1 0,0 1 0,0 0 0,0 0 0,0-1 0,1 1 0,-1 0 0,0 0 0,0 0 0,0 0 0,1 0 0,-1 0 0,0 0 0,1 0 0,-1 0 0,1 0 0,0 0 0,-1 3 0,0 4-1365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458"/>
    </inkml:context>
    <inkml:brush xml:id="br0">
      <inkml:brushProperty name="width" value="0.05" units="cm"/>
      <inkml:brushProperty name="height" value="0.05" units="cm"/>
    </inkml:brush>
  </inkml:definitions>
  <inkml:trace contextRef="#ctx0" brushRef="#br0">32 64 24575,'-20'1'0,"8"-1"0,26-1 0,105-18 0,-41 5 0,70-6 0,-131 16 342,-13 1-684,-10-1-1023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611"/>
    </inkml:context>
    <inkml:brush xml:id="br0">
      <inkml:brushProperty name="width" value="0.05" units="cm"/>
      <inkml:brushProperty name="height" value="0.05" units="cm"/>
    </inkml:brush>
  </inkml:definitions>
  <inkml:trace contextRef="#ctx0" brushRef="#br0">145 7 24575,'-34'-4'0,"28"3"0,0 0 0,0 0 0,0 1 0,0 0 0,-12 1 0,16 0 0,-1-1 0,1 1 0,0 0 0,0 0 0,1 0 0,-1 0 0,0 0 0,0 0 0,0 0 0,1 0 0,-1 1 0,0-1 0,1 1 0,0-1 0,-1 1 0,1 0 0,0 0 0,0-1 0,0 1 0,0 0 0,-2 3 0,-1 8 0,0 0 0,0 0 0,1 0 0,-2 24 0,1 58 0,3-71 0,1 156-1365,0-153-5461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292"/>
    </inkml:context>
    <inkml:brush xml:id="br0">
      <inkml:brushProperty name="width" value="0.05" units="cm"/>
      <inkml:brushProperty name="height" value="0.05" units="cm"/>
    </inkml:brush>
  </inkml:definitions>
  <inkml:trace contextRef="#ctx0" brushRef="#br0">62 370 24575,'-5'-3'0,"0"0"0,0 0 0,0 0 0,1 0 0,0-1 0,-1 0 0,2 0 0,-1 0 0,0 0 0,-4-8 0,6 10 0,1 0 0,0 0 0,0 1 0,0-1 0,0 0 0,1 0 0,-1 0 0,1 0 0,-1 0 0,1 0 0,-1 0 0,1 0 0,0 0 0,0 0 0,0 0 0,0 0 0,1 0 0,-1-1 0,0 1 0,1 0 0,-1 0 0,1 1 0,0-1 0,0 0 0,0 0 0,0 0 0,0 0 0,0 1 0,0-1 0,0 0 0,3-1 0,2-2 0,0 0 0,1 0 0,-1 1 0,1 0 0,0 0 0,0 1 0,8-3 0,58-16 0,-51 17 0,243-59 0,80-23 0,-335 84 0,23-8 0,-31 11 0,0-1 0,0 0 0,0 0 0,0 0 0,-1 0 0,1 0 0,-1 0 0,1-1 0,-1 1 0,1 0 0,-1-1 0,3-3 0,-4 5 0,0 0 0,0-1 0,0 1 0,0-1 0,0 1 0,-1-1 0,1 1 0,0 0 0,0-1 0,0 1 0,0-1 0,-1 1 0,1 0 0,0-1 0,0 1 0,-1 0 0,1-1 0,0 1 0,0 0 0,-1-1 0,1 1 0,0 0 0,-1 0 0,1-1 0,-1 1 0,1 0 0,0 0 0,-1 0 0,1 0 0,-1-1 0,1 1 0,0 0 0,-1 0 0,1 0 0,-1 0 0,1 0 0,-1 0 0,1 0 0,0 0 0,-1 0 0,-22-2 0,22 2 0,-19-1 0,1 0 0,-1 2 0,0 0 0,1 1 0,-1 1 0,-21 7 0,35-9 0,0 1 0,0 0 0,1 1 0,-1-1 0,1 1 0,-1 0 0,1 0 0,0 1 0,1-1 0,-1 1 0,0 0 0,1 1 0,0-1 0,0 1 0,1 0 0,-1 0 0,1 0 0,0 0 0,0 1 0,0-1 0,1 1 0,0-1 0,0 1 0,-1 8 0,1 2 0,1 1 0,0-1 0,1 0 0,1 0 0,3 21 0,22 82 0,-18-86 0,29 129-1365,-30-136-5461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2.611"/>
    </inkml:context>
    <inkml:brush xml:id="br0">
      <inkml:brushProperty name="width" value="0.05" units="cm"/>
      <inkml:brushProperty name="height" value="0.05" units="cm"/>
    </inkml:brush>
  </inkml:definitions>
  <inkml:trace contextRef="#ctx0" brushRef="#br0">610 1 24575,'-1'0'0,"-1"0"0,1 1 0,0-1 0,-1 1 0,1-1 0,0 1 0,0-1 0,0 1 0,0 0 0,0 0 0,0-1 0,-1 1 0,2 0 0,-1 0 0,0 0 0,0 0 0,0 0 0,0 0 0,1 0 0,-1 0 0,0 1 0,1-1 0,-1 2 0,-12 34 0,11-29 0,-51 186 0,28-93 0,-5-2 0,-47 107 0,67-185 0,-2 0 0,0-1 0,-1 0 0,-1-1 0,-1 0 0,0-1 0,-2-1 0,0 0 0,-1-2 0,0 0 0,-1-1 0,-1 0 0,0-2 0,-23 10 0,20-10 0,10-4 0,-1-1 0,0-1 0,-26 8 0,39-13-72,0-1 1,0 0-1,0 0 0,0 0 0,0 0 0,0 0 0,0 0 0,0 0 1,0 0-1,0 0 0,0 0 0,0 0 0,1-1 0,-1 1 0,0 0 1,0-1-1,0 1 0,-1-1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670"/>
    </inkml:context>
    <inkml:brush xml:id="br0">
      <inkml:brushProperty name="width" value="0.05" units="cm"/>
      <inkml:brushProperty name="height" value="0.05" units="cm"/>
    </inkml:brush>
  </inkml:definitions>
  <inkml:trace contextRef="#ctx0" brushRef="#br0">44 3 24575,'0'0'0,"0"0"0,0 0 0,0 0 0,0 0 0,0 0 0,0 0 0,-1 0 0,1 0 0,0 0 0,0 0 0,0 0 0,0 1 0,0-1 0,0 0 0,0 0 0,-1 0 0,1 0 0,0 0 0,0 0 0,0 0 0,0 0 0,0 0 0,0 0 0,0 0 0,-1 0 0,1-1 0,0 1 0,0 0 0,0 0 0,0 0 0,0 0 0,0 0 0,0 0 0,-1 0 0,1 0 0,0 0 0,0 0 0,0 0 0,0 0 0,0-1 0,0 1 0,0 0 0,0 0 0,0 0 0,0 0 0,0 0 0,0 0 0,0 0 0,0 0 0,0-1 0,-1 1 0,1 0 0,0 0 0,0 0 0,0 0 0,0 0 0,-10 18 0,-10 27 0,17-36 0,1 1 0,1 0 0,-1 0 0,1 0 0,1 0 0,0 0 0,1 0 0,-1 0 0,2-1 0,0 1 0,0 0 0,0 0 0,1-1 0,1 0 0,7 16 0,-8-20 0,0 0 0,0 0 0,1 0 0,0 0 0,0 0 0,0-1 0,0 1 0,1-1 0,0 0 0,0-1 0,9 6 0,-10-7 0,1 0 0,0 0 0,-1 0 0,1-1 0,0 0 0,0 0 0,0-1 0,0 1 0,0-1 0,0 0 0,0 0 0,0-1 0,0 1 0,0-1 0,9-3 0,-10 3 0,1-1 0,-1 1 0,0-1 0,0 0 0,0-1 0,0 1 0,0-1 0,-1 1 0,1-1 0,-1 0 0,0 0 0,0-1 0,0 1 0,0-1 0,4-6 0,-4 4 0,0 0 0,0-1 0,-1 1 0,0 0 0,0-1 0,-1 0 0,0 1 0,0-1 0,0-13 0,-1 11 0,0-1 0,-1 1 0,-1-1 0,1 1 0,-1 0 0,-1 0 0,0 0 0,0 0 0,-1 0 0,0 1 0,0-1 0,-1 1 0,0 0 0,-1 0 0,-7-8 0,11 14 0,0 0 0,0 0 0,0 0 0,0 0 0,-1 1 0,1-1 0,0 1 0,-1-1 0,1 1 0,-1 0 0,1 0 0,-1 0 0,0 1 0,1-1 0,-1 0 0,0 1 0,1 0 0,-1 0 0,0 0 0,0 0 0,0 0 0,1 0 0,-1 1 0,0-1 0,-2 2 0,1 0 0,1-1 0,-1 1 0,1 1 0,0-1 0,-1 0 0,1 1 0,0 0 0,1-1 0,-1 1 0,0 0 0,1 1 0,0-1 0,0 0 0,0 1 0,0-1 0,-2 7 0,-2 6-1365,2-1-5461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885"/>
    </inkml:context>
    <inkml:brush xml:id="br0">
      <inkml:brushProperty name="width" value="0.05" units="cm"/>
      <inkml:brushProperty name="height" value="0.05" units="cm"/>
    </inkml:brush>
  </inkml:definitions>
  <inkml:trace contextRef="#ctx0" brushRef="#br0">28 47 24575,'0'-3'0,"-1"-1"0,1 1 0,-1-1 0,1 1 0,-1 0 0,0-1 0,0 1 0,-1 0 0,1 0 0,-1 0 0,1 0 0,-4-4 0,5 6 0,-1 1 0,1 0 0,0 0 0,0 0 0,-1 0 0,1 0 0,0 0 0,0 0 0,-1 0 0,1 0 0,0 0 0,0 0 0,-1 0 0,1 0 0,0 0 0,0 0 0,-1 1 0,1-1 0,0 0 0,0 0 0,0 0 0,-1 0 0,1 0 0,0 1 0,0-1 0,0 0 0,-1 0 0,1 0 0,0 0 0,0 1 0,0-1 0,0 0 0,0 0 0,-1 1 0,1-1 0,0 0 0,0 0 0,0 1 0,0-1 0,0 0 0,0 0 0,0 1 0,0-1 0,0 0 0,0 0 0,0 1 0,0-1 0,0 0 0,0 0 0,0 1 0,0-1 0,-2 17 0,0 19 0,3-1 0,5 50 0,18 71 0,-20-136 0,12 82-1365,-13-82-5461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176"/>
    </inkml:context>
    <inkml:brush xml:id="br0">
      <inkml:brushProperty name="width" value="0.05" units="cm"/>
      <inkml:brushProperty name="height" value="0.05" units="cm"/>
    </inkml:brush>
  </inkml:definitions>
  <inkml:trace contextRef="#ctx0" brushRef="#br0">140 36 24575,'0'-1'0,"12"-22"0,-11 23 0,-1-1 0,0 0 0,1 0 0,-1 1 0,1-1 0,-1 0 0,1 1 0,-1-1 0,1 0 0,0 1 0,-1-1 0,1 1 0,0-1 0,-1 1 0,1-1 0,0 1 0,0 0 0,0-1 0,-1 1 0,1 0 0,0-1 0,0 1 0,1 0 0,-2 0 0,0 1 0,1-1 0,-1 0 0,0 1 0,0-1 0,1 1 0,-1-1 0,0 0 0,0 1 0,0-1 0,0 1 0,0-1 0,1 0 0,-1 1 0,0-1 0,0 1 0,0-1 0,0 1 0,0-1 0,0 1 0,0-1 0,0 0 0,-1 1 0,1-1 0,0 1 0,0-1 0,0 0 0,0 1 0,0-1 0,-1 1 0,1-1 0,-1 1 0,-7 16 0,8-16 0,-16 29 0,-2-1 0,-1-1 0,-1-1 0,-1-1 0,-46 44 0,85-70 0,-9-1 0,-1 1 0,1-1 0,0 1 0,8 2 0,-10 0 0,-1 1 0,1 0 1,-1 1-1,0-1 0,0 1 0,0 1 0,0-1 0,-1 1 0,0 0 0,0 0 0,5 6 0,12 11-1366,-11-11-5460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546"/>
    </inkml:context>
    <inkml:brush xml:id="br0">
      <inkml:brushProperty name="width" value="0.05" units="cm"/>
      <inkml:brushProperty name="height" value="0.05" units="cm"/>
    </inkml:brush>
  </inkml:definitions>
  <inkml:trace contextRef="#ctx0" brushRef="#br0">141 223 24575,'0'-1'0,"0"1"0,0-1 0,0 0 0,0 1 0,0-1 0,-1 1 0,1-1 0,0 1 0,0-1 0,0 1 0,-1-1 0,1 1 0,0-1 0,-1 1 0,1-1 0,-1 1 0,1-1 0,-1 0 0,-2-4 0,13-3 0,18-8 0,-17 11 0,-2-1 0,1 1 0,-1-1 0,0-1 0,15-14 0,-21 19 0,-1-1 0,-1 1 0,1-1 0,0 0 0,-1 0 0,1 0 0,-1 1 0,0-1 0,0 0 0,0-1 0,0 1 0,-1 0 0,1 0 0,-1 0 0,0 0 0,0-1 0,0 1 0,0 0 0,0 0 0,-1 0 0,1 0 0,-1-1 0,0 1 0,0 0 0,-2-4 0,1 4 0,1 0 0,-1 0 0,1 0 0,-1 0 0,0 0 0,0 0 0,0 1 0,-1-1 0,1 1 0,-1-1 0,1 1 0,-1 0 0,0 0 0,0 0 0,0 1 0,0-1 0,0 0 0,0 1 0,0 0 0,0 0 0,-1 0 0,1 0 0,0 1 0,-1-1 0,1 1 0,-1 0 0,-5 0 0,3 1 0,0-1 0,0 1 0,0 0 0,0 1 0,0 0 0,0 0 0,0 0 0,1 0 0,-1 1 0,1 0 0,-1 0 0,1 1 0,0 0 0,-7 6 0,3 0 0,0 1 0,1 0 0,0 1 0,1 0 0,0 0 0,1 0 0,1 1 0,0 0 0,0 0 0,-4 20 0,8-26 0,0 1 0,0-1 0,1 0 0,0 0 0,0 0 0,0 1 0,1-1 0,0 0 0,4 12 0,-4-14 0,1-1 0,0 0 0,0 0 0,1 0 0,-1 0 0,1 0 0,0-1 0,0 1 0,0-1 0,0 0 0,0 1 0,1-2 0,0 1 0,-1 0 0,1-1 0,6 3 0,-2-1-227,0-1-1,1 0 1,-1-1-1,1 0 1,12 2-1,11-1-6598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884"/>
    </inkml:context>
    <inkml:brush xml:id="br0">
      <inkml:brushProperty name="width" value="0.05" units="cm"/>
      <inkml:brushProperty name="height" value="0.05" units="cm"/>
    </inkml:brush>
  </inkml:definitions>
  <inkml:trace contextRef="#ctx0" brushRef="#br0">21 76 24575,'0'-18'0,"1"12"0,-1 0 0,0 1 0,0-1 0,0 0 0,-1 1 0,0-1 0,0 0 0,-2-6 0,3 12 0,0 0 0,0 0 0,0 1 0,0-1 0,0 0 0,0 0 0,0 0 0,0 0 0,0 0 0,0 0 0,0 0 0,0 0 0,0 0 0,0 0 0,-1 0 0,1 0 0,0 0 0,0 0 0,0 0 0,0 0 0,0 0 0,0 0 0,0 0 0,0 1 0,0-1 0,0 0 0,0 0 0,0 0 0,0 0 0,0 0 0,0 0 0,0 0 0,0 0 0,0 0 0,0 0 0,0 0 0,-1 0 0,1 0 0,0 0 0,0 0 0,0 0 0,0 0 0,0 0 0,0 0 0,0 0 0,0 0 0,0 0 0,0 0 0,0 0 0,0 0 0,0 0 0,0 0 0,0-1 0,0 1 0,0 0 0,0 0 0,-1 0 0,1 0 0,0 0 0,0 0 0,0 0 0,0 0 0,-2 10 0,1 11 0,4 11 0,1 1 0,-1-1 0,-2 1 0,-1 0 0,-8 53 0,0-67 0,4-14 0,3-13 0,3 0 0,0-1 0,0 0 0,1 1 0,0 0 0,1 0 0,7-14 0,32-44 0,-40 61 0,8-9 0,0 0 0,0 0 0,1 1 0,1 1 0,0 0 0,1 1 0,0 0 0,1 1 0,21-11 0,-30 18 0,1 1 0,-1-1 0,1 1 0,-1 0 0,1 1 0,0-1 0,0 2 0,0-1 0,0 1 0,-1-1 0,12 3 0,-12-1 0,0 0 0,-1 1 0,1 0 0,-1 0 0,0 1 0,1-1 0,-1 1 0,0 0 0,-1 0 0,1 1 0,0 0 0,-1-1 0,0 2 0,0-1 0,6 8 0,-4-3-80,1 1 0,-1 0-1,-1 1 1,0-1 0,0 1-1,-1 0 1,0 0 0,-1 0-1,-1 1 1,0-1 0,0 1 0,-1-1-1,0 1 1,-1 0 0,-1 0-1,-2 17 1,-5 5-6746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8.932"/>
    </inkml:context>
    <inkml:brush xml:id="br0">
      <inkml:brushProperty name="width" value="0.05" units="cm"/>
      <inkml:brushProperty name="height" value="0.05" units="cm"/>
    </inkml:brush>
  </inkml:definitions>
  <inkml:trace contextRef="#ctx0" brushRef="#br0">68 79 24575,'0'-2'0,"1"0"0,0 0 0,0 1 0,0-1 0,0 1 0,0-1 0,0 1 0,0-1 0,0 1 0,1 0 0,-1 0 0,2-2 0,6-7 0,-23 32 0,-15 26 0,16-20 0,-14 50 0,25-70 0,0 0 0,0 0 0,1 0 0,0 0 0,1 0 0,-1 0 0,2 0 0,-1 0 0,1 0 0,0 1 0,4 12 0,-3-17 0,-1-1 0,1 0 0,0 0 0,-1 0 0,1 0 0,1 0 0,-1 0 0,0-1 0,1 1 0,-1-1 0,1 1 0,0-1 0,0 0 0,3 2 0,0-1 0,0-1 0,-1 1 0,1-1 0,0 0 0,0-1 0,1 1 0,9 0 0,-4-2 0,0 1 0,0-2 0,1 0 0,-1 0 0,0-1 0,0-1 0,21-6 0,-23 5 0,0 0 0,-1-1 0,0 0 0,1-1 0,-2 0 0,1 0 0,-1-1 0,0 0 0,0-1 0,-1 1 0,10-13 0,-14 15 0,1-1 0,-1 1 0,0-1 0,0 0 0,-1 0 0,1 0 0,-1 0 0,-1 0 0,1-1 0,-1 1 0,0-1 0,-1 1 0,1 0 0,-1-1 0,-1 1 0,1-1 0,-1 1 0,0-1 0,-4-11 0,1 7 29,-1 0-1,0 0 1,0 1-1,-1-1 0,-1 1 1,0 1-1,0-1 1,-1 1-1,0 1 1,0-1-1,-16-11 1,20 17-88,0 0 0,-1 0 0,1 0 0,-1 1 0,1-1 0,-1 1 1,0 0-1,0 0 0,0 1 0,0 0 0,0 0 0,0 0 1,0 0-1,0 1 0,-1 0 0,1 0 0,0 0 0,0 0 0,0 1 1,0 0-1,0 0 0,-1 1 0,2-1 0,-1 1 0,0 0 0,0 1 1,1-1-1,-7 5 0,-6 7-6767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9.517"/>
    </inkml:context>
    <inkml:brush xml:id="br0">
      <inkml:brushProperty name="width" value="0.05" units="cm"/>
      <inkml:brushProperty name="height" value="0.05" units="cm"/>
    </inkml:brush>
  </inkml:definitions>
  <inkml:trace contextRef="#ctx0" brushRef="#br0">147 18 24575,'-3'15'0,"2"-14"0,0 1 0,1 0 0,-1 0 0,1 0 0,0-1 0,-1 1 0,1 0 0,0 0 0,0 3 0,1 6 0,0 0 0,-1 0 0,0 0 0,-1 0 0,0 0 0,-1-1 0,-1 1 0,1 0 0,-9 18 0,-4 5 0,-31 51 0,28-55 0,-22 52 0,39-81 0,1-1 0,-1 1 0,1 0 0,0 0 0,0 0 0,-1-1 0,1 1 0,0 0 0,0 0 0,0 0 0,0 0 0,0-1 0,0 1 0,0 0 0,0 0 0,1 0 0,-1 0 0,0-1 0,0 1 0,1 0 0,-1 0 0,0 0 0,1-1 0,0 2 0,0-1 0,0 0 0,0 0 0,1 0 0,-1 0 0,0-1 0,1 1 0,-1-1 0,0 1 0,1-1 0,-1 1 0,1-1 0,-1 0 0,3 1 0,6 0 0,1-1 0,0 0 0,14-3 0,-12 2 0,23-2 0,-1-1 0,1-2 0,-1-2 0,65-22 0,-97 29 0,-1 0 0,0 0 0,0 0 0,0 0 0,0 0 0,0-1 0,0 1 0,-1-1 0,1 1 0,0-1 0,-1 1 0,1-1 0,-1 0 0,1 0 0,-1 0 0,0 0 0,0 0 0,0 0 0,0 0 0,0 0 0,-1 0 0,1-1 0,0 1 0,-1 0 0,0 0 0,0-1 0,1 1 0,-1 0 0,0-1 0,-1 1 0,1 0 0,0 0 0,-1-1 0,0-1 0,-3-9 0,-1 0 0,0 1 0,-1 0 0,-13-21 0,6 10 0,-22-49 0,-29-49 0,62 118-170,1 1-1,-1-1 0,0 1 1,0 0-1,0 0 0,0 0 1,-5-4-1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9.964"/>
    </inkml:context>
    <inkml:brush xml:id="br0">
      <inkml:brushProperty name="width" value="0.05" units="cm"/>
      <inkml:brushProperty name="height" value="0.05" units="cm"/>
    </inkml:brush>
  </inkml:definitions>
  <inkml:trace contextRef="#ctx0" brushRef="#br0">1 101 24575,'94'-7'0,"114"-23"0,-70 8 0,-73 14 0,-14 2 0,55-13 0,-104 18 72,-1 1-144,0 0 0,0 0 1,-1 0-1,1 0 0,0 0 0,0-1 0,0 1 0,-1 0 0,1-1 1,0 1-1,-1 0 0,1-1 0,0 1 0,-1-1 0,1 1 0,0-1 1,-1 1-1,1-1 0,0-1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184"/>
    </inkml:context>
    <inkml:brush xml:id="br0">
      <inkml:brushProperty name="width" value="0.05" units="cm"/>
      <inkml:brushProperty name="height" value="0.05" units="cm"/>
    </inkml:brush>
  </inkml:definitions>
  <inkml:trace contextRef="#ctx0" brushRef="#br0">0 24 24575,'0'-1'0,"1"0"0,-1 0 0,0 0 0,1-1 0,-1 1 0,1 0 0,-1 0 0,1 0 0,0 0 0,-1 0 0,1 0 0,0 0 0,0 0 0,0 0 0,0 0 0,-1 1 0,1-1 0,0 0 0,0 1 0,1-1 0,-1 0 0,0 1 0,0-1 0,0 1 0,0 0 0,0-1 0,1 1 0,-1 0 0,0 0 0,0 0 0,0 0 0,3 0 0,1-1 0,-1 1 0,1 0 0,0 0 0,0 1 0,-1-1 0,1 1 0,6 2 0,-6-1 15,0 0 0,0 0 0,0 1 0,0 0-1,0 0 1,-1 0 0,1 0 0,-1 1 0,0 0 0,0 0-1,0 0 1,-1 0 0,1 0 0,-1 1 0,0 0 0,0 0 0,-1 0-1,1 0 1,-1 0 0,0 0 0,0 0 0,0 6 0,-1-3-122,0 0 0,0-1 1,-1 1-1,0 0 0,-1 0 1,1-1-1,-2 1 0,1 0 1,-1-1-1,0 1 0,-1-1 1,1 0-1,-1 1 0,-1-1 1,-5 8-1,-5 6-6719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536"/>
    </inkml:context>
    <inkml:brush xml:id="br0">
      <inkml:brushProperty name="width" value="0.05" units="cm"/>
      <inkml:brushProperty name="height" value="0.05" units="cm"/>
    </inkml:brush>
  </inkml:definitions>
  <inkml:trace contextRef="#ctx0" brushRef="#br0">21 1 24575,'-2'0'0,"1"-1"0,0 1 0,0 0 0,0 0 0,0 0 0,0 0 0,1 0 0,-1 0 0,0 1 0,0-1 0,0 0 0,0 0 0,0 1 0,0-1 0,-1 1 0,1 0 0,1 0 0,-1 1 0,1-1 0,-1 0 0,1 0 0,0 0 0,0 0 0,0 0 0,0 1 0,0-1 0,0 0 0,0 0 0,0 0 0,0 0 0,1 2 0,17 130 0,4 43 0,-4 36-1365,-17-194-5461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2.995"/>
    </inkml:context>
    <inkml:brush xml:id="br0">
      <inkml:brushProperty name="width" value="0.05" units="cm"/>
      <inkml:brushProperty name="height" value="0.05" units="cm"/>
    </inkml:brush>
  </inkml:definitions>
  <inkml:trace contextRef="#ctx0" brushRef="#br0">101 1 24575,'-2'0'0,"1"0"0,0 0 0,0 0 0,0 1 0,0-1 0,0 0 0,0 1 0,0-1 0,0 1 0,0-1 0,0 1 0,0 0 0,0-1 0,0 1 0,0 0 0,0 0 0,1 0 0,-1 0 0,0-1 0,1 1 0,-1 0 0,1 0 0,-1 0 0,1 0 0,-1 0 0,1 1 0,-1-1 0,1 1 0,-7 40 0,5-23 0,-39 133 0,18-76 0,22-74 0,1 0 0,-1 1 0,1-1 0,-1 0 0,1 1 0,-1-1 0,1 0 0,0 0 0,0 1 0,0-1 0,1 0 0,-1 1 0,1-1 0,-1 0 0,1 0 0,-1 1 0,1-1 0,0 0 0,0 0 0,0 0 0,1 0 0,1 3 0,0-3 0,0 1 0,0-1 0,1 0 0,-1 0 0,0 0 0,1 0 0,0-1 0,-1 1 0,1-1 0,0 0 0,0 0 0,6 0 0,24 3-227,0-1-1,-1-2 1,1-2-1,0-1 1,43-8-1,-51 5-6598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771"/>
    </inkml:context>
    <inkml:brush xml:id="br0">
      <inkml:brushProperty name="width" value="0.05" units="cm"/>
      <inkml:brushProperty name="height" value="0.05" units="cm"/>
    </inkml:brush>
  </inkml:definitions>
  <inkml:trace contextRef="#ctx0" brushRef="#br0">1 0 24575,'0'3'0,"0"4"0,0 6 0,0 5 0,0 7 0,2 5 0,1 4 0,2 6 0,3 2 0,-1 3 0,1 1 0,2-1 0,-1-4 0,-1-4 0,0-9-8191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1.080"/>
    </inkml:context>
    <inkml:brush xml:id="br0">
      <inkml:brushProperty name="width" value="0.05" units="cm"/>
      <inkml:brushProperty name="height" value="0.05" units="cm"/>
    </inkml:brush>
  </inkml:definitions>
  <inkml:trace contextRef="#ctx0" brushRef="#br0">1 159 24575,'33'-2'0,"-1"-2"0,44-11 0,-34 6 0,852-117 0,-852 124-1365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1.788"/>
    </inkml:context>
    <inkml:brush xml:id="br0">
      <inkml:brushProperty name="width" value="0.05" units="cm"/>
      <inkml:brushProperty name="height" value="0.05" units="cm"/>
    </inkml:brush>
  </inkml:definitions>
  <inkml:trace contextRef="#ctx0" brushRef="#br0">28 606 24575,'-2'-1'0,"1"1"0,0 0 0,-1-1 0,1 1 0,0 0 0,0-1 0,-1 0 0,1 1 0,0-1 0,0 0 0,0 1 0,0-1 0,0 0 0,0 0 0,0 0 0,0 0 0,0 0 0,0 0 0,1 0 0,-1-1 0,0 1 0,1 0 0,-1 0 0,1 0 0,-1-1 0,1 1 0,0 0 0,-1-1 0,1 1 0,0 0 0,0 0 0,0-1 0,0-1 0,0-6 0,-1-1 0,2 1 0,1-14 0,3-2 0,0 1 0,2 0 0,1 1 0,1 0 0,0 0 0,2 1 0,1 0 0,20-29 0,-10 21 0,1 1 0,2 0 0,0 2 0,57-46 0,-61 57 0,0 2 0,36-19 0,-46 27 0,0 1 0,0 1 0,0 0 0,1 0 0,0 1 0,-1 1 0,21-2 0,-30 4 0,-1 0 0,1 0 0,0 1 0,0-1 0,-1 0 0,1 1 0,0 0 0,-1-1 0,1 1 0,0 0 0,-1 0 0,1 0 0,-1 0 0,0 0 0,1 0 0,-1 0 0,0 1 0,0-1 0,1 0 0,0 3 0,20 37 0,-12-21 0,26 39 0,3-2 0,3-1 0,2-3 0,54 51 0,-90-94 144,-6-8-252,0 0 0,-1 0 0,1 0 1,0 0-1,0 0 0,1 0 0,-1 0 1,0-1-1,0 1 0,1-1 0,-1 1 1,1-1-1,4 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2.771"/>
    </inkml:context>
    <inkml:brush xml:id="br0">
      <inkml:brushProperty name="width" value="0.05" units="cm"/>
      <inkml:brushProperty name="height" value="0.05" units="cm"/>
    </inkml:brush>
  </inkml:definitions>
  <inkml:trace contextRef="#ctx0" brushRef="#br0">141 82 24575,'-2'-4'0,"1"-1"0,-1 1 0,0 0 0,0 0 0,0 0 0,0 1 0,-1-1 0,0 0 0,-5-5 0,5 6 0,1 1 0,1 0 0,-1 0 0,0 0 0,1 0 0,-1 0 0,0 1 0,-1-1 0,1 1 0,0 0 0,0-1 0,0 1 0,-1 0 0,1 0 0,-1 0 0,1 1 0,-1-1 0,-3 0 0,4 1 0,0 0 0,-1 1 0,1-1 0,0 1 0,0-1 0,0 1 0,0 0 0,0 0 0,0 0 0,0 0 0,0 0 0,0 0 0,1 1 0,-1-1 0,0 1 0,1-1 0,-1 1 0,1-1 0,0 1 0,-1 0 0,0 2 0,-2 2 0,1 0 0,-1 0 0,1 0 0,1 0 0,-1 1 0,1-1 0,1 1 0,-1 0 0,1 0 0,0-1 0,0 1 0,1 0 0,0 0 0,0 0 0,1 0 0,0-1 0,0 1 0,0 0 0,4 9 0,-3-12 0,-1 0 0,1 0 0,0-1 0,0 1 0,0 0 0,1-1 0,0 1 0,-1-1 0,1 0 0,0 0 0,0 0 0,1 0 0,-1 0 0,1-1 0,-1 0 0,1 1 0,0-1 0,0-1 0,0 1 0,0 0 0,0-1 0,0 0 0,0 0 0,0 0 0,1-1 0,-1 1 0,0-1 0,1 0 0,-1 0 0,0-1 0,8-1 0,-5 0 0,0 0 0,0 0 0,0-1 0,-1 0 0,0-1 0,1 1 0,-1-1 0,-1 0 0,1-1 0,0 0 0,-1 1 0,0-2 0,0 1 0,-1 0 0,5-7 0,-5 7 0,-1 0 0,0 0 0,1 0 0,-2-1 0,1 1 0,-1-1 0,1 1 0,-2-1 0,1 0 0,-1 0 0,1 0 0,-2 0 0,1 0 0,-1 0 0,0 0 0,0 0 0,0 0 0,-2-7 0,1 10-59,0 0 0,-1-1-1,1 1 1,-1 0-1,0 1 1,0-1 0,0 0-1,0 0 1,0 1 0,-1 0-1,1-1 1,-1 1 0,1 0-1,-1 0 1,0 0-1,0 0 1,0 1 0,0-1-1,0 1 1,0 0 0,0 0-1,-5-1 1,-9-2-6767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3.114"/>
    </inkml:context>
    <inkml:brush xml:id="br0">
      <inkml:brushProperty name="width" value="0.05" units="cm"/>
      <inkml:brushProperty name="height" value="0.05" units="cm"/>
    </inkml:brush>
  </inkml:definitions>
  <inkml:trace contextRef="#ctx0" brushRef="#br0">10 0 24575,'0'0'0,"-1"1"0,1-1 0,-1 0 0,1 0 0,-1 1 0,1-1 0,-1 0 0,1 1 0,-1-1 0,1 0 0,-1 1 0,1-1 0,0 0 0,-1 1 0,1-1 0,0 1 0,-1-1 0,1 1 0,0-1 0,0 1 0,-1-1 0,1 1 0,0 0 0,0-1 0,0 1 0,0-1 0,0 1 0,0-1 0,0 1 0,0 0 0,0-1 0,0 1 0,0 0 0,2 24 0,-2-22 0,11 86 0,0 93 0,-13-158 0,1-16 0,1-1 0,0 1 0,0-1 0,0 1 0,1 0 0,3 13 0,-4-21-37,0 0 0,0 1 1,0-1-1,0 0 0,0 1 0,0-1 0,1 0 0,-1 1 0,0-1 0,0 0 0,0 0 0,1 1 1,-1-1-1,0 0 0,0 0 0,1 1 0,-1-1 0,0 0 0,0 0 0,1 0 0,-1 1 0,0-1 1,1 0-1,-1 0 0,0 0 0,1 0 0,-1 0 0,0 0 0,1 0 0,-1 0 0,0 0 0,1 0 1,-1 0-1,1 0 0,-1 0 0,1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3.800"/>
    </inkml:context>
    <inkml:brush xml:id="br0">
      <inkml:brushProperty name="width" value="0.05" units="cm"/>
      <inkml:brushProperty name="height" value="0.05" units="cm"/>
    </inkml:brush>
  </inkml:definitions>
  <inkml:trace contextRef="#ctx0" brushRef="#br0">221 26 24575,'0'-2'0,"-2"-1"0,-1 0 0,0-2 0,-1 1 0,-3 0 0,-2 1 0,-4 2 0,-2 2 0,-3 3 0,-3 4 0,-2 3 0,-2 1 0,2-1 0,1-1 0,4 1 0,3-2-8191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031"/>
    </inkml:context>
    <inkml:brush xml:id="br0">
      <inkml:brushProperty name="width" value="0.05" units="cm"/>
      <inkml:brushProperty name="height" value="0.05" units="cm"/>
    </inkml:brush>
  </inkml:definitions>
  <inkml:trace contextRef="#ctx0" brushRef="#br0">169 1 24575,'-2'2'0,"-4"3"0,-2 3 0,-2 3 0,-2 1 0,-1 1 0,-2 0 0,-2 1 0,-2-1 0,0 1 0,1-1 0,2 1 0,3-3-8191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310"/>
    </inkml:context>
    <inkml:brush xml:id="br0">
      <inkml:brushProperty name="width" value="0.05" units="cm"/>
      <inkml:brushProperty name="height" value="0.05" units="cm"/>
    </inkml:brush>
  </inkml:definitions>
  <inkml:trace contextRef="#ctx0" brushRef="#br0">6 13 24575,'-2'0'0,"-1"-2"0,3-1 0,3 0 0,3 0 0,5 2 0,4 2 0,0 2 0,1 1 0,2 4 0,-1 2 0,0 1 0,-3-1-8191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528"/>
    </inkml:context>
    <inkml:brush xml:id="br0">
      <inkml:brushProperty name="width" value="0.05" units="cm"/>
      <inkml:brushProperty name="height" value="0.05" units="cm"/>
    </inkml:brush>
  </inkml:definitions>
  <inkml:trace contextRef="#ctx0" brushRef="#br0">1 0 24575,'0'3'0,"2"0"0,5-1 0,4 1 0,2 1 0,3 0 0,2-1 0,1 2 0,-1-1-8191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5.972"/>
    </inkml:context>
    <inkml:brush xml:id="br0">
      <inkml:brushProperty name="width" value="0.05" units="cm"/>
      <inkml:brushProperty name="height" value="0.05" units="cm"/>
    </inkml:brush>
  </inkml:definitions>
  <inkml:trace contextRef="#ctx0" brushRef="#br0">43 38 24575,'-21'-37'0,"21"37"0,0 0 0,0 0 0,-1 0 0,1 0 0,0 0 0,0 0 0,-1 0 0,1 0 0,0 1 0,0-1 0,0 0 0,-1 0 0,1 0 0,0 0 0,0 1 0,0-1 0,-1 0 0,1 0 0,0 0 0,0 1 0,0-1 0,0 0 0,0 0 0,-1 0 0,1 1 0,0-1 0,0 0 0,0 0 0,0 1 0,0-1 0,0 0 0,0 0 0,0 1 0,0-1 0,0 0 0,0 1 0,0-1 0,0 0 0,0 0 0,0 1 0,0-1 0,1 0 0,-3 16 0,-5 89 0,-1 11 0,8-99 0,0 0 0,2 0 0,0 0 0,7 28 0,-7-40 0,-1-1 0,1 0 0,0 0 0,0 0 0,1 0 0,-1 0 0,1 0 0,0-1 0,-1 1 0,2-1 0,-1 0 0,0 0 0,1 0 0,-1 0 0,1-1 0,0 1 0,0-1 0,0 0 0,0 0 0,0 0 0,1-1 0,-1 0 0,0 1 0,1-1 0,-1-1 0,1 1 0,6-1 0,10 1 0,1-2 0,0 0 0,-1-1 0,29-8 0,-50 10 0,47-11-682,64-24-1,-95 29-6143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0.457"/>
    </inkml:context>
    <inkml:brush xml:id="br0">
      <inkml:brushProperty name="width" value="0.05" units="cm"/>
      <inkml:brushProperty name="height" value="0.05" units="cm"/>
    </inkml:brush>
  </inkml:definitions>
  <inkml:trace contextRef="#ctx0" brushRef="#br0">1 1 24575,'1573'29'-2954,"-1243"-15"2820,836 29-1596,-3-39 449,-1098-5 1472,-17 1 461,0-2 1,88-14-1,-136 16-626,1 0 1,-1 0 0,0 0-1,1 0 1,-1 0 0,0 0-1,1 0 1,-1 0 0,0 0-1,1 0 1,-1 0 0,0 0-1,1 0 1,-1 0 0,0-1-1,1 1 1,-1 0 0,0 0-1,1 0 1,-1-1-1,0 1 1,1 0 0,-1 0-1,0-1 1,0 1 0,0 0-1,1 0 1,-1-1 0,0 1-1,0 0 1,0-1 0,1 1-1,-1-1 1,-11-3 302,-9-1-5804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6.236"/>
    </inkml:context>
    <inkml:brush xml:id="br0">
      <inkml:brushProperty name="width" value="0.05" units="cm"/>
      <inkml:brushProperty name="height" value="0.05" units="cm"/>
    </inkml:brush>
  </inkml:definitions>
  <inkml:trace contextRef="#ctx0" brushRef="#br0">12 0 24575,'-8'0'0,"5"0"0,5 1 0,13 5 0,1 2 0,-1 1 0,1 0 0,-2 0 0,23 20 0,-35-27 0,1 0 0,-1 1 0,1-1 0,-1 1 0,0-1 0,0 1 0,0 0 0,0 0 0,-1 0 0,1 0 0,-1 0 0,0 0 0,0 1 0,0-1 0,0 0 0,0 1 0,-1-1 0,1 0 0,-1 1 0,0-1 0,0 1 0,0-1 0,-1 0 0,1 1 0,-1-1 0,0 0 0,0 1 0,0-1 0,0 0 0,-1 0 0,-1 4 0,-2 1-195,-1-1 0,1 0 0,-1-1 0,-1 1 0,1-1 0,-14 10 0,-16 9-6631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9.682"/>
    </inkml:context>
    <inkml:brush xml:id="br0">
      <inkml:brushProperty name="width" value="0.05" units="cm"/>
      <inkml:brushProperty name="height" value="0.05" units="cm"/>
    </inkml:brush>
  </inkml:definitions>
  <inkml:trace contextRef="#ctx0" brushRef="#br0">1 430 24575,'78'0'0,"1"-3"0,-1-4 0,91-20 0,-159 25 0,-1 0 0,1-1 0,-1 0 0,0-1 0,0 0 0,0-1 0,13-8 0,-19 10 0,0 1 0,0-1 0,0 0 0,-1 1 0,1-1 0,-1-1 0,1 1 0,-1 0 0,0 0 0,-1-1 0,1 1 0,0-1 0,-1 0 0,0 0 0,0 1 0,0-1 0,0 0 0,-1 0 0,0 0 0,1 0 0,-2-6 0,-1-4 0,0 1 0,-1-1 0,-1 1 0,-1 0 0,1 0 0,-13-21 0,10 18 0,0 0 0,0 0 0,-5-23 0,8 20 223,-4-26-1811,7 34-5238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20.136"/>
    </inkml:context>
    <inkml:brush xml:id="br0">
      <inkml:brushProperty name="width" value="0.05" units="cm"/>
      <inkml:brushProperty name="height" value="0.05" units="cm"/>
    </inkml:brush>
  </inkml:definitions>
  <inkml:trace contextRef="#ctx0" brushRef="#br0">123 57 24575,'0'0'0,"0"-1"0,1 1 0,-1 0 0,0-1 0,0 1 0,0 0 0,0-1 0,0 1 0,0 0 0,0 0 0,0-1 0,0 1 0,-1 0 0,1-1 0,0 1 0,0 0 0,0-1 0,0 1 0,0 0 0,0 0 0,-1-1 0,1 1 0,0 0 0,0 0 0,0-1 0,-1 1 0,1 0 0,0 0 0,0 0 0,-1-1 0,1 1 0,0 0 0,0 0 0,-1 0 0,0-1 0,-10 8 0,-12 18 0,21-23 0,-23 33 0,18-23 0,-1-2 0,0 1 0,-17 16 0,17-23 0,10-14 0,11-12 0,16-29 0,-24 41 0,0 0 0,0 1 0,1-1 0,0 1 0,0 0 0,1 1 0,1 0 0,9-10 0,-15 17 0,0 1 0,0-1 0,-1 0 0,1 1 0,0-1 0,0 1 0,0-1 0,0 1 0,0 0 0,0 0 0,0 0 0,0 0 0,0 0 0,0 0 0,0 1 0,0-1 0,0 0 0,0 1 0,-1 0 0,1 0 0,0-1 0,0 1 0,0 0 0,-1 0 0,1 0 0,2 3 0,7 4 0,0 1 0,16 18 0,-16-16 0,2 3-1365,-3-2-5461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6.331"/>
    </inkml:context>
    <inkml:brush xml:id="br0">
      <inkml:brushProperty name="width" value="0.05" units="cm"/>
      <inkml:brushProperty name="height" value="0.05" units="cm"/>
    </inkml:brush>
  </inkml:definitions>
  <inkml:trace contextRef="#ctx0" brushRef="#br0">93 350 24575,'-6'-23'0,"-1"-2"0,7 25 0,0-1 0,-1 0 0,1 0 0,0 0 0,0 0 0,0 0 0,0 1 0,0-1 0,0 0 0,1 0 0,-1 0 0,0 0 0,0 0 0,1 1 0,-1-1 0,0 0 0,1 0 0,-1 1 0,1-1 0,-1 0 0,2-1 0,-1 4 0,0 0 0,0 0 0,0 0 0,-1 0 0,1 0 0,-1 1 0,1-1 0,-1 0 0,0 0 0,0 3 0,2 82 0,-4 1 0,-15 95 0,8-94 0,-17 132 0,-12 182 0,38-396 0,-1 0 0,1 0 0,1 0 0,-1 0 0,1 0 0,3 10 0,-3-15 0,-1-1 0,1 1 0,0 0 0,0-1 0,0 1 0,0-1 0,0 0 0,0 1 0,0-1 0,1 0 0,-1 1 0,0-1 0,1 0 0,-1 0 0,1 0 0,-1 0 0,1-1 0,0 1 0,-1 0 0,1-1 0,0 1 0,0-1 0,-1 1 0,1-1 0,0 0 0,0 0 0,0 1 0,-1-2 0,4 1 0,16-2 0,0-1 0,0-1 0,28-9 0,4 0 0,38-5 0,0 4 0,177-3 0,-183 19 0,-33 0 0,63-6 0,-108 3 0,-1 0 0,0 0 0,0-1 0,0 0 0,0 0 0,-1 0 0,1-1 0,-1 1 0,1-1 0,-1-1 0,0 1 0,0-1 0,0 0 0,0 0 0,-1 0 0,0-1 0,0 1 0,0-1 0,0 0 0,-1 0 0,0-1 0,0 1 0,0-1 0,-1 0 0,4-10 0,1-11 0,-1 0 0,-1-1 0,-2 1 0,1-42 0,-2 38 0,4-208 0,-11 1 0,-38-261 0,42 480 0,1 14 0,0 0 0,0 0 0,-1 0 0,0 0 0,1 0 0,-2 0 0,1 0 0,-1 0 0,1 0 0,-1 0 0,-5-8 0,6 13 0,0-1 0,0 1 0,1-1 0,-1 1 0,0-1 0,0 1 0,0 0 0,0-1 0,0 1 0,0 0 0,0 0 0,0 0 0,0-1 0,0 1 0,0 0 0,0 0 0,0 1 0,0-1 0,-2 0 0,-21 8 0,14-5 0,-324 82 0,239-67 0,-151 8 0,215-26 147,21-1-114,0 1 1,0 1 0,-11 1-1,19-2-136,-1 1 1,0 0-1,0 0 0,1 0 0,-1 0 0,0 0 0,1 0 0,-1 1 0,1 0 0,-1-1 0,1 1 1,0 0-1,0 0 0,0 0 0,-2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7.185"/>
    </inkml:context>
    <inkml:brush xml:id="br0">
      <inkml:brushProperty name="width" value="0.05" units="cm"/>
      <inkml:brushProperty name="height" value="0.05" units="cm"/>
    </inkml:brush>
  </inkml:definitions>
  <inkml:trace contextRef="#ctx0" brushRef="#br0">67 93 24575,'0'0'0,"0"0"0,0 0 0,0-1 0,0 1 0,0 0 0,0 0 0,0 0 0,0 0 0,0 0 0,0-1 0,0 1 0,0 0 0,0 0 0,0 0 0,0 0 0,0 0 0,0-1 0,0 1 0,0 0 0,0 0 0,0 0 0,0 0 0,0 0 0,0 0 0,0-1 0,1 1 0,-1 0 0,0 0 0,0 0 0,0 0 0,0 0 0,0 0 0,0 0 0,0 0 0,0 0 0,1-1 0,-1 1 0,0 0 0,0 0 0,0 0 0,0 0 0,0 0 0,1 0 0,-1 0 0,0 0 0,0 0 0,0 0 0,0 0 0,0 0 0,0 0 0,1 0 0,-1 0 0,0 0 0,0 0 0,0 0 0,0 0 0,0 0 0,1 1 0,-1-1 0,0 0 0,5 8 0,-5 1 0,-1-1 0,0 0 0,0 1 0,-1-1 0,-1 0 0,1 0 0,-7 13 0,2 0 0,5-15 0,-36 119 0,35-110 0,0 1 0,1-1 0,0 1 0,2 0 0,0-1 0,2 21 0,-2-33 0,1 0 0,-1 1 0,1-1 0,0 0 0,0 1 0,0-1 0,1 0 0,-1 0 0,1 0 0,-1 0 0,1 0 0,0 0 0,0-1 0,1 1 0,-1-1 0,0 1 0,1-1 0,3 3 0,-2-3 0,0 0 0,0 0 0,0-1 0,0 0 0,0 0 0,1 0 0,-1 0 0,0 0 0,0-1 0,1 0 0,-1 0 0,0 0 0,1 0 0,4-2 0,113-21 0,-76 13 0,1 2 0,63-4 0,-87 13 0,-17-1 0,0 0 0,0 0 0,0 0 0,1-1 0,5-1 0,-10 1 0,0 1 0,0-1 0,0 0 0,0 0 0,0 0 0,0-1 0,0 1 0,0 0 0,-1-1 0,1 1 0,0-1 0,-1 1 0,0-1 0,1 0 0,-1 1 0,0-1 0,0 0 0,2-3 0,12-26 0,0-2 0,-2 1 0,12-47 0,-22 67 0,-1-1 0,0 0 0,0 1 0,-2-1 0,0 0 0,0 1 0,-1-1 0,0 0 0,-1 1 0,-1-1 0,0 1 0,-8-22 0,7 26 0,0-1 0,0 0 0,0 1 0,-1 0 0,-9-11 0,13 17 0,-1 0 0,0 1 0,1-1 0,-1 1 0,0-1 0,0 1 0,1 0 0,-1 0 0,0 0 0,0 0 0,-1 0 0,1 0 0,0 1 0,0-1 0,0 1 0,0-1 0,-1 1 0,1 0 0,0 0 0,0 0 0,-1 0 0,1 0 0,0 1 0,0-1 0,0 1 0,-1-1 0,1 1 0,0 0 0,-2 1 0,-41 15 0,-1-2 0,-1-1 0,0-3 0,-58 6 0,84-12-1365,13-2-5461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7.800"/>
    </inkml:context>
    <inkml:brush xml:id="br0">
      <inkml:brushProperty name="width" value="0.05" units="cm"/>
      <inkml:brushProperty name="height" value="0.05" units="cm"/>
    </inkml:brush>
  </inkml:definitions>
  <inkml:trace contextRef="#ctx0" brushRef="#br0">16 104 24575,'0'1'0,"0"-1"0,0 1 0,0-1 0,0 1 0,0 0 0,0-1 0,-1 1 0,1-1 0,0 1 0,0 0 0,-1-1 0,1 1 0,0-1 0,-1 1 0,1-1 0,0 1 0,-1-1 0,1 1 0,-1-1 0,1 0 0,-1 1 0,1-1 0,-1 0 0,1 1 0,-1-1 0,1 0 0,-2 1 0,-3-4 0,6-8 0,2 3 0,0-1 0,1 1 0,0 0 0,0 1 0,1-1 0,7-8 0,-10 12 0,1 1 0,0-1 0,0 1 0,0 0 0,1 0 0,-1 1 0,1-1 0,0 1 0,-1 0 0,1 0 0,0 0 0,0 0 0,0 0 0,8-1 0,-11 3-27,0 0-1,0 0 1,0 0-1,0 0 1,0 1-1,1-1 1,-1 0-1,0 1 1,0-1 0,0 0-1,0 1 1,0-1-1,0 1 1,-1 0-1,1-1 1,0 1-1,0 0 1,0-1-1,0 1 1,-1 0-1,1 0 1,0 0-1,-1 0 1,1 0-1,-1-1 1,1 1 0,-1 0-1,1 2 1,1 0-542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8.019"/>
    </inkml:context>
    <inkml:brush xml:id="br0">
      <inkml:brushProperty name="width" value="0.05" units="cm"/>
      <inkml:brushProperty name="height" value="0.05" units="cm"/>
    </inkml:brush>
  </inkml:definitions>
  <inkml:trace contextRef="#ctx0" brushRef="#br0">0 1 24575,'3'0'0,"2"0"0,3 0 0,0 2 0,1 1 0,-1 2 0,-2 3 0,-2 2 0,0-1 0,0 0 0,-1 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8.535"/>
    </inkml:context>
    <inkml:brush xml:id="br0">
      <inkml:brushProperty name="width" value="0.05" units="cm"/>
      <inkml:brushProperty name="height" value="0.05" units="cm"/>
    </inkml:brush>
  </inkml:definitions>
  <inkml:trace contextRef="#ctx0" brushRef="#br0">88 137 24575,'-2'-2'0,"0"0"0,1 0 0,-1 0 0,0 0 0,1 0 0,0 0 0,-1 0 0,1-1 0,0 1 0,0 0 0,1-1 0,-1 1 0,0-1 0,1 1 0,-1-1 0,1-2 0,0-1 0,1-1 0,-1 1 0,2 0 0,2-12 0,4-16 0,-8 33 0,0 1 0,1-1 0,-1 0 0,0 1 0,0-1 0,0 0 0,0 1 0,0-1 0,0 0 0,0 1 0,0-1 0,0 0 0,0 1 0,-1-1 0,1 0 0,0 1 0,0-1 0,-1 1 0,1-1 0,0 0 0,-1 1 0,1-1 0,0 1 0,-1-1 0,1 1 0,-1-1 0,1 1 0,-1-1 0,0 1 0,0 0 0,0-1 0,0 1 0,0 0 0,0 0 0,0 0 0,0 1 0,0-1 0,0 0 0,0 0 0,0 0 0,0 1 0,0-1 0,0 0 0,0 1 0,-1 0 0,-4 2 0,1 1 0,-1-1 0,1 1 0,-7 7 0,9-9 0,1 0 0,0 1 0,-1-1 0,1 1 0,0-1 0,1 1 0,-1 0 0,0 0 0,1 0 0,0 0 0,-1 0 0,1 0 0,1 0 0,-1 0 0,0 1 0,0 3 0,2-4 0,-1-1 0,1 0 0,-1 1 0,1-1 0,0 0 0,0 1 0,0-1 0,0 0 0,0 0 0,1 0 0,-1 0 0,0 0 0,1 0 0,0 0 0,-1-1 0,1 1 0,0 0 0,0-1 0,0 0 0,0 1 0,0-1 0,5 2 0,-4-1 0,1-1 0,-1 1 0,1-1 0,-1 0 0,1 0 0,0 0 0,0 0 0,-1-1 0,1 1 0,0-1 0,0 0 0,0 0 0,0-1 0,-1 1 0,8-3 0,-9 3 0,1-1 0,-1 0 0,0 0 0,0 0 0,0 0 0,0-1 0,0 1 0,0-1 0,0 1 0,0-1 0,-1 1 0,1-1 0,-1 0 0,1 0 0,-1 0 0,0 0 0,1 0 0,-1 0 0,0 0 0,0 0 0,-1-1 0,1 1 0,0 0 0,-1-1 0,1 1 0,-1-3 0,1 0 34,-1 1 1,0-1-1,-1 1 0,1 0 0,-1-1 0,0 1 0,0 0 0,0-1 0,-2-3 1,3 7-53,-1 0 0,1 0 0,0 0 0,-1 1 0,0-1 0,1 0 0,-1 0 0,1 1 0,-1-1 0,0 0 0,1 1 0,-1-1 0,0 0 0,0 1 0,0-1 0,0 1 0,1 0 0,-3-1 0,2 1-50,0-1 0,0 2-1,-1-1 1,1 0 0,0 0 0,0 0-1,0 0 1,-1 1 0,1-1 0,0 1-1,0-1 1,0 1 0,0-1 0,0 1-1,0-1 1,0 1 0,0 0 0,0 0-1,-1 0 1,-7 7-6758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9.109"/>
    </inkml:context>
    <inkml:brush xml:id="br0">
      <inkml:brushProperty name="width" value="0.05" units="cm"/>
      <inkml:brushProperty name="height" value="0.05" units="cm"/>
    </inkml:brush>
  </inkml:definitions>
  <inkml:trace contextRef="#ctx0" brushRef="#br0">4 79 24575,'0'-2'0,"-3"-1"0,3 0 0,4 1 0,7-2 0,8 0 0,7-2 0,9 1 0,4-2 0,5 1 0,4-1 0,0 0 0,-3 0 0,-5 1 0,-8 1 0,-6 2 0,-10 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5.678"/>
    </inkml:context>
    <inkml:brush xml:id="br0">
      <inkml:brushProperty name="width" value="0.05" units="cm"/>
      <inkml:brushProperty name="height" value="0.05" units="cm"/>
    </inkml:brush>
  </inkml:definitions>
  <inkml:trace contextRef="#ctx0" brushRef="#br0">0 11 24575,'3'0'0,"2"-2"0,3-1 0,-2 0 0,-5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121"/>
    </inkml:context>
    <inkml:brush xml:id="br0">
      <inkml:brushProperty name="width" value="0.05" units="cm"/>
      <inkml:brushProperty name="height" value="0.05" units="cm"/>
    </inkml:brush>
  </inkml:definitions>
  <inkml:trace contextRef="#ctx0" brushRef="#br0">70 156 24575,'-2'15'0,"0"0"0,-1-1 0,0 1 0,-1-1 0,-8 18 0,-27 60 0,34-80 0,41-102 0,18-40 0,-44 111 0,0 1 0,1-1 0,0 2 0,22-24 0,-31 38 0,1 0 0,-1 0 0,1 0 0,0 1 0,0 0 0,1-1 0,-1 1 0,0 0 0,1 1 0,-1-1 0,1 1 0,4-2 0,-6 2 0,0 1 0,0 0 0,0 0 0,0 0 0,0 0 0,0 1 0,0-1 0,0 0 0,0 1 0,0-1 0,0 1 0,0 0 0,0 0 0,0 0 0,-1 0 0,1 0 0,0 0 0,-1 0 0,1 0 0,-1 1 0,1-1 0,-1 0 0,1 1 0,-1 0 0,2 1 0,5 10 0,0 0 0,-1 0 0,0 1 0,-1-1 0,5 16 0,19 76 0,-23-74 0,0-4-1365,-2-6-5461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6.994"/>
    </inkml:context>
    <inkml:brush xml:id="br0">
      <inkml:brushProperty name="width" value="0.05" units="cm"/>
      <inkml:brushProperty name="height" value="0.05" units="cm"/>
    </inkml:brush>
  </inkml:definitions>
  <inkml:trace contextRef="#ctx0" brushRef="#br0">2898 24 24575,'1'-2'0,"1"1"0,0 0 0,-1 0 0,1 0 0,0 0 0,0 1 0,0-1 0,0 0 0,0 1 0,0-1 0,0 1 0,0 0 0,2-1 0,-2 1 0,-1 0 0,1 0 0,0 0 0,0-1 0,0 1 0,-1-1 0,1 1 0,0-1 0,-1 0 0,1 1 0,0-1 0,2-2 0,-4 3 0,0-1 0,0 1 0,0 0 0,0 0 0,0 0 0,0 0 0,0 0 0,0-1 0,0 1 0,0 0 0,0 0 0,0 0 0,0 0 0,0 0 0,0-1 0,0 1 0,0 0 0,0 0 0,-1 0 0,1 0 0,0 0 0,0 0 0,0 0 0,0 0 0,0-1 0,0 1 0,0 0 0,-1 0 0,1 0 0,0 0 0,0 0 0,0 0 0,0 0 0,0 0 0,0 0 0,-1 0 0,1 0 0,0 0 0,0 0 0,0 0 0,0 0 0,0 0 0,-1 0 0,1 0 0,0 0 0,0 0 0,0 0 0,0 0 0,0 0 0,0 0 0,-1 0 0,1 0 0,0 0 0,0 0 0,0 1 0,0-1 0,0 0 0,0 0 0,-1 0 0,-11 1 0,-655 68-415,-3-50 0,-670-58 1074,1314 37-596,1 2 0,-26 3 0,38-1-65,1 0-1,0 1 1,-1 0-1,2 1 0,-1 0 1,-12 7-1,-25 13-1362,41-19-5461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7.319"/>
    </inkml:context>
    <inkml:brush xml:id="br0">
      <inkml:brushProperty name="width" value="0.05" units="cm"/>
      <inkml:brushProperty name="height" value="0.05" units="cm"/>
    </inkml:brush>
  </inkml:definitions>
  <inkml:trace contextRef="#ctx0" brushRef="#br0">330 25 24575,'-4'-19'0,"4"18"0,0 1 0,-1-1 0,1 1 0,0 0 0,-1-1 0,1 1 0,0 0 0,-1 0 0,1-1 0,0 1 0,-1 0 0,1-1 0,0 1 0,-1 0 0,1 0 0,-1 0 0,1 0 0,0-1 0,-1 1 0,1 0 0,-1 0 0,1 0 0,-1 0 0,0 0 0,-1 1 0,-1-1 0,1 1 0,-1 0 0,1 0 0,0 0 0,-1 1 0,1-1 0,0 0 0,0 1 0,0 0 0,-3 2 0,-97 84 0,-70 57 0,171-145 0,1 1 0,-1-1 0,0 1 0,0-1 0,1 1 0,-1-1 0,0 1 0,1-1 0,-1 1 0,1 0 0,-1-1 0,0 1 0,1 0 0,0 0 0,-1-1 0,1 1 0,-1 0 0,1 0 0,0 0 0,0-1 0,-1 1 0,1 0 0,0 0 0,0 0 0,0 0 0,0 0 0,0-1 0,0 3 0,2-1 0,-1 0 0,0 0 0,1 0 0,0 0 0,-1-1 0,1 1 0,0 0 0,4 2 0,-2-1 0,21 19-682,43 48-1,-44-42-6143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060"/>
    </inkml:context>
    <inkml:brush xml:id="br0">
      <inkml:brushProperty name="width" value="0.05" units="cm"/>
      <inkml:brushProperty name="height" value="0.05" units="cm"/>
    </inkml:brush>
  </inkml:definitions>
  <inkml:trace contextRef="#ctx0" brushRef="#br0">3 78 24575,'-2'-1'0,"5"-1"0,16-4 0,28-7 0,43 0 0,143-2 0,-149 12 0,-57-1 0,-27 4 0,0 0 0,0 0 0,0 0 0,0 0 0,0 0 0,1 0 0,-1 0 0,0 0 0,0 0 0,0 0 0,0 0 0,0 0 0,0 0 0,0 0 0,0 0 0,1-1 0,-1 1 0,0 0 0,0 0 0,0 0 0,0 0 0,0 0 0,0 0 0,0 0 0,0 0 0,0 0 0,0 0 0,0 0 0,0-1 0,0 1 0,0 0 0,0 0 0,0 0 0,1 0 0,-1 0 0,0 0 0,0 0 0,0-1 0,0 1 0,0 0 0,0 0 0,0 0 0,-1 0 0,1 0 0,0 0 0,0 0 0,0 0 0,0-1 0,0 1 0,0 0 0,0 0 0,0 0 0,-13-5 0,3 2 0,0 0 0,0 1 0,0 1 0,0 0 0,-16 0 0,24 1 0,0 0 0,0 0 0,0 0 0,0 1 0,0-1 0,0 1 0,0 0 0,0-1 0,0 1 0,0 0 0,0 0 0,0 0 0,0 0 0,1 1 0,-1-1 0,0 0 0,1 1 0,-1-1 0,1 1 0,0 0 0,-1-1 0,1 1 0,0 0 0,0 0 0,0 0 0,0 0 0,1-1 0,-1 1 0,0 0 0,1 1 0,-1-1 0,1 0 0,0 3 0,-2 28-227,2 1-1,1-1 1,2 1-1,1-1 1,17 63-1,-11-60-6598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446"/>
    </inkml:context>
    <inkml:brush xml:id="br0">
      <inkml:brushProperty name="width" value="0.05" units="cm"/>
      <inkml:brushProperty name="height" value="0.05" units="cm"/>
    </inkml:brush>
  </inkml:definitions>
  <inkml:trace contextRef="#ctx0" brushRef="#br0">27 0 24575,'-1'1'0,"0"-1"0,0 0 0,0 1 0,0-1 0,0 1 0,-1-1 0,1 1 0,0 0 0,1-1 0,-1 1 0,0 0 0,0 0 0,0 0 0,0-1 0,1 1 0,-1 0 0,0 0 0,1 0 0,-1 0 0,0 1 0,1-1 0,0 0 0,-1 0 0,1 0 0,0 0 0,-1 0 0,1 1 0,0 0 0,-5 39 0,5-37 0,-1 13 0,1-1 0,1 0 0,0 0 0,7 31 0,-7-42 0,1 0 0,-1 0 0,1 0 0,0 0 0,0-1 0,0 1 0,0-1 0,1 1 0,0-1 0,0 0 0,0 0 0,0 0 0,1 0 0,0-1 0,-1 0 0,1 1 0,1-1 0,-1-1 0,9 5 0,-10-6 0,0 0 0,0 0 0,0 0 0,0-1 0,0 1 0,0-1 0,0 0 0,1 0 0,-1 0 0,0 0 0,0-1 0,0 1 0,0-1 0,0 0 0,0 0 0,0 0 0,0 0 0,0 0 0,0-1 0,0 1 0,-1-1 0,1 0 0,-1 0 0,1 0 0,-1 0 0,0 0 0,0-1 0,0 1 0,0-1 0,3-4 0,-1 1 0,0 0 0,-1-1 0,1 0 0,-1 0 0,-1 0 0,1 0 0,-1 0 0,0 0 0,-1-1 0,0 1 0,1-14 0,-3 15 0,1 1 0,-1-1 0,0 1 0,0-1 0,-1 1 0,1 0 0,-1 0 0,0 0 0,-1 0 0,1 0 0,-1 0 0,0 0 0,0 1 0,0-1 0,-1 1 0,0 0 0,0 0 0,-5-4 0,6 6 0,0-1 0,-1 2 0,1-1 0,-1 0 0,1 1 0,-1-1 0,1 1 0,-1 0 0,0 0 0,0 0 0,1 1 0,-1 0 0,0-1 0,0 1 0,0 0 0,0 1 0,1-1 0,-1 1 0,0 0 0,0 0 0,1 0 0,-1 0 0,0 0 0,1 1 0,0 0 0,-7 4 0,8-5-76,0 0 1,0 0-1,1 1 0,-1-1 0,0 1 0,0-1 0,1 1 0,-1 0 1,1-1-1,0 1 0,0 0 0,-1 0 0,1 0 0,0 0 1,0 0-1,1 0 0,-2 3 0,2 4-6750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632"/>
    </inkml:context>
    <inkml:brush xml:id="br0">
      <inkml:brushProperty name="width" value="0.05" units="cm"/>
      <inkml:brushProperty name="height" value="0.05" units="cm"/>
    </inkml:brush>
  </inkml:definitions>
  <inkml:trace contextRef="#ctx0" brushRef="#br0">0 44 24575,'0'-5'0,"0"-3"0,0-3 0,0-1 0,2 5 0,2 6 0,1 8 0,2 10 0,0 5 0,2 9 0,0 6 0,0 2 0,0 3 0,-2-1 0,1-1 0,-2-9-8191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930"/>
    </inkml:context>
    <inkml:brush xml:id="br0">
      <inkml:brushProperty name="width" value="0.05" units="cm"/>
      <inkml:brushProperty name="height" value="0.05" units="cm"/>
    </inkml:brush>
  </inkml:definitions>
  <inkml:trace contextRef="#ctx0" brushRef="#br0">105 8 24575,'9'-7'0,"-7"8"0,-7 19 0,0-8 0,0 0 0,-1 0 0,-1-1 0,0 0 0,0 0 0,-1 0 0,-1-1 0,0 0 0,0-1 0,-1 0 0,-16 12 0,26-21 0,0 0 0,0 0 0,0 1 0,0-1 0,-1 0 0,1 0 0,0 0 0,0 0 0,0 0 0,0 1 0,-1-1 0,1 0 0,0 0 0,0 0 0,0 1 0,0-1 0,0 0 0,0 0 0,0 0 0,0 1 0,0-1 0,0 0 0,0 0 0,0 1 0,0-1 0,0 0 0,0 0 0,0 0 0,0 1 0,0-1 0,0 0 0,0 0 0,0 0 0,0 1 0,0-1 0,0 0 0,0 0 0,0 0 0,1 1 0,9 9 0,23 10 0,-26-15 0,16 9 252,23 13-1869,-32-21-5209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9.295"/>
    </inkml:context>
    <inkml:brush xml:id="br0">
      <inkml:brushProperty name="width" value="0.05" units="cm"/>
      <inkml:brushProperty name="height" value="0.05" units="cm"/>
    </inkml:brush>
  </inkml:definitions>
  <inkml:trace contextRef="#ctx0" brushRef="#br0">117 84 24575,'0'-2'0,"0"1"0,0 0 0,0-1 0,0 1 0,0-1 0,0 1 0,0-1 0,-1 1 0,1-1 0,0 1 0,-1 0 0,0-1 0,1 1 0,-1 0 0,0-1 0,1 1 0,-1 0 0,0 0 0,0 0 0,0 0 0,0-1 0,0 2 0,0-1 0,0 0 0,-1 0 0,1 0 0,0 0 0,0 1 0,-3-2 0,-1-1 0,5 2 0,1 0 0,-1 0 0,0 0 0,0 0 0,1 0 0,-1 0 0,0 0 0,0 0 0,0 0 0,0 0 0,0 0 0,0 0 0,-1 0 0,1-1 0,0 0 0,-1 1 0,1-1 0,-1 0 0,0 1 0,1-1 0,-1 1 0,0-1 0,0 1 0,0 0 0,0-1 0,0 1 0,0 0 0,0 0 0,0 0 0,-1-1 0,-2 0 0,3 1 0,0 1 0,0 0 0,0-1 0,0 1 0,0 0 0,0 0 0,0 0 0,-1 0 0,1 0 0,0 0 0,0 0 0,0 0 0,0 0 0,0 1 0,0-1 0,0 0 0,0 1 0,0-1 0,-2 2 0,0 0 0,0 0 0,-1 1 0,1-1 0,0 1 0,0 0 0,1 0 0,-1 0 0,0 1 0,1-1 0,0 0 0,0 1 0,-2 5 0,1-2 0,1 0 0,0 0 0,0 0 0,1 1 0,-1-1 0,2 0 0,-1 1 0,1-1 0,0 1 0,1-1 0,0 0 0,3 15 0,-3-20 0,0 1 0,0 0 0,0-1 0,0 1 0,0-1 0,1 0 0,-1 1 0,1-1 0,-1 0 0,1 0 0,0 0 0,0 0 0,0 0 0,0 0 0,0-1 0,1 1 0,-1-1 0,0 1 0,1-1 0,-1 0 0,1 0 0,-1 0 0,1 0 0,0-1 0,-1 1 0,1-1 0,0 1 0,-1-1 0,1 0 0,0 0 0,0 0 0,-1 0 0,1-1 0,0 1 0,0-1 0,-1 1 0,4-2 0,16-6-1365,-3-1-5461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9.556"/>
    </inkml:context>
    <inkml:brush xml:id="br0">
      <inkml:brushProperty name="width" value="0.05" units="cm"/>
      <inkml:brushProperty name="height" value="0.05" units="cm"/>
    </inkml:brush>
  </inkml:definitions>
  <inkml:trace contextRef="#ctx0" brushRef="#br0">11 59 24575,'0'-8'0,"-1"0"0,1 1 0,-1-1 0,0 1 0,-4-12 0,3 18 0,2 9 0,1 11 0,1-10 0,0 0 0,0 0 0,1 0 0,0 0 0,0 0 0,1-1 0,6 11 0,-10-19 0,0 1 0,1-1 0,-1 0 0,1 1 0,-1-1 0,0 1 0,1-1 0,-1 0 0,1 0 0,-1 1 0,1-1 0,0 0 0,-1 0 0,1 1 0,-1-1 0,1 0 0,-1 0 0,1 0 0,-1 0 0,1 0 0,0 0 0,-1 0 0,1 0 0,-1 0 0,1 0 0,-1 0 0,1-1 0,0 1 0,-1 0 0,1 0 0,-1 0 0,1-1 0,-1 1 0,1 0 0,-1-1 0,1 1 0,-1 0 0,0-1 0,1 1 0,-1-1 0,1 1 0,-1-1 0,0 1 0,1-1 0,19-29 0,-14 19 0,-2 6 0,-1 0 0,1 0 0,0 1 0,1-1 0,8-6 0,-12 10 0,-1 1 0,1-1 0,0 1 0,-1-1 0,1 1 0,0-1 0,0 1 0,0 0 0,-1-1 0,1 1 0,0 0 0,0 0 0,0-1 0,0 1 0,0 0 0,0 0 0,0 0 0,-1 0 0,1 0 0,0 0 0,0 0 0,0 1 0,0-1 0,0 0 0,0 0 0,-1 1 0,1-1 0,0 0 0,0 1 0,0-1 0,-1 1 0,1-1 0,0 1 0,-1 0 0,1-1 0,0 1 0,-1-1 0,1 1 0,-1 0 0,1 0 0,-1-1 0,1 1 0,-1 0 0,1 0 0,-1 0 0,0 0 0,0-1 0,1 1 0,-1 1 0,2 5-227,-1-1-1,0 1 1,0 0-1,0 0 1,-1 11-1,-1 12-6598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0.752"/>
    </inkml:context>
    <inkml:brush xml:id="br0">
      <inkml:brushProperty name="width" value="0.05" units="cm"/>
      <inkml:brushProperty name="height" value="0.05" units="cm"/>
    </inkml:brush>
  </inkml:definitions>
  <inkml:trace contextRef="#ctx0" brushRef="#br0">17 23 24575,'2'-15'0,"-1"8"0,-7 17 0,3-2 0,1 0 0,-1 1 0,1 0 0,1-1 0,-1 1 0,2 0 0,-1 0 0,1 0 0,0-1 0,3 15 0,3 11 0,14 45 0,-12-54 0,-5-12 0,1-1 0,0 0 0,1 0 0,1 0 0,11 19 0,-12-25 0,-1 0 0,1 0 0,1-1 0,-1 0 0,1 0 0,-1 0 0,2-1 0,-1 1 0,0-1 0,1-1 0,10 5 0,0-2 0,1 0 0,0-1 0,1-1 0,31 2 0,79-1 0,-116-5 0,404-22-444,0-31-48,-385 48 489,444-67 3,71-11 0,-1 30 0,-442 48 469,122 8 1,-168 4-470,44 3 0,-91-10 0,0 0 0,0 0 0,0-2 0,0 1 0,-1-1 0,21-7 0,-30 9 0,-1 0 0,1 0 0,-1 0 0,1 0 0,-1 0 0,1 0 0,-1-1 0,0 1 0,1 0 0,-1 0 0,1 0 0,-1-1 0,1 1 0,-1 0 0,1-1 0,-1 1 0,0 0 0,1-1 0,-1 1 0,0 0 0,1-1 0,-1 1 0,0-1 0,0 1 0,1-1 0,-1 1 0,0-1 0,0 1 0,0 0 0,0-1 0,0 1 0,1-1 0,-1 1 0,0-1 0,0 0 0,-1 0 0,0 0 0,0 0 0,0 0 0,0 0 0,1 0 0,-1 0 0,0 0 0,-1 1 0,1-1 0,0 0 0,0 1 0,0-1 0,-2 0 0,-39-13 0,-8 1-1365,37 10-5461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0.986"/>
    </inkml:context>
    <inkml:brush xml:id="br0">
      <inkml:brushProperty name="width" value="0.05" units="cm"/>
      <inkml:brushProperty name="height" value="0.05" units="cm"/>
    </inkml:brush>
  </inkml:definitions>
  <inkml:trace contextRef="#ctx0" brushRef="#br0">21 17 24575,'-17'-13'0,"13"10"0,13 10 0,4 3 0,0 0 0,-1 1 0,0 1 0,0 0 0,-1 1 0,12 18 0,-20-26 0,0 0 0,0 0 0,-1 0 0,0 1 0,0-1 0,0 1 0,0-1 0,-1 1 0,0 0 0,0 0 0,-1 0 0,0-1 0,0 1 0,0 0 0,0 0 0,-1 0 0,0 0 0,0-1 0,-1 1 0,0 0 0,-4 8 0,1-4-170,-1-1-1,0 0 0,0 0 1,-1 0-1,0-1 0,-1 0 1,-9 8-1,-23 18-6655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308"/>
    </inkml:context>
    <inkml:brush xml:id="br0">
      <inkml:brushProperty name="width" value="0.05" units="cm"/>
      <inkml:brushProperty name="height" value="0.05" units="cm"/>
    </inkml:brush>
  </inkml:definitions>
  <inkml:trace contextRef="#ctx0" brushRef="#br0">0 90 24575,'0'-2'0,"2"-3"0,4-3 0,4 0 0,5-1 0,8 1 0,5 0 0,5-2 0,4 0 0,2 1 0,1 2 0,-6 2-8191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085"/>
    </inkml:context>
    <inkml:brush xml:id="br0">
      <inkml:brushProperty name="width" value="0.05" units="cm"/>
      <inkml:brushProperty name="height" value="0.05" units="cm"/>
    </inkml:brush>
  </inkml:definitions>
  <inkml:trace contextRef="#ctx0" brushRef="#br0">1 31 24575,'0'-1'0,"0"-1"0,0 1 0,1 0 0,-1-1 0,0 1 0,1 0 0,-1 0 0,1-1 0,0 1 0,-1 0 0,1 0 0,0 0 0,0-1 0,0 1 0,0 0 0,0 0 0,0 0 0,0 1 0,0-1 0,0 0 0,0 0 0,0 0 0,0 1 0,1-1 0,-1 1 0,0-1 0,3 0 0,-3 1 0,0 0 0,0-1 0,1 1 0,-1 0 0,0 0 0,0 0 0,0 0 0,1 0 0,-1 0 0,0 0 0,0 0 0,0 0 0,1 1 0,-1-1 0,0 0 0,0 1 0,0-1 0,0 1 0,0-1 0,0 1 0,0 0 0,0-1 0,0 1 0,0 0 0,0 0 0,0 0 0,-1 0 0,1 0 0,0 0 0,0 0 0,-1 0 0,1 1 0,3 10 0,-2 0 0,1 1 0,-2-1 0,0 1 0,0-1 0,-1 1 0,-3 20 0,1 5 0,1 11 0,-1-19 0,2 1 0,1-1 0,1 0 0,7 30 0,-8-52 0,1 0 0,1 0 0,-1-1 0,1 1 0,1-1 0,0 1 0,0-1 0,0 0 0,0 0 0,1-1 0,1 0 0,-1 0 0,1 0 0,0 0 0,0-1 0,0 0 0,1 0 0,0-1 0,12 7 0,4-1 0,0-2 0,1-1 0,0 0 0,37 5 0,102 3 0,-153-15 0,570 2-366,1-41-22,-558 37 387,681-62 1,-3-35 0,-686 97 268,-10 2-379,-1-1-1,0 1 1,0-1-1,0 0 0,0 0 1,-1 0-1,1-1 1,4-1-1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300"/>
    </inkml:context>
    <inkml:brush xml:id="br0">
      <inkml:brushProperty name="width" value="0.05" units="cm"/>
      <inkml:brushProperty name="height" value="0.05" units="cm"/>
    </inkml:brush>
  </inkml:definitions>
  <inkml:trace contextRef="#ctx0" brushRef="#br0">29 1 24575,'24'23'0,"-6"-7"0,-1 1 0,-1 0 0,0 1 0,-2 0 0,16 26 0,-28-40 0,1 0 0,-1 1 0,0-1 0,0 1 0,-1 0 0,1 0 0,-1-1 0,0 1 0,0 0 0,-1 0 0,1 0 0,-1 0 0,0 0 0,-1 0 0,1 0 0,-1 0 0,0-1 0,0 1 0,0 0 0,-1 0 0,0-1 0,0 1 0,0-1 0,0 1 0,-1-1 0,0 0 0,0 0 0,0 0 0,0 0 0,0-1 0,-1 1 0,-4 2 0,-2 3-227,-2-1-1,1-1 1,-1 0-1,0 0 1,-18 6-1,-20 6-6598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872"/>
    </inkml:context>
    <inkml:brush xml:id="br0">
      <inkml:brushProperty name="width" value="0.05" units="cm"/>
      <inkml:brushProperty name="height" value="0.05" units="cm"/>
    </inkml:brush>
  </inkml:definitions>
  <inkml:trace contextRef="#ctx0" brushRef="#br0">66 179 24575,'0'0'0,"0"0"0,0 1 0,-1-1 0,1 0 0,0 0 0,0 0 0,0 0 0,0 0 0,0 0 0,0 0 0,-1 0 0,1 0 0,0 0 0,0 0 0,0 0 0,0 0 0,0 0 0,-1 0 0,1 0 0,0 0 0,0 0 0,0 0 0,0 0 0,0 0 0,-1 0 0,1 0 0,0 0 0,0 0 0,0 0 0,0 0 0,0 0 0,-1 0 0,1 0 0,0 0 0,0-1 0,0 1 0,0 0 0,0 0 0,0 0 0,0 0 0,0 0 0,-1 0 0,1 0 0,0-1 0,0 1 0,0 0 0,0 0 0,-6 15 0,-5 28 0,-29 80 0,38-133 0,3-9 0,8-25 0,2 0 0,1 1 0,37-83 0,-45 118 0,0 0 0,0 1 0,1 0 0,0 0 0,0 0 0,10-10 0,-13 15 0,-1 1 0,0 0 0,0 0 0,1 0 0,-1 0 0,1 1 0,-1-1 0,1 0 0,0 1 0,-1-1 0,1 1 0,-1-1 0,1 1 0,0 0 0,-1-1 0,4 1 0,-3 1 0,0-1 0,-1 1 0,1-1 0,0 1 0,-1 0 0,1 0 0,0 0 0,-1 0 0,1 0 0,-1 0 0,1 0 0,-1 0 0,1 1 0,-1-1 0,0 0 0,0 1 0,0-1 0,2 4 0,4 7 0,0 1 0,-1 0 0,0 0 0,6 22 0,11 61 0,-13-50 0,-1-10-1365,-3-6-5461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3.367"/>
    </inkml:context>
    <inkml:brush xml:id="br0">
      <inkml:brushProperty name="width" value="0.05" units="cm"/>
      <inkml:brushProperty name="height" value="0.05" units="cm"/>
    </inkml:brush>
  </inkml:definitions>
  <inkml:trace contextRef="#ctx0" brushRef="#br0">11 129 24575,'-10'-13'0,"10"13"0,0 0 0,0 0 0,0 0 0,0-1 0,0 1 0,0 0 0,0 0 0,0 0 0,0 0 0,0 0 0,0 0 0,0 0 0,0-1 0,0 1 0,0 0 0,0 0 0,0 0 0,0 0 0,0 0 0,0 0 0,0 0 0,0 0 0,0-1 0,0 1 0,0 0 0,0 0 0,0 0 0,1 0 0,-1 0 0,0 0 0,0 0 0,0 0 0,0 0 0,0 0 0,0 0 0,0 0 0,0 0 0,1 0 0,-1 0 0,0 0 0,0-1 0,0 1 0,0 0 0,0 0 0,0 0 0,0 0 0,1 1 0,-1-1 0,0 0 0,0 0 0,0 0 0,0 0 0,0 0 0,0 0 0,1 0 0,28 10 0,-12-4 0,-1-2 0,1 0 0,-1-2 0,27 2 0,-33-4 0,0 0 0,-1-1 0,1 0 0,-1 0 0,0-1 0,1 0 0,15-7 0,-4-8 0,-20 17 0,-1-1 0,1 1 0,-1 0 0,0-1 0,1 1 0,-1-1 0,1 1 0,-1-1 0,0 1 0,1-1 0,-1 1 0,0-1 0,1 1 0,-1-1 0,0 1 0,0-1 0,0 0 0,0 1 0,1-1 0,-1 1 0,0-1 0,0 0 0,0 1 0,0-1 0,0 0 0,-1 1 0,1-1 0,0 1 0,0-1 0,0 1 0,0-1 0,-1 0 0,1 1 0,0-1 0,0 1 0,-1-1 0,1 1 0,-1-1 0,1 1 0,-1-1 0,1 1 0,-1 0 0,1 0 0,-1 0 0,1 0 0,-1 0 0,1 0 0,-1 0 0,1 0 0,0 0 0,-1 0 0,1 0 0,-1 0 0,1 0 0,-1 0 0,1 1 0,-1-1 0,1 0 0,0 0 0,-1 0 0,1 1 0,0-1 0,-1 0 0,1 1 0,0-1 0,-1 0 0,1 1 0,0-1 0,-1 0 0,1 1 0,0-1 0,0 1 0,0-1 0,-1 1 0,1-1 0,0 0 0,0 1 0,0-1 0,0 1 0,0 0 0,-7 21 0,7-22 0,-6 28 0,1-1 0,2 1 0,1-1 0,1 1 0,1 0 0,1 0 0,9 46 0,-13-139 0,-3 22 0,0 3 0,1 0 0,2-1 0,4-65 0,-1 102 0,1-1 0,0 1 0,0 0 0,0-1 0,1 1 0,-1 0 0,5-8 0,-6 11 0,1 1 0,-1-1 0,1 0 0,-1 0 0,1 1 0,0-1 0,-1 1 0,1-1 0,0 0 0,-1 1 0,1-1 0,0 1 0,0 0 0,0-1 0,-1 1 0,1 0 0,0-1 0,0 1 0,0 0 0,0 0 0,0 0 0,-1-1 0,1 1 0,0 0 0,0 0 0,0 0 0,0 1 0,0-1 0,0 0 0,-1 0 0,1 0 0,0 1 0,0-1 0,0 0 0,0 1 0,-1-1 0,1 1 0,0-1 0,0 1 0,-1-1 0,1 1 0,0 0 0,-1-1 0,1 1 0,0 1 0,5 3 27,-1 1-1,0 1 0,-1-1 0,1 0 1,-1 1-1,-1 0 0,1 0 0,-1 0 1,0 1-1,-1-1 0,1 1 0,0 10 1,-1-12-128,-1 0 1,-1 0-1,1 0 1,-1 0 0,0 0-1,0 0 1,-1 0-1,0 0 1,0 0 0,-1 0-1,1 0 1,-1 0 0,0 0-1,-1-1 1,1 1-1,-6 6 1,-2 0-6726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3.551"/>
    </inkml:context>
    <inkml:brush xml:id="br0">
      <inkml:brushProperty name="width" value="0.05" units="cm"/>
      <inkml:brushProperty name="height" value="0.05" units="cm"/>
    </inkml:brush>
  </inkml:definitions>
  <inkml:trace contextRef="#ctx0" brushRef="#br0">0 0 24575,'3'0'0,"0"3"0,-1 2 0,1 3 0,1 2 0,2 4 0,0 4 0,2 4 0,-2 4 0,2 2 0,-1 2 0,0 1 0,-1-4-8191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4.450"/>
    </inkml:context>
    <inkml:brush xml:id="br0">
      <inkml:brushProperty name="width" value="0.05" units="cm"/>
      <inkml:brushProperty name="height" value="0.05" units="cm"/>
    </inkml:brush>
  </inkml:definitions>
  <inkml:trace contextRef="#ctx0" brushRef="#br0">67 145 24575,'-1'-1'0,"0"-1"0,0 1 0,0 0 0,0-1 0,0 1 0,0 0 0,0-1 0,0 1 0,0-1 0,1 0 0,-1 1 0,1-1 0,-1 0 0,1 1 0,0-1 0,-1 0 0,1 1 0,0-1 0,0 0 0,0 0 0,1 1 0,-1-1 0,0 0 0,1 1 0,-1-1 0,1 0 0,-1 1 0,1-1 0,0 1 0,0-1 0,-1 1 0,1-1 0,0 1 0,0 0 0,1-1 0,1-1 0,1-2 0,1 1 0,0-1 0,0 1 0,0 0 0,1 1 0,0-1 0,-1 1 0,9-3 0,11-4 0,1 1 0,0 1 0,1 2 0,0 0 0,38-2 0,-63 8 0,-1 0 0,0 0 0,1 0 0,-1 0 0,0 0 0,1 0 0,-1 0 0,0 0 0,1 1 0,-1-1 0,0 1 0,0-1 0,0 1 0,1-1 0,-1 1 0,1 1 0,-1-2 0,-1 1 0,0-1 0,1 1 0,-1-1 0,0 1 0,1 0 0,-1-1 0,0 1 0,0 0 0,0-1 0,0 1 0,1 0 0,-1-1 0,0 1 0,0 0 0,0-1 0,0 1 0,0 0 0,0-1 0,-1 1 0,1 0 0,0 0 0,-3 6 0,0-1 0,0 0 0,0 0 0,-1 0 0,-5 6 0,-3 6 0,2 2 0,1 0 0,1 1 0,0 0 0,2 0 0,0 1 0,-5 43 0,8-27 0,1-1 0,2 1 0,7 50 0,-7-81 0,1-3 0,-1 0 0,0 0 0,1 0 0,0 0 0,0 0 0,0 0 0,0 0 0,1 0 0,0 0 0,2 3 0,-4-6 0,0-1 0,0 0 0,0 0 0,1 0 0,-1 0 0,0 0 0,0 0 0,0 1 0,0-1 0,1 0 0,-1 0 0,0 0 0,0 0 0,0 0 0,0 0 0,1 0 0,-1 0 0,0 0 0,0 0 0,0 0 0,1 0 0,-1 0 0,0 0 0,0 0 0,0 0 0,1 0 0,-1 0 0,0 0 0,0 0 0,0 0 0,0-1 0,1 1 0,-1 0 0,0 0 0,0 0 0,0 0 0,0 0 0,0 0 0,1-1 0,-1 1 0,0 0 0,0 0 0,0 0 0,0 0 0,0-1 0,0 1 0,0 0 0,0 0 0,0 0 0,1 0 0,-1-1 0,0 1 0,0 0 0,0 0 0,0 0 0,0-1 0,0 1 0,0 0 0,0 0 0,0 0 0,-1-1 0,1 1 0,3-15 0,-2-1 0,-1 1 0,-1-1 0,0 1 0,-1-1 0,-1 1 0,-5-18 0,5 23 0,0 0 0,-1 0 0,0 0 0,0 1 0,-1 0 0,-1 0 0,1 0 0,-1 0 0,-1 1 0,-9-9 0,14 14 0,-1 1 0,0 0 0,0-1 0,-1 1 0,1 1 0,0-1 0,-1 0 0,1 1 0,-1 0 0,1 0 0,-1 0 0,0 0 0,0 0 0,1 1 0,-1-1 0,0 1 0,0 0 0,1 1 0,-1-1 0,0 0 0,0 1 0,1 0 0,-1 0 0,0 0 0,1 1 0,-1-1 0,1 1 0,0-1 0,-1 1 0,1 0 0,0 1 0,-4 2 0,0 1 0,0 1 0,0-1 0,0 1 0,1 0 0,0 1 0,1-1 0,-1 1 0,2 0 0,-1 1 0,1-1 0,-6 19 0,8-23-91,1 0 0,0 0 0,0 0 0,1 1 0,-1-1 0,1 0 0,0 0 0,0 1 0,0-1 0,1 0 0,-1 1 0,1-1 0,0 0 0,3 7 0,4 3-6735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4.992"/>
    </inkml:context>
    <inkml:brush xml:id="br0">
      <inkml:brushProperty name="width" value="0.05" units="cm"/>
      <inkml:brushProperty name="height" value="0.05" units="cm"/>
    </inkml:brush>
  </inkml:definitions>
  <inkml:trace contextRef="#ctx0" brushRef="#br0">1 92 24575,'0'-46'0,"0"42"0,0 30 0,1 41 0,19 132 0,-19-195 0,-1-1 0,1 0 0,0 0 0,0 1 0,1-1 0,-1 0 0,1 0 0,3 5 0,-5-7 0,0-1 0,1 0 0,-1 1 0,0-1 0,1 0 0,-1 1 0,0-1 0,1 0 0,-1 0 0,1 1 0,-1-1 0,0 0 0,1 0 0,-1 0 0,1 1 0,-1-1 0,1 0 0,-1 0 0,0 0 0,1 0 0,-1 0 0,1 0 0,-1 0 0,1 0 0,-1 0 0,1 0 0,0-1 0,0 0 0,0 1 0,0-1 0,0 0 0,0 0 0,0 0 0,0 0 0,0 0 0,-1 0 0,1 0 0,0 0 0,-1 0 0,1 0 0,0-2 0,5-14 0,0 1 0,-2-1 0,0 0 0,-1-1 0,0 1 0,0-27 0,-2 21 0,1 0 0,10-41 0,-12 63 0,0-1 0,1 1 0,-1 0 0,0 0 0,1 0 0,-1-1 0,1 1 0,-1 0 0,1 0 0,0 0 0,-1 0 0,1 0 0,0 0 0,0 0 0,0 1 0,1-3 0,-1 3 0,-1 0 0,0 0 0,1 0 0,-1 0 0,1 1 0,-1-1 0,1 0 0,-1 0 0,1 0 0,-1 0 0,0 0 0,1 0 0,-1 1 0,1-1 0,-1 0 0,0 0 0,1 1 0,-1-1 0,0 0 0,1 1 0,-1-1 0,0 0 0,1 1 0,-1-1 0,0 0 0,0 1 0,1-1 0,-1 1 0,3 6 0,1 0 0,-1 0 0,3 12 0,9 44 0,-11-42 0,1 0 0,1-1 0,1 1 0,12 24 0,-18-43 0,0-1 0,0 1 0,0 0 0,0 0 0,0-1 0,1 1 0,-1-1 0,0 1 0,1-1 0,-1 1 0,1-1 0,0 0 0,-1 0 0,1 0 0,0 0 0,0 0 0,0 0 0,3 1 0,-4-2 0,1 0 0,-1 0 0,1-1 0,0 1 0,-1 0 0,1-1 0,-1 1 0,1-1 0,-1 1 0,1-1 0,-1 1 0,1-1 0,-1 0 0,0 0 0,1 0 0,-1 0 0,0 0 0,0 0 0,0 0 0,0-1 0,0 1 0,0 0 0,0 0 0,1-3 0,5-7 0,0-2 0,-1 1 0,0-1 0,-1 0 0,-1 0 0,0 0 0,-1-1 0,3-19 0,-2 0 0,-2 0 0,-2-45 0,0 73 69,-1 0-1,1 0 0,-1 0 0,-4-10 1,5 15-97,0-1 1,0 1-1,0-1 0,0 1 1,0-1-1,0 1 1,-1-1-1,1 1 1,0-1-1,0 1 1,-1 0-1,1-1 1,0 1-1,0-1 1,-1 1-1,1 0 1,-1-1-1,1 1 1,0 0-1,-1-1 1,1 1-1,-1 0 0,1 0 1,0 0-1,-1-1 1,1 1-1,-1 0 1,1 0-1,-1 0 1,1 0-1,-1 0 1,1 0-1,-1 0 1,1 0-1,-1 0 1,1 0-1,-1 0 1,1 0-1,-1 0 1,1 0-1,-1 0 0,1 0 1,-1 1-1,1-1 1,-1 0-1,1 0 1,0 1-1,-1-1 1,1 0-1,-1 1 1,1-1-1,0 0 1,-1 1-1,1-1 1,0 0-1,0 1 1,-1-1-1,1 1 1,0-1-1,0 1 0,-1 0 1,-5 7-6799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5.290"/>
    </inkml:context>
    <inkml:brush xml:id="br0">
      <inkml:brushProperty name="width" value="0.05" units="cm"/>
      <inkml:brushProperty name="height" value="0.05" units="cm"/>
    </inkml:brush>
  </inkml:definitions>
  <inkml:trace contextRef="#ctx0" brushRef="#br0">31 165 24575,'-4'-4'0,"0"0"0,1 0 0,-1 0 0,1 0 0,0-1 0,0 1 0,-2-7 0,5 10 0,0 0 0,-1 0 0,1-1 0,0 1 0,0 0 0,0 0 0,0-1 0,0 1 0,0 0 0,0 0 0,1 0 0,-1-1 0,0 1 0,1 0 0,-1 0 0,1 0 0,-1 0 0,1 0 0,0 0 0,-1-1 0,1 2 0,0-1 0,0 0 0,-1 0 0,1 0 0,0 0 0,0 0 0,0 1 0,0-1 0,0 0 0,0 1 0,1-1 0,-1 1 0,0-1 0,0 1 0,2-1 0,9-3 0,1 0 0,-1 1 0,0 1 0,1 0 0,0 0 0,15 1 0,-13 0 0,0 0 0,1-1 0,23-6 0,-37 7 0,0 0 0,-1 1 0,1-1 0,-1 0 0,1 0 0,-1 0 0,1-1 0,-1 1 0,0 0 0,1 0 0,-1-1 0,0 1 0,0-1 0,0 1 0,0-1 0,0 1 0,-1-1 0,1 1 0,0-1 0,-1 0 0,2-3 0,-2 4 0,0 0 0,0 0 0,0 1 0,0-1 0,0 0 0,0 0 0,0 0 0,0 0 0,0 0 0,0 0 0,0 0 0,-1 0 0,1 0 0,0 1 0,-1-1 0,1 0 0,-1 0 0,1 0 0,-1 0 0,1 1 0,-1-1 0,1 0 0,-1 1 0,0-1 0,1 0 0,-1 1 0,0-1 0,0 1 0,1-1 0,-1 1 0,0-1 0,0 1 0,0 0 0,0-1 0,0 1 0,1 0 0,-1 0 0,0 0 0,0-1 0,0 1 0,-1 0 0,0 0 0,1 1 0,0-1 0,0 0 0,0 0 0,0 0 0,-1 1 0,1-1 0,0 1 0,0-1 0,0 1 0,0-1 0,0 1 0,0-1 0,0 1 0,0 0 0,1 0 0,-1 0 0,0-1 0,0 1 0,0 0 0,1 0 0,-1 0 0,1 0 0,-1 0 0,0 0 0,0 2 0,-9 31 0,10-33 0,-9 60-206,2-1 0,3 117 0,4-142-541,0 8-6079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7.085"/>
    </inkml:context>
    <inkml:brush xml:id="br0">
      <inkml:brushProperty name="width" value="0.05" units="cm"/>
      <inkml:brushProperty name="height" value="0.05" units="cm"/>
    </inkml:brush>
  </inkml:definitions>
  <inkml:trace contextRef="#ctx0" brushRef="#br0">70 1185 24575,'-7'-7'0,"0"0"0,-1 0 0,0 1 0,0-1 0,-1 2 0,-13-8 0,96 58 0,21 2 0,3-4 0,135 39 0,-86-39-236,2-7-1,1-6 1,2-7 0,169 5-1,-73-24-354,440-49 0,-396 4-366,513-141-1,-565 107 825,-4-10 1,326-168-1,-147 11-956,-329 183 1640,-3-4 1,117-114-1,-174 152 37,-2-2-1,-1-1 0,-1 0 1,-1-2-1,-2 0 1,18-38-1,-6 12-1952</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7.613"/>
    </inkml:context>
    <inkml:brush xml:id="br0">
      <inkml:brushProperty name="width" value="0.05" units="cm"/>
      <inkml:brushProperty name="height" value="0.05" units="cm"/>
    </inkml:brush>
  </inkml:definitions>
  <inkml:trace contextRef="#ctx0" brushRef="#br0">91 196 24575,'-2'0'0,"0"0"0,0 1 0,0-1 0,0 0 0,0 1 0,0 0 0,0-1 0,1 1 0,-1 0 0,0 0 0,0 0 0,0 0 0,1 0 0,-1 1 0,1-1 0,-1 0 0,1 1 0,-1-1 0,1 1 0,0 0 0,0-1 0,-2 5 0,-3 4 0,2 0 0,0 1 0,-4 13 0,-5 12 0,7-22 0,-3 7 0,10-22 0,1 0 0,-1 1 0,1-1 0,-1 0 0,0 0 0,0 0 0,1 0 0,-1 0 0,0 0 0,0-1 0,0 1 0,0 0 0,0 0 0,0-2 0,169-171 0,-133 142 0,2 1 0,80-50 0,-116 79 0,1 0 0,-1 1 0,1-1 0,0 0 0,-1 1 0,1 0 0,5-1 0,-8 2 0,0 0 0,-1 0 0,1 0 0,0 0 0,0 0 0,-1 0 0,1 1 0,0-1 0,0 0 0,0 0 0,-1 1 0,1-1 0,0 0 0,-1 1 0,1-1 0,0 1 0,-1-1 0,1 1 0,-1-1 0,1 1 0,0 0 0,-1-1 0,0 1 0,1 0 0,-1-1 0,1 1 0,-1 0 0,0-1 0,1 1 0,-1 0 0,0 0 0,0-1 0,0 1 0,1 0 0,-1 0 0,0 0 0,0-1 0,0 1 0,0 0 0,-1 1 0,1 56 0,-1-40 0,1 0 0,4 29 0,6 4 0,3-1 0,2 0 0,35 79 0,-43-115-1365,-1-5-5461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760"/>
    </inkml:context>
    <inkml:brush xml:id="br0">
      <inkml:brushProperty name="width" value="0.05" units="cm"/>
      <inkml:brushProperty name="height" value="0.05" units="cm"/>
    </inkml:brush>
  </inkml:definitions>
  <inkml:trace contextRef="#ctx0" brushRef="#br0">21 66 24575,'1'74'0,"-3"102"0,-3-156 0,1-18 0,1-12 0,1-22 0,0-1 0,4-41 0,-1 58 0,1 0 0,1 0 0,0 0 0,1 1 0,1 0 0,10-25 0,-13 36 0,0 0 0,1 0 0,-1 1 0,1-1 0,-1 1 0,1-1 0,0 1 0,0 0 0,1 0 0,-1 0 0,1 1 0,-1-1 0,1 1 0,0 0 0,0 0 0,5-2 0,-7 3 0,1 1 0,-1 0 0,1-1 0,-1 1 0,0 0 0,1 0 0,-1 1 0,1-1 0,-1 0 0,1 1 0,-1-1 0,1 1 0,-1 0 0,0 0 0,0 0 0,1 0 0,-1 0 0,0 0 0,0 1 0,0-1 0,0 1 0,0 0 0,-1-1 0,1 1 0,0 0 0,-1 0 0,1 0 0,-1 0 0,0 0 0,2 3 0,-2-3 0,1 1 0,-1-1 0,0 1 0,0 0 0,0-1 0,0 1 0,0 0 0,-1 0 0,1-1 0,-1 1 0,0 0 0,0 0 0,0 0 0,0 0 0,0 0 0,-1-1 0,1 1 0,-2 3 0,1-1 0,-1-1 0,0 1 0,-1-1 0,1 0 0,-1 0 0,0 0 0,0 0 0,0-1 0,0 1 0,-5 4 0,2-4 0,0 1 0,0-1 0,0 0 0,0 0 0,0 0 0,-1-1 0,0 0 0,0 0 0,0-1 0,0 0 0,0 0 0,0-1 0,0 0 0,-11 0 0,3-4-1365,4-2-5461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9.426"/>
    </inkml:context>
    <inkml:brush xml:id="br0">
      <inkml:brushProperty name="width" value="0.05" units="cm"/>
      <inkml:brushProperty name="height" value="0.05" units="cm"/>
    </inkml:brush>
  </inkml:definitions>
  <inkml:trace contextRef="#ctx0" brushRef="#br0">0 430 24575,'1'6'0,"-1"0"0,1 0 0,0 0 0,1-1 0,0 1 0,0 0 0,0-1 0,0 1 0,1-1 0,0 0 0,0 0 0,0 0 0,1 0 0,0 0 0,0-1 0,0 0 0,0 0 0,1 0 0,-1 0 0,1-1 0,10 6 0,6 3 0,0-2 0,0 0 0,1-1 0,28 6 0,-3-3 0,1-1 0,0-3 0,67 2 0,147-14 0,-182-3 0,143-32 0,-166 25 0,-1-4 0,-1-1 0,71-37 0,-92 39 0,-1-2 0,-1-2 0,-1-1 0,-1-1 0,-1-1 0,27-30 0,-37 32 0,0-1 0,-2 0 0,0-2 0,-2 0 0,-1 0 0,0-1 0,-2-1 0,14-46 0,-26 71-170,1-1-1,0 0 0,-1 0 1,1 0-1,-1 0 0,0 1 1,0-5-1,-2-1-6655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9.938"/>
    </inkml:context>
    <inkml:brush xml:id="br0">
      <inkml:brushProperty name="width" value="0.05" units="cm"/>
      <inkml:brushProperty name="height" value="0.05" units="cm"/>
    </inkml:brush>
  </inkml:definitions>
  <inkml:trace contextRef="#ctx0" brushRef="#br0">9 173 24575,'-7'9'0,"6"-8"0,11-4 0,25-11 0,0-1 0,-1-3 0,-1 0 0,0-2 0,-2-1 0,40-35 0,-69 54 0,0 0 0,0 0 0,1 0 0,-1 1 0,1-1 0,-1 1 0,1-1 0,-1 1 0,1 0 0,4-1 0,-6 2 0,-1 0 0,1 0 0,0 0 0,0 1 0,0-1 0,0 0 0,0 1 0,0-1 0,0 0 0,-1 1 0,1-1 0,0 1 0,0-1 0,0 1 0,-1-1 0,1 1 0,0 0 0,-1-1 0,1 1 0,-1 0 0,1 0 0,-1-1 0,1 1 0,-1 0 0,1 0 0,-1 0 0,0 0 0,1 0 0,-1-1 0,0 1 0,0 0 0,0 0 0,0 0 0,0 0 0,0 2 0,47 172-1365,-44-164-5461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2.759"/>
    </inkml:context>
    <inkml:brush xml:id="br0">
      <inkml:brushProperty name="width" value="0.05" units="cm"/>
      <inkml:brushProperty name="height" value="0.05" units="cm"/>
    </inkml:brush>
  </inkml:definitions>
  <inkml:trace contextRef="#ctx0" brushRef="#br0">41 79 24575,'-2'-9'0,"1"1"0,-2-1 0,1 1 0,-1 0 0,0 0 0,-9-16 0,12 24 0,0 0 0,0 0 0,0 0 0,0 0 0,0-1 0,0 1 0,0 0 0,0 0 0,0 0 0,0-1 0,0 1 0,0 0 0,0 0 0,0 0 0,0 0 0,-1-1 0,1 1 0,0 0 0,0 0 0,0 0 0,0 0 0,0 0 0,-1 0 0,1-1 0,0 1 0,0 0 0,0 0 0,0 0 0,-1 0 0,1 0 0,0 0 0,0 0 0,0 0 0,-1 0 0,1 0 0,0 0 0,0 0 0,0 0 0,0 0 0,-1 0 0,1 0 0,0 0 0,0 0 0,0 0 0,-1 0 0,1 0 0,0 0 0,0 0 0,0 0 0,0 0 0,-1 1 0,1-1 0,0 0 0,-4 14 0,1 22 0,39 544 0,-14-362 0,-9-96-1365,-9-95-5461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3.162"/>
    </inkml:context>
    <inkml:brush xml:id="br0">
      <inkml:brushProperty name="width" value="0.05" units="cm"/>
      <inkml:brushProperty name="height" value="0.05" units="cm"/>
    </inkml:brush>
  </inkml:definitions>
  <inkml:trace contextRef="#ctx0" brushRef="#br0">20 1 24575,'-9'-1'0,"-1"1"0,10 1 0,0-1 0,0 1 0,0 0 0,-1-1 0,1 1 0,0-1 0,0 1 0,0 0 0,0-1 0,0 1 0,0 0 0,0-1 0,0 1 0,1 0 0,-1-1 0,0 1 0,0-1 0,0 1 0,1 0 0,-1-1 0,1 1 0,3 10 0,0 0 0,1-1 0,0 0 0,0 0 0,2-1 0,-1 0 0,1 0 0,0 0 0,1-1 0,14 13 0,-15-15 0,0-1 0,1-1 0,0 1 0,0-1 0,0-1 0,0 0 0,0 0 0,1 0 0,-1-1 0,1 0 0,0-1 0,-1 0 0,1 0 0,10-1 0,-9-1 0,0 0 0,0 0 0,0-1 0,0 0 0,0-1 0,0-1 0,-1 1 0,1-1 0,-1-1 0,0 0 0,-1 0 0,1 0 0,-1-1 0,0-1 0,0 1 0,-1-1 0,0-1 0,0 1 0,-1-1 0,0 0 0,0-1 0,9-17 0,-15 26 0,0 0 0,0-1 0,1 1 0,-1 0 0,0 0 0,0-1 0,0 1 0,0 0 0,0-1 0,1 1 0,-1 0 0,0 0 0,0-1 0,0 1 0,0 0 0,0-1 0,0 1 0,0 0 0,0-1 0,0 1 0,0 0 0,0 0 0,0-1 0,0 1 0,0 0 0,0-1 0,0 1 0,-1 0 0,1-1 0,0 1 0,0 0 0,-10 4 0,-16 19 0,22-19 0,-137 126-1365,115-105-5461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3.781"/>
    </inkml:context>
    <inkml:brush xml:id="br0">
      <inkml:brushProperty name="width" value="0.05" units="cm"/>
      <inkml:brushProperty name="height" value="0.05" units="cm"/>
    </inkml:brush>
  </inkml:definitions>
  <inkml:trace contextRef="#ctx0" brushRef="#br0">371 68 24575,'2'0'0,"-1"0"0,1 0 0,-1 0 0,0 0 0,1 0 0,-1 0 0,1-1 0,-1 1 0,0 0 0,1-1 0,-1 1 0,0-1 0,1 0 0,-1 1 0,0-1 0,0 0 0,0 0 0,1 0 0,-1 0 0,0 0 0,0 0 0,0 0 0,-1 0 0,2-1 0,-2 0 0,1 1 0,-1 0 0,0 0 0,0 0 0,0 0 0,0 0 0,-1 0 0,1 0 0,0-1 0,0 1 0,-1 0 0,1 0 0,0 0 0,-1 0 0,1 0 0,-1 0 0,0 0 0,1 0 0,-1 0 0,0 1 0,1-1 0,-1 0 0,0 0 0,0 0 0,0 1 0,0-1 0,0 0 0,0 1 0,0-1 0,0 1 0,0-1 0,-1 1 0,-6-4 0,0 0 0,-1 1 0,0 0 0,1 1 0,-1 0 0,0 0 0,0 1 0,0 0 0,0 0 0,-11 2 0,6-1 0,0 2 0,0-1 0,0 2 0,0 0 0,-25 9 0,28-6 0,0-1 0,0 1 0,0 1 0,1 0 0,0 1 0,0 0 0,1 0 0,0 1 0,1 0 0,-1 0 0,2 1 0,0 0 0,0 1 0,0 0 0,2 0 0,-8 18 0,10-22 0,1 0 0,-1 1 0,2-1 0,-1 1 0,1-1 0,0 1 0,0 0 0,1-1 0,0 1 0,1 0 0,0-1 0,0 1 0,0-1 0,1 1 0,0-1 0,1 1 0,-1-1 0,2 0 0,-1 0 0,1-1 0,0 1 0,0-1 0,0 1 0,1-1 0,0-1 0,1 1 0,10 9 0,-4-7 0,-1-1 0,1 0 0,1-1 0,-1 0 0,1 0 0,0-2 0,1 1 0,-1-2 0,1 0 0,-1 0 0,1-2 0,25 1 0,-21-2 0,1 0 0,0-2 0,-1 0 0,0-1 0,1-1 0,-1-1 0,0 0 0,-1-1 0,18-9 0,-28 11-227,0 0-1,0 0 1,-1-1-1,1 0 1,9-10-1,-1-3-6598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4.422"/>
    </inkml:context>
    <inkml:brush xml:id="br0">
      <inkml:brushProperty name="width" value="0.05" units="cm"/>
      <inkml:brushProperty name="height" value="0.05" units="cm"/>
    </inkml:brush>
  </inkml:definitions>
  <inkml:trace contextRef="#ctx0" brushRef="#br0">47 654 24575,'-1'-9'0,"0"1"0,0 0 0,-1 0 0,0 0 0,-6-14 0,-2-7 0,4 5 0,0-1 0,2 0 0,2 0 0,0 0 0,1 0 0,1 0 0,2 0 0,0 0 0,2 0 0,10-37 0,-10 47 0,0 1 0,2 0 0,-1 0 0,2 0 0,0 1 0,1-1 0,0 2 0,1-1 0,0 1 0,1 1 0,0 0 0,1 0 0,0 1 0,1 0 0,0 1 0,0 0 0,1 1 0,24-11 0,-29 16 0,0 0 0,1 0 0,0 1 0,-1 0 0,1 0 0,0 1 0,0 0 0,0 1 0,-1 0 0,1 0 0,0 1 0,0 0 0,0 1 0,0 0 0,-1 0 0,11 4 0,-7 0 0,-1 0 0,0 0 0,0 1 0,-1 0 0,0 0 0,0 1 0,-1 1 0,0 0 0,0 0 0,14 21 0,-5-2 0,-1 1 0,-1 0 0,-2 2 0,-1-1 0,-1 2 0,13 58 0,20 202 0,-32-159 0,-7 0 0,-5 1 0,-23 186 0,19-300 0,1-3 0,0-1 0,-1 0 0,-10 30 0,13-45 0,0 0 0,-1 0 0,1 0 0,-1 0 0,1 0 0,-1 0 0,1 0 0,-1 0 0,0 0 0,0 0 0,1-1 0,-1 1 0,0 0 0,0 0 0,0-1 0,0 1 0,0 0 0,0-1 0,0 1 0,0-1 0,0 0 0,0 1 0,0-1 0,0 0 0,0 1 0,-1-1 0,1 0 0,0 0 0,0 0 0,0 0 0,0 0 0,0 0 0,-1 0 0,1-1 0,0 1 0,0 0 0,0-1 0,0 1 0,0-1 0,0 1 0,-2-2 0,-4-2 0,0 0 0,-1-1 0,2-1 0,-11-8 0,9 7 0,-49-40 0,-82-76 0,124 107 0,0 0 0,2 0 0,0-1 0,1-1 0,0 0 0,-13-31 0,23 45-114,0-1 1,0 0-1,0 0 0,1 0 0,0-1 1,-1 1-1,2 0 0,-1 0 0,1-1 1,0 1-1,0-9 0,4 5-6712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200"/>
    </inkml:context>
    <inkml:brush xml:id="br0">
      <inkml:brushProperty name="width" value="0.05" units="cm"/>
      <inkml:brushProperty name="height" value="0.05" units="cm"/>
    </inkml:brush>
  </inkml:definitions>
  <inkml:trace contextRef="#ctx0" brushRef="#br0">13 327 24575,'-12'-38'0,"11"32"0,2-1 0,-1 1 0,1 0 0,0 0 0,0 0 0,0 0 0,1 0 0,0 1 0,0-1 0,0 0 0,1 1 0,0-1 0,0 1 0,1 0 0,-1 0 0,1 0 0,7-6 0,0-1 0,1 2 0,0-1 0,0 2 0,1 0 0,24-13 0,0 4 0,1 2 0,1 2 0,0 1 0,1 2 0,46-7 0,-23 9 0,0 3 0,106 3 0,-108 7 0,0 2 0,0 3 0,-1 3 0,-1 2 0,0 3 0,0 3 0,-2 1 0,-1 4 0,-1 2 0,-1 2 0,-2 2 0,90 72 0,-119-83 0,0 1 0,-2 0 0,0 2 0,-2 1 0,0 1 0,-2 0 0,27 52 0,-35-58 0,-2 0 0,0 0 0,-1 0 0,-1 1 0,-1 0 0,-1 0 0,0 0 0,-2 1 0,0-1 0,-1 0 0,-1 0 0,-7 38 0,0-26 0,-2-1 0,-1 0 0,-1-1 0,-2 0 0,-1-1 0,-1-1 0,-1 0 0,-1-1 0,-29 31 0,6-13 0,-2-2 0,-1-1 0,-3-2 0,-53 35 0,50-44 0,0-2 0,-2-3 0,-1-1 0,-1-3 0,-1-2 0,-81 17 0,-349 40 0,194-48 0,285-28 130,-12-2-1625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774"/>
    </inkml:context>
    <inkml:brush xml:id="br0">
      <inkml:brushProperty name="width" value="0.05" units="cm"/>
      <inkml:brushProperty name="height" value="0.05" units="cm"/>
    </inkml:brush>
  </inkml:definitions>
  <inkml:trace contextRef="#ctx0" brushRef="#br0">44 13 24575,'0'-1'0,"0"1"0,0-1 0,0 1 0,0-1 0,-1 1 0,1-1 0,0 1 0,0-1 0,0 1 0,0-1 0,-1 1 0,1-1 0,0 1 0,0 0 0,-1-1 0,1 1 0,0-1 0,-1 1 0,1 0 0,0-1 0,-1 1 0,1 0 0,-1-1 0,1 1 0,0 0 0,-1-1 0,1 1 0,-1 0 0,1 0 0,-1 0 0,1 0 0,-1-1 0,1 1 0,-1 0 0,1 0 0,-1 0 0,1 0 0,-1 0 0,1 0 0,-1 0 0,0 0 0,0 1 0,0-1 0,0 0 0,0 0 0,0 1 0,0-1 0,0 0 0,0 1 0,0-1 0,0 1 0,0-1 0,0 1 0,0 0 0,0-1 0,0 1 0,0 0 0,0 0 0,1-1 0,-1 1 0,0 0 0,0 2 0,-1 3 0,0 0 0,1 1 0,0-1 0,0 0 0,0 1 0,1-1 0,0 1 0,0-1 0,1 1 0,0-1 0,1 8 0,4 10 0,12 33 0,-17-51-105,1-1 0,0 0 0,0 0 0,0 0 0,1-1 0,0 1 0,0 0 0,0-1 0,0 0 0,1 0 0,-1 0 0,7 5 0,0-3-6721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926"/>
    </inkml:context>
    <inkml:brush xml:id="br0">
      <inkml:brushProperty name="width" value="0.05" units="cm"/>
      <inkml:brushProperty name="height" value="0.05" units="cm"/>
    </inkml:brush>
  </inkml:definitions>
  <inkml:trace contextRef="#ctx0" brushRef="#br0">80 0 24575,'-2'0'0,"-5"0"0,-4 0 0,-2 0 0,-1 0 0,1 2 0,4 4 0,3 2 0,2 2 0,5 4 0,1 0-8191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301"/>
    </inkml:context>
    <inkml:brush xml:id="br0">
      <inkml:brushProperty name="width" value="0.05" units="cm"/>
      <inkml:brushProperty name="height" value="0.05" units="cm"/>
    </inkml:brush>
  </inkml:definitions>
  <inkml:trace contextRef="#ctx0" brushRef="#br0">0 0 24575,'7'63'0,"0"-4"0,-8-30 0,0-5 0,1-19 0,2-8 0,8-24 0,18-34 0,-23 53 0,-1 0 0,1 0 0,1 1 0,-1 0 0,1 0 0,0 0 0,1 0 0,10-7 0,-16 13 0,0 0 0,1 0 0,-1 0 0,1 0 0,0 1 0,-1-1 0,1 0 0,0 1 0,-1-1 0,1 1 0,0-1 0,0 1 0,-1 0 0,1 0 0,0 0 0,0 0 0,-1 0 0,1 0 0,0 1 0,0-1 0,-1 0 0,1 1 0,0-1 0,-1 1 0,1 0 0,0 0 0,-1 0 0,1-1 0,-1 1 0,1 1 0,-1-1 0,0 0 0,1 0 0,-1 0 0,0 1 0,0-1 0,0 1 0,0-1 0,1 3 0,4 6 0,0 1 0,-1-1 0,-1 1 0,6 18 0,-10-29 0,47 181-1365,-42-164-5461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3.601"/>
    </inkml:context>
    <inkml:brush xml:id="br0">
      <inkml:brushProperty name="width" value="0.05" units="cm"/>
      <inkml:brushProperty name="height" value="0.05" units="cm"/>
    </inkml:brush>
  </inkml:definitions>
  <inkml:trace contextRef="#ctx0" brushRef="#br0">729 145 24575,'0'-2'0,"-1"-1"0,0 1 0,1-1 0,-1 1 0,0-1 0,0 1 0,0 0 0,0-1 0,-1 1 0,1 0 0,-1 0 0,1 0 0,-1 0 0,0 0 0,1 0 0,-1 0 0,0 1 0,-1-1 0,1 1 0,0-1 0,0 1 0,0 0 0,-1 0 0,1 0 0,-1 0 0,-2-1 0,-6-1 0,0 0 0,0 0 0,-1 1 0,-17-1 0,0 1 0,1 1 0,0 2 0,0 1 0,-32 7 0,43-6 0,1 2 0,1 0 0,-1 0 0,1 2 0,0 0 0,0 0 0,1 2 0,-20 14 0,7 0 0,2 0 0,1 2 0,0 1 0,2 1 0,1 1 0,2 0 0,0 2 0,2 0 0,2 1 0,0 1 0,-13 45 0,22-59 0,1 1 0,1 0 0,1 0 0,1 0 0,0 1 0,1-1 0,2 1 0,4 35 0,-2-40 0,0 0 0,2-1 0,-1 1 0,2-1 0,0 0 0,1 0 0,0-1 0,1 0 0,1 0 0,0 0 0,18 19 0,-6-13 0,0-1 0,0-1 0,2 0 0,0-2 0,1-1 0,0-1 0,1 0 0,1-2 0,0-1 0,33 8 0,-18-8 0,1-2 0,0-1 0,0-3 0,1-1 0,-1-2 0,45-4 0,-69 1 0,0 0 0,-1-1 0,1 0 0,-1-2 0,0 0 0,0-1 0,0-1 0,-1 0 0,0-1 0,-1-1 0,0 0 0,0-1 0,0-1 0,-2 0 0,1-1 0,13-17 0,14-23 0,-1-2 0,-3-1 0,-3-2 0,30-69 0,-55 108 0,-1 0 0,-1 0 0,-1-1 0,-1 1 0,4-26 0,-8 35 0,0-1 0,-1 0 0,0 1 0,0-1 0,-1 1 0,-1-1 0,1 1 0,-2 0 0,1-1 0,-1 1 0,-1 0 0,-7-15 0,-11-11 0,-1 1 0,-2 1 0,-1 1 0,-2 2 0,-60-53 0,68 67 0,-1 0 0,0 2 0,-1 0 0,-38-17 0,44 25 0,1 0 0,-2 0 0,1 2 0,0 0 0,-1 1 0,0 0 0,0 1 0,-18 1 0,25 2-114,-1 1 1,1-1-1,-1 2 0,1-1 0,0 2 1,-1-1-1,2 1 0,-1 1 0,0 0 1,1 0-1,-12 9 0,13-7-6712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977"/>
    </inkml:context>
    <inkml:brush xml:id="br0">
      <inkml:brushProperty name="width" value="0.05" units="cm"/>
      <inkml:brushProperty name="height" value="0.05" units="cm"/>
    </inkml:brush>
  </inkml:definitions>
  <inkml:trace contextRef="#ctx0" brushRef="#br0">1 21 24575,'0'-3'0,"0"-2"0,2 0 0,3-1 0,3 5 0,0 3 0,-1 5 0,-2 2 0,0 5 0,0 7 0,-1 3 0,-2 6 0,0 3 0,-2-3-8191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472"/>
    </inkml:context>
    <inkml:brush xml:id="br0">
      <inkml:brushProperty name="width" value="0.05" units="cm"/>
      <inkml:brushProperty name="height" value="0.05" units="cm"/>
    </inkml:brush>
  </inkml:definitions>
  <inkml:trace contextRef="#ctx0" brushRef="#br0">1 45 24575,'2'-5'0,"1"-5"0,0-4 0,-1 4 0,-2 4 0,-2 9 0,-1 8 0,1 8 0,0 9 0,1 5 0,1 7 0,-1 2 0,1 2 0,0-1 0,0-1 0,0-2 0,0-9-8191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955"/>
    </inkml:context>
    <inkml:brush xml:id="br0">
      <inkml:brushProperty name="width" value="0.05" units="cm"/>
      <inkml:brushProperty name="height" value="0.05" units="cm"/>
    </inkml:brush>
  </inkml:definitions>
  <inkml:trace contextRef="#ctx0" brushRef="#br0">17 155 24575,'-2'-1'0,"1"0"0,0 0 0,0-1 0,-1 1 0,1 0 0,0 0 0,0-1 0,0 1 0,0 0 0,1-1 0,-1 1 0,0-1 0,1 1 0,-1-1 0,1 1 0,-1-1 0,1 0 0,-1 1 0,1-1 0,0 0 0,0 1 0,0-1 0,0 1 0,1-3 0,0 2 0,0 0 0,0 1 0,0-1 0,1 1 0,-1 0 0,1-1 0,-1 1 0,1 0 0,0 0 0,-1 0 0,1 0 0,0 0 0,0 0 0,-1 0 0,1 1 0,0-1 0,0 1 0,0-1 0,0 1 0,2-1 0,34-4 0,49-1 0,-62 6 0,0-2 0,0 0 0,0-2 0,-1 0 0,44-15 0,-66 19 0,-1-1 0,0 0 0,1 1 0,-1-1 0,1 0 0,-1 1 0,0-1 0,1 0 0,-1 0 0,0 0 0,0 0 0,0-1 0,0 1 0,0 0 0,0 0 0,0-1 0,0 1 0,-1 0 0,1-1 0,0 1 0,-1-1 0,1 1 0,-1-1 0,1 1 0,-1-3 0,0 3 0,0 0 0,-1 0 0,1 0 0,-1 0 0,1 0 0,-1 0 0,1 0 0,-1 0 0,1 0 0,-1 0 0,0 0 0,0 0 0,0 0 0,1 0 0,-1 1 0,0-1 0,0 0 0,0 1 0,0-1 0,0 0 0,0 1 0,0 0 0,0-1 0,-1 1 0,1-1 0,0 1 0,0 0 0,0 0 0,0 0 0,0 0 0,-1 0 0,1 0 0,0 0 0,-1 0 0,-3 1 0,0-1 0,1 1 0,-1 0 0,1 1 0,0-1 0,-1 1 0,1 0 0,0 0 0,0 0 0,0 0 0,0 1 0,0-1 0,0 1 0,1 0 0,-1 1 0,-4 5 0,-3 4 0,0 0 0,1 1 0,-10 18 0,17-27 0,1 1 0,-1 0 0,1-1 0,0 1 0,0 0 0,1 0 0,0 0 0,-1 8 0,2-13 0,0 0 0,0 1 0,0-1 0,0 0 0,0 1 0,0-1 0,1 0 0,-1 1 0,1-1 0,-1 0 0,1 1 0,-1-1 0,1 0 0,-1 0 0,1 0 0,0 0 0,1 2 0,-1-2 0,1-1 0,-1 1 0,0 0 0,0-1 0,1 1 0,-1-1 0,1 1 0,-1-1 0,0 0 0,1 1 0,-1-1 0,1 0 0,-1 0 0,1 0 0,-1 0 0,1 0 0,-1 0 0,1-1 0,-1 1 0,2-1 0,5-1 0,-1 0 0,0-1 0,1 0 0,-1 0 0,0-1 0,0 0 0,10-8 0,2-3 0,19-21 0,16-12 0,-54 47 0,0 1 0,1 0 0,-1 0 0,0-1 0,1 1 0,-1 0 0,0 0 0,1-1 0,-1 1 0,0 0 0,1 0 0,-1 0 0,0 0 0,1 0 0,-1 0 0,0 0 0,1-1 0,-1 1 0,0 0 0,1 0 0,-1 0 0,0 0 0,1 1 0,-1-1 0,1 0 0,-1 0 0,0 0 0,1 0 0,-1 0 0,0 0 0,1 0 0,-1 1 0,1-1 0,4 14 0,-6 25 0,1-33 0,-2 61-1365,2-48-5461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282"/>
    </inkml:context>
    <inkml:brush xml:id="br0">
      <inkml:brushProperty name="width" value="0.05" units="cm"/>
      <inkml:brushProperty name="height" value="0.05" units="cm"/>
    </inkml:brush>
  </inkml:definitions>
  <inkml:trace contextRef="#ctx0" brushRef="#br0">10 28 24575,'0'-3'0,"0"0"0,-1 1 0,1-1 0,-1 0 0,1 1 0,-1-1 0,0 0 0,-1-3 0,2 7 0,0-1 0,0 0 0,0 0 0,0 0 0,0 0 0,0 0 0,0 0 0,0 0 0,-1 0 0,1 0 0,0 0 0,0 0 0,0 0 0,0 0 0,0 0 0,0 0 0,0 0 0,0 0 0,0 0 0,0 1 0,0-1 0,0 0 0,0 0 0,0 0 0,0 0 0,0 0 0,-1 0 0,1 0 0,0 0 0,0 0 0,0 0 0,0 0 0,0 0 0,0 0 0,0 0 0,0 0 0,0 0 0,0 0 0,0 0 0,0 0 0,0-1 0,-1 1 0,1 0 0,0 0 0,0 0 0,0 0 0,0 0 0,0 0 0,0 0 0,0 0 0,0 0 0,0 0 0,0 0 0,0 0 0,0 0 0,0 0 0,0 0 0,0 0 0,0 0 0,0 0 0,0-1 0,1 18 0,1-5 0,0 6 0,1 0 0,1 0 0,1 0 0,0-1 0,9 19 0,-14-36 0,0 1 0,0-1 0,1 1 0,-1 0 0,0-1 0,1 1 0,-1-1 0,1 1 0,-1-1 0,1 1 0,-1-1 0,1 0 0,-1 1 0,1-1 0,-1 0 0,1 1 0,-1-1 0,1 0 0,0 1 0,-1-1 0,1 0 0,-1 0 0,1 0 0,0 0 0,-1 0 0,1 0 0,0 0 0,-1 0 0,1 0 0,0 0 0,-1 0 0,1 0 0,0 0 0,-1 0 0,1 0 0,-1-1 0,1 1 0,0 0 0,-1-1 0,1 1 0,-1 0 0,1-1 0,-1 1 0,1-1 0,-1 1 0,1 0 0,-1-1 0,1 1 0,-1-1 0,1-1 0,23-33 0,-19 27 0,-3 6 0,23-31 0,-24 32 0,0 0 0,0 0 0,0-1 0,0 1 0,1 0 0,-1 0 0,0 0 0,0 1 0,1-1 0,-1 0 0,0 0 0,1 1 0,-1-1 0,1 1 0,-1-1 0,1 1 0,-1 0 0,1-1 0,0 1 0,-1 0 0,1 0 0,1 0 0,-2 1 0,0-1 0,0 1 0,0 0 0,0-1 0,0 1 0,0 0 0,0 0 0,0 0 0,-1 0 0,1 0 0,0 0 0,-1 0 0,1 0 0,-1 0 0,1 0 0,-1 0 0,1 0 0,-1 0 0,0 0 0,1 0 0,-1 0 0,0 3 0,2 30 0,-2-22 0,6 28-1365,0-23-5461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485"/>
    </inkml:context>
    <inkml:brush xml:id="br0">
      <inkml:brushProperty name="width" value="0.05" units="cm"/>
      <inkml:brushProperty name="height" value="0.05" units="cm"/>
    </inkml:brush>
  </inkml:definitions>
  <inkml:trace contextRef="#ctx0" brushRef="#br0">105 60 24575,'0'-4'0,"0"-1"0,-1 1 0,1 0 0,-1 0 0,0 0 0,0-1 0,0 1 0,-1 0 0,-2-5 0,4 8 0,-1 1 0,1-1 0,-1 0 0,0 0 0,1 0 0,-1 0 0,0 1 0,0-1 0,0 0 0,1 1 0,-1-1 0,0 1 0,0-1 0,0 1 0,0-1 0,0 1 0,0 0 0,0-1 0,0 1 0,0 0 0,0 0 0,-1 0 0,1 0 0,0 0 0,0 0 0,0 0 0,0 0 0,0 0 0,0 0 0,0 1 0,0-1 0,0 0 0,0 1 0,0-1 0,0 1 0,0-1 0,0 1 0,0-1 0,0 1 0,1 0 0,-3 1 0,-1 2 0,0 0 0,0 0 0,0 0 0,0 1 0,0-1 0,1 1 0,0 0 0,0 0 0,0 0 0,1 1 0,0-1 0,0 1 0,0-1 0,-1 8 0,1-4 0,0 0 0,1 0 0,0-1 0,1 1 0,0 0 0,0 0 0,1 0 0,3 16 0,-3-21-91,0 0 0,1 0 0,0 0 0,-1 0 0,1-1 0,1 1 0,-1 0 0,0-1 0,1 0 0,0 1 0,0-1 0,0 0 0,0 0 0,4 2 0,10 6-6735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842"/>
    </inkml:context>
    <inkml:brush xml:id="br0">
      <inkml:brushProperty name="width" value="0.05" units="cm"/>
      <inkml:brushProperty name="height" value="0.05" units="cm"/>
    </inkml:brush>
  </inkml:definitions>
  <inkml:trace contextRef="#ctx0" brushRef="#br0">100 217 24575,'2'-4'0,"-1"1"0,1-1 0,-1 0 0,0 0 0,0 0 0,-1 0 0,1-1 0,-1 1 0,0 0 0,-1-8 0,1 11 0,0-1 0,0 1 0,0-1 0,-1 1 0,1-1 0,0 1 0,-1-1 0,1 1 0,-1 0 0,0-1 0,1 1 0,-1 0 0,0-1 0,0 1 0,0 0 0,0 0 0,0 0 0,0 0 0,0 0 0,0 0 0,-1 0 0,1 0 0,0 0 0,-1 1 0,1-1 0,0 0 0,-1 1 0,1-1 0,-1 1 0,1 0 0,-4-1 0,5 1 0,-1 0 0,0 0 0,0 0 0,1 0 0,-1 0 0,0 0 0,0 0 0,1 0 0,-1 0 0,0 0 0,0 1 0,1-1 0,-1 0 0,0 0 0,1 1 0,-1-1 0,0 1 0,1-1 0,-1 0 0,0 1 0,1-1 0,-1 1 0,1 0 0,-1-1 0,1 1 0,-1-1 0,1 1 0,0 0 0,-1-1 0,1 1 0,0 0 0,-1-1 0,1 1 0,0 0 0,0 0 0,0-1 0,-1 3 0,1-2 0,0 0 0,1 0 0,-1 0 0,0 0 0,0 0 0,0 1 0,1-1 0,-1 0 0,1 0 0,-1 0 0,1 0 0,-1 0 0,1 0 0,0 0 0,-1 0 0,1-1 0,0 1 0,0 0 0,-1 0 0,1 0 0,0-1 0,0 1 0,0 0 0,0-1 0,2 2 0,2-1 0,1 0 0,-1 1 0,1-2 0,0 1 0,-1-1 0,1 0 0,0 0 0,-1 0 0,1-1 0,-1 0 0,1 0 0,0 0 0,-1-1 0,0 1 0,1-2 0,-1 1 0,8-5 0,-8 5 0,-1-1 0,0 1 0,0-1 0,-1 1 0,1-1 0,-1-1 0,1 1 0,-1 0 0,0-1 0,0 1 0,0-1 0,-1 0 0,1 0 0,-1 0 0,0 0 0,0-1 0,0 1 0,-1-1 0,0 1 0,0-1 0,1-8 0,-2 10 0,0 0 0,0 1 0,-1-1 0,1 0 0,-1 0 0,0 0 0,0 0 0,0 0 0,0 1 0,-1-1 0,1 0 0,-1 1 0,0-1 0,1 1 0,-1 0 0,0-1 0,0 1 0,-1 0 0,1 0 0,0 0 0,-1 1 0,1-1 0,-1 1 0,1-1 0,-1 1 0,0 0 0,0 0 0,0 0 0,1 0 0,-1 0 0,-3 0 0,-1 0 0,1 0 0,0 0 0,-1 1 0,1 0 0,0 0 0,-1 0 0,1 1 0,0-1 0,-1 2 0,1-1 0,0 1 0,0 0 0,-10 5 0,10-4 0,0 1 0,0 0 0,1 0 0,-1 1 0,1 0 0,0 0 0,1 0 0,-1 0 0,1 1 0,0 0 0,1 0 0,-1 0 0,1 0 0,0 0 0,1 1 0,-1-1 0,1 1 0,0 0 0,1 0 0,0-1 0,0 1 0,0 0 0,1 0 0,0 0 0,1 8 0,1-4 0,0 0 0,0 0 0,0-1 0,2 1 0,-1-1 0,1 1 0,1-1 0,0 0 0,0-1 0,1 1 0,0-1 0,1 0 0,0-1 0,0 0 0,11 10 0,-6-9-273,0 0 0,0-1 0,1 0 0,24 10 0,3-2-6553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0.175"/>
    </inkml:context>
    <inkml:brush xml:id="br0">
      <inkml:brushProperty name="width" value="0.05" units="cm"/>
      <inkml:brushProperty name="height" value="0.05" units="cm"/>
    </inkml:brush>
  </inkml:definitions>
  <inkml:trace contextRef="#ctx0" brushRef="#br0">1 4 24575,'28'-2'0,"-19"1"0,-1 1 0,1 0 0,-1 0 0,1 0 0,-1 1 0,15 3 0,-22-3 0,0-1 0,-1 1 0,1-1 0,0 1 0,0-1 0,0 1 0,0 0 0,-1-1 0,1 1 0,0 0 0,-1-1 0,1 1 0,0 0 0,-1 0 0,1 0 0,-1 0 0,1 0 0,-1 0 0,0 0 0,1 0 0,-1 0 0,0 0 0,0 0 0,0 0 0,0 0 0,0 0 0,0 1 0,-5 33 0,2-14 0,2-15-50,1-1-1,0 0 1,1 0-1,-1 1 0,1-1 1,0 0-1,0 0 1,1 0-1,0 0 1,-1 0-1,2 0 0,-1 0 1,0-1-1,1 1 1,0-1-1,0 0 1,0 1-1,1-2 0,0 1 1,-1 0-1,1-1 1,0 1-1,1-1 1,-1 0-1,1-1 1,5 4-1,3-1-6775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2.411"/>
    </inkml:context>
    <inkml:brush xml:id="br0">
      <inkml:brushProperty name="width" value="0.05" units="cm"/>
      <inkml:brushProperty name="height" value="0.05" units="cm"/>
    </inkml:brush>
  </inkml:definitions>
  <inkml:trace contextRef="#ctx0" brushRef="#br0">405 441 24575,'0'-15'0,"1"8"0,-1 1 0,0 0 0,-1-1 0,1 1 0,-1 0 0,-3-12 0,1 20 0,-1 10 0,-2 15 0,-115 550 0,-37-8 0,133-482 0,15-51 0,-41 154 0,44-155 0,1 1 0,2 0 0,0 48 0,4-75 0,1 0 0,-1-1 0,2 1 0,-1 0 0,2-1 0,-1 0 0,1 1 0,0-1 0,8 14 0,-8-17 0,1 1 0,0-1 0,0 1 0,1-1 0,0-1 0,0 1 0,0-1 0,0 0 0,1 0 0,-1 0 0,1-1 0,0 0 0,8 4 0,4-1 0,-1-1 0,1 0 0,0-1 0,26 2 0,77-2 0,-105-3 0,672-36-1674,-374 13 816,1324-32-1081,1 64 1160,-1474-9 4018,-163-1-3199,0 0 1,-1 0-1,1 0 1,-1 0-1,1 0 1,-1-1-1,1 1 1,0 0-1,-1-1 1,1 1-1,-1-1 1,0 0 0,3-1-1,-3 1-20,-1 1 1,0 0-1,1-1 1,-1 1-1,0-1 0,0 1 1,0-1-1,1 1 1,-1 0-1,0-1 0,0 1 1,0-1-1,0 1 0,0-1 1,0 1-1,0-1 1,0 1-1,0-1 0,0 1 1,0-1-1,0 1 1,0-1-1,-1 1 0,1-1 1,0 1-1,0-1 1,0 1-1,-1-1 0,-3-4 115,0-1 0,0 1 0,-1 1 0,1-1 0,-7-4 0,3 2-92,-24-25-43,2-2 0,1 0 0,1-2 0,2-1 0,2-1 0,1-1 0,-19-47 0,20 33 0,2 0 0,3-2 0,2 0 0,2-1 0,-6-71 0,15 72 0,3 1 0,2-1 0,2 0 0,3 1 0,2 0 0,3 0 0,2 1 0,2 1 0,29-67 0,67-121 0,-16 37 0,-86 184 0,-2 0 0,0-1 0,8-36 0,-14 51 0,-1 0 0,1 0 0,-1 0 0,1 0 0,-1 0 0,-1 0 0,1 0 0,-1 1 0,0-1 0,0 0 0,0 0 0,-1 0 0,0 1 0,0-1 0,0 0 0,0 1 0,-1 0 0,0 0 0,1 0 0,-2 0 0,-5-6 0,0 2 0,-1 2 0,1 0 0,-1 0 0,-1 0 0,1 1 0,-1 1 0,0 0 0,0 0 0,-16-2 0,-18-3 0,-49-2 0,70 9 0,-146-10-598,-183 11 0,-171 39-1103,-199 47-124,-921 232 0,1448-265 2055,135-32-2104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3.126"/>
    </inkml:context>
    <inkml:brush xml:id="br0">
      <inkml:brushProperty name="width" value="0.05" units="cm"/>
      <inkml:brushProperty name="height" value="0.05" units="cm"/>
    </inkml:brush>
  </inkml:definitions>
  <inkml:trace contextRef="#ctx0" brushRef="#br0">116 351 24575,'-12'-9'0,"0"-1"0,0 0 0,1-1 0,-15-19 0,-11-10 0,37 40 0,0-1 0,0 1 0,0 0 0,0 0 0,0 0 0,0 0 0,0 0 0,0 0 0,0 0 0,-1 0 0,1 0 0,0 0 0,0 0 0,0-1 0,0 1 0,0 0 0,0 0 0,0 0 0,0 0 0,0 0 0,-1 0 0,1 0 0,0 0 0,0 0 0,0 0 0,0 0 0,0 0 0,0 0 0,0 0 0,0 0 0,-1 0 0,1 0 0,0 0 0,0 0 0,0 0 0,0 0 0,0 0 0,0 0 0,0 0 0,0 1 0,-1-1 0,1 0 0,0 0 0,0 0 0,0 0 0,0 0 0,0 0 0,0 0 0,0 0 0,0 0 0,0 0 0,0 0 0,0 1 0,0-1 0,0 0 0,-2 10 0,5 16 0,-3-22 0,5 49 0,-2 1 0,-2-1 0,-11 85 0,12-145 0,0 1 0,0-1 0,1 1 0,4-8 0,5-12 0,89-205 0,-75 181 0,2 2 0,53-68 0,-73 106 0,0 0 0,1 1 0,0 0 0,11-8 0,-19 15 0,1 1 0,0 0 0,1-1 0,-1 1 0,0 0 0,0 0 0,0 0 0,1 1 0,-1-1 0,0 1 0,1-1 0,3 1 0,-4 0 0,-1 0 0,0 0 0,1 1 0,-1-1 0,0 1 0,1-1 0,-1 1 0,0-1 0,0 1 0,1 0 0,-1 0 0,0-1 0,0 1 0,0 0 0,0 0 0,0 0 0,0 0 0,0 0 0,-1 1 0,1-1 0,0 0 0,0 0 0,0 3 0,3 5 0,-1 0 0,0 1 0,-1-1 0,0 1 0,0 0 0,-1 0 0,0 19 0,-7 72 0,5-91 0,-28 175 0,29-180 0,2-7 0,7-16 0,10-27 0,-8 19 0,57-127 0,-54 126 0,1 0 0,1 1 0,28-33 0,-41 56 0,0-1 0,0 1 0,0-1 0,1 1 0,0 0 0,-1 1 0,1-1 0,8-3 0,-10 5 0,-1 1 0,0-1 0,1 1 0,-1 0 0,1-1 0,-1 1 0,0 0 0,1 0 0,-1 0 0,1 0 0,-1 0 0,0 1 0,1-1 0,-1 0 0,1 1 0,-1-1 0,0 1 0,1-1 0,-1 1 0,0 0 0,0-1 0,1 1 0,-1 0 0,0 0 0,0 0 0,0 0 0,0 0 0,0 0 0,0 0 0,0 0 0,1 3 0,2 3 0,-1 0 0,1 0 0,-1 0 0,0 1 0,-1-1 0,0 1 0,0 0 0,1 14 0,1 67 0,-4-70 0,-3 137-1365,3-129-5461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3.500"/>
    </inkml:context>
    <inkml:brush xml:id="br0">
      <inkml:brushProperty name="width" value="0.05" units="cm"/>
      <inkml:brushProperty name="height" value="0.05" units="cm"/>
    </inkml:brush>
  </inkml:definitions>
  <inkml:trace contextRef="#ctx0" brushRef="#br0">167 60 24575,'12'-34'0,"-11"32"0,0 0 0,0 0 0,1 0 0,-1 0 0,0 0 0,1 0 0,-1 1 0,1-1 0,0 0 0,-1 1 0,1-1 0,3-1 0,-4 3 0,-1 0 0,1 0 0,-1-1 0,1 1 0,-1 0 0,0 0 0,1 0 0,-1 0 0,1 0 0,-1 0 0,1 0 0,-1 1 0,1-1 0,-1 0 0,1 0 0,-1 0 0,1 0 0,-1 1 0,1-1 0,-1 0 0,0 0 0,1 1 0,-1-1 0,0 0 0,1 1 0,-1-1 0,0 0 0,1 1 0,-1-1 0,0 0 0,1 1 0,-1-1 0,0 1 0,0-1 0,0 1 0,1-1 0,-1 1 0,0-1 0,0 1 0,0-1 0,0 1 0,0-1 0,0 1 0,4 24 0,-4-24 0,-1 48 0,0-37 0,1 1 0,0 0 0,4 24 0,-4-35 0,0-1 0,0 1 0,1-1 0,-1 1 0,1-1 0,0 1 0,-1-1 0,1 1 0,0-1 0,0 0 0,0 1 0,0-1 0,0 0 0,0 0 0,0 1 0,0-1 0,0 0 0,0 0 0,1 0 0,-1-1 0,0 1 0,3 1 0,-2-2 0,1 1 0,-1-1 0,0 0 0,1 1 0,-1-1 0,1 0 0,-1-1 0,0 1 0,1 0 0,-1-1 0,1 1 0,-1-1 0,3-1 0,3-1 0,0-1 0,0 0 0,0-1 0,-1 1 0,0-2 0,0 1 0,6-7 0,0-3 0,0 0 0,-2-1 0,0 0 0,-1-1 0,10-22 0,-10 25 0,-10 14 0,0 0 0,0-1 0,0 1 0,0 0 0,0 0 0,0 0 0,0 0 0,1 0 0,-1 0 0,0 0 0,0 0 0,0 0 0,0 0 0,0 0 0,0 0 0,1 0 0,-1 0 0,0 0 0,0 0 0,0 0 0,0 0 0,0 0 0,0 0 0,1 0 0,-1 0 0,0 0 0,0 0 0,0 0 0,0 0 0,0 0 0,0 0 0,0 1 0,1-1 0,-1 0 0,0 0 0,0 0 0,0 0 0,0 0 0,0 0 0,0 0 0,0 0 0,0 1 0,0-1 0,0 0 0,0 0 0,0 0 0,1 0 0,-1 0 0,0 0 0,0 1 0,0 2 0,1 1 0,-1-1 0,0 1 0,0-1 0,0 1 0,-1-1 0,0 4 0,-10 49 0,-2 0 0,-28 73 0,-60 101 0,23-90 0,68-125 0,-1 0 0,0-1 0,-1 0 0,0 0 0,-1-1 0,-25 18 0,35-28 34,-1-1 1,1 0-1,0-1 0,0 1 0,-1-1 0,1 1 0,-1-1 0,1 0 0,-5 0 1,6 0-113,0-1 0,0 0 1,1 0-1,-1-1 1,0 1-1,1 0 1,-1 0-1,0-1 0,1 1 1,-1-1-1,1 0 1,-1 1-1,1-1 1,-1 0-1,1 0 0,-1 0 1,1 0-1,0 0 1,-1 0-1,1 0 1,-1-2-1,-11-16-6748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074"/>
    </inkml:context>
    <inkml:brush xml:id="br0">
      <inkml:brushProperty name="width" value="0.05" units="cm"/>
      <inkml:brushProperty name="height" value="0.05" units="cm"/>
    </inkml:brush>
  </inkml:definitions>
  <inkml:trace contextRef="#ctx0" brushRef="#br0">246 371 24575,'30'-65'0,"-20"43"0,-9 19 0,-4 7 0,-12 20 0,-24 34 0,36-54 0,0 0 0,0 0 0,-1-1 0,0 1 0,0-1 0,0 0 0,0 0 0,0 0 0,0-1 0,-9 4 0,12-5 0,-1-1 0,1 1 0,-1-1 0,1 0 0,-1 1 0,1-1 0,-1 0 0,1 0 0,-1 0 0,1 0 0,-1 0 0,1-1 0,0 1 0,-1 0 0,1-1 0,-1 1 0,1-1 0,-1 1 0,1-1 0,-2-1 0,1 0 0,0 1 0,0-1 0,0 0 0,1 0 0,-1 0 0,1 0 0,-1 0 0,1-1 0,0 1 0,0 0 0,-1-4 0,-1-2 0,1 0 0,0-1 0,0 1 0,1-1 0,1 0 0,-1-10 0,3-6 0,0-1 0,2 1 0,13-46 0,-12 53 0,1 1 0,1 0 0,1 0 0,0 1 0,1 0 0,13-17 0,-21 31 0,1 0 0,-1 0 0,1 0 0,0 0 0,-1 0 0,1 1 0,0-1 0,0 1 0,1-1 0,-1 1 0,0 0 0,0 0 0,4-2 0,-5 3 0,0 0 0,0 0 0,0 1 0,0-1 0,0 0 0,0 0 0,0 0 0,0 1 0,0-1 0,0 1 0,0-1 0,0 1 0,0-1 0,-1 1 0,1-1 0,0 1 0,0 0 0,0-1 0,-1 1 0,1 0 0,0 0 0,-1 0 0,1-1 0,-1 1 0,1 0 0,-1 0 0,1 0 0,-1 0 0,0 0 0,1 0 0,-1 0 0,0 0 0,0 0 0,0 1 0,4 13 0,-1 0 0,0 0 0,-1 0 0,-1 0 0,-1 18 0,-9 79 0,7-92 0,-71 559 0,71-558 0,1-10 0,0 1 0,-6 23 0,7-35 0,0 1 0,0-1 0,0 0 0,0 0 0,-1 1 0,1-1 0,0 0 0,0 1 0,0-1 0,0 0 0,0 0 0,0 1 0,-1-1 0,1 0 0,0 0 0,0 1 0,0-1 0,-1 0 0,1 0 0,0 0 0,0 0 0,-1 1 0,1-1 0,0 0 0,0 0 0,-1 0 0,1 0 0,0 0 0,0 0 0,-1 0 0,1 1 0,-1-1 0,-8-7 0,-10-23 0,11 18 0,7 10 0,0 1 0,0 0 0,0-1 0,-1 1 0,1 0 0,0 0 0,0 0 0,-1 0 0,1 0 0,-1 0 0,1 0 0,-1 1 0,1-1 0,-1 0 0,0 1 0,1-1 0,-1 1 0,1 0 0,-1 0 0,0-1 0,-2 1 0,1 1 0,0 0 0,1-1 0,-1 1 0,1 0 0,-1 0 0,1 0 0,-1 1 0,1-1 0,0 1 0,0-1 0,-1 1 0,-1 2 0,-6 6 0,1 0 0,1 1 0,0 0 0,-8 15 0,5-8-1365,4-2-5461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4.301"/>
    </inkml:context>
    <inkml:brush xml:id="br0">
      <inkml:brushProperty name="width" value="0.05" units="cm"/>
      <inkml:brushProperty name="height" value="0.05" units="cm"/>
    </inkml:brush>
  </inkml:definitions>
  <inkml:trace contextRef="#ctx0" brushRef="#br0">70 17 24575,'-22'43'0,"10"-13"0,3 1 0,-12 62 0,19-75 0,0 1 0,1 0 0,0 0 0,2 0 0,0 0 0,6 27 0,-5-38 0,1 0 0,0 0 0,1 0 0,-1 0 0,1 0 0,1-1 0,-1 1 0,1-1 0,1-1 0,-1 1 0,1-1 0,0 0 0,1 0 0,-1 0 0,1-1 0,0 0 0,1 0 0,12 5 0,-1-1 0,0-2 0,1 0 0,0-1 0,0 0 0,1-2 0,31 3 0,-27-5 0,-1-1 0,1 0 0,28-4 0,-45 2 0,1-1 0,-1 0 0,1 0 0,-1 0 0,0-1 0,0 0 0,0-1 0,0 0 0,-1 0 0,0-1 0,1 0 0,9-9 0,-4 0 0,0 0 0,-1-1 0,-1 0 0,0-1 0,-1 0 0,-1 0 0,10-26 0,38-130 0,-40 112 0,-15 52 49,0 0 0,0 1 0,-1-1-1,0 0 1,-1 0 0,0-8 0,0 12-163,0 0 0,-1 0 0,1 0 0,-1 1 1,0-1-1,0 0 0,-1 1 0,1-1 1,-1 1-1,0-1 0,0 1 0,0 0 1,0 0-1,-4-5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459"/>
    </inkml:context>
    <inkml:brush xml:id="br0">
      <inkml:brushProperty name="width" value="0.05" units="cm"/>
      <inkml:brushProperty name="height" value="0.05" units="cm"/>
    </inkml:brush>
  </inkml:definitions>
  <inkml:trace contextRef="#ctx0" brushRef="#br0">10 79 24575,'0'-78'0,"1"146"0,1-32 0,-2 0 0,-9 70 0,7-96 0,1-11 0,5-18 0,2 1 0,2 0 0,0 0 0,1 1 0,1 1 0,0-1 0,1 1 0,1 1 0,0 0 0,16-13 0,-27 26 0,0 1 0,1 0 0,-1 0 0,0-1 0,1 1 0,-1 0 0,1 0 0,-1 0 0,1 1 0,0-1 0,-1 0 0,1 1 0,0-1 0,0 1 0,-1-1 0,1 1 0,0 0 0,0 0 0,0 0 0,0 0 0,-1 0 0,1 0 0,0 0 0,0 0 0,0 1 0,-1-1 0,1 1 0,0 0 0,-1-1 0,1 1 0,0 0 0,-1 0 0,1 0 0,-1 0 0,1 0 0,-1 0 0,0 1 0,1-1 0,-1 0 0,0 1 0,0-1 0,0 1 0,0-1 0,0 1 0,0-1 0,0 1 0,-1 0 0,1-1 0,0 3 0,4 11-154,-2 0 0,0 1 0,0-1 0,-1 1 0,-1-1 0,-2 31 0,1-41-133,0 20-6539</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878"/>
    </inkml:context>
    <inkml:brush xml:id="br0">
      <inkml:brushProperty name="width" value="0.05" units="cm"/>
      <inkml:brushProperty name="height" value="0.05" units="cm"/>
    </inkml:brush>
  </inkml:definitions>
  <inkml:trace contextRef="#ctx0" brushRef="#br0">54 54 24575,'0'-54'0,"-13"131"0,8-33 0,-30 348 0,34-390 0,1 0 0,0 1 0,1-1 0,-1 0 0,0 1 0,1-1 0,-1 0 0,2 4 0,-2-6 0,0 0 0,0 0 0,0 0 0,1 1 0,-1-1 0,0 0 0,0 0 0,0 0 0,0 0 0,0 0 0,0 0 0,1 0 0,-1 1 0,0-1 0,0 0 0,0 0 0,0 0 0,1 0 0,-1 0 0,0 0 0,0 0 0,0 0 0,0 0 0,1 0 0,-1 0 0,0 0 0,0 0 0,0 0 0,0 0 0,1 0 0,-1 0 0,0 0 0,0 0 0,0 0 0,0 0 0,1 0 0,-1-1 0,9-10 0,25-51 0,-23 39 0,1 1 0,17-23 0,-25 39 0,1 0 0,0 0 0,1 0 0,0 1 0,-1 0 0,2 0 0,-1 0 0,1 1 0,-1 0 0,15-7 0,-18 10 0,0 0 0,0 0 0,0 0 0,0 1 0,0-1 0,0 1 0,1-1 0,-1 1 0,0 0 0,0 0 0,0 1 0,0-1 0,0 1 0,0-1 0,0 1 0,0 0 0,0 0 0,3 2 0,-2-1 0,0 1 0,0 0 0,0-1 0,-1 1 0,1 1 0,-1-1 0,0 0 0,0 1 0,0 0 0,-1-1 0,4 7 0,-3-4 0,1 1 0,-1 0 0,-1 0 0,1 0 0,-1 0 0,-1 1 0,1-1 0,-1 0 0,0 1 0,-1-1 0,0 1 0,0-1 0,0 1 0,-1-1 0,-2 8 0,1-9-62,-1 0 0,0 0 0,0-1 0,0 1 0,-1-1 0,1 0 0,-1 0 0,0 0 0,-1-1 0,1 1 0,-1-1 0,0 0-1,0-1 1,-1 1 0,1-1 0,0 0 0,-1 0 0,0 0 0,0-1 0,0 0 0,-9 2 0,-11 2-6764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220"/>
    </inkml:context>
    <inkml:brush xml:id="br0">
      <inkml:brushProperty name="width" value="0.05" units="cm"/>
      <inkml:brushProperty name="height" value="0.05" units="cm"/>
    </inkml:brush>
  </inkml:definitions>
  <inkml:trace contextRef="#ctx0" brushRef="#br0">0 27 24575,'2'0'0,"1"-1"0,-1 1 0,0 0 0,1 0 0,-1 1 0,0-1 0,0 0 0,1 1 0,-1 0 0,0-1 0,0 1 0,0 0 0,0 0 0,0 0 0,3 2 0,-3-1 0,-1 0 0,0 0 0,0 0 0,0 0 0,-1 0 0,1 1 0,0-1 0,-1 0 0,0 0 0,1 0 0,-1 1 0,0-1 0,0 0 0,0 0 0,0 1 0,-1 2 0,-1 15 0,1 1 0,0 0 0,2 27 0,0-42 0,-1-1 0,1 0 0,0 0 0,1 0 0,-1 0 0,1 0 0,0 0 0,0 0 0,0 0 0,1-1 0,0 1 0,0-1 0,0 1 0,5 4 0,-6-7 0,0-1 0,-1 1 0,1-1 0,0 0 0,0 1 0,0-1 0,0 0 0,0 0 0,1 0 0,-1-1 0,0 1 0,0 0 0,0-1 0,1 0 0,-1 1 0,0-1 0,1 0 0,-1 0 0,3-1 0,-1 1 0,0-1 0,0-1 0,0 1 0,0 0 0,0-1 0,-1 0 0,1 0 0,-1 0 0,1 0 0,2-4 0,3-1 0,0-1 0,-1-1 0,0 1 0,-1-1 0,0-1 0,9-16 0,-10 14 0,0 0 0,-1-1 0,6-22 0,-9 30 0,-1-1 0,0 0 0,0 0 0,-1 1 0,0-1 0,0 0 0,0 0 0,0 0 0,-1 0 0,-3-11 0,3 15 10,0 0 0,0 0 0,0 0 0,0 0 0,0 0 0,0 1 1,-1-1-1,1 0 0,-1 1 0,1-1 0,-1 1 0,0-1 0,0 1 0,1 0 0,-1-1 0,0 1 0,0 0 0,0 0 0,0 0 0,0 1 0,-1-1 0,1 1 0,0-1 0,0 1 0,0-1 0,-1 1 0,1 0 0,0 0 0,0 0 0,-1 1 0,1-1 0,0 0 1,-4 2-1,-4 0-254,0 1 0,1 1 0,-1-1 0,1 2 1,0-1-1,-9 6 0,0 3-6582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411"/>
    </inkml:context>
    <inkml:brush xml:id="br0">
      <inkml:brushProperty name="width" value="0.05" units="cm"/>
      <inkml:brushProperty name="height" value="0.05" units="cm"/>
    </inkml:brush>
  </inkml:definitions>
  <inkml:trace contextRef="#ctx0" brushRef="#br0">0 12 24575,'0'-2'0,"0"-3"0,0 1 0,0 4 0,2 6 0,1 7 0,2 5 0,3 5 0,1 4 0,3 5 0,-2 1 0,0 0 0,1-4 0,-2-7-8191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550"/>
    </inkml:context>
    <inkml:brush xml:id="br0">
      <inkml:brushProperty name="width" value="0.05" units="cm"/>
      <inkml:brushProperty name="height" value="0.05" units="cm"/>
    </inkml:brush>
  </inkml:definitions>
  <inkml:trace contextRef="#ctx0" brushRef="#br0">233 51 24575,'0'-4'0,"0"-7"0,-2-3 0,-4 1 0,-2 5 0,-4 8 0,-5 8 0,-4 13 0,-5 8 0,-5 11 0,-3 8 0,-6 6 0,5-6-8191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6.318"/>
    </inkml:context>
    <inkml:brush xml:id="br0">
      <inkml:brushProperty name="width" value="0.05" units="cm"/>
      <inkml:brushProperty name="height" value="0.05" units="cm"/>
    </inkml:brush>
  </inkml:definitions>
  <inkml:trace contextRef="#ctx0" brushRef="#br0">2204 22 24575,'1'-1'0,"1"1"0,0-1 0,0 1 0,0-1 0,-1 0 0,1 0 0,0 0 0,-1 0 0,4-3 0,14-7 0,-19 11 0,1 0 0,-1 0 0,1 0 0,-1 0 0,1 0 0,-1 0 0,1 1 0,-1-1 0,1 0 0,-1 0 0,1 0 0,-1 0 0,1 1 0,-1-1 0,1 0 0,-1 0 0,0 1 0,1-1 0,-1 0 0,0 1 0,1-1 0,-1 1 0,0-1 0,1 0 0,-1 1 0,0-1 0,0 1 0,1-1 0,-1 1 0,0-1 0,0 0 0,0 1 0,0-1 0,0 1 0,1-1 0,-1 1 0,0-1 0,0 1 0,0 0 0,2 13 0,-1 1 0,0-1 0,-1 0 0,0 1 0,-1-1 0,-1 1 0,-3 16 0,-4 6 0,-21 54 0,24-75 0,0-1 0,-1 0 0,-1 0 0,0-1 0,-1 0 0,0 0 0,-2-1 0,1 0 0,-1-1 0,-1-1 0,0 1 0,-1-2 0,0 0 0,-1 0 0,0-1 0,0-1 0,-1 0 0,0-1 0,0-1 0,-19 5 0,-5-1 0,-1-2 0,1-2 0,-65 3 0,-122-12 0,206 3 0,-134-6-33,-341-8-336,2 34 103,176 20 266,297-40-1254,10-2-5015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6.627"/>
    </inkml:context>
    <inkml:brush xml:id="br0">
      <inkml:brushProperty name="width" value="0.05" units="cm"/>
      <inkml:brushProperty name="height" value="0.05" units="cm"/>
    </inkml:brush>
  </inkml:definitions>
  <inkml:trace contextRef="#ctx0" brushRef="#br0">288 14 24575,'-2'-1'0,"-1"-1"0,1 1 0,0-1 0,-1 1 0,1 0 0,-1 0 0,0 0 0,1 0 0,-1 0 0,0 1 0,1-1 0,-1 1 0,0 0 0,0 0 0,-3 0 0,-2 0 0,0 1 0,1 0 0,-1 0 0,-10 3 0,-9 5 0,1 1 0,1 1 0,-1 1 0,-35 23 0,58-34 10,1 0-1,0 1 1,1-1-1,-1 1 1,0 0 0,0 0-1,1-1 1,-1 1-1,1 0 1,-1 0-1,1 0 1,0 1-1,0-1 1,0 0 0,0 0-1,0 1 1,0-1-1,1 0 1,-1 1-1,1-1 1,-1 1-1,1-1 1,0 1 0,0-1-1,0 1 1,1-1-1,-1 0 1,0 1-1,1-1 1,0 1-1,-1-1 1,1 0 0,0 0-1,2 4 1,4 6-193,1 0 1,0-1-1,0 0 1,1-1-1,11 10 1,-10-9-423,11 11-6221</inkml:trace>
</inkml:ink>
</file>

<file path=ppt/ink/ink51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1-26T07:54:01.583"/>
    </inkml:context>
    <inkml:brush xml:id="br0">
      <inkml:brushProperty name="width" value="0.05292" units="cm"/>
      <inkml:brushProperty name="height" value="0.05292" units="cm"/>
    </inkml:brush>
  </inkml:definitions>
  <inkml:trace contextRef="#ctx0" brushRef="#br0">3145 7441 0,'10'-9'16,"-20"18"-1,10-18-15,-10 28 0,0 11 32,0-10-17,10-10-15,0 49 31,-29 100 1,-1 59-1,-10 11 0,30-180-31,10 1 0,-10 0 16,-39 148 15,49-168-31,-10-1 16,0 71 15,60-120 16,-21 10-32,-9 10-15,10 0 0,119-10 32,-80 10-32,1 0 15,446 0 17,-397 0-32,387 0 31,49 10 0,-376-10 0,-219-30 1</inkml:trace>
  <inkml:trace contextRef="#ctx0" brushRef="#br0" timeOffset="1081.51">3314 7392 0,'-50'0'31,"100"0"-31,-120-10 16,80 10 0,119 10-1,-59 0 1,366 0-1,-287-10 1,10 0-16,20 10 0,-11 0 16,487 9-1,-139-9 17,-456 0-17,69-10 1,-110 0-1,-19 10 17,-10-10-17,10 10 1,-9 10 0,9-10-1,-20 59 1,20-39-1,-10 0-15,0 49 16,0-39-16,0 9 16,-40 170-1,40-170 1,-29 150 0,39-150-1,-10-9-15,0 69 16,10-59-1,0-20-15,-10-11 0,10 1 16,-10 20 0,10-30-1,-79-40 48,-30 30-63,39 0 0,-337 30 31,298-20-15,-10 0-16</inkml:trace>
  <inkml:trace contextRef="#ctx0" brushRef="#br0" timeOffset="1548.1">3701 7908 0,'0'0'0,"10"0"32,-20 69-1,10-49-31,-10 0 16,10 0-16,-10 0 0,10 9 15,-10-9-15,0 0 16,0 20-1</inkml:trace>
  <inkml:trace contextRef="#ctx0" brushRef="#br0" timeOffset="1847.6">3701 7918 0,'0'-179'31,"0"358"-31,30-437 31,-20 258-31,9 0 16,11 0-16,-10 0 15,10 0-15,-10 10 0,59 59 32,-119 70 14,20-119-46,-9-10 0,-80 29 32,79-58-17</inkml:trace>
  <inkml:trace contextRef="#ctx0" brushRef="#br0" timeOffset="2200.82">3870 7997 0,'0'0'0,"0"0"31,59-10 0,-29 60 0,-30-40-31,0 0 16,-10 19 0,-20-9 15,30-30-15,0 0-16,0 0 0,10-9 15,20-31 1,29-734 15,-49 1528-31</inkml:trace>
  <inkml:trace contextRef="#ctx0" brushRef="#br0" timeOffset="2608.94">4137 8017 0,'0'0'16,"0"-10"-16,10-10 31,-29 30 1,-11 40-1,20-40-31,0 49 31,20-49-15,0-10-16,0 0 0,10 0 15,-11 0-15,11-10 0,-10 0 16,0 0-16,10 0 0,-10 0 16,-10-9-16,0-41 31,-50 40 0,40 20-31,0 10 0,1 10 31,9 0-31</inkml:trace>
  <inkml:trace contextRef="#ctx0" brushRef="#br0" timeOffset="2849.82">4296 8007 0,'10'-10'16,"-20"20"-16,40-20 31,-30 70 1,0-31-32,10 110 31,-40 30 0,20-149-31,-79 0 16,69-30-1,0-20-15</inkml:trace>
  <inkml:trace contextRef="#ctx0" brushRef="#br0" timeOffset="3029.38">4296 7888 0,'0'0'0,"10"0"47</inkml:trace>
  <inkml:trace contextRef="#ctx0" brushRef="#br0" timeOffset="3441.7">4495 8027 0,'10'10'63,"-1"-10"-48,-9 10-15,30-10 16,-20 0-16,10 0 16,-10 0-16,0 0 15,0-10-15,0 0 16,-10-30-1,0 30 1,-10 0-16,-30 0 16,30 10-1,-10 0-15,-29 40 16,39-30 0,-10 69-1,20-59 1,10 0-16,0-10 15,0 0-15,39 0 16</inkml:trace>
  <inkml:trace contextRef="#ctx0" brushRef="#br0" timeOffset="3719.84">4882 7977 0,'0'0'0,"-10"-10"16,0 10-16,0 0 15,-20 0 1,-10 0 15,30 10-15,-9 20 0,9-10-16,0 49 31,69-29 0,-39-40-15,10 0-16,-10-10 0,9-10 15</inkml:trace>
  <inkml:trace contextRef="#ctx0" brushRef="#br0" timeOffset="3905.67">5030 7828 0,'0'0'0,"-10"-29"15,10 19-15,-9 10 16,-21 89 15,20-69-31,0 10 0,0 138 47,20-138-31</inkml:trace>
  <inkml:trace contextRef="#ctx0" brushRef="#br0" timeOffset="4069.76">4971 8017 0,'0'0'0,"0"-20"16,0 10-1,20 10 1,0 0-16,-11 0 15,71 0 1</inkml:trace>
  <inkml:trace contextRef="#ctx0" brushRef="#br0" timeOffset="5047.01">5884 8086 0,'20'10'15,"-40"-20"-15,248 30 16,-129-20-1,10 0-15,30 0 0,10 0 16,20 0-16,396 0 31,-178 0-31,-208 0 0,436 0 32,-556 0-17,11 0 1,-90-10-1</inkml:trace>
  <inkml:trace contextRef="#ctx0" brushRef="#br0" timeOffset="5526.13">6161 7759 0,'0'0'15,"10"-10"-15,0-10 32,-10 40-1,0-10-31,0 10 0,0 0 16,0-1-16,0 71 15</inkml:trace>
  <inkml:trace contextRef="#ctx0" brushRef="#br0" timeOffset="6141.73">8086 7828 0,'10'0'31,"0"0"0,70 10 0,-1-10 1,-69 0-32</inkml:trace>
  <inkml:trace contextRef="#ctx0" brushRef="#br0" timeOffset="6355.84">8156 7739 0,'0'0'0,"10"20"47,-10 49-16,0-49-31,0 0 0,-10 0 16,10 39-1</inkml:trace>
  <inkml:trace contextRef="#ctx0" brushRef="#br0" timeOffset="6546.14">8275 7789 0,'10'-10'0,"-40"40"47,-20 9-32,31-19-15,-1 0 16,-30 20-16</inkml:trace>
  <inkml:trace contextRef="#ctx0" brushRef="#br0" timeOffset="6738.36">8096 7789 0,'0'0'16,"0"10"-1,10 0 1,30 39 15,19-19-15,-29-20-16</inkml:trace>
  <inkml:trace contextRef="#ctx0" brushRef="#br0" timeOffset="7475.22">8711 7640 0,'0'0'0,"0"10"16,0 0-1,0 10-15,0-1 0,-10 11 16,10 10-16,-29 208 31,9-129-15,10-59-16,0 59 15,0-60 1,10 1-16,-10-21 0,10 11 0,-10 59 31,0-99-15,10 0-16,0 0 16,40-30 15,-20 20-31,0-10 15,277 0 17,-197 20-32,445 10 31,-376-10-31,10 0 16,-1 0-16,11 0 15,-11-10-15,-9 10 0,-10-1 16,-10 1-16,-21 0 15,-8-10-15,-31 10 0,-20-10 0,31 0 32,-160-39-17</inkml:trace>
  <inkml:trace contextRef="#ctx0" brushRef="#br0" timeOffset="8380.31">8821 7570 0,'0'0'0,"-10"0"0,59 10 32,-9-10-17,10 10-15,19-10 0,576 30 32,-457-20-17,11-10-15,-1 10 0,1201-10 47,-1299 0-31,-31-10-16,50 0 15,-99 10 17,-30 0-17,0 0 1,0 30 15,10-20-15,0 0-16,-50 138 31,41-108-15,9 0-16,-20 99 15,20-90 1,0 1-16,-10 99 15,10-100-15,10 130 32,-100 0-1</inkml:trace>
  <inkml:trace contextRef="#ctx0" brushRef="#br0" timeOffset="8938.6">9257 7997 0,'0'0'0,"0"10"31,10 50 1,-20 128-1,0-168-16,10 10-15</inkml:trace>
  <inkml:trace contextRef="#ctx0" brushRef="#br0" timeOffset="9239.84">9208 7987 0,'0'0'0,"0"-30"15,-10 11-15,10-61 32,19 40-17,110 21 17,-99 29-32,40 29 31,-51 51 0,-28-71-31,-81 41 31,21-40-15</inkml:trace>
  <inkml:trace contextRef="#ctx0" brushRef="#br0" timeOffset="9624.83">9446 8116 0,'0'0'0,"10"0"31,29 40 0,-39-20-15,10 0-16,-10 29 15,0-29 1,-10-10-16,0 10 16,0-20-1,0-40 1,10 20-1,40-89 17,-30 99-32,20-20 15,-20 30 1,0 0-16,0 0 0</inkml:trace>
  <inkml:trace contextRef="#ctx0" brushRef="#br0" timeOffset="10047.77">9793 8146 0,'0'0'0,"-10"-10"31,0 0-15,0 10-16,0 0 15,-10 0 1,20 10-16,-10 0 16,-9 40-1,19-11 1,39 21 15,21-70-15,9-79 15,-69 59-15,-30-20 15,-9 50-15,19 0-16,10 0 0,0 10 15</inkml:trace>
  <inkml:trace contextRef="#ctx0" brushRef="#br0" timeOffset="10339.73">10130 8146 0,'-10'-20'31,"0"20"-31,0-10 31,-9 30-15,-11 59 15,20-59-15,10 60-1,10-70 1,59-10 0</inkml:trace>
  <inkml:trace contextRef="#ctx0" brushRef="#br0" timeOffset="10783.93">10279 8176 0,'-10'-10'16,"0"10"-1,10 10 32,10-10-31,-10 10-16,10 0 15,10-10 1,0 0 0,0-10-1,-10 10-15,19-40 16,-29 30 0,0-20-1,-10 20 1,-9 10-16,9 0 0,-10 0 15,-10 0 1,20 10-16,-40 30 16,41-30-16,-1 79 31,10-69-15,10 0-16,29 10 15,1-30 1</inkml:trace>
  <inkml:trace contextRef="#ctx0" brushRef="#br0" timeOffset="11172.02">10587 8126 0,'0'-10'0,"0"20"0,19-40 15,-19 20 1,0 0-1,-39 1 17,29 9-17,-40 19 1,40-9 0,0 0-16,10 30 15,0-20 1,50 29-1,-30-19 1,10 0 0,-60 10 15,20-40-15,-50 10-1,31-40 16</inkml:trace>
  <inkml:trace contextRef="#ctx0" brushRef="#br0" timeOffset="11622.81">10884 8086 0,'0'0'0,"40"-29"15,-40 19 1,-10 0 0,-10 0-16,-10 10 15,11 0 1,9 0-16,0 0 0,-10 0 16,-20 40 15,30-31-31,10 1 0,-10 30 31,90 30 0,-60-61-31,19 41 32,-49 0-1,-29-40 0,-21-50 0,30 0-15</inkml:trace>
  <inkml:trace contextRef="#ctx0" brushRef="#br0" timeOffset="13445.07">11400 8731 0,'0'0'0,"10"0"32,0 0-17,60 10 1,-41-10-1,110 0 1,-109 0 0,0 0-16,-10 0 0,-1 0 15,1 0-15,0-10 16</inkml:trace>
  <inkml:trace contextRef="#ctx0" brushRef="#br0" timeOffset="13833.1">11837 8622 0,'0'0'0,"-10"-10"0,0 0 32,10 20 14,0 10-14,-30 40-1,20-11 0,0-29 0,10-10-31</inkml:trace>
  <inkml:trace contextRef="#ctx0" brushRef="#br0" timeOffset="15795.55">10210 8702 0,'-20'0'16,"20"19"15,0 1-16,0 0-15,0 139 32,0-70-17,0-29-15,10 227 32,-20-58-1,0-120 0,10-89 0,10-20-31,10-20 32,-20 10-1,-10 10-31</inkml:trace>
  <inkml:trace contextRef="#ctx0" brushRef="#br0" timeOffset="16217.01">10239 9704 0,'0'0'0,"-10"0"31,1-10 0,28 10-31,1 10 0,119 10 31,476 19 1,189 11-1,-278-20 0,-477-30-31,21 0 31,-159-20 1,59 20-32,10 0 0,10 0 0</inkml:trace>
  <inkml:trace contextRef="#ctx0" brushRef="#br0" timeOffset="16517.88">12422 9644 0,'0'0'15,"0"-10"-15,0 0 0,-10 10 16,10 40 15,0 49-15,0-49-16,-20 148 31,10 31 0,10-189-15,0-11-16</inkml:trace>
  <inkml:trace contextRef="#ctx0" brushRef="#br0" timeOffset="17687.09">12373 9585 0,'-20'-20'15,"0"10"-15,60 40 0,-90-120 31,60 90-31,10-10 16,19 10-16,150-10 31,148 10-15,-198 0-16,20 0 0,0-9 16,19 9-16,1 0 15,-1-10-15,1 10 0,-10 0 16,575-10 15,-645 10-31,169 0 31,-218 0 1,-70 20-1,0 49-16,-10 80 17,30-109-17,-10 138 1,0-128 0,0 148-1,10-148 1,-10 108 15,1-29 0,-1-119-31,10 0 0,-10 0 16,0 0-16,0-10 16,-10 10-16,-149-10 15,100 0 1,-388-20-1,309 10 1,-11 0-16,-10 0 16,-664-19 15,684 29-31,20 0 0,10 0 16,-70 0-1,120 10-15,-80 0 16,139-10-1,0-10 17,0 10-17,0 0-15,-19-10 16,19 0 0,0 10-16,0 0 15,10-10 1,-10 10-16,10-10 62,0-10-46,10 10 0,-10-10-16,10-19 15,0 19 1,0-60-1,0 61 1,-10-1-16,9-30 16,1 20 15,-10 40 0,-10 0-15,1 20-16,-1 30 15</inkml:trace>
  <inkml:trace contextRef="#ctx0" brushRef="#br0" timeOffset="18360.66">13027 9952 0,'30'-10'31,"-30"0"-15,40-20 0,-30 20-16,-10 0 15,-10-29 17,-10 39-32,10 0 15,-109 29 16,99-19-31,10 0 16,0 30 0,10-20-16,10-10 15,40 29 1,99 11 15,-129-40-31,-1 0 16,-9 0-16,0-10 0,-40 29 31,-118-19 0,118-10-31,10 0 0</inkml:trace>
  <inkml:trace contextRef="#ctx0" brushRef="#br0" timeOffset="18615.87">13236 9753 0,'10'0'16,"-100"40"-16,190-90 0,-90 50 16,-40 10-16,60 0 31,-30 109 0,-10-79-31,0 89 31,10-99-31,0 19 16</inkml:trace>
  <inkml:trace contextRef="#ctx0" brushRef="#br0" timeOffset="19015.29">13246 10011 0,'0'0'0,"-10"0"16,-10-10 15,30 10-15,69 0 15,-49 0-31,99 0 15,-109 0 1,49-20 0,-59 11-1,0-1-15,-10-10 16,10-30 0,-20 40-16,0 0 15,0 10-15,-39-744 16,39 1508-1,-10-754-15,-20 50 16,30-41 0,20 61 15,99-80-15</inkml:trace>
  <inkml:trace contextRef="#ctx0" brushRef="#br0" timeOffset="19482.96">13732 9932 0,'-10'-10'0,"0"10"16,10-10-16,0 30 31,0-10-15,0 69-1,0-59 1,0 10-16,0 39 16,0-49-16,0 0 15,0 20 1,0-40 15,10-30-15,-10 10-1,10 10-15,-10-10 0,0 0 16,0-9-16,0-1 16,10 0-16,-10 0 0,0 1 0,20-61 31,-10 80-15,19 10-1,1 40 1,-30-20-1,10-10-15,-10 10 0,-10-1 16,0-9 0,0 0-16,-29 10 15,29-20-15</inkml:trace>
  <inkml:trace contextRef="#ctx0" brushRef="#br0" timeOffset="19877.66">14168 9922 0,'10'-30'15,"-20"60"-15,1-90 31,-11 60-31,10 0 0,-60 0 32,-9 50-1,79-30-15,79 39 15,-49-49-31,-10 0 0,30 20 31,-50-10-31,0-10 0,0 0 16,-10-10-16,-80 20 31,-19-30-15</inkml:trace>
  <inkml:trace contextRef="#ctx0" brushRef="#br0" timeOffset="20631.48">10517 8960 0,'0'0'0,"-30"-30"31,30 50-15,0-10-1,0 89 17,0-60-32</inkml:trace>
  <inkml:trace contextRef="#ctx0" brushRef="#br0" timeOffset="21120.42">11678 9595 0,'-10'0'0,"20"0"0,-10 0 15,10 0 1,30 0 0,99 0 15,-120-10-31</inkml:trace>
  <inkml:trace contextRef="#ctx0" brushRef="#br0" timeOffset="21329.94">11807 9495 0,'0'0'0,"-10"0"32,10 60-1,0 39 0,0-79-31,0-10 0,0 0 16</inkml:trace>
  <inkml:trace contextRef="#ctx0" brushRef="#br0" timeOffset="21700.33">11658 9525 0,'0'0'0,"30"30"46,109 79-30</inkml:trace>
  <inkml:trace contextRef="#ctx0" brushRef="#br0" timeOffset="24105.14">11589 10874 0,'10'0'0,"-30"0"16,20 10-16,10-20 0,-20 10 31,20-9 0,0 9 0,-10 49 1,0-29-17,0-10-15,0 20 31,0-20 1,0-20-32,0 0 0,20-30 31,-11 20-31,31-69 31,-30 79-31,10-10 0,-10 10 16,39 10 15,-29 70-15,-20-50-1,10 29 17,-10-39-32,0 0 15,0-10 1,0-10-1,20-30 1,-10 21 0,0-1-16,49-784 15,-39 1538 1,0-734-16,-10 0 16,30 50-1,-40-30-15,0 79 31,0-89-15,0 10-16,0-10 16,10-10-16</inkml:trace>
  <inkml:trace contextRef="#ctx0" brushRef="#br0" timeOffset="24797.26">12234 10924 0,'0'0'0,"20"-10"16,-11-59 31,-9 59-32,-19-764 1,-51 1528 15,40-724-15,20-20-16,-29 49 31,39-49-15,0 0-16,10 0 15,39-20 16,-39 0-15,0 10-16,20-30 16,-20 20-1,0 0-15,-10 1 16,0 18 15,0 1-15,0 0-16,0 0 15,10 30 1,0-30-16,49 0 31,-49-20-15,59-30 0,-59 30-1,0-10-15,0-29 31,-10 39-31,-10 40 47,10 19-15,0-39-32,10 0 15,10 0 1</inkml:trace>
  <inkml:trace contextRef="#ctx0" brushRef="#br0" timeOffset="25006.9">12502 10775 0,'-10'-10'0,"20"20"0,-30-20 15,20 0-15,-10 10 16,10 10 47</inkml:trace>
  <inkml:trace contextRef="#ctx0" brushRef="#br0" timeOffset="25407.94">12631 10736 0,'-10'0'15,"20"0"-15,-20-10 16,10 0-1,-20 69 17,20-39-32,0 10 15,0 119 17,20-139-32,-10 9 15,-1-9-15,21-10 16</inkml:trace>
  <inkml:trace contextRef="#ctx0" brushRef="#br0" timeOffset="27984.19">14436 8989 0,'10'-10'31,"0"-9"0,10-11 0,-20 20-31,0 0 0,-10-10 32,-69 30-1,59 10-31,10-10 15,-10 10-15,0-1 0,10 1 16,0-10-16,10 10 16,0 40 15,10-51-31,0-9 0,0 0 16,79-19 15,-19-71 0,-60 71-31,10-31 31,-20 40-31,0 40 32,0 49-1,0-59-31,0-10 0,0 20 15,0-20-15,20-1 16,19-28 15,-29 9-15,0 0-16,-10 0 0,10-10 16,0 10-16,-10 0 0,10 0 15,0 10 16,-10 10-31,10 70 32,-10-61-32,0 11 0,10 30 15,0 39 17,-10-119-1,-10 10-16,10-10-15,0-9 16,0-190 15,10 199-31,59-29 32,-59 59-17,0 0-15,0 10 16,0-1-16,0 1 0,-10 0 15,-30 49 1,0-49 0,0-10-1,20 0 1</inkml:trace>
  <inkml:trace contextRef="#ctx0" brushRef="#br0" timeOffset="28438.37">14893 9029 0,'0'0'0,"-10"10"15,0 20 17,10-20-17,0 9-15,0 31 16,0-10-1,0 29 1,0-59 0,0 0-1,0-20 1,10-59 0,0 39-1,-10-10-15,10 10 0,19-128 31,-29 138-15,10 10-16,10 0 16,-10 10-1,0 10-15,0 0 0,0 0 16,0 10-16,-10-10 0,10 9 16,-10 21-1,-10-30-15,-30 30 16,30-30-1,0-1-15,0-9 0,0 0 16</inkml:trace>
  <inkml:trace contextRef="#ctx0" brushRef="#br0" timeOffset="28822.7">15151 9009 0,'0'0'0,"-20"-20"0,20 10 15,0 0-15,0 1 16,10 9 0,20 9-1,-21 1 1,21 50-1,-30-40-15,0 0 16,-20 19 15,10-69 1,20 11-17,60-81 1,-50 71-16,9 9 15,-9 0-15,0 10 16,0 10-16,-10 0 0</inkml:trace>
  <inkml:trace contextRef="#ctx0" brushRef="#br0" timeOffset="29094.5">15438 8960 0,'0'0'32,"-19"-20"-32,9 30 31,10 0-31,-10 9 16,0 31-1,20 19 16,0-59-31,29-20 32,-29 0-32,0 1 0</inkml:trace>
  <inkml:trace contextRef="#ctx0" brushRef="#br0" timeOffset="29547.88">15627 8940 0,'0'0'0,"10"-10"32,-10 20-32,0 10 15,0-1-15,10 71 47,0-71-16,0-19-31,9-39 32,31-60-1,-40 89-31,-10 0 16,10 10-16</inkml:trace>
  <inkml:trace contextRef="#ctx0" brushRef="#br0" timeOffset="30388.67">15974 9019 0,'0'-20'31,"0"40"-31,-10-109 31,0 79-31,10 0 31,-19 60 1,19-31-32,-10 1 0,10-10 15,0 50 16,29-60-15,-19 0 0,10-10-16,-10 10 15,30-40 17,-40 30-32,0 0 0,0 0 15,0 0-15,0 0 0,-10 1 16,10 9-16,-30 9 47,-10 51-16,40-50-31,-19 39 31,28-19-15,1-20-1,50-10 1,-50-10 0,10 10-16,-10-10 15,9 10-15,-9-10 0,0 0 16,0-9-16,0 9 16,0 0-16,0-10 15,-10 10-15,10-10 0,10-49 16,-10 49-1,9-89 1,-19 59 0,10 30-1,-20 20 17,10 10-32,-9 0 0,-1 10 0,10 0 15,-20 89 1,20-89-1,0 10-15,20 69 32,-20-79-32,10-10 0,-1 9 15,1-9-15,40-20 32</inkml:trace>
  <inkml:trace contextRef="#ctx0" brushRef="#br0" timeOffset="31546.82">14774 10865 0,'10'-10'0,"0"0"15,-30 30-15,40-50 0,-11 20 0,1-40 32,-10 30-17,0 1-15,0 9 0,0-10 16,-19-10-1,9 30-15,0 0 16,-10 20-16,-79 109 31,79 0-15,20-80 0,-10 110-1,10-129 1,0 10-16</inkml:trace>
  <inkml:trace contextRef="#ctx0" brushRef="#br0" timeOffset="31984.4">14575 11033 0,'10'-10'15,"-20"20"-15,60-40 31,-30 30-31,0 0 0,89-19 32,-30 9-17,-59 10 1,0-10-16,0 10 0,-11-10 16,1-20-1,-49 20 16,-31 60 1,60-30-17,0 39 1,10-49-16,10 0 16,40-20 15,29-59 0,-69 39-15,-10 20-16,0 0 15</inkml:trace>
  <inkml:trace contextRef="#ctx0" brushRef="#br0" timeOffset="32329.67">15071 10934 0,'0'0'0,"0"-10"16,-10 10-16,30 10 47,10 20-32,10 39 17,-30-49-17,-10-10-15,-10-20 32,20-59-1,-10 49-31,19 0 15,21-30 1,-10 30 0</inkml:trace>
  <inkml:trace contextRef="#ctx0" brushRef="#br0" timeOffset="32889.78">15369 10934 0,'0'0'16,"0"-10"15,10 30 1,-10-10-32,0 0 15,0 20 1,0-1-1,0-19-15,0 0 32,10-40-1,-10 20-31,10-9 0,10-1 16,-10 0-16,19-20 15,-9 20-15,-10 1 16,0 9-16,40 20 31,-50-1-31,0 11 16,10 30 15,-10-40 0,29-40 0,41-10 1,-31 100-1,-58-10 0</inkml:trace>
  <inkml:trace contextRef="#ctx0" brushRef="#br0" timeOffset="34659.78">16123 10011 0,'0'0'15,"10"-10"17,-10 0-17,10 10-15,-10-10 16,10-59-1,-20 59 1,-30-30 0,20 40-1,-49 20 1,49 0 0,0-10-16,-10 30 15,11 49 1,19-69-1,0-10-15,29 20 16,-19-21 0,0-9-16,20 0 15,30-39 1,-41 29 0,31-79-1,-10 19 16,-50 110 1,10-30-17,-10 10-15,10-1 0,0 71 32,10-70-17,39-20 16,-29 0-31,50-70 32,-60 60-17,-1-10-15,1 0 0,-10-9 16,10 9-16,-10 10 16,0 0-1,0 20 1,0 0-16,-10 39 15,0-19 1,10 10 0,10 0-1,0-30 1,40-10 0,-10-20-1,-1-10 1,-29 20-16,10-10 15,10-29 1,-20 49 0,-10 19 15,-10-19-15,10 10-16,0 0 0,0 0 15,0 0-15,0 10 16,10-10-16,20-10 31,-11-20-15,1 10-16,-10 0 15,10-10-15,10-19 16,0-61 15,-21 51-31,-9 39 16,-9 0-1,-1 20 1,-10 99 0,10-79-1,20 119 17,0-130-32,-10 1 0,0-10 15,10 0-15,-10 0 16</inkml:trace>
  <inkml:trace contextRef="#ctx0" brushRef="#br0" timeOffset="35111.98">16679 10051 0,'0'-10'0,"-10"0"0,20 30 0,10-60 47,9 40-31,-9 0-16,99 0 31,-39-20 0,-71-9 1,-48 29-1,29 10-31,0 9 15,0-9-15,0 10 16,0 0-16,10 0 0,0 39 31,10-49-31,-10 0 16,70-40 15,-61 21-15,21-91-1,-20 80-15,-20-9 32,-29 29-1</inkml:trace>
  <inkml:trace contextRef="#ctx0" brushRef="#br0" timeOffset="35724.35">17125 9991 0,'-20'-19'16,"20"9"0,20 49-16,-20-49 0,-10-9 31,20 19-31,-10 19 15,0-9-15,10 0 0,-10 10 16,0 59 15,-10-59 1,10-30-17,30-69 16,39-20 1,-49 89-32,-10 10 15,0 0-15,10 10 16,-20 69 15,0-59-31,0 0 0,0-10 16,0 20 15,20-50 0,89-80 1,-89 91-32,19 9 31,-39 69 0,-10-49-31,10 20 31,0-31-31</inkml:trace>
  <inkml:trace contextRef="#ctx0" brushRef="#br0" timeOffset="36404.71">17681 10041 0,'10'0'0,"-20"0"16,30-10-16,-20 0 0,10 0 15,-1-39 17,-9 39-32,0 0 0,-19 0 31,9 10-31,-40 30 31,40-20-31,0 9 0,-10 1 16,1 60-1,19-70 1,9-10-16,1 9 0,0-9 16,40-19 15,-30 9-31,-10-744 0,10 1478 15,19-784 1,-29 41 0,-10 9-16,0 0 15,0 30 1,-10 9 0,0-19-16,10 0 15,0 40 1,30-30-1,10-10 1,59-70 15,-79 40-31,20-49 32,-31 49-17,-9 0-15,0-10 16,-9-694 15,-1 1478-15,-10-675-1,20-59 1,0 0-16,0 20 16,0-30-1,10-10-15</inkml:trace>
  <inkml:trace contextRef="#ctx0" brushRef="#br0" timeOffset="37030.05">17919 9803 0,'-20'-20'32,"40"40"-32,-40-40 15</inkml:trace>
  <inkml:trace contextRef="#ctx0" brushRef="#br0" timeOffset="37313.85">18117 9724 0,'0'0'0,"-10"-20"15,1 40 17,-1 128-1,0-118-31,10 10 0,-10 59 15</inkml:trace>
  <inkml:trace contextRef="#ctx0" brushRef="#br0" timeOffset="37714.01">18028 10011 0,'0'-10'15,"0"20"-15,-10-40 32,20 30-17,0 0-15,10 0 0,109 0 47,-50-29-16,-69 19-31,0 0 0,0-30 16,-10 30 0,0 0-16,0 0 15,-10 10 1,10 10-16,0 0 16,-10 0-16,10 30 15,-10-30 1,10 39-1,0-39 1,0 0 0</inkml:trace>
  <inkml:trace contextRef="#ctx0" brushRef="#br0" timeOffset="39374.18">13067 11212 0,'0'0'15,"0"-10"-15,10 10 16,0 0 0,-10-20-1,0 10 1,0 0-16,0 0 0,-10-10 15,0 10 1,0 10-16,-10 0 16,1 0-16,-51 30 15,20 10 1,1 39 0,19 11 15,30-80-31,10-1 15,50-18 1,-31-1 0,-9 0-16,0 0 0,49-80 31,-49 41-15,-10 29-16,-10 10 15,10-10-15,-10 10 0,-10 100 47,-10 78-16,20-148-31,0 10 16,20 0-16</inkml:trace>
  <inkml:trace contextRef="#ctx0" brushRef="#br0" timeOffset="39649.97">13365 11251 0,'0'0'15,"-20"-29"17,20 19-32,-10 10 15,0 0-15,-40 30 31,31 9-15,-31 110 15,110-109 1,9-60-17</inkml:trace>
  <inkml:trace contextRef="#ctx0" brushRef="#br0" timeOffset="39845.42">13553 11103 0,'0'0'0,"10"-90"31,-10 100-31,-10 0 16,-10 40-1,11-20-15,-1 9 0,0 1 16,-20 109-1,30-110-15,-10 1 16,10 69 15</inkml:trace>
  <inkml:trace contextRef="#ctx0" brushRef="#br0" timeOffset="40151.87">13504 11361 0,'0'-20'0,"0"40"0,0-70 15,0 40 1,10 10 0,0 0-16,-1 10 15,11-10-15,-10 0 16,79-10 15,-69 0-31,-10 10 0,10-20 16,-10 20-1,-20 30 17,10-10-17,-30 69 1,30-69 0,-10 20-1</inkml:trace>
  <inkml:trace contextRef="#ctx0" brushRef="#br0" timeOffset="40309.41">13781 11103 0,'0'-20'0,"0"40"0,0-60 16,0 30-16,-9 0 15,-1 20 1,0 10-1</inkml:trace>
  <inkml:trace contextRef="#ctx0" brushRef="#br0" timeOffset="41080.71">13881 11301 0,'0'0'16,"0"10"-16,-10 20 62,0-10-46,-10 49 15,40-39-15,-10-20-16,0-10 0,39-10 31,31-70 0,-70 61-31,-30-51 32,-70 50-1,61 40 0,39-10-15,0-10-16,89-20 31,-79 20-15,-1-10-16,1 10 15,-10 0-15,40 20 31,-40 69 1,-10-69-32,0-10 15,0 0-15,0 0 0,0 0 0,0-20 47,10-10-31,0 10-16,0-10 15,89-59 32,-99 89-47,0 0 0,0 0 16,-20 89 15,20-29 0,40-70 1</inkml:trace>
  <inkml:trace contextRef="#ctx0" brushRef="#br0" timeOffset="59683.09">4812 11003 0,'-10'0'0,"20"0"0,-20-9 15,0 9-15,10-30 32,0 20-1,10-10-15,-10 10-16,0 10 0,10-50 31,10 11 0,-10 69 0,-10 69 1,-10-20-1,-10-49 0,10-30-31,10-10 31,0 0-31,0-10 0,0 0 16,0 1-16,10-11 0,0 0 16,0 0-16,0 0 15,0-9-15,10 9 0,-1 0 16,1 0-16,-10 1 15,89-21 1,-89 50 0,10 0-16,30 40 15,-30-20 1,9 79 0,-29-79-1,0 9-15,-9 31 16,-1-40-1,10-10-15,-20 20 16,10-60 15,10 10-15,40-99 0,-21 79-1,-9 10-15,50-59 16,-40 79-1,-10-10-15,9 20 16,-9 0-16,0 20 0,20 30 16,-20-30-1,10 69 1,-20-69 0,0 79-1,0-79 1,-10 0-16,10 0 0,0-11 15,0 11-15</inkml:trace>
  <inkml:trace contextRef="#ctx0" brushRef="#br0" timeOffset="61234.23">5725 10726 0,'-10'0'16,"0"0"-1,0 0-15,-69 49 32,69-29-17,-30 69 1,50 1 15,0-80-15,50 9-1,19-88 17,-69-40-1,-20 89-31,-20-20 31,20 30 16,20 10-47,40 0 16,-11 0-16,1 0 0,0 0 15,218-10 16,-238 1-31,-1 9 16,1-10 0,-20 10-1,-10-10-15,-59 10 32,29 20-17,-29 59 16,59-29-15,0-11-16,10-19 0,0 20 31,40-20 1,-21-20-32,1-10 0,40-40 31,39-168 0,-69 39 0,-20 139 1,-20 60-32,10-10 15,-40 189 16,40-90-15,0-79-16,0-1 16,0-9-16,10 0 0,0 0 15,0 0-15,0-20 16,0 10-16,0-10 0,10 0 16,39-60 15,1-69 0,-50 119-31,-10 0 0,0 0 16,0 20-1,0 0 1,-10 0-16,10 0 0,-10 10 16,0 79 15,10-89-31,30 20 31,-21-30-15,1 0-16,10-10 15,-10 0-15,0 0 0,10 0 16,-10-10-16,10 0 0,-10 11 16,9-41-1,-9 40 1,-10 0-16,0 60 31,0-30-15,0-1-16,0 1 0,0 0 15,0 20 1,10-30-16,20 10 16,69-80 15,-79 40-16,20-49-15,-10-11 16,-11 31 0,-9-130 15,-10 159-31,0 10 0,-10 10 16,-29 60-1,29-30 1,10-1-16,-10 11 0,0-10 15,0 0-15,10 109 32,10-100-17,0-19-15</inkml:trace>
  <inkml:trace contextRef="#ctx0" brushRef="#br0" timeOffset="61676.66">7114 10815 0,'0'0'0,"10"-40"16,-20 30-16,0-10 16,-69 1 15,59 29-31,0-1 15,-30 31 1,31-30 0,9 10-16,-10 30 15,30 19 17,10-59-32,-11 0 0,1-10 15,10 0-15,-10 0 16,10 0-16,-10-10 0,0 10 15,10-20-15,-10 10 16,0-10-16,19-49 31,-29 59-31,10 20 32,-10 10-17,0-10-15,30 59 31</inkml:trace>
  <inkml:trace contextRef="#ctx0" brushRef="#br0" timeOffset="62126.02">7213 10805 0,'-10'-20'16,"20"40"-16,-30-60 0,20 20 0,-10 11 15,40 18 17,-20 1-32,10 0 15,0 10-15,-10 0 0,10 0 16,-11 0-16,1 0 0,-10 9 31,-19-9 0,9-20-15,0-10-16,10-10 16,10 1-16,0-1 0,109-109 47,-70 158-16,-49-19-31,0 10 15,0 0-15,-20 40 32,20-50-32,0 29 31,10-19-15</inkml:trace>
  <inkml:trace contextRef="#ctx0" brushRef="#br0" timeOffset="62294.27">7471 10547 0,'0'-20'16,"0"40"-16,-10-60 0,10 30 0,0 0 31</inkml:trace>
  <inkml:trace contextRef="#ctx0" brushRef="#br0" timeOffset="62655.78">7640 10726 0,'-10'0'0,"20"0"16,-30 0-16,20-10 15,20-40 17,0 40-32,-10 0 0,39 10 15,-29 10 1,20 40 15,-30-20-31,-10-11 0,-10 1 16,0 0-16,0-10 15,-79 69 17,59-19-1,30-50-31,20 0 16,-10-10-16,9 0 0,21-10 15</inkml:trace>
  <inkml:trace contextRef="#ctx0" brushRef="#br0" timeOffset="63434.05">7680 10825 0,'-20'0'0,"40"0"0,-50 0 0,30-10 16,20 10-1,-10 0 1,9 0-16,81-10 15,-61 10 1,1 0-16,0-10 0,-1 10 16,61-10-1,-81 0 1,-29 0 0,-9 0-1,9 0-15,0 1 16,-50-1-1,50 10 1,0 10-16,1-1 16,-41 91-1,50-80 1,0 29 0,0-39-1,50 0 1,-1-20 15,-19-20-31,-10 20 0,9-19 31,-19 19-15,-10 30 15,0-1-15,0 1-16,10 0 15,0-10 1,0 0-16,30-10 16,-30 0-1,79-40 1,-79 20 0,10 1-16,0-1 0,-10-10 15,9-69 1,-19 59-16,0 0 15,0 11-15,0-21 16,-9 30-16,-1 60 31,-10 158 16,20-158-47,0-10 0,10 29 16,10 1-1</inkml:trace>
  <inkml:trace contextRef="#ctx0" brushRef="#br0" timeOffset="63783.06">8315 10815 0,'0'-10'15,"0"20"-15,-10-30 0,0 10 0,0 10 31,49 0 1,-19 0-17,50-10 1,-1-29 15,-39 19 0,-40 69 16,0 51-15,10-91-32,0 11 15,0 0 1</inkml:trace>
  <inkml:trace contextRef="#ctx0" brushRef="#br0" timeOffset="63921.84">8563 10567 0,'0'-20'15,"0"40"-15,-10-40 0,-10 30 16</inkml:trace>
  <inkml:trace contextRef="#ctx0" brushRef="#br0" timeOffset="64796.85">8781 10706 0,'20'0'31,"-40"-744"-31,30 1498 32,-20-744-32,0 0 15,0 9-15,-20 11 16,20-10-16,0 10 16,10-10-16,-10-1 15,10 1-15,20 20 16,-10-30-16,10 0 15,-10 0-15,40-10 16,-40-10 0,9-10-16,1-10 15,-10 10-15,0-29 16,-10 29-16,0 0 16,-50-30 15,41 50-16,-1 10-15,-10 10 16,10-20 0,10 10-16,10 0 31,10-10-15,-1-10-16,1 10 15,60-30 1,-60 20-16,-1 10 15,1 0-15,10 0 16,-20 0-16,0 10 16,10 40-1,-10-30 1,-10-10-16,0 29 16,0-9-1,10-40 32,29-39-16,-19 29-31,-10 10 0,10-10 16,20-10 0,-31 30-1,-9 10-15,10 20 16,10 49-1,-20-59 1,20 10 0,-10-20-16,0 10 15,0-20-15,0 0 16,0-10 0,0 0-16,19-20 15,-19 20 1,0 0-16,-10 0 0</inkml:trace>
  <inkml:trace contextRef="#ctx0" brushRef="#br0" timeOffset="65737.25">4951 11638 0,'0'0'0,"10"-19"16,-10 9-16,0 20 31,-30 208 0,10-139-15,0 70 15,20-139-31</inkml:trace>
  <inkml:trace contextRef="#ctx0" brushRef="#br0" timeOffset="66189.92">4872 11638 0,'-40'-178'31,"40"128"-31,40 278 16,-80-495-16,50 217 0,10 10 0,-10 1 16,19 9-16,1 0 0,89-30 31,80 170 0,-170-61-31,-19 1 0,0 9 16,-30 150-1,11-160 1,-21-19-16,0 0 0,0 0 16,-79 29-1,89-59 1,-19-10-1,39 0 1,9 0-16,11-9 16,40 19-1,-50 19 1,10-9-16,-10 10 0,9 0 16,41 59 15,-40-39-31,0-30 0,29 10 31</inkml:trace>
  <inkml:trace contextRef="#ctx0" brushRef="#br0" timeOffset="67040.62">5457 11847 0,'0'0'0,"-40"-50"16,30 30 15,1 20-15,9 10 15,9-10-15,1 0-16,0 0 15,40-10 1,-40 0-1,29-49 17,-39 49-32,0-10 0,0 10 15,-9 0-15,-31-10 16,30 20 0,0 10-16,-10 0 0,0 30 15,10-20-15,10 99 47,40-70-31,-20-39-16,0 0 0,0-10 15,69-20 1,-69 11 0,39-81-1,-49 70 1,10-69-1,-20 69 1,0-10 0,-10 30-16,0 50 31,10 0-15,-10 19-1,10-29 1,10-20-16,10 9 15,-10-29 1,0 10-16,30-29 16,-21 9-1,1-10-15,0 10 0,10-40 16,-20 30 0,20-79 15,-30 129 0,-10 59 0,10-59-31,10-20 16,-10 10-16,10 0 16,-10-10-16,19 9 15,11-29 1,-20 1-16</inkml:trace>
  <inkml:trace contextRef="#ctx0" brushRef="#br0" timeOffset="67329.53">6171 11688 0,'0'-10'16,"0"20"-16,10-30 0,-49 20 31,29 10-15,0-10-16,-20 20 15,50 30 32,0-41-47,0 1 0,-1 10 0,31 10 32,-70 20-1,-29-40-16,29-10-15,-10 9 0,0-9 16,10 0-16</inkml:trace>
  <inkml:trace contextRef="#ctx0" brushRef="#br0" timeOffset="67826.78">6340 11787 0,'10'-10'0,"-10"0"0,0 0 16,10 1-16,-10-11 0,10-20 31,-10-20 0,-50 90 0,-19 30 1,49-11-1,70-29 0,-31-20-31,-9 0 16,60-39 15,-50-21 0,-20 50-31,0 0 16,-10 40 15,10 0-31,-10-1 16,10-9-16,0 0 0,0 0 15,0 0-15,30 10 16</inkml:trace>
  <inkml:trace contextRef="#ctx0" brushRef="#br0" timeOffset="68275.98">6598 11539 0,'-10'-30'0,"20"60"0,-30-79 15,20 29-15,-10 0 0,0 10 16,-19 40 0,29 0-1,-10-11-15,0 81 16,10-61 0,0 90 15,0-79-16,20-80 17,-20 10-17,59-59 1,-49 69 0,79 0-1,-69 20 1,0 10-16,-10 0 15,0 79 17,-30-89-32,0 0 0,0-10 15,-69 0 1,79-20 0</inkml:trace>
  <inkml:trace contextRef="#ctx0" brushRef="#br0" timeOffset="68468">6757 11708 0,'10'0'0,"-10"-10"0,-10 20 16,30-20-16,-10 30 31,-1-10-15,1 0-16,0 0 0,20 79 31,-30-79-15,0 0-16</inkml:trace>
  <inkml:trace contextRef="#ctx0" brushRef="#br0" timeOffset="68649.98">6906 11480 0,'0'-20'0,"0"40"0,-20-60 15,10 40-15,-20 10 47</inkml:trace>
  <inkml:trace contextRef="#ctx0" brushRef="#br0" timeOffset="68866.83">6955 11500 0,'0'0'16,"10"-10"0,-10 20-1,0 9 1,0 1-16,20 69 15,-20-59 1,10 10-16,0 109 31,0-129-15</inkml:trace>
  <inkml:trace contextRef="#ctx0" brushRef="#br0" timeOffset="69076.88">7174 11698 0,'19'10'31,"-38"-20"-31,38 79 31,-19-49-31,0-10 16,0 10-16,0-10 15,0 0-15,0 10 16</inkml:trace>
  <inkml:trace contextRef="#ctx0" brushRef="#br0" timeOffset="69232.98">7243 11539 0,'-10'-69'31,"20"138"-31,-30-128 31</inkml:trace>
  <inkml:trace contextRef="#ctx0" brushRef="#br0" timeOffset="69428.7">7402 11490 0,'0'-10'0,"0"0"15,-30 69-15,60-98 16,-30 29-16,0 20 0,0 9 16,0 1-16,20 159 31,-1-90-16</inkml:trace>
  <inkml:trace contextRef="#ctx0" brushRef="#br0" timeOffset="70142.37">7392 11718 0,'0'-10'15,"0"20"-15,0-30 0,10 20 32,99 10-1,-89-10-31,9 0 16,1 0-16,40-20 31,-60 0 0,-20 20 0,10 10-31,-10 20 32,49 19-1,-29-49-31,0 10 15,40-20 1,9-49 15,-49 49-31,-10-10 16,10 40 15,-10 0-31,10 168 31,-10 100 1,-10-268-32,0 0 15,0-10-15,1-10 0,-1 0 16,-60-139 15,70 99-31,0 0 16,109-128 15,-19 158-15,-80 10-1,9 10 17,-48 0-17</inkml:trace>
  <inkml:trace contextRef="#ctx0" brushRef="#br0" timeOffset="85336.97">11450 2858 0,'-10'0'16,"0"0"-16,30 0 0,-50 0 16,30 9 31,20-9-32,-10 0-15,20 0 16,-20 0-16,9 0 15,-9-9-15,0 9 16,0 0-16,0-10 0,0 10 16,0-10-16</inkml:trace>
  <inkml:trace contextRef="#ctx0" brushRef="#br0" timeOffset="85875.67">11787 2699 0,'0'0'0,"0"-10"16,0-10-1,0 0 17,-10 20-17,30 60 16,20 19 1,-30-59-17,10 0 17,29-50-1,-29 10-31,0 0 0,0 0 15,39-59 17,-49 69-32,-20 30 31,-29 109 0,29-99-31,0 0 16,-10 89 15,40-90 0</inkml:trace>
  <inkml:trace contextRef="#ctx0" brushRef="#br0" timeOffset="86271.8">12184 2798 0,'0'10'31,"0"0"0,10-10-31,-10 10 0,10-10 16,0 0-16,20 0 31,19-20-15,-39 20-1,0-40 17,-20 30-32,-10-10 15,0 20 1,-49 20-1,49 0 1,-29 50 0,39-51-1,10 1-15,19 40 32,1-50-32,50-10 15</inkml:trace>
  <inkml:trace contextRef="#ctx0" brushRef="#br0" timeOffset="86656.84">12591 2738 0,'0'0'0,"0"-9"16,10 9-16,-10-10 15,0 0 1,-10 10 0,0 0-16,-10 0 15,10 0-15,-10 0 0,10 10 16,-29 9 0,19 1-16,20-10 15,0 10-15,0 0 16,0-10-16,10 10 0,10 0 15,-1-1-15,1-9 0,0 10 16,0-10-16,-10 0 16,10 0-16,-10 10 15,-30-20 1,-129-10 0,99 0-16,1 0 15,-40 0 1</inkml:trace>
  <inkml:trace contextRef="#ctx0" brushRef="#br0" timeOffset="90559.04">9942 3542 0,'10'0'62,"49"0"-30,-29 0-32,0 0 15,59 0 1,-69-10 0,-10 10-16,0 0 0,0 0 31</inkml:trace>
  <inkml:trace contextRef="#ctx0" brushRef="#br0" timeOffset="107549.8">10517 3354 0,'0'-20'31,"-10"10"1,10 60 30,10 49-31,10-40 1,0-39-17,-20-20-15,40-20 31,9-69 1,-49 69-32,10 0 15,10-49 17,-50 128-1,20-29-31,0 0 15,-19 79 1,-1 89 15,30-178-15,0 10 15,0-40-31</inkml:trace>
  <inkml:trace contextRef="#ctx0" brushRef="#br0" timeOffset="108308.77">10716 3641 0,'0'0'0,"0"0"32,10 20-1,39-10 0,-39-10-31,30-20 31,-30 10-31,0 0 16,0 1-16,-1-1 0,1-40 31,-39 10 1,19 40-32,-10 10 15,-30 30 1,20-10-1,21-10-15,9 49 32,49-29-1,60-70 0,10-49 0,-49-1 1,-80 60-1,0 30-31,0 0 0,-20 10 31,30 49 0,20-49-31,0-10 0,69 40 32,-79-40-32,20 0 15,-40-10 1,-10 0-16,0 10 16,-128-10 15</inkml:trace>
  <inkml:trace contextRef="#ctx0" brushRef="#br0" timeOffset="117517.02">15944 5973 0,'0'0'0,"10"-10"16,-10 0-16,20-49 15,-10 39 1,-20 10-16,-49 0 15,19 10 1,-20 0-16,-138 50 16,29 19-1,-267 308 17,396-298-17,0 1-15,1 148 16,49-159-16,168 140 31,-88-169-15,9-21-16,20 11 0,0-20 15,10-10-15,575-119 32,-178-218-1,-367-80 0,-189 347-31,-297-138 31,198 178-31,-139-29 16,129 39-16,-278 0 31</inkml:trace>
  <inkml:trace contextRef="#ctx0" brushRef="#br0" timeOffset="117985.17">15300 6509 0,'0'0'0,"0"-10"16,0 0-16,9 10 0,1-10 16,10 0-16,50 0 15,-50 10 1,19 10-16,-9 20 16,-30-20-1,0 10-15,-20 49 16,10-49-1,0 0-15,0-10 16,0 39 0,20-39-1,10-20 1</inkml:trace>
  <inkml:trace contextRef="#ctx0" brushRef="#br0" timeOffset="118161.51">15438 6221 0,'-9'0'0,"18"0"0,-28 0 32,29 0-1</inkml:trace>
  <inkml:trace contextRef="#ctx0" brushRef="#br0" timeOffset="119077.02">15667 6439 0,'0'10'47,"0"60"-16,-20 69 0,20-110-31,0 31 31,10-80 1,-10 0-17,20-129 1,-20-99 15,19 129 0,-9 109-31,0 10 16,80 50 15,-81 49 0,-78 0 1,9-39-1,70-1 0,70 41 0,-11-41-15</inkml:trace>
  <inkml:trace contextRef="#ctx0" brushRef="#br0" timeOffset="120007.68">15944 6340 0,'0'0'0,"-9"0"31,9 10-31,-20 119 32,20 30-1,0-149-31,0 19 31,0-48-15,0-1-1,29-109 17,-19 79-32,10-99 31,0 120-16,-20 78 32,-10-19-15,0-30-1,10-10 16,0 0 15,0 0 32,10-10-63,-10 1 0,10-11 16,20 0-31,-20 30 0,39 30-1,-39-10 1,0-1-16,0 51 15,-10-20 1,-10-31-16,0-9 16,-10 0-16,-19 20 15,19-30 1,10 0-16,0 0 0</inkml:trace>
  <inkml:trace contextRef="#ctx0" brushRef="#br0" timeOffset="120481.53">16222 6360 0,'10'60'47,"-10"-41"-31,0 11-16,0 49 15,0-49 1,0-10-16,0 0 16,0-10-16,0 10 15,20-139 32,-10 69-47,-10 0 16,10 1-16,0-1 15,0 11-15,0-11 0,49-39 32,-49 108-17,20 91 1,-20-61-1,0 120 1,-10-129 0,10-11-16,-10 51 15</inkml:trace>
  <inkml:trace contextRef="#ctx0" brushRef="#br0" timeOffset="120655.74">16312 6459 0,'-10'0'16,"0"-10"-16,79 10 47,-39 0-32,0 0-15,9-10 0</inkml:trace>
  <inkml:trace contextRef="#ctx0" brushRef="#br0" timeOffset="129861.64">16976 6350 0,'10'0'15,"-10"-10"1,10 0-1,0 0 1,0 0-16,69-29 31,11 9-15,-31 20-16,31-10 0,-1 0 16,318-19-1,-239 29-15,11 0 16,625 10-1,-596 10-15,377 10 32,308 39-1,-803-49-31,-11-10 16,80 20-1,-139-20-15,-1 0 16,-38 0 15,-11-10 0,20 10-31,10-10 16</inkml:trace>
  <inkml:trace contextRef="#ctx0" brushRef="#br0" timeOffset="130265.98">20776 6013 0,'-10'-10'15,"20"20"-15,0-30 32,0 30-32,159 49 31,-50-9-15,-89-30-16,0 10 15,-11 99 16,-38-110-31,-110 81 32,-70-1-1,169-79-31,1-10 0</inkml:trace>
  <inkml:trace contextRef="#ctx0" brushRef="#br0" timeOffset="131499.31">16788 7590 0,'0'0'0,"0"-20"15,0 11-15,0-21 32,0 20-17,0 0-15,-20 20 16,10 10 0,-30 89-1,30-79 1,-19 79-1,29-89 1,0-1-16,20 11 16,-1-30-1,1-10-15,10-20 16,0 11-16,-10-1 16,39-69-1,-39 59 1,-10 0-16,20-10 15,-30 120 17,0 9-1,39-59 0,-19-30-31,50-90 47,-60 41-47,-10 19 0,-10-49 31,-10 79-15,0 0-16</inkml:trace>
  <inkml:trace contextRef="#ctx0" brushRef="#br0" timeOffset="131816.9">17453 7432 0,'29'-50'0,"-58"100"0,58-120 16,-39 11-1,0 49 1,-39 39-1,-21 190 17,51-100-17,19-60-15,-10 40 16,0-49-16,0-10 16,10-1-16,-20-9 15,10-10-15,0 0 0,0-10 16,-10-10-16</inkml:trace>
  <inkml:trace contextRef="#ctx0" brushRef="#br0" timeOffset="131941.63">17294 7680 0,'40'0'15,"-11"10"-15,1-10 16,-129-10-16,228 29 0,-99-19 0,69 0 31</inkml:trace>
  <inkml:trace contextRef="#ctx0" brushRef="#br0" timeOffset="132417.04">17701 7005 0,'-219'-70'31,"438"140"-31,-606-120 16,297 70-16,-9 10 16,10 20-16,-159 138 15,-20 259 16,248-90 1,50-298-32,10 1 15,128 59 1,-19-89 0,-60-30-16,11-20 0,88-60 15,-99 31 1,1-21-16,-11 1 0,0-20 15,-9-1-15,-11 1 0,-9-10 16,-80-338 15,-39 398-15,-21 9-16,1 10 0,-10 0 16,0 10-16,-239 0 31,309 20-31</inkml:trace>
  <inkml:trace contextRef="#ctx0" brushRef="#br0" timeOffset="133115.31">17978 7709 0,'10'10'32,"10"-10"-17,0 0 1,10 0-16,19 0 0,11 0 0,19-10 16,378-69-1,-308 39 1,9 1-16,1-11 0,635-248 31,-665 239-15,-10-1-16,-10 11 15,179-110 1,-249 129-16,-19 10 16,20-19-1,-40 29 1,-10 0 15,0 10-15,10 10-16,0 0 15,0 0 1</inkml:trace>
  <inkml:trace contextRef="#ctx0" brushRef="#br0" timeOffset="133619.72">20399 6816 0,'0'0'15,"-19"0"-15,-31-10 16,40 1-1,0 9-15,10-10 16,40 0 0,-10 0-16,-1 0 15,11 0-15,0 10 16,128-30 0,-138 20-1,-10 10-15,20 0 16,-40 0-1,-10 50 1,0-40 0,0 99-1,10-79 1,0 79 0,10-89-1,-10-10-15,0 0 0,10-1 16,-10 1-16,0 0 15,0-20 17,0 0-17,0 1-15</inkml:trace>
  <inkml:trace contextRef="#ctx0" brushRef="#br0" timeOffset="135208.79">22175 5715 0,'20'-30'0,"-40"60"0,40-70 16,-69 1 15,-41 39-15,31 10-16,-1 9 0,-19 1 15,-516 337 17,515-277-17,1 9-15,9 0 16,1 1-16,-130 267 31,279 119 0,-21-396-31,21-1 16,634 258 15,40-386 1,-29-318-1,-219-130 0,-447 398-31,-29-308 31,-80 308-31,-386-357 32,-259 168-1,596 268-31,-129 30 31,109 50-15</inkml:trace>
  <inkml:trace contextRef="#ctx0" brushRef="#br0" timeOffset="136913.96">21511 6529 0,'0'0'0,"-10"-20"16,10 10-16,0 0 15,0 0-15,0 30 32,-50 109-1,40-89-31,10-11 15,-20 61 1,10-51 0,10-39 15,0-29-15,0-81-1,20-157 16,-10 207-31,0 10 16,10 11-16,79-51 31,-69 90-31,59 60 32,-69-40-32,-10 0 15,0-1-15,-10 11 0,-60 60 31,-39-11 1,79-69-32,0 20 31,40-21-15,-10 1-16,20 0 0,0 0 15,148 89 16,-158-79-31,-10 0 16,-79 89 15,39-89-31,0-10 0,-89 0 32,40-70-1,79 31-31</inkml:trace>
  <inkml:trace contextRef="#ctx0" brushRef="#br0" timeOffset="137434.73">21937 6489 0,'0'-20'31,"0"40"-31,10 0 31,-10 0-31,0 9 16,10 1-16,-20 139 31,0-100-15,0-49-16,10-10 15,-10-10 17,20-139-1,30-139 0,-30 229-31,0 9 0,30-49 31,59 158 1,-69-9-17,-11-30-15,-19 29 16,-10-39-16,-9 0 0,-1 0 16,-139 39 15,139-59-31</inkml:trace>
  <inkml:trace contextRef="#ctx0" brushRef="#br0" timeOffset="137936.91">22324 6499 0,'0'0'0,"0"-10"16,0 0-16,0 0 16,0 40-1,10 0 1,-10-11-16,0 11 16,-30 139-1,30-139 1,-10-10-16,1 9 0,9-19 15,-20 30 1,30-90 31,0 21-47,39-150 31,-29 129-31,79-168 31,-19 228-15,-71 10 0,11 10-16,10 79 15,-20-70 1,-10 1-16,10 0 16,-10 29-16,0-39 15,10 69 1,0-89-1,-10 0-15</inkml:trace>
  <inkml:trace contextRef="#ctx0" brushRef="#br0" timeOffset="138140.87">22374 6677 0,'0'0'0,"-20"-9"16,0-1-16,10 0 0,60-10 31,-30 20-15,19 0-16,80-10 15,-79 10 1,0 0-16,-1 0 0,-9 0 16,10 0-16</inkml:trace>
  <inkml:trace contextRef="#ctx0" brushRef="#br0" timeOffset="139811.76">15280 5546 0,'0'0'16,"39"50"15,41 49-31,98 110 15,-98-120 1,-1 0-16,219 268 16,-30-19 15,-229-299-15,-19-9-16,10-10 15,-20 0-15,0 0 0,0-20 16,0 0-16,0-10 15,-1-20-15</inkml:trace>
  <inkml:trace contextRef="#ctx0" brushRef="#br0" timeOffset="140214.37">16490 5487 0,'0'0'0,"-79"-50"15,59 70 1,-119 218 0,99-139-1,-158 378 1,-60 78 15,218-475-15,1-11-16,-51 70 15,70-109 1,11-10-16,-1 0 0,0-11 16,10 1-16,20-20 78</inkml:trace>
  <inkml:trace contextRef="#ctx0" brushRef="#br0" timeOffset="141149.26">16718 6975 0,'0'0'15,"-10"-10"-15,10 0 0,-9 0 16,28 20 15,-9 10-15,10 0-16,0 10 0,10 9 15,198 249 1,-159-199 0,1 1-16,-11-11 0,11 10 15,39 50 1,-69-89-16,-11 0 0,1-11 15,40 70 17,-31-69-17,-29-40 1,10-30 0,10-29-1</inkml:trace>
  <inkml:trace contextRef="#ctx0" brushRef="#br0" timeOffset="141578.15">17810 6926 0,'0'0'0,"10"-70"15,-10 50-15,0 10 0,-10 10 16,-89 70 0,59-31-16,-258 269 31,209-209-15,-10 10-16,-249 288 15,279-317 1,-159 168-1,188-199 1,-79 120 0,99-139-1,10 0-15,0-21 0,0 11 16,10-10-16,-10 0 16,20-30 15,-10 0-16,10 11-15,-10-11 0,10-10 16,0 0-16</inkml:trace>
  <inkml:trace contextRef="#ctx0" brushRef="#br0" timeOffset="143804.73">21332 7035 0,'0'0'0,"-10"0"15,0 0-15,0 0 0,30 0 47,40 0-31,-41 0-1,120 0 1,-59 0 15,-70 0-15,0 0-1</inkml:trace>
  <inkml:trace contextRef="#ctx0" brushRef="#br0" timeOffset="144173.12">21937 7084 0,'0'0'0,"20"0"62,-10 0-46,10 0-16,59 0 16,-49 0-1,0 0-15,0 0 0,-11 0 16,1 0-16,-10 0 0,10 0 47</inkml:trace>
  <inkml:trace contextRef="#ctx0" brushRef="#br0" timeOffset="144462.25">22632 7124 0,'0'0'0,"-20"-10"16,20 0-16,0 0 31,30 10-15,39 0 0,70 0 15,-119 0-31,0 0 31,-50 0-15</inkml:trace>
  <inkml:trace contextRef="#ctx0" brushRef="#br0" timeOffset="146452.84">22701 6062 0,'0'-20'31,"20"1"0,-10 19 1,0 29-1,-10-9-31,0-10 0,0 10 16,30 49 15,-20-49 0,0-30-31,9 0 0,-9-9 16,189-130 15,-150 109-31,1 0 0,10 1 16,-11-1-16,-9 0 0,99-69 46,-119 109-14,-20 20-1,0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7.055"/>
    </inkml:context>
    <inkml:brush xml:id="br0">
      <inkml:brushProperty name="width" value="0.05" units="cm"/>
      <inkml:brushProperty name="height" value="0.05" units="cm"/>
    </inkml:brush>
  </inkml:definitions>
  <inkml:trace contextRef="#ctx0" brushRef="#br0">7 64 24575,'-1'-2'0,"0"0"0,0 0 0,0 0 0,1 0 0,-1 0 0,1-1 0,-1 1 0,1 0 0,-1 0 0,1 0 0,0 0 0,0 0 0,0-1 0,1 1 0,-1-3 0,1 4 0,0 0 0,-1-1 0,1 1 0,0 0 0,-1-1 0,1 1 0,0 0 0,0 0 0,0 0 0,0 0 0,0 0 0,0 0 0,0 0 0,1 0 0,-1 1 0,0-1 0,3-1 0,0 1 0,0-1 0,0 1 0,1 1 0,-1-1 0,1 0 0,-1 1 0,0 0 0,1 0 0,-1 0 0,1 1 0,-1 0 0,0-1 0,8 4 0,-5-2 0,0 1 0,0 0 0,0 0 0,-1 1 0,1 0 0,-1 0 0,0 1 0,0 0 0,-1 0 0,7 6 0,-11-9 0,1 0 0,-1 0 0,1 0 0,-1 0 0,0 0 0,1 0 0,-1 1 0,0-1 0,-1 0 0,1 0 0,0 1 0,-1-1 0,1 1 0,-1-1 0,0 0 0,1 1 0,-1-1 0,-1 1 0,1-1 0,0 1 0,0-1 0,-1 0 0,0 1 0,1-1 0,-1 1 0,0-1 0,0 0 0,0 0 0,0 0 0,-1 0 0,1 0 0,-1 0 0,1 0 0,-4 3 0,-3 2 0,0-1 0,0 0 0,-1 0 0,0-1 0,0 0 0,0 0 0,0-1 0,-1-1 0,0 0 0,-14 3 0,-3 3 0,26-9 0,0 0 0,1 0 0,-1 0 0,1 0 0,-1 0 0,0 0 0,1 1 0,-1-1 0,1 0 0,-1 1 0,1-1 0,-1 0 0,1 1 0,-1-1 0,1 0 0,-1 1 0,1-1 0,0 1 0,-1-1 0,1 1 0,0-1 0,-1 1 0,1-1 0,0 1 0,-1-1 0,1 1 0,0 0 0,0-1 0,0 1 0,0-1 0,0 1 0,0 0 0,-1-1 0,1 1 0,1 0 0,-1 1 0,1 0 0,0 0 0,0 0 0,0 0 0,0 0 0,0 0 0,1-1 0,-1 1 0,1-1 0,2 3 0,4 4 0,1-2 0,0 1 0,12 6 0,-8-6 0,-1-1 0,1-1 0,0 0 0,0-1 0,1 0 0,-1-1 0,1 0 0,20 1 0,-43 2 0,0 0 0,0 1 0,-12 13 0,13-13 0,1 0 0,0 0 0,0 1 0,0 0 0,1 1 0,0-1 0,-4 11 0,8-12-1365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7.658"/>
    </inkml:context>
    <inkml:brush xml:id="br0">
      <inkml:brushProperty name="width" value="0.05" units="cm"/>
      <inkml:brushProperty name="height" value="0.05" units="cm"/>
    </inkml:brush>
  </inkml:definitions>
  <inkml:trace contextRef="#ctx0" brushRef="#br0">50 110 24575,'-5'-5'0,"0"1"0,0-1 0,1 0 0,0-1 0,0 1 0,1-1 0,-1 1 0,1-1 0,0 0 0,1-1 0,-1 1 0,-1-11 0,4 16 0,0 0 0,0 0 0,0 0 0,0 0 0,0 0 0,0 0 0,1 0 0,-1 0 0,0 1 0,1-1 0,-1 0 0,1 0 0,-1 0 0,1 0 0,-1 0 0,1 0 0,0 1 0,-1-1 0,1 0 0,0 1 0,0-1 0,-1 0 0,1 1 0,0-1 0,0 1 0,0-1 0,0 1 0,0-1 0,0 1 0,0 0 0,0 0 0,0-1 0,0 1 0,1 0 0,5-1 0,0 0 0,0 1 0,13 0 0,-13 0 0,6 0 0,0 0 0,0 1 0,0 1 0,0 0 0,15 5 0,-25-7 0,-1 1 0,1 0 0,-1 0 0,0 0 0,1 0 0,-1 1 0,0-1 0,0 1 0,0-1 0,0 1 0,0 0 0,0 0 0,0 0 0,0 0 0,-1 0 0,1 0 0,-1 0 0,0 0 0,1 1 0,-1-1 0,0 1 0,0-1 0,-1 1 0,1-1 0,0 1 0,-1-1 0,0 1 0,1 0 0,-1-1 0,0 1 0,0 0 0,-1 3 0,-5 27 0,-14 50 0,12-57 0,1 1 0,1 0 0,-2 34 0,6-38 0,1 0 0,2 1 0,0-1 0,1 1 0,2-1 0,6 27 0,-9-49 0,-1 1 0,1-1 0,-1 0 0,1 0 0,-1 1 0,0-1 0,1 0 0,-1 1 0,0-1 0,0 1 0,0-1 0,0 0 0,0 1 0,-1-1 0,1 0 0,0 1 0,-1-1 0,1 0 0,-1 1 0,1-1 0,-2 2 0,1-2 0,-1 1 0,0-1 0,0 0 0,1 0 0,-1-1 0,0 1 0,0 0 0,0-1 0,0 1 0,0-1 0,0 1 0,0-1 0,0 0 0,-3 0 0,-21 1-1365,-1-1-5461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6.137"/>
    </inkml:context>
    <inkml:brush xml:id="br0">
      <inkml:brushProperty name="width" value="0.05" units="cm"/>
      <inkml:brushProperty name="height" value="0.05" units="cm"/>
    </inkml:brush>
  </inkml:definitions>
  <inkml:trace contextRef="#ctx0" brushRef="#br0">1 692 24575,'95'12'0,"414"-17"0,-300-2 0,-32 2 0,292-3 0,-469 8 0,1 0 0,-1 0 0,1 0 0,-1 0 0,1 0 0,-1 0 0,1 0 0,-1 0 0,1 0 0,-1-1 0,0 1 0,1 0 0,-1 0 0,1 0 0,-1-1 0,0 1 0,1 0 0,-1-1 0,1 1 0,-1 0 0,0-1 0,1 1 0,-1 0 0,0-1 0,0 1 0,1-1 0,-1 1 0,0 0 0,0-1 0,1 0 0,-2-19 0,-14-26 0,12 38 0,-2-5 0,0 1 0,-1 0 0,0 0 0,0 0 0,-15-19 0,17 27 0,0 0 0,0 0 0,-1 0 0,1 0 0,-1 0 0,0 1 0,0 0 0,0 0 0,0 1 0,-1-1 0,1 1 0,-1 0 0,1 0 0,-1 1 0,-9-2 0,-4 1 0,0 1 0,0 1 0,0 0 0,0 2 0,0 0 0,0 1 0,0 1 0,1 0 0,-1 2 0,-24 10 0,42-15 0,0-1 0,-1 1 0,1-1 0,0 1 0,-1-1 0,1 1 0,0-1 0,-1 0 0,1 0 0,0 1 0,-1-1 0,1 0 0,-1 0 0,1 0 0,0-1 0,-1 1 0,1 0 0,0 0 0,-1-1 0,1 1 0,0-1 0,-3-1 0,3 1 0,0 0 0,0 0 0,-1-1 0,1 1 0,1-1 0,-1 1 0,0-1 0,0 1 0,0-1 0,1 1 0,-1-1 0,1 0 0,-1 1 0,1-1 0,-1-2 0,1-7 0,0 1 0,0 0 0,0 0 0,5-17 0,-3 11 0,0 1 0,0-1 0,-2 0 0,1 1 0,-2-1 0,0 0 0,-2 1 0,1-1 0,-6-15 0,5 20 0,-1 1 0,0 0 0,-1 0 0,0 0 0,-1 1 0,0 0 0,0 0 0,-1 0 0,0 1 0,-1 0 0,0 0 0,0 1 0,-16-12 0,3 7 0,0 0 0,-1 1 0,0 1 0,-1 1 0,0 1 0,-1 2 0,1 0 0,-1 1 0,0 1 0,-1 1 0,1 2 0,-1 0 0,-35 5 0,23 0 0,0 1 0,1 3 0,0 1 0,0 1 0,1 2 0,1 1 0,0 2 0,-40 25 0,59-31 0,1 0 0,0 2 0,1-1 0,1 2 0,-1 0 0,2 0 0,0 1 0,0 0 0,1 1 0,-9 18 0,9-14 0,2 1 0,0 0 0,1 0 0,1 0 0,1 1 0,1 0 0,1 0 0,-2 25 0,0 7 0,3-35 0,0-1 0,1 1 0,3 32 0,-2-43 0,2-1 0,-1 1 0,1 0 0,0 0 0,0-1 0,0 1 0,1-1 0,-1 0 0,2 0 0,-1 0 0,0 0 0,1 0 0,0-1 0,0 0 0,5 5 0,-1-4-151,-1 0-1,1 0 0,0 0 0,0-1 1,1-1-1,-1 1 0,1-1 1,13 3-1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8.833"/>
    </inkml:context>
    <inkml:brush xml:id="br0">
      <inkml:brushProperty name="width" value="0.05" units="cm"/>
      <inkml:brushProperty name="height" value="0.05" units="cm"/>
    </inkml:brush>
  </inkml:definitions>
  <inkml:trace contextRef="#ctx0" brushRef="#br0">363 227 24575,'-25'-23'0,"7"6"0,-39-28 0,52 42 0,0 0 0,0 0 0,0 0 0,0 1 0,-1-1 0,1 1 0,-1 1 0,1-1 0,-1 1 0,0 0 0,1 0 0,-1 0 0,-10 1 0,12 1 0,-1 0 0,1 0 0,0 1 0,0-1 0,0 1 0,0 0 0,0 0 0,0 0 0,0 1 0,1 0 0,-1-1 0,1 1 0,0 0 0,-6 7 0,-2 4 0,0 1 0,-11 20 0,15-24 0,-3 6 0,2 0 0,0 0 0,1 1 0,0 0 0,1 0 0,2 0 0,-1 1 0,2 0 0,1 0 0,-1 29 0,4-39 0,-1 1 0,1-1 0,1 1 0,0-1 0,0 0 0,1 0 0,0 0 0,0 0 0,1 0 0,5 8 0,-5-11 0,1 0 0,-1 0 0,1-1 0,0 1 0,0-1 0,1-1 0,0 1 0,-1-1 0,2 0 0,-1 0 0,0 0 0,1-1 0,-1 0 0,11 3 0,-5-2 0,0-1 0,0-1 0,0 0 0,0 0 0,0-1 0,0-1 0,0 0 0,0 0 0,0-2 0,0 1 0,22-7 0,-20 4 0,0-2 0,0 0 0,0 0 0,0-1 0,-1-1 0,-1 0 0,1-1 0,19-18 0,-18 12 0,0 1 0,-1-2 0,0 0 0,-2 0 0,0-1 0,0 0 0,-2-1 0,0 0 0,-1-1 0,-1 0 0,-1 0 0,-1 0 0,0-1 0,3-30 0,-7 29 0,0 0 0,-2 1 0,0-1 0,-1 1 0,-1-1 0,-9-29 0,10 44 0,0 0 0,-1 0 0,0 0 0,0 0 0,0 0 0,0 1 0,-1-1 0,0 1 0,-1 0 0,-7-7 0,9 9 0,-1 1 0,0-1 0,0 1 0,0 0 0,0 0 0,0 0 0,0 1 0,0-1 0,-1 1 0,1 0 0,-1 0 0,1 1 0,-1-1 0,1 1 0,0 0 0,-1 1 0,-5 0 0,1 0-227,-1 2-1,1-1 1,-1 2-1,1-1 1,-16 9-1,4-1-6598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9.523"/>
    </inkml:context>
    <inkml:brush xml:id="br0">
      <inkml:brushProperty name="width" value="0.05" units="cm"/>
      <inkml:brushProperty name="height" value="0.05" units="cm"/>
    </inkml:brush>
  </inkml:definitions>
  <inkml:trace contextRef="#ctx0" brushRef="#br0">282 8 24575,'6'-8'0,"-6"18"0,-4 18 0,-19 52 0,-50 118 0,40-115 0,28-71 0,-26 70 0,-81 150 0,105-213 0,7-19 0,0 1 0,0-1 0,0 0 0,1 1 0,-1-1 0,0 0 0,0 1 0,0-1 0,0 0 0,0 1 0,0-1 0,1 0 0,-1 1 0,0-1 0,0 0 0,0 0 0,1 1 0,-1-1 0,0 0 0,0 0 0,1 1 0,-1-1 0,0 0 0,1 0 0,-1 0 0,0 1 0,1-1 0,-1 0 0,4 0 0,-1 1 0,1-1 0,-1 0 0,1 0 0,-1 0 0,1-1 0,4 0 0,3-1 0,217-4 0,-152 7 0,83-10 0,-151 8 0,1 0 0,-1-1 0,1 0 0,-1 0 0,0-1 0,1 0 0,-1 0 0,-1-1 0,11-6 0,-15 7 0,1 0 0,-1 0 0,1 0 0,-1-1 0,0 1 0,0-1 0,-1 1 0,1-1 0,-1 0 0,1 0 0,-1-1 0,-1 1 0,1 0 0,-1 0 0,1-1 0,-1 1 0,0-1 0,-1 0 0,1-4 0,-1-9 0,0 1 0,-1 0 0,-1-1 0,-1 1 0,-7-26 0,-33-83 0,33 100 0,-3-9 0,0 2 0,-3-1 0,0 2 0,-37-53 0,43 74-1365,1 2-5461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9.843"/>
    </inkml:context>
    <inkml:brush xml:id="br0">
      <inkml:brushProperty name="width" value="0.05" units="cm"/>
      <inkml:brushProperty name="height" value="0.05" units="cm"/>
    </inkml:brush>
  </inkml:definitions>
  <inkml:trace contextRef="#ctx0" brushRef="#br0">17 57 24575,'-16'0'0,"21"0"0,28 0 0,257-20 0,-121 5 0,-138 14 136,-13 0-436,0 0 0,1-1 0,-1-1-1,18-5 1,-23 3-6526</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0.111"/>
    </inkml:context>
    <inkml:brush xml:id="br0">
      <inkml:brushProperty name="width" value="0.05" units="cm"/>
      <inkml:brushProperty name="height" value="0.05" units="cm"/>
    </inkml:brush>
  </inkml:definitions>
  <inkml:trace contextRef="#ctx0" brushRef="#br0">0 1 24575,'10'1'0,"0"0"0,0 1 0,0 1 0,-1-1 0,1 2 0,-1-1 0,0 1 0,0 1 0,0-1 0,-1 2 0,0-1 0,0 1 0,0 0 0,0 1 0,-1 0 0,0 0 0,-1 0 0,1 1 0,-1 0 0,7 14 0,-10-16 17,-1 1 0,0 0 0,0 0 1,-1 0-1,0 0 0,0 0 0,-1 0 0,1 0 0,-2 0 0,1 0 0,-1 0 0,0 0 0,0 0 0,-1 0 0,0 0 0,0 0 0,-1-1 0,1 1 1,-7 8-1,0 1-261,0-1 0,-2 0 0,0 0 0,-1-1 1,0-1-1,-20 17 0,3-6-6582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1.684"/>
    </inkml:context>
    <inkml:brush xml:id="br0">
      <inkml:brushProperty name="width" value="0.05" units="cm"/>
      <inkml:brushProperty name="height" value="0.05" units="cm"/>
    </inkml:brush>
  </inkml:definitions>
  <inkml:trace contextRef="#ctx0" brushRef="#br0">188 306 24575,'-2'-3'0,"0"1"0,1-1 0,-1 0 0,1 0 0,-1 0 0,1 0 0,0 0 0,0 0 0,0 0 0,0 0 0,1 0 0,-1-4 0,0 3 0,0 0 0,0 0 0,0 0 0,0 0 0,-3-6 0,2 36 0,-24 358 0,12-226 0,-56 410 0,42-371 0,17-121 0,4 0 0,3 114 0,5-175 0,0 1 0,2-1 0,0 1 0,0-1 0,7 18 0,-8-29 0,0 1 0,0-1 0,0 0 0,0 1 0,1-1 0,0 0 0,0 0 0,0-1 0,0 1 0,1 0 0,-1-1 0,1 0 0,0 0 0,0 0 0,0 0 0,0-1 0,0 0 0,1 0 0,-1 0 0,8 2 0,17 1 0,1-1 0,0-2 0,57-3 0,-31 0 0,839 8-336,207-1-123,-1122-5 510,7-1 58,0 1 1,0-1-1,-18-3 1,27 2-95,1 1 0,0-1 1,0 0-1,0 0 0,-1 0 1,1 0-1,0 0 0,0-1 1,0 0-1,1 1 0,-1-1 1,0 0-1,1-1 0,-1 1 1,1 0-1,-1-1 0,1 1 1,0-1-1,-2-3 0,-10-26-15,2 0 0,1-1 0,2 0 0,-8-51 0,15 72 0,-19-118 0,5-1 0,6 0 0,6-1 0,20-201 0,15 38 0,8-93 0,-38 366 0,-1-1 0,-2 1 0,-5-34 0,5 40 0,1 1 0,2-20 0,-2-23 0,0 56 0,1 0 0,-1 0 0,0 0 0,0 0 0,0 1 0,0-1 0,0 0 0,0 0 0,0 1 0,0-1 0,-1 1 0,1-1 0,-1 1 0,1 0 0,-1-1 0,1 1 0,-1 0 0,0 0 0,0 0 0,1 0 0,-1 0 0,0 1 0,0-1 0,-3 0 0,-8-2 0,1 0 0,-23-2 0,23 4 0,-306-14 0,-2 28 0,282-11 0,-804 27 0,745-30 0,-79 2 0,168 1 0,1 0 0,-1 0 0,1 1 0,0 0 0,0 0 0,0 1 0,1 0 0,-13 9 0,-21 11 0,36-22-136,-1 0-1,1 1 1,-1-1-1,1 1 1,0 0-1,0 0 1,0 1-1,0-1 0,-4 7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2.451"/>
    </inkml:context>
    <inkml:brush xml:id="br0">
      <inkml:brushProperty name="width" value="0.05" units="cm"/>
      <inkml:brushProperty name="height" value="0.05" units="cm"/>
    </inkml:brush>
  </inkml:definitions>
  <inkml:trace contextRef="#ctx0" brushRef="#br0">63 12 24575,'0'-1'0,"0"1"0,0 0 0,0-1 0,0 1 0,0 0 0,0-1 0,0 1 0,0-1 0,0 1 0,0 0 0,0-1 0,0 1 0,0-1 0,0 1 0,-1 0 0,1-1 0,0 1 0,0 0 0,0-1 0,-1 1 0,1 0 0,0-1 0,0 1 0,-1 0 0,1 0 0,0-1 0,-1 1 0,1 0 0,0 0 0,-1-1 0,1 1 0,-1 0 0,-12 4 0,-10 17 0,20-17 0,0 1 0,1 0 0,0-1 0,0 1 0,0 0 0,0 0 0,1 1 0,0-1 0,0 0 0,0 0 0,1 1 0,0-1 0,0 0 0,0 1 0,2 7 0,-2-11 0,1 0 0,-1 0 0,1 1 0,0-1 0,0 0 0,0 0 0,0 0 0,0 0 0,0 0 0,1 0 0,-1 0 0,1-1 0,-1 1 0,1 0 0,0-1 0,-1 1 0,1-1 0,0 0 0,0 1 0,0-1 0,0 0 0,0 0 0,1 0 0,-1-1 0,0 1 0,0 0 0,0-1 0,1 0 0,-1 1 0,0-1 0,1 0 0,-1 0 0,0 0 0,1 0 0,-1-1 0,0 1 0,3-2 0,3 1 0,0-2 0,0 1 0,0-1 0,-1 0 0,1-1 0,-1 0 0,0 0 0,8-6 0,-11 7 0,-1 1 0,0-1 0,0 1 0,0-1 0,0 0 0,0 0 0,-1 0 0,1-1 0,-1 1 0,0-1 0,0 1 0,0-1 0,0 0 0,-1 0 0,1 0 0,-1 0 0,0 0 0,0-4 0,-1 6 0,0 1 0,0-1 0,0 0 0,-1 0 0,1 1 0,-1-1 0,1 1 0,-1-1 0,0 0 0,1 1 0,-1-1 0,0 1 0,0-1 0,0 1 0,0 0 0,-1-1 0,1 1 0,0 0 0,0 0 0,-1 0 0,1 0 0,-1 0 0,1 0 0,-1 0 0,1 0 0,-1 1 0,1-1 0,-1 1 0,0-1 0,-3 0 0,-5-1 0,-1 0 0,1 1 0,-20 0 0,24 1 0,-53 0-1365,34 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3.271"/>
    </inkml:context>
    <inkml:brush xml:id="br0">
      <inkml:brushProperty name="width" value="0.05" units="cm"/>
      <inkml:brushProperty name="height" value="0.05" units="cm"/>
    </inkml:brush>
  </inkml:definitions>
  <inkml:trace contextRef="#ctx0" brushRef="#br0">99 0 24575,'-1'35'0,"-2"0"0,-1-1 0,-11 39 0,-36 107 0,30-109 0,20-69 0,1 0 0,-1 0 0,1 0 0,-1 0 0,1 0 0,0 0 0,-1 1 0,1-1 0,0 0 0,1 0 0,-1 0 0,0 0 0,0 0 0,2 2 0,-2-3 0,1 0 0,0 0 0,0 0 0,0 0 0,0-1 0,0 1 0,0 0 0,0-1 0,0 1 0,0-1 0,0 1 0,0-1 0,0 0 0,0 1 0,0-1 0,0 0 0,0 0 0,1 0 0,-1 1 0,0-1 0,0 0 0,0-1 0,0 1 0,1 0 0,-1 0 0,2-1 0,110-22 0,-21 3 0,71-2 0,181-3 0,168 24 0,-278 3 0,-229-3 338,-8-1-1615,2 2 851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4.073"/>
    </inkml:context>
    <inkml:brush xml:id="br0">
      <inkml:brushProperty name="width" value="0.05" units="cm"/>
      <inkml:brushProperty name="height" value="0.05" units="cm"/>
    </inkml:brush>
  </inkml:definitions>
  <inkml:trace contextRef="#ctx0" brushRef="#br0">1 13 24575,'388'-12'0,"690"12"0,-1076-1 0,0 1 0,0 0 0,1 0 0,-1 0 0,0 1 0,0-1 0,0 1 0,1-1 0,-1 1 0,0 0 0,0-1 0,0 1 0,3 2 0,-4-2 0,0 0 0,-1 0 0,1 1 0,0-1 0,-1 0 0,1 0 0,0 1 0,-1-1 0,0 0 0,1 1 0,-1-1 0,0 0 0,0 1 0,0-1 0,0 1 0,0-1 0,0 0 0,0 1 0,0-1 0,0 0 0,-1 1 0,0 1 0,-13 61 0,7-37 0,1 0 0,1 0 0,-2 41 0,7-32 0,-1-8 0,1 0 0,4 31 0,-3-58 8,-1-1 1,0 1-1,0 0 0,0-1 0,0 1 0,0 0 0,-1-1 1,1 1-1,0 0 0,0-1 0,0 1 0,-1 0 1,1-1-1,0 1 0,0-1 0,-1 1 0,1-1 0,-1 1 1,1 0-1,0-1 0,-1 0 0,1 1 0,-1-1 1,1 1-1,-1-1 0,1 1 0,-1-1 0,0 0 0,1 0 1,-1 1-1,1-1 0,-1 0 0,0 0 0,1 0 0,-1 1 1,0-1-1,1 0 0,-2 0 0,-30 0-691,23-1-318,-14 1-5825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5.368"/>
    </inkml:context>
    <inkml:brush xml:id="br0">
      <inkml:brushProperty name="width" value="0.05" units="cm"/>
      <inkml:brushProperty name="height" value="0.05" units="cm"/>
    </inkml:brush>
  </inkml:definitions>
  <inkml:trace contextRef="#ctx0" brushRef="#br0">39 3 24575,'-10'-2'0,"7"2"0,2 14 0,1-14 0,0 5 0,0 36 0,-2 1 0,-10 64 0,4-66-1365,6-25-5461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6.613"/>
    </inkml:context>
    <inkml:brush xml:id="br0">
      <inkml:brushProperty name="width" value="0.05" units="cm"/>
      <inkml:brushProperty name="height" value="0.05" units="cm"/>
    </inkml:brush>
  </inkml:definitions>
  <inkml:trace contextRef="#ctx0" brushRef="#br0">81 157 24575,'2'-9'0,"1"-8"0,-6 14 0,-7 10 0,2 1 0,1 1 0,0 0 0,0 0 0,1 1 0,1 0 0,-1 0 0,1 0 0,1 1 0,0 0 0,1-1 0,0 1 0,0 1 0,1-1 0,1 0 0,0 1 0,0-1 0,1 0 0,2 20 0,-1-28 0,-1 1 0,1-1 0,0 1 0,-1 0 0,2-1 0,-1 0 0,0 1 0,1-1 0,-1 0 0,1 1 0,0-1 0,0 0 0,0 0 0,1-1 0,-1 1 0,1 0 0,-1-1 0,1 0 0,0 1 0,0-1 0,0 0 0,0 0 0,1-1 0,-1 1 0,0-1 0,1 1 0,-1-1 0,1 0 0,-1-1 0,1 1 0,-1 0 0,1-1 0,0 0 0,-1 0 0,1 0 0,4-1 0,1 0 0,1-1 0,-1 0 0,1 0 0,-1-1 0,0 0 0,0 0 0,0-1 0,0-1 0,-1 1 0,0-1 0,0-1 0,13-11 0,-14 10 0,0 0 0,-1 0 0,0-1 0,0 0 0,-1-1 0,0 1 0,0-1 0,5-15 0,-9 19 0,1 0 0,0 0 0,-1 0 0,0-1 0,0 1 0,-1 0 0,0-1 0,1 1 0,-2 0 0,1-1 0,-1 1 0,1-1 0,-2 1 0,1 0 0,0 0 0,-1 0 0,-3-6 0,5 10 0,0 1 0,0 0 0,0-1 0,0 1 0,0 0 0,0 0 0,-1-1 0,1 1 0,0 0 0,0-1 0,0 1 0,0 0 0,-1 0 0,1-1 0,0 1 0,0 0 0,-1 0 0,1 0 0,0-1 0,0 1 0,-1 0 0,1 0 0,0 0 0,-1 0 0,1 0 0,0-1 0,-1 1 0,1 0 0,0 0 0,-1 0 0,1 0 0,0 0 0,-1 0 0,-4 11 0,1 21 0,4-30 0,-6 35 0,-2 19 0,8-52 0,0 0 0,0-1 0,0 1 0,0 0 0,1 0 0,-1 0 0,1-1 0,0 1 0,0 0 0,1-1 0,1 4 0,-2-5 0,-1-1 0,1 0 0,0 1 0,0-1 0,0 0 0,0 0 0,0 0 0,0 0 0,0 0 0,0 0 0,1 0 0,-1-1 0,0 1 0,0 0 0,1 0 0,-1-1 0,0 1 0,1-1 0,-1 0 0,1 1 0,1-1 0,0 0 0,-1 0 0,1 0 0,-1-1 0,1 1 0,-1-1 0,1 1 0,-1-1 0,0 0 0,1 0 0,-1 0 0,4-3 0,1-1 0,0 0 0,0-1 0,-1 0 0,1 0 0,10-14 0,-3-3 0,-10 17 0,0 0 0,0 0 0,0 0 0,6-5 0,-10 11 0,0 0 0,0 0 0,1-1 0,-1 1 0,0 0 0,0 0 0,1 0 0,-1-1 0,0 1 0,0 0 0,1 0 0,-1 0 0,0 0 0,0 0 0,1 0 0,-1 0 0,0 0 0,1 0 0,-1 0 0,0 0 0,1 0 0,-1 0 0,0 0 0,0 0 0,1 0 0,-1 0 0,0 0 0,1 0 0,-1 0 0,0 0 0,0 0 0,1 0 0,-1 1 0,0-1 0,0 0 0,1 0 0,-1 0 0,0 1 0,0-1 0,0 0 0,1 0 0,-1 0 0,0 1 0,0-1 0,0 0 0,0 0 0,0 1 0,1-1 0,-1 0 0,0 1 0,0-1 0,0 0 0,0 0 0,0 1 0,0-1 0,0 0 0,0 1 0,0-1 0,0 1 0,3 25 0,-2-17 0,-1-7 0,0-1 0,1 1 0,-1 0 0,1 0 0,-1-1 0,1 1 0,0 0 0,0-1 0,0 1 0,0-1 0,0 1 0,0-1 0,0 1 0,0-1 0,0 0 0,1 1 0,-1-1 0,1 0 0,-1 0 0,1 0 0,-1 0 0,1 0 0,-1-1 0,1 1 0,0 0 0,-1-1 0,1 1 0,0-1 0,0 0 0,0 1 0,-1-1 0,1 0 0,0 0 0,0 0 0,0 0 0,-1-1 0,1 1 0,0 0 0,0-1 0,-1 1 0,4-2 0,1 0 0,0 0 0,-1-1 0,1 0 0,-1 1 0,1-2 0,-1 1 0,0-1 0,0 1 0,-1-1 0,1-1 0,5-6 0,-3 1 0,-1-1 0,0 0 0,-1 0 0,0-1 0,-1 1 0,0-1 0,-1 0 0,3-16 0,-2 0 0,-2 1 0,0-46 0,-2 72 0,-3-26 0,3 26 0,0 0 0,0 0 0,0 0 0,0 0 0,0 0 0,0 0 0,-1 0 0,1 0 0,0 0 0,-1 0 0,1 1 0,0-1 0,-1 0 0,1 0 0,-1 0 0,0 0 0,1 1 0,-1-1 0,0 0 0,1 1 0,-1-1 0,0 1 0,-1-2 0,2 3 0,-1-1 0,0 1 0,1-1 0,-1 1 0,1-1 0,-1 1 0,0-1 0,1 1 0,-1-1 0,1 1 0,0 0 0,-1-1 0,1 1 0,-1 0 0,1 0 0,0-1 0,0 1 0,-1 0 0,1 0 0,0-1 0,0 1 0,0 1 0,-5 23 0,4-21 0,-5 32-195,2 1 0,1-1 0,2 1 0,1 0 0,2 0 0,7 37 0,-3-48-6631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048"/>
    </inkml:context>
    <inkml:brush xml:id="br0">
      <inkml:brushProperty name="width" value="0.05" units="cm"/>
      <inkml:brushProperty name="height" value="0.05" units="cm"/>
    </inkml:brush>
  </inkml:definitions>
  <inkml:trace contextRef="#ctx0" brushRef="#br0">4 9 24575,'-3'-2'0,"3"-1"0,2 0 0,2 3 0,-1 3 0,0 0 0,-1-4 0,2-1 0,2 0 0,0 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012"/>
    </inkml:context>
    <inkml:brush xml:id="br0">
      <inkml:brushProperty name="width" value="0.05" units="cm"/>
      <inkml:brushProperty name="height" value="0.05" units="cm"/>
    </inkml:brush>
  </inkml:definitions>
  <inkml:trace contextRef="#ctx0" brushRef="#br0">9 10 24575,'-5'0'0,"2"0"0,2 0 0,7 0 0,4 0 0,5-2 0,2-1 0,2 1 0,-1 0-8191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336"/>
    </inkml:context>
    <inkml:brush xml:id="br0">
      <inkml:brushProperty name="width" value="0.05" units="cm"/>
      <inkml:brushProperty name="height" value="0.05" units="cm"/>
    </inkml:brush>
  </inkml:definitions>
  <inkml:trace contextRef="#ctx0" brushRef="#br0">4 1 24575,'-3'0'0,"3"0"0,0 0 0,0 2 0,1 3 0,0 3 0,-1 3 0,3 1 0,0 3 0,0 1 0,-1 3 0,-1 2 0,0 0 0,0-1 0,-1-3 0,0-3-8191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487"/>
    </inkml:context>
    <inkml:brush xml:id="br0">
      <inkml:brushProperty name="width" value="0.05" units="cm"/>
      <inkml:brushProperty name="height" value="0.05" units="cm"/>
    </inkml:brush>
  </inkml:definitions>
  <inkml:trace contextRef="#ctx0" brushRef="#br0">0 9 24575,'0'-2'0,"0"-1"0,0 0 0,0 3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906"/>
    </inkml:context>
    <inkml:brush xml:id="br0">
      <inkml:brushProperty name="width" value="0.05" units="cm"/>
      <inkml:brushProperty name="height" value="0.05" units="cm"/>
    </inkml:brush>
  </inkml:definitions>
  <inkml:trace contextRef="#ctx0" brushRef="#br0">105 380 24575,'0'-5'0,"1"-5"0,-1 1 0,-1 0 0,0-1 0,-4-14 0,5 23 0,0-1 0,0 1 0,-1 0 0,1 0 0,0 0 0,-1 0 0,1 0 0,-1 0 0,0 0 0,1 0 0,-1 0 0,0 0 0,1 0 0,-1 0 0,0 0 0,0 0 0,0 0 0,0 1 0,0-1 0,0 0 0,0 1 0,0-1 0,0 1 0,0-1 0,0 1 0,0 0 0,-1-1 0,1 1 0,0 0 0,0 0 0,0 0 0,-1 0 0,1 0 0,0 0 0,0 0 0,0 0 0,-1 0 0,1 0 0,0 1 0,0-1 0,0 1 0,0-1 0,0 1 0,0-1 0,0 1 0,-2 1 0,-1 0 0,0 1 0,0 0 0,1 0 0,0 0 0,-1 0 0,1 1 0,0 0 0,0-1 0,1 1 0,-1 0 0,1 0 0,0 0 0,0 1 0,0-1 0,-2 9 0,2-7 0,1 1 0,0 0 0,-1-1 0,2 1 0,-1 0 0,1 0 0,0-1 0,1 1 0,-1 0 0,3 9 0,-2-14 0,-1-1 0,1 1 0,-1-1 0,1 1 0,0 0 0,-1-1 0,1 1 0,0-1 0,0 0 0,0 1 0,0-1 0,1 0 0,-1 1 0,0-1 0,0 0 0,1 0 0,-1 0 0,1 0 0,-1 0 0,1-1 0,2 2 0,-1-1 0,0-1 0,0 1 0,0-1 0,0 0 0,-1 0 0,1 0 0,0 0 0,0-1 0,0 1 0,0-1 0,5-1 0,-1-1 0,1 0 0,-1 0 0,0-1 0,-1 0 0,1 0 0,-1-1 0,1 0 0,9-10 0,-6 3 0,-2-1 0,0 0 0,0 0 0,-1 0 0,-1-1 0,0 0 0,-1-1 0,0 1 0,-1-1 0,2-21 0,0-13 0,0-91 0,-9 82 0,1 53 0,0 6 0,-3 13 0,-2 25 0,-1 196-1365,11-176-5461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0.138"/>
    </inkml:context>
    <inkml:brush xml:id="br0">
      <inkml:brushProperty name="width" value="0.05" units="cm"/>
      <inkml:brushProperty name="height" value="0.05" units="cm"/>
    </inkml:brush>
  </inkml:definitions>
  <inkml:trace contextRef="#ctx0" brushRef="#br0">45 1 24575,'0'2'0,"-2"3"0,-3 3 0,-1 2 0,-1 2 0,-3 1 0,2 1 0,1-3-8191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0.948"/>
    </inkml:context>
    <inkml:brush xml:id="br0">
      <inkml:brushProperty name="width" value="0.05" units="cm"/>
      <inkml:brushProperty name="height" value="0.05" units="cm"/>
    </inkml:brush>
  </inkml:definitions>
  <inkml:trace contextRef="#ctx0" brushRef="#br0">39 147 24575,'1'15'0,"-2"0"0,0 0 0,-1 0 0,0-1 0,-1 1 0,-1-1 0,0 0 0,-10 22 0,14-36 0,0 0 0,0 1 0,0-1 0,0 0 0,0 0 0,0 0 0,0 0 0,0 1 0,0-1 0,0 0 0,0 0 0,0 0 0,0 0 0,0 0 0,0 1 0,0-1 0,-1 0 0,1 0 0,0 0 0,0 0 0,0 0 0,0 1 0,0-1 0,0 0 0,0 0 0,-1 0 0,1 0 0,0 0 0,0 0 0,0 0 0,0 0 0,0 0 0,-1 1 0,1-1 0,0 0 0,0 0 0,0 0 0,0 0 0,-1 0 0,1 0 0,0 0 0,0 0 0,0 0 0,0 0 0,-1 0 0,1 0 0,0 0 0,0 0 0,0-1 0,0 1 0,0 0 0,-1 0 0,1 0 0,-2-12 0,2-18 0,1 26 0,4-34 0,12-43 0,-14 69 0,0 1 0,1 0 0,1 1 0,0-1 0,0 1 0,1 0 0,0 0 0,11-13 0,-14 20 0,0 0 0,0 0 0,0 1 0,1-1 0,-1 1 0,1 0 0,-1 0 0,1 0 0,0 0 0,0 1 0,0-1 0,0 1 0,7-1 0,-9 2 0,0-1 0,-1 1 0,1 0 0,0 0 0,0 0 0,-1 1 0,1-1 0,0 0 0,0 0 0,-1 1 0,1 0 0,0-1 0,-1 1 0,1 0 0,-1-1 0,1 1 0,-1 0 0,1 0 0,-1 0 0,0 1 0,1-1 0,-1 0 0,0 0 0,0 1 0,0-1 0,0 0 0,0 1 0,0 0 0,0-1 0,0 1 0,-1-1 0,1 1 0,0 3 0,0-1 0,0 0 0,0 0 0,0 1 0,-1-1 0,0 0 0,0 1 0,0-1 0,0 0 0,-1 0 0,0 1 0,0-1 0,0 0 0,0 0 0,0 0 0,-1 0 0,0 0 0,0 0 0,0 0 0,0-1 0,-6 7 0,3-4 0,-1 0 0,-1 0 0,1 0 0,-1-1 0,0 0 0,-1-1 0,1 0 0,-1 0 0,-10 4 0,17-8 0,0 1 0,1-1 0,-1 0 0,0 1 0,1-1 0,-1 0 0,0 1 0,1-1 0,-1 1 0,1-1 0,-1 0 0,1 1 0,-1 0 0,1-1 0,-1 1 0,1-1 0,-1 1 0,1 0 0,0-1 0,-1 1 0,1 0 0,0-1 0,0 1 0,-1 0 0,1-1 0,0 1 0,0 0 0,0 0 0,0-1 0,0 1 0,0 0 0,0-1 0,0 1 0,0 0 0,0 0 0,1-1 0,-1 1 0,0 0 0,0-1 0,1 1 0,-1 0 0,0-1 0,1 1 0,-1 0 0,1-1 0,-1 1 0,1-1 0,0 2 0,4 4 0,1 1 0,0-1 0,11 8 0,-8-6 0,21 18-1365,-21-19-5461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1.303"/>
    </inkml:context>
    <inkml:brush xml:id="br0">
      <inkml:brushProperty name="width" value="0.05" units="cm"/>
      <inkml:brushProperty name="height" value="0.05" units="cm"/>
    </inkml:brush>
  </inkml:definitions>
  <inkml:trace contextRef="#ctx0" brushRef="#br0">76 40 24575,'-1'-1'0,"0"0"0,0 1 0,-1-1 0,1 1 0,0-1 0,0 1 0,-1 0 0,1-1 0,0 1 0,-1 0 0,1 0 0,0 0 0,-1 0 0,1 0 0,0 0 0,-1 1 0,1-1 0,0 0 0,-1 1 0,1-1 0,0 1 0,-1-1 0,0 2 0,0-1 0,-1 1 0,1 0 0,0 0 0,0 0 0,0 1 0,0-1 0,1 0 0,-1 1 0,1-1 0,-3 4 0,0 4 0,1 0 0,0-1 0,0 1 0,0 1 0,0 12 0,2-21 0,1 0 0,-1 0 0,1 0 0,0 0 0,0 0 0,0 0 0,0 0 0,1 0 0,-1 0 0,0-1 0,1 1 0,-1 0 0,1 0 0,0 0 0,-1 0 0,1-1 0,0 1 0,0 0 0,0-1 0,1 1 0,-1 0 0,0-1 0,0 0 0,1 1 0,2 1 0,-2-2 0,0-1 0,0 1 0,0-1 0,0 1 0,0-1 0,0 0 0,1 0 0,-1 0 0,0 0 0,0-1 0,0 1 0,0 0 0,0-1 0,0 0 0,0 1 0,0-1 0,0 0 0,0 0 0,-1 0 0,1 0 0,0 0 0,0 0 0,-1-1 0,2-1 0,2-1 0,-1 1 0,0-2 0,-1 1 0,1 0 0,-1-1 0,0 1 0,0-1 0,0 0 0,0 0 0,-1-1 0,0 1 0,2-7 0,-2 3 0,0 0 0,-1 0 0,1 0 0,-2-1 0,1 1 0,-3-17 0,2 25-37,0 0 0,0-1 1,0 1-1,0 0 0,0 0 0,-1 0 0,1 0 0,0 0 0,-1 0 0,1 0 0,-1 0 0,1 0 1,-1 0-1,0 0 0,1 0 0,-1 0 0,0 0 0,1 0 0,-1 0 0,0 1 0,0-1 0,0 0 1,0 1-1,0-1 0,0 0 0,0 1 0,0-1 0,0 1 0,0 0 0,0-1 0,0 1 0,0 0 1,0 0-1,-1-1 0,1 1 0,-1 0 0,-8 2-6789</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1.890"/>
    </inkml:context>
    <inkml:brush xml:id="br0">
      <inkml:brushProperty name="width" value="0.05" units="cm"/>
      <inkml:brushProperty name="height" value="0.05" units="cm"/>
    </inkml:brush>
  </inkml:definitions>
  <inkml:trace contextRef="#ctx0" brushRef="#br0">39 0 24575,'-1'14'0,"-1"0"0,0 0 0,-1 0 0,-7 19 0,0 3 0,-1 19 0,17-68 0,1 1 0,0 0 0,0 0 0,1 1 0,1 0 0,13-13 0,-19 21 0,0 0 0,0 0 0,0 1 0,0 0 0,0-1 0,1 1 0,-1 0 0,1 1 0,-1-1 0,1 1 0,0-1 0,0 1 0,0 0 0,7-1 0,-9 2 0,0 1 0,1-1 0,-1 0 0,0 1 0,0-1 0,0 1 0,0 0 0,1 0 0,-1-1 0,0 2 0,-1-1 0,1 0 0,0 0 0,0 0 0,0 1 0,-1-1 0,1 1 0,-1 0 0,1-1 0,-1 1 0,1 0 0,-1 0 0,0 0 0,0 0 0,0 0 0,0 0 0,1 3 0,1 5 0,0 1 0,-1-1 0,3 19 0,-4-19 0,0 0 0,1 0 0,0 0 0,6 14 0,-7-23 0,-1 0 0,0 0 0,1 0 0,-1 0 0,1-1 0,-1 1 0,1 0 0,0 0 0,-1 0 0,1-1 0,0 1 0,-1 0 0,1-1 0,0 1 0,0-1 0,0 1 0,-1-1 0,1 1 0,0-1 0,0 0 0,0 1 0,0-1 0,0 0 0,0 0 0,1 1 0,1-1 0,-1-1 0,0 1 0,0 0 0,0-1 0,1 0 0,-1 1 0,0-1 0,0 0 0,0 0 0,3-2 0,5-4 0,-1 0 0,-1 0 0,12-12 0,-20 19 0,7-8 0,0-1 0,0 0 0,-1-1 0,0 1 0,-1-1 0,0 0 0,4-11 0,-1 3 0,-9 24 0,0-1 0,0 0 0,1 1 0,0-1 0,1 10 0,-1 3 0,0 11-1365,0-17-5461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2.265"/>
    </inkml:context>
    <inkml:brush xml:id="br0">
      <inkml:brushProperty name="width" value="0.05" units="cm"/>
      <inkml:brushProperty name="height" value="0.05" units="cm"/>
    </inkml:brush>
  </inkml:definitions>
  <inkml:trace contextRef="#ctx0" brushRef="#br0">0 1 24575,'3'2'0,"-1"3"0,1 3 0,-1 3 0,0 3 0,-1 2 0,-1 2 0,1 5 0,-1 4 0,0 0 0,-1 1 0,1-2 0,0-3 0,2-4 0,1-5-8191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2.421"/>
    </inkml:context>
    <inkml:brush xml:id="br0">
      <inkml:brushProperty name="width" value="0.05" units="cm"/>
      <inkml:brushProperty name="height" value="0.05" units="cm"/>
    </inkml:brush>
  </inkml:definitions>
  <inkml:trace contextRef="#ctx0" brushRef="#br0">0 1 24575,'2'0'0,"3"0"0,6 0 0,2 0 0,4 0 0,5 0 0,0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371"/>
    </inkml:context>
    <inkml:brush xml:id="br0">
      <inkml:brushProperty name="width" value="0.05" units="cm"/>
      <inkml:brushProperty name="height" value="0.05" units="cm"/>
    </inkml:brush>
  </inkml:definitions>
  <inkml:trace contextRef="#ctx0" brushRef="#br0">1 20 24575,'0'-3'0,"0"3"0,2 0 0,1 3 0,2 0 0,0 3 0,0-3 0,-4-1 0,-2-3 0,0-5 0,-1-2 0,0-3 0,1 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3.703"/>
    </inkml:context>
    <inkml:brush xml:id="br0">
      <inkml:brushProperty name="width" value="0.05" units="cm"/>
      <inkml:brushProperty name="height" value="0.05" units="cm"/>
    </inkml:brush>
  </inkml:definitions>
  <inkml:trace contextRef="#ctx0" brushRef="#br0">1 1 24575,'0'1'0,"0"-1"0,0 1 0,0 0 0,0 0 0,0-1 0,0 1 0,0 0 0,0 0 0,0-1 0,0 1 0,1 0 0,-1 0 0,0-1 0,1 1 0,-1 0 0,0-1 0,1 1 0,-1 0 0,1-1 0,-1 1 0,1-1 0,-1 1 0,1-1 0,0 1 0,0 0 0,8 2 0,0 0 0,0-1 0,0 0 0,1-1 0,-1 0 0,0 0 0,10-1 0,6 1 0,934 26-1688,-735-25 1326,366 4 114,832 16 268,-1298-19-301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3.950"/>
    </inkml:context>
    <inkml:brush xml:id="br0">
      <inkml:brushProperty name="width" value="0.05" units="cm"/>
      <inkml:brushProperty name="height" value="0.05" units="cm"/>
    </inkml:brush>
  </inkml:definitions>
  <inkml:trace contextRef="#ctx0" brushRef="#br0">4 0 24575,'0'0'0,"-2"0"0,1 0 0,3 2 0,4 1 0,2 3 0,6 1 0,1 5 0,1 2 0,0 2 0,-3 1 0,-3 1 0,-7 2 0,-4 1 0,-8 3 0,-7-2 0,-6 1 0,-1-4-8191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5.428"/>
    </inkml:context>
    <inkml:brush xml:id="br0">
      <inkml:brushProperty name="width" value="0.05" units="cm"/>
      <inkml:brushProperty name="height" value="0.05" units="cm"/>
    </inkml:brush>
  </inkml:definitions>
  <inkml:trace contextRef="#ctx0" brushRef="#br0">1140 0 24575,'-1'0'0,"0"0"0,0 1 0,0-1 0,0 0 0,0 0 0,0 1 0,0-1 0,0 1 0,0-1 0,0 1 0,0-1 0,0 1 0,0 0 0,0-1 0,0 1 0,0 0 0,1 0 0,-1-1 0,0 1 0,1 0 0,-1 0 0,0 0 0,1 0 0,-1 0 0,1 0 0,0 0 0,-1 0 0,1 0 0,0 0 0,-1 1 0,1 0 0,-3 41 0,3-33 0,6 179 0,0-49 0,-43 1269-545,28-1300 465,-67 896-863,-172 1586 739,-20-938 204,108-548-240,102-655 180,-88 527 60,89-609 0,-7 336 2072,63-685-2242,0 1-1,1-1 0,1 0 1,1 0-1,1 0 0,1 0 1,7 23-1,-4-27-6655</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7.502"/>
    </inkml:context>
    <inkml:brush xml:id="br0">
      <inkml:brushProperty name="width" value="0.05" units="cm"/>
      <inkml:brushProperty name="height" value="0.05" units="cm"/>
    </inkml:brush>
  </inkml:definitions>
  <inkml:trace contextRef="#ctx0" brushRef="#br0">1 6 24575,'0'1'0,"0"1"0,0-1 0,1 0 0,-1 0 0,1 1 0,-1-1 0,1 0 0,-1 0 0,1 1 0,0-1 0,0 0 0,-1 0 0,1 0 0,0 0 0,0 0 0,0 0 0,0 0 0,0 0 0,0-1 0,1 1 0,-1 0 0,0-1 0,0 1 0,1-1 0,-1 1 0,0-1 0,0 1 0,3-1 0,6 3 0,1-2 0,18 2 0,-19-2 0,332 5 0,-224-7 0,1430-24-3982,-507 5 973,1399 35-218,2 57 3032,-1098-28-3200,-1268-42 3367,643 16 943,-6-24 49,-660 4-493,132-8 5428,-149 6-4746,0-1 0,0-2 0,35-12-1,-62 16-1039,-4 1-51,1-1-1,-1 1 1,1 1 0,0-1-1,-1 1 1,1 0 0,0 0-1,0 1 1,0 0 0,0 0-1,0 0 1,0 1 0,10 2-1,-15-3-61,0 1 0,0 0 0,1 0 0,-1-1 0,0 1 0,0 0 0,0 0 0,0 0 0,-1 0 0,1 0 0,0 0 0,0 1 0,-1-1 0,1 0 0,0 0 0,-1 1 0,0-1 0,1 0 0,-1 0 0,0 1 0,1 1 0,1 33 0,-2-23 0,47 389 0,-19-209 0,46 502-559,-26 1181 0,-56-1648 809,-10 384-1151,29 0-867,52 283 1609,-36-545 129,2 645 828,-58 5 35,-35-424 1203,35-402-2006,-10 350-1,38-339-29,4 221 0,2-326 0,-1-49 0,-3 0 0,0 0 0,-5 42 0,-27 107-1365,28-167-5461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9.387"/>
    </inkml:context>
    <inkml:brush xml:id="br0">
      <inkml:brushProperty name="width" value="0.05" units="cm"/>
      <inkml:brushProperty name="height" value="0.05" units="cm"/>
    </inkml:brush>
  </inkml:definitions>
  <inkml:trace contextRef="#ctx0" brushRef="#br0">169 7 24575,'-2'-2'0,"-3"-1"0,-3 2 0,-7 13 0,-5 8 0,-2 8 0,1 6 0,2 5 0,2 4 0,4 3 0,1 2 0,4 5 0,2 2 0,5-2 0,5-1 0,1-9-8191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0.230"/>
    </inkml:context>
    <inkml:brush xml:id="br0">
      <inkml:brushProperty name="width" value="0.05" units="cm"/>
      <inkml:brushProperty name="height" value="0.05" units="cm"/>
    </inkml:brush>
  </inkml:definitions>
  <inkml:trace contextRef="#ctx0" brushRef="#br0">34 5 24575,'3'-1'0,"0"0"0,0 0 0,1 1 0,-1-1 0,1 1 0,-1 0 0,6 0 0,-7 0 0,-1 1 0,0-1 0,0 1 0,0-1 0,0 1 0,-1-1 0,1 1 0,0 0 0,0-1 0,0 1 0,0 0 0,-1 0 0,1 0 0,0-1 0,-1 1 0,1 0 0,0 0 0,-1 0 0,1 0 0,-1 0 0,0 0 0,1 0 0,-1 0 0,0 0 0,0 1 0,1-1 0,-1 2 0,1 18 0,-1 0 0,0 0 0,-2 0 0,0-1 0,-9 38 0,1-6 0,-44 259-1365,48-276-5461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0.536"/>
    </inkml:context>
    <inkml:brush xml:id="br0">
      <inkml:brushProperty name="width" value="0.05" units="cm"/>
      <inkml:brushProperty name="height" value="0.05" units="cm"/>
    </inkml:brush>
  </inkml:definitions>
  <inkml:trace contextRef="#ctx0" brushRef="#br0">39 0 24575,'-13'11'0,"10"-9"0,0 0 0,0 1 0,1-1 0,-1 1 0,1 0 0,-1 0 0,-2 4 0,5-6 0,-1 0 0,1 0 0,0-1 0,0 1 0,0 0 0,-1 0 0,1 0 0,0 0 0,0 0 0,0 0 0,1 0 0,-1 0 0,0 0 0,0 0 0,0 0 0,1 0 0,-1 0 0,0 0 0,1-1 0,-1 1 0,1 0 0,-1 0 0,1 0 0,0-1 0,-1 1 0,1 0 0,0 0 0,-1-1 0,1 1 0,0-1 0,0 1 0,-1-1 0,1 1 0,1 0 0,10 5 0,-1 0 0,1-1 0,0 0 0,0-1 0,0 0 0,1-1 0,18 2 0,-11-1 0,410 61-933,8-28-383,-289-26 1175,2653 174-5861,-2219-158 5636,-467-24 933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1.252"/>
    </inkml:context>
    <inkml:brush xml:id="br0">
      <inkml:brushProperty name="width" value="0.05" units="cm"/>
      <inkml:brushProperty name="height" value="0.05" units="cm"/>
    </inkml:brush>
  </inkml:definitions>
  <inkml:trace contextRef="#ctx0" brushRef="#br0">27 36 24575,'-2'0'0,"-19"-9"0,18 3 0,13 1 0,31-1 0,1 1 0,66 2 0,-51 2 0,650 9-891,3 31-679,-638-35 1437,752 53-4030,405 22 2098,-1215-78 2249,178 6 1296,-67-8 3218,-125 3-4565,0 0-1,0 0 1,-1 1 0,1-1-1,-1 0 1,1 0-1,-1 0 1,0 0-1,0 0 1,0 0-1,0 0 1,0-1-1,-2 4 1,-14 32 471,4 17-604,2 0 0,3 1 0,2 1 0,1 78 0,32 221 0,-23-320-682,1 51-1,-7-57-6143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1.946"/>
    </inkml:context>
    <inkml:brush xml:id="br0">
      <inkml:brushProperty name="width" value="0.05" units="cm"/>
      <inkml:brushProperty name="height" value="0.05" units="cm"/>
    </inkml:brush>
  </inkml:definitions>
  <inkml:trace contextRef="#ctx0" brushRef="#br0">132 119 24575,'0'0'0,"0"-1"0,1 1 0,-1 0 0,0-1 0,0 1 0,0 0 0,0-1 0,0 1 0,0-1 0,0 1 0,0 0 0,-1-1 0,1 1 0,0 0 0,0-1 0,0 1 0,0 0 0,0-1 0,-1 1 0,1 0 0,0-1 0,0 1 0,-1 0 0,1-1 0,0 1 0,0 0 0,-1 0 0,1-1 0,0 1 0,-1 0 0,1 0 0,0 0 0,-1 0 0,1-1 0,0 1 0,-1 0 0,1 0 0,0 0 0,-1 0 0,1 0 0,-1 0 0,1 0 0,0 0 0,-1 0 0,0 0 0,0 1 0,0-1 0,0 0 0,0 1 0,0-1 0,0 1 0,0-1 0,1 1 0,-1 0 0,0-1 0,0 1 0,0 0 0,1-1 0,-1 1 0,-1 1 0,-4 10 0,0 0 0,1 1 0,1 0 0,-1-1 0,-3 26 0,-2 3 0,-10 35 0,9-31 0,-17 43 0,25-83 0,1-9 0,2-12 0,8-36 0,2-1 0,2 2 0,3 0 0,24-58 0,-32 90 0,20-46 0,-25 60 0,0 1 0,1-1 0,0 1 0,0 0 0,0 0 0,0 0 0,1 0 0,-1 0 0,1 1 0,8-6 0,-11 9 0,0-1 0,0 1 0,0 0 0,1-1 0,-1 1 0,0 0 0,1 0 0,-1 0 0,0 0 0,0 0 0,1 0 0,-1 0 0,0 0 0,1 0 0,-1 1 0,0-1 0,0 1 0,1-1 0,-1 1 0,0-1 0,0 1 0,0-1 0,0 1 0,0 0 0,0 0 0,0 0 0,0 0 0,0-1 0,0 1 0,0 0 0,-1 1 0,1-1 0,0 0 0,-1 0 0,2 2 0,3 6 0,0 0 0,-1 0 0,5 13 0,-7-17 0,17 56-569,23 119 0,-41-172 342,6 26-6599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138"/>
    </inkml:context>
    <inkml:brush xml:id="br0">
      <inkml:brushProperty name="width" value="0.05" units="cm"/>
      <inkml:brushProperty name="height" value="0.05" units="cm"/>
    </inkml:brush>
  </inkml:definitions>
  <inkml:trace contextRef="#ctx0" brushRef="#br0">14 29 24575,'-6'-3'0,"-1"-2"0,10-1 0,12 1 0,9 1 0,10 1 0,10 2 0,-2 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788"/>
    </inkml:context>
    <inkml:brush xml:id="br0">
      <inkml:brushProperty name="width" value="0.05" units="cm"/>
      <inkml:brushProperty name="height" value="0.05" units="cm"/>
    </inkml:brush>
  </inkml:definitions>
  <inkml:trace contextRef="#ctx0" brushRef="#br0">1 0 24575,'36'32'0,"-34"-30"17,1 0-1,-1 1 0,1-2 0,0 1 1,0 0-1,0-1 0,0 1 0,0-1 1,0 0-1,0 0 0,0 0 0,0 0 1,1-1-1,-1 1 0,0-1 0,1 0 1,-1 0-1,0 0 0,1 0 0,4-2 1,-1 0-188,-1 0 0,0 0 1,0 0-1,0-1 0,-1 0 1,1-1-1,-1 1 0,0-1 1,9-7-1,-3 0-6655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544"/>
    </inkml:context>
    <inkml:brush xml:id="br0">
      <inkml:brushProperty name="width" value="0.05" units="cm"/>
      <inkml:brushProperty name="height" value="0.05" units="cm"/>
    </inkml:brush>
  </inkml:definitions>
  <inkml:trace contextRef="#ctx0" brushRef="#br0">55 171 24575,'-19'-23'0,"18"22"0,1 1 0,-1 0 0,1-1 0,0 1 0,-1 0 0,1-1 0,-1 1 0,1 0 0,-1 0 0,1 0 0,-1-1 0,1 1 0,-1 0 0,1 0 0,-1 0 0,1 0 0,-1 0 0,1 0 0,-1 0 0,1 0 0,-2 0 0,2 1 0,-1-1 0,1 1 0,-1-1 0,1 1 0,-1-1 0,1 1 0,-1-1 0,1 1 0,-1 0 0,1-1 0,0 1 0,0 0 0,-1-1 0,1 1 0,0 0 0,0 0 0,0-1 0,0 1 0,-1 0 0,1 0 0,0 0 0,-10 191 0,7-103 0,2-66 0,-2 14 0,3-34 0,1-4 0,2-19 0,12-159 0,-12 113 0,19-110 0,-20 169 0,0 0 0,0 0 0,0 1 0,1-1 0,4-7 0,-6 13 0,-1 0 0,1 0 0,-1 0 0,1 1 0,0-1 0,-1 0 0,1 0 0,0 1 0,0-1 0,-1 0 0,1 1 0,0-1 0,0 1 0,0-1 0,0 1 0,0 0 0,0-1 0,1 0 0,-1 2 0,0-1 0,0 0 0,0 0 0,1 1 0,-1-1 0,0 0 0,0 1 0,0-1 0,-1 1 0,1-1 0,0 1 0,0 0 0,0-1 0,0 1 0,0 0 0,-1 0 0,1 0 0,0-1 0,-1 1 0,1 0 0,0 2 0,4 4 25,-1 1-1,0-1 0,-1 1 1,1 0-1,-2 0 1,1 0-1,-1 0 0,0 1 1,-1-1-1,0 1 0,0-1 1,-1 1-1,-1 15 1,0-16-132,0-1 0,-1 1 1,1 0-1,-2-1 0,1 0 1,-1 1-1,0-1 0,0 0 1,-1 0-1,0-1 0,0 1 1,-1-1-1,1 0 0,-1 0 1,-8 7-1,0-4-6719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797"/>
    </inkml:context>
    <inkml:brush xml:id="br0">
      <inkml:brushProperty name="width" value="0.05" units="cm"/>
      <inkml:brushProperty name="height" value="0.05" units="cm"/>
    </inkml:brush>
  </inkml:definitions>
  <inkml:trace contextRef="#ctx0" brushRef="#br0">32 1 24575,'-2'0'0,"-1"2"0,0 3 0,1 6 0,0 6 0,1 9 0,-1 5 0,-2 4 0,2 6 0,-1 4 0,0 2 0,-1-8-8191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072"/>
    </inkml:context>
    <inkml:brush xml:id="br0">
      <inkml:brushProperty name="width" value="0.05" units="cm"/>
      <inkml:brushProperty name="height" value="0.05" units="cm"/>
    </inkml:brush>
  </inkml:definitions>
  <inkml:trace contextRef="#ctx0" brushRef="#br0">0 55 24575,'3'-5'0,"0"-3"0,-1-3 0,3-1 0,0 1 0,-1 4 0,-1 8 0,-2 9 0,0 9 0,0 8 0,-3 8 0,-1 7 0,-3 6 0,1 3 0,0-7-8191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527"/>
    </inkml:context>
    <inkml:brush xml:id="br0">
      <inkml:brushProperty name="width" value="0.05" units="cm"/>
      <inkml:brushProperty name="height" value="0.05" units="cm"/>
    </inkml:brush>
  </inkml:definitions>
  <inkml:trace contextRef="#ctx0" brushRef="#br0">2 132 24575,'-1'-3'0,"1"1"0,0-1 0,0 1 0,0-1 0,0 1 0,0-1 0,1 1 0,-1-1 0,1 1 0,0 0 0,0-1 0,-1 1 0,1 0 0,1 0 0,-1-1 0,0 1 0,0 0 0,1 0 0,0 0 0,-1 1 0,1-1 0,0 0 0,0 1 0,0-1 0,0 1 0,0-1 0,0 1 0,0 0 0,0 0 0,0 0 0,5-1 0,3-2 0,-1 1 0,1 0 0,-1 1 0,1 0 0,0 1 0,17-1 0,-9 3 0,1 1 0,-1 1 0,0 0 0,0 1 0,0 1 0,-1 1 0,0 1 0,0 0 0,0 1 0,-1 0 0,0 2 0,-1 0 0,0 1 0,0 0 0,16 17 0,-28-24 0,0-1 0,0 0 0,0 1 0,0 0 0,-1 0 0,0 0 0,0 0 0,0 0 0,0 0 0,0 0 0,-1 1 0,0-1 0,0 0 0,0 1 0,0 0 0,-1 5 0,0-7 0,-1 0 0,1 0 0,-1-1 0,0 1 0,0 0 0,0 0 0,0-1 0,0 1 0,-1-1 0,1 1 0,-1-1 0,1 1 0,-1-1 0,0 0 0,0 0 0,0 0 0,0 0 0,-1 0 0,1 0 0,0-1 0,-1 1 0,1-1 0,-1 0 0,0 1 0,1-1 0,-5 1 0,4-1 0,0 0 0,0 0 0,0 0 0,0 0 0,-1-1 0,1 0 0,0 1 0,-1-1 0,1 0 0,0 0 0,-1-1 0,1 1 0,0-1 0,-1 1 0,1-1 0,0 0 0,0-1 0,0 1 0,0 0 0,-4-3 0,5 2 0,0 0 0,-1 0 0,1 0 0,0-1 0,0 1 0,1 0 0,-1-1 0,0 1 0,1-1 0,0 0 0,-1 0 0,1 1 0,0-1 0,0 0 0,1 0 0,-1 0 0,1 0 0,-1 0 0,1 0 0,0 0 0,0 0 0,1-5 0,1-5 0,1 0 0,0 0 0,1 1 0,0-1 0,1 1 0,1 0 0,0 1 0,0-1 0,1 1 0,1 0 0,0 1 0,0 0 0,1 0 0,0 1 0,1 0 0,0 0 0,0 1 0,1 1 0,0 0 0,19-10 0,-27 16 0,0 0 0,0-1 0,0 1 0,1 1 0,-1-1 0,0 0 0,0 1 0,1-1 0,-1 1 0,1 0 0,-1 0 0,0 1 0,1-1 0,-1 0 0,0 1 0,0 0 0,1 0 0,-1 0 0,0 0 0,0 1 0,0-1 0,4 4 0,-3-2 0,1 2 0,-1-1 0,0 0 0,0 1 0,0 0 0,-1 0 0,1 0 0,-1 1 0,-1-1 0,1 1 0,2 8 0,2 6-195,-1 0 0,-2 0 0,0 1 0,0 0 0,-2 0 0,-1 21 0,-1-26-6631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750"/>
    </inkml:context>
    <inkml:brush xml:id="br0">
      <inkml:brushProperty name="width" value="0.05" units="cm"/>
      <inkml:brushProperty name="height" value="0.05" units="cm"/>
    </inkml:brush>
  </inkml:definitions>
  <inkml:trace contextRef="#ctx0" brushRef="#br0">11 9 24575,'-2'-2'0,"-1"-3"0,0 3 0,1 6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4.238"/>
    </inkml:context>
    <inkml:brush xml:id="br0">
      <inkml:brushProperty name="width" value="0.05" units="cm"/>
      <inkml:brushProperty name="height" value="0.05" units="cm"/>
    </inkml:brush>
  </inkml:definitions>
  <inkml:trace contextRef="#ctx0" brushRef="#br0">183 154 24575,'6'-8'0,"-1"-1"0,0 1 0,-1-1 0,0 1 0,0-1 0,3-13 0,-6 19 0,0 0 0,-1 1 0,1-1 0,0 0 0,-1 0 0,0 0 0,0 0 0,0 0 0,0 0 0,0 0 0,0 0 0,-1 0 0,1 0 0,-1 0 0,0 0 0,0 0 0,0 0 0,0 1 0,-1-1 0,1 0 0,-1 1 0,0-1 0,-3-3 0,4 5 0,0 0 0,0 0 0,-1 0 0,1 1 0,0-1 0,0 1 0,0-1 0,-1 0 0,1 1 0,0 0 0,-1-1 0,1 1 0,0 0 0,-1 0 0,1 0 0,-1 0 0,1 0 0,0 0 0,-1 0 0,1 0 0,-2 1 0,0 0 0,0 0 0,0 0 0,0 1 0,1-1 0,-1 1 0,0 0 0,1 0 0,-5 4 0,-1 2 0,1 0 0,0 0 0,1 0 0,-9 16 0,11-16 0,0 1 0,0 0 0,-4 11 0,8-18 0,-1-1 0,1 1 0,0-1 0,0 1 0,-1-1 0,1 0 0,0 1 0,0-1 0,1 1 0,-1-1 0,0 1 0,0-1 0,1 3 0,0-4 0,-1 1 0,1-1 0,-1 1 0,1-1 0,-1 1 0,1-1 0,-1 1 0,1-1 0,-1 1 0,1-1 0,0 0 0,-1 0 0,1 1 0,0-1 0,-1 0 0,1 0 0,0 0 0,-1 0 0,1 1 0,0-1 0,0 0 0,-1 0 0,1 0 0,0-1 0,-1 1 0,1 0 0,0 0 0,-1 0 0,2-1 0,1 0 0,0 0 0,0-1 0,-1 1 0,1-1 0,-1 1 0,1-1 0,-1 0 0,0 0 0,4-4 0,-4 4 0,-1 0 0,1 1 0,0-1 0,0 0 0,-1 1 0,1 0 0,0-1 0,0 1 0,0 0 0,1 0 0,-1 0 0,0 0 0,3 0 0,-5 1 0,1 0 0,0 0 0,-1 0 0,1 1 0,-1-1 0,1 0 0,0 0 0,-1 1 0,1-1 0,-1 0 0,1 1 0,-1-1 0,1 0 0,-1 1 0,1-1 0,-1 1 0,1-1 0,-1 1 0,1-1 0,-1 1 0,0-1 0,1 1 0,-1 0 0,0-1 0,0 1 0,1-1 0,-1 2 0,5 20 0,-5-21 0,23 297 0,-20-228 0,0-21 0,0-22 0,-1-1 0,-2 1 0,0-1 0,-2 1 0,-6 30 0,8-55 0,-1-1 0,1 1 0,0 0 0,-1-1 0,1 1 0,-1-1 0,1 1 0,-1-1 0,0 1 0,0-1 0,1 0 0,-1 1 0,0-1 0,0 0 0,0 0 0,-1 0 0,1 0 0,0 0 0,0 0 0,-1 0 0,1 0 0,0 0 0,-1 0 0,1-1 0,-1 1 0,1 0 0,-1-1 0,1 0 0,-1 1 0,0-1 0,1 0 0,-1 0 0,1 0 0,-1 0 0,0 0 0,1 0 0,-1 0 0,1 0 0,-1-1 0,-2 0 0,-2-1 0,0-1 0,0 0 0,0 0 0,0-1 0,1 1 0,-1-1 0,1 0 0,-8-8 0,3 0 0,1 1 0,0-2 0,0 1 0,1-1 0,1 0 0,0-1 0,1 0 0,0 0 0,1 0 0,1 0 0,-4-26 0,5 29 0,2-1 0,0 1 0,0 0 0,1-1 0,1 1 0,0-1 0,0 1 0,1 0 0,0-1 0,1 1 0,1 0 0,0 1 0,0-1 0,1 1 0,0-1 0,7-9 0,-8 15 20,1 0 0,-1 0 0,1 1 1,0-1-1,0 1 0,0 0 0,1 1 0,-1-1 0,1 1 0,0 0 0,0 1 0,0-1 0,0 1 0,0 0 0,1 1 0,10-2 1,2 1-363,0 1 1,0 1 0,0 1-1,27 4 1,-16 0-6485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4.751"/>
    </inkml:context>
    <inkml:brush xml:id="br0">
      <inkml:brushProperty name="width" value="0.05" units="cm"/>
      <inkml:brushProperty name="height" value="0.05" units="cm"/>
    </inkml:brush>
  </inkml:definitions>
  <inkml:trace contextRef="#ctx0" brushRef="#br0">197 157 24575,'0'-15'0,"0"0"0,-2 0 0,0 0 0,-4-15 0,6 26 0,-1 0 0,0 1 0,0-1 0,-1 1 0,1-1 0,-1 1 0,0 0 0,1 0 0,-2 0 0,1 0 0,0 0 0,0 0 0,-1 0 0,0 0 0,1 1 0,-1 0 0,0-1 0,0 1 0,0 0 0,-1 1 0,1-1 0,-4-1 0,4 3 0,0-1 0,-1 1 0,1 0 0,0 1 0,0-1 0,0 0 0,0 1 0,0 0 0,-1 0 0,1 0 0,0 0 0,1 0 0,-1 0 0,0 1 0,0 0 0,1-1 0,-1 1 0,0 0 0,-3 4 0,-2 2 0,-1 0 0,1 1 0,1 0 0,-7 10 0,11-14 0,0 1 0,0-1 0,0 1 0,1-1 0,0 1 0,0 0 0,0 0 0,1 0 0,-1 8 0,2-13 0,0 1 0,0-1 0,0 0 0,0 1 0,0-1 0,0 0 0,1 1 0,-1-1 0,0 0 0,1 0 0,-1 1 0,1-1 0,0 0 0,-1 0 0,1 0 0,0 1 0,0-1 0,1 2 0,0-3 0,-1 1 0,1 0 0,0 0 0,-1-1 0,1 1 0,0 0 0,-1-1 0,1 0 0,0 1 0,0-1 0,-1 0 0,1 0 0,0 0 0,0 0 0,0 0 0,-1-1 0,1 1 0,2-1 0,4-2 0,0 0 0,-1 0 0,0-1 0,0 0 0,0 0 0,0 0 0,0-1 0,-1 0 0,0 0 0,0-1 0,-1 0 0,8-9 0,-6 7 0,-7 8 0,0 0 0,0-1 0,1 1 0,-1 0 0,0-1 0,0 1 0,1 0 0,-1-1 0,0 1 0,0 0 0,1 0 0,-1 0 0,0-1 0,1 1 0,-1 0 0,0 0 0,1 0 0,-1 0 0,0-1 0,1 1 0,-1 0 0,0 0 0,1 0 0,-1 0 0,0 0 0,1 0 0,0 0 0,1 10 0,-8 23 0,5-26 0,-68 548 0,58-422 0,10-125 0,1-5 0,0-1 0,0 1 0,-1-1 0,1 1 0,-1-1 0,1 1 0,-1-1 0,-1 3 0,2-5 0,-1 0 0,1 0 0,-1 0 0,1-1 0,0 1 0,-1 0 0,1-1 0,0 1 0,-1 0 0,1-1 0,0 1 0,-1 0 0,1-1 0,0 1 0,0 0 0,0-1 0,-1 1 0,1-1 0,0 1 0,0 0 0,0-1 0,0 1 0,0-1 0,0 1 0,0-1 0,0 1 0,0-1 0,0 0 0,-5-18 0,-1-16 0,2 0 0,2 0 0,1 0 0,2 0 0,1 0 0,1 0 0,2 0 0,2 0 0,13-41 0,-18 71-114,0-1 1,0 0-1,1 0 0,-1 1 0,1 0 1,1-1-1,-1 1 0,1 0 0,-1 1 1,1-1-1,6-4 0,4-1-6712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5.123"/>
    </inkml:context>
    <inkml:brush xml:id="br0">
      <inkml:brushProperty name="width" value="0.05" units="cm"/>
      <inkml:brushProperty name="height" value="0.05" units="cm"/>
    </inkml:brush>
  </inkml:definitions>
  <inkml:trace contextRef="#ctx0" brushRef="#br0">26 128 24575,'-20'-7'0,"18"7"0,12 3 0,-7-3 0,0 0 0,0 0 0,1 0 0,-1 0 0,0-1 0,0 1 0,0-1 0,0 0 0,1 0 0,-1 0 0,-1-1 0,1 1 0,0 0 0,0-1 0,0 0 0,-1 0 0,1 0 0,-1 0 0,0 0 0,1-1 0,-1 1 0,0 0 0,2-4 0,-2 3 0,1 0 0,-1-1 0,0 1 0,0-1 0,0 1 0,0-1 0,-1 0 0,1 0 0,-1 0 0,0 0 0,0 0 0,-1 0 0,1 0 0,-1 0 0,0 0 0,0 0 0,0 0 0,-1-5 0,1 9 0,0-1 0,0 1 0,0-1 0,0 0 0,-1 1 0,1-1 0,0 1 0,0-1 0,0 1 0,-1-1 0,1 1 0,0-1 0,-1 1 0,1-1 0,0 1 0,-1-1 0,1 1 0,-1-1 0,1 1 0,-1 0 0,1-1 0,-1 1 0,1 0 0,-1 0 0,1-1 0,-1 1 0,1 0 0,-1 0 0,0 0 0,1-1 0,-1 1 0,0 0 0,-1 1 0,0-1 0,1 1 0,-1-1 0,1 1 0,-1 0 0,1-1 0,0 1 0,-1 0 0,1 0 0,0 0 0,-3 2 0,-2 3 0,1 0 0,0 0 0,-8 13 0,5-6 0,2 0 0,0 1 0,1 0 0,-5 18 0,8-25 0,0 1 0,1-1 0,0 0 0,0 1 0,1-1 0,0 0 0,0 1 0,1-1 0,0 0 0,3 11 0,-3-15-97,-1-1-1,1 0 1,0 0-1,0 0 1,0-1-1,1 1 1,-1 0-1,0 0 1,1 0-1,-1-1 1,1 1-1,-1-1 0,4 3 1,9 3-6729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5.426"/>
    </inkml:context>
    <inkml:brush xml:id="br0">
      <inkml:brushProperty name="width" value="0.05" units="cm"/>
      <inkml:brushProperty name="height" value="0.05" units="cm"/>
    </inkml:brush>
  </inkml:definitions>
  <inkml:trace contextRef="#ctx0" brushRef="#br0">21 156 24575,'-8'-28'0,"5"19"0,0 1 0,1-1 0,0 0 0,-1-17 0,15 44 0,6 29 0,-2 0 0,-2 1 0,11 70 0,-24-95 0,-3-17 0,-4-13 0,2-2 0,1 0 0,1-1 0,-1 1 0,1-1 0,1 1 0,0-1 0,0 0 0,1 1 0,0-1 0,1 0 0,0 1 0,1-1 0,0 1 0,3-10 0,1-1 0,0 0 0,2 1 0,1 0 0,0 0 0,18-25 0,-19 32 0,0 1 0,12-12 0,-17 20 0,-1 0 0,1 1 0,0 0 0,0-1 0,0 1 0,0 0 0,0 1 0,0-1 0,0 0 0,1 1 0,-1 0 0,0 0 0,7-2 0,2 6-1365,-4 4-5461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7.785"/>
    </inkml:context>
    <inkml:brush xml:id="br0">
      <inkml:brushProperty name="width" value="0.05" units="cm"/>
      <inkml:brushProperty name="height" value="0.05" units="cm"/>
    </inkml:brush>
  </inkml:definitions>
  <inkml:trace contextRef="#ctx0" brushRef="#br0">181 68 24575,'0'-5'0,"1"-2"0,-1 0 0,-1 0 0,1 0 0,-4-13 0,3 19 0,1 0 0,0 0 0,0 0 0,-1 0 0,1 1 0,-1-1 0,1 0 0,-1 0 0,1 1 0,-1-1 0,1 0 0,-1 1 0,0-1 0,1 0 0,-1 1 0,0-1 0,1 1 0,-1-1 0,-1 0 0,0 1 0,1 0 0,0 0 0,0 0 0,0 0 0,-1 0 0,1 0 0,0 1 0,0-1 0,-1 0 0,1 1 0,0-1 0,0 0 0,0 1 0,0 0 0,0-1 0,0 1 0,0 0 0,-2 1 0,-6 5 0,-1 2 0,2-1 0,-1 1 0,1 0 0,0 1 0,-12 20 0,8-8 0,0 0 0,-12 34 0,20-43 0,0-1 0,1 1 0,0 0 0,0 0 0,2 0 0,-1 1 0,2-1 0,1 25 0,0-33 0,0 0 0,0-1 0,0 1 0,0 0 0,1-1 0,-1 1 0,1-1 0,0 1 0,1-1 0,-1 0 0,1 0 0,0 0 0,0 0 0,0-1 0,0 1 0,1-1 0,-1 0 0,1 0 0,0 0 0,0 0 0,0-1 0,0 1 0,1-1 0,-1 0 0,1-1 0,-1 1 0,7 1 0,-2-1 0,0-1 0,0 0 0,-1 0 0,1-1 0,0 0 0,0-1 0,0 1 0,-1-2 0,1 1 0,0-1 0,-1-1 0,1 0 0,-1 0 0,0 0 0,0-1 0,0 0 0,-1-1 0,1 0 0,8-7 0,-8 5 0,-1 0 0,1 0 0,-2-1 0,1 0 0,-1 0 0,0 0 0,0-1 0,-1 0 0,-1 0 0,1-1 0,-1 1 0,-1-1 0,0 0 0,0 0 0,-1 0 0,1-12 0,-2 14 0,0 1 0,-1-1 0,0 1 0,0-1 0,-1 1 0,1 0 0,-2-1 0,-1-7 0,3 15 0,0 0 0,0 0 0,0 0 0,0-1 0,0 1 0,0 0 0,0 0 0,0 0 0,0 0 0,0 0 0,0 0 0,-1 0 0,1-1 0,0 1 0,0 0 0,0 0 0,0 0 0,0 0 0,0 0 0,0 0 0,0 0 0,0 0 0,0-1 0,0 1 0,0 0 0,0 0 0,-1 0 0,1 0 0,0 0 0,0 0 0,0 0 0,0 0 0,0 0 0,0 0 0,0 0 0,0 0 0,-1 0 0,1 0 0,0 0 0,0 0 0,0 0 0,0 0 0,0 0 0,0 0 0,0 0 0,-1 0 0,1 0 0,0 0 0,0 0 0,0 0 0,0 0 0,0 0 0,-3 8 0,0 12 0,0 37 0,6 66 0,-3-122 0,0 1 0,0-1 0,0 1 0,0-1 0,1 1 0,-1-1 0,0 1 0,1-1 0,-1 0 0,1 1 0,0-1 0,-1 1 0,1-1 0,0 0 0,0 0 0,0 1 0,0-1 0,0 0 0,0 0 0,0 0 0,0 0 0,0 0 0,1 0 0,-1 0 0,0-1 0,1 1 0,-1 0 0,0-1 0,1 1 0,-1-1 0,1 1 0,-1-1 0,1 0 0,-1 0 0,1 1 0,2-1 0,0-1 0,0 1 0,-1-1 0,1 0 0,0 0 0,-1 0 0,1 0 0,0-1 0,-1 1 0,0-1 0,1 0 0,-1 0 0,0 0 0,5-5 0,0-2 0,-1 0 0,0 0 0,0-1 0,-1 0 0,0 0 0,-1-1 0,0 1 0,0-1 0,-2 0 0,4-15 0,-1 7 0,1 0 0,10-20 0,-17 39 0,0 0 0,0 0 0,0 0 0,0 0 0,0 0 0,0 1 0,0-1 0,0 0 0,1 0 0,-1 0 0,0 0 0,0 0 0,0 0 0,0 0 0,0 0 0,0 0 0,0 0 0,0 0 0,0 0 0,1 0 0,-1 0 0,0 0 0,0 0 0,0 0 0,0 0 0,0 0 0,0 0 0,0 0 0,1 0 0,-1 0 0,0 0 0,0 0 0,0 0 0,0 0 0,0 0 0,0 0 0,0 0 0,0 0 0,0 0 0,0 0 0,1 0 0,-1-1 0,0 1 0,0 0 0,0 0 0,0 0 0,0 0 0,0 0 0,0 0 0,0 0 0,0 0 0,0 0 0,0-1 0,0 1 0,0 0 0,0 0 0,0 0 0,0 0 0,0 0 0,0 0 0,0 0 0,0 0 0,0-1 0,1 15 0,-4 17 0,1-16 0,0-1 0,1 1 0,0-1 0,1 21 0,0-33 0,0 0 0,0 1 0,0-1 0,0 0 0,1 0 0,-1 0 0,1 1 0,0-1 0,-1 0 0,1 0 0,0 0 0,0 0 0,0 0 0,1 0 0,-1-1 0,0 1 0,1 0 0,-1 0 0,1-1 0,0 1 0,-1-1 0,1 0 0,0 1 0,0-1 0,0 0 0,0 0 0,0 0 0,0 0 0,3 0 0,-1-1 0,0 0 0,-1 0 0,1 0 0,0 0 0,0-1 0,0 0 0,0 0 0,0 0 0,-1 0 0,1-1 0,-1 0 0,1 1 0,-1-1 0,1 0 0,4-4 0,4-4 0,1 0 0,14-17 0,-12 11 0,-2 0 0,17-24 0,-25 31 0,1 0 0,-2 0 0,1 0 0,-1 0 0,0-1 0,4-19 0,-8 28 0,0 0 0,1 0 0,-1 0 0,0 0 0,0 0 0,0 0 0,0 0 0,0 0 0,0 0 0,0 0 0,-1 0 0,1 0 0,0 0 0,-1 0 0,0-1 0,1 1 0,0 1 0,0 0 0,-1-1 0,1 1 0,0 0 0,-1 0 0,1 0 0,0-1 0,-1 1 0,1 0 0,0 0 0,-1 0 0,1 0 0,-1 0 0,1 0 0,0-1 0,-1 1 0,1 0 0,-1 0 0,1 0 0,0 0 0,-1 0 0,1 1 0,-1-1 0,1 0 0,-1 0 0,-1 1 0,0 0 0,0 0 0,1 0 0,-1 0 0,0 0 0,1 0 0,-1 0 0,1 1 0,-1-1 0,1 0 0,-1 1 0,1 0 0,-2 2 0,1-1 0,0 0 0,1 1 0,0-1 0,-1 0 0,1 1 0,0-1 0,0 0 0,1 1 0,-1 0 0,1-1 0,0 1 0,0-1 0,0 1 0,0-1 0,0 1 0,1-1 0,0 1 0,2 6 0,1 0 0,1 1 0,1-1 0,0-1 0,11 15 0,-9-14 0,-1 0 0,0 1 0,8 19 0,-13-27 0,-1 0 0,0 1 0,0-1 0,0 1 0,-1 0 0,1-1 0,-1 1 0,0-1 0,0 1 0,0 0 0,0-1 0,-1 1 0,1-1 0,-1 1 0,0-1 0,-3 8 0,3-9-59,0 0 0,-1 1-1,1-1 1,0 0-1,-1 0 1,0 0 0,1 0-1,-1 0 1,0-1 0,0 1-1,0 0 1,0-1 0,0 0-1,-1 1 1,1-1-1,0 0 1,-1 0 0,1 0-1,-1 0 1,1-1 0,-1 1-1,-4 0 1,-7-1-6767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8.752"/>
    </inkml:context>
    <inkml:brush xml:id="br0">
      <inkml:brushProperty name="width" value="0.05" units="cm"/>
      <inkml:brushProperty name="height" value="0.05" units="cm"/>
    </inkml:brush>
  </inkml:definitions>
  <inkml:trace contextRef="#ctx0" brushRef="#br0">389 21 24575,'0'-1'0,"0"0"0,0 0 0,0 1 0,0-1 0,0 0 0,0 0 0,0 1 0,0-1 0,0 0 0,0 0 0,-1 1 0,1-1 0,0 0 0,-1 0 0,1 1 0,0-1 0,-1 1 0,1-1 0,-1 0 0,1 1 0,-1-1 0,1 1 0,-1-1 0,1 1 0,-1-1 0,0 1 0,1-1 0,-1 1 0,1 0 0,-2-1 0,0 1 0,0 0 0,1-1 0,-1 1 0,0 1 0,0-1 0,1 0 0,-1 0 0,0 1 0,0-1 0,1 1 0,-1-1 0,-2 2 0,-5 2 0,1 1 0,0 0 0,-14 11 0,6-2 0,1 1 0,0 1 0,2 0 0,-1 1 0,-13 25 0,-47 98 0,48-86 0,-66 129 0,90-180 0,0 1 0,0 0 0,0 0 0,0 0 0,1 0 0,-1 5 0,1-8 0,1 0 0,0-1 0,0 1 0,0 0 0,0 0 0,1-1 0,-1 1 0,0 0 0,0 0 0,0 0 0,1-1 0,-1 1 0,0 0 0,0 0 0,1-1 0,-1 1 0,1 0 0,-1-1 0,1 1 0,-1-1 0,1 1 0,-1 0 0,1-1 0,0 1 0,-1-1 0,1 0 0,0 1 0,-1-1 0,1 1 0,0-1 0,0 0 0,-1 0 0,1 1 0,0-1 0,0 0 0,-1 0 0,1 0 0,0 0 0,0 0 0,1 0 0,121 10 0,1-6 0,190-17 0,-290 11 0,-9 2 0,0-1 0,-1-1 0,1 0 0,26-8 0,-39 8 0,1 0 0,0 1 0,-1-1 0,1 0 0,-1 0 0,0 0 0,1-1 0,-1 1 0,0 0 0,-1-1 0,1 0 0,0 1 0,2-5 0,16-43 0,-15 35 0,0 2 0,-1 0 0,-1-1 0,-1 1 0,0 0 0,0-1 0,-1 0 0,-1 1 0,0-1 0,-1 0 0,-1 1 0,0-1 0,-7-23 0,-2 3 0,-2-1 0,-2 2 0,-28-49 0,35 69-1365,1 4-5461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013"/>
    </inkml:context>
    <inkml:brush xml:id="br0">
      <inkml:brushProperty name="width" value="0.05" units="cm"/>
      <inkml:brushProperty name="height" value="0.05" units="cm"/>
    </inkml:brush>
  </inkml:definitions>
  <inkml:trace contextRef="#ctx0" brushRef="#br0">0 1 24575,'3'0'0,"2"6"0,0 8 0,1 4 0,0 14 0,1 7 0,1 5 0,-3 0 0,2 1 0,-2-2 0,0-1 0,-3-1 0,0-3 0,-1-3 0,-1-6 0,0-6 0,0-6-8191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182"/>
    </inkml:context>
    <inkml:brush xml:id="br0">
      <inkml:brushProperty name="width" value="0.05" units="cm"/>
      <inkml:brushProperty name="height" value="0.05" units="cm"/>
    </inkml:brush>
  </inkml:definitions>
  <inkml:trace contextRef="#ctx0" brushRef="#br0">11 55 24575,'-2'-4'0,"-3"-2"0,1 1 0,4 0 0,4 2 0,6 1 0,6 1 0,6-2 0,5 0 0,3-2 0,4 0 0,3-1 0,-5 0-8191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564"/>
    </inkml:context>
    <inkml:brush xml:id="br0">
      <inkml:brushProperty name="width" value="0.05" units="cm"/>
      <inkml:brushProperty name="height" value="0.05" units="cm"/>
    </inkml:brush>
  </inkml:definitions>
  <inkml:trace contextRef="#ctx0" brushRef="#br0">52 1 24575,'-2'0'0,"-1"0"0,0 2 0,1 3 0,0 6 0,1 4 0,1 5 0,-3 3 0,0 5 0,-1 3 0,-2 2 0,0 2 0,0-1 0,1-4 0,1-5 0,2-6-8191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718"/>
    </inkml:context>
    <inkml:brush xml:id="br0">
      <inkml:brushProperty name="width" value="0.05" units="cm"/>
      <inkml:brushProperty name="height" value="0.05" units="cm"/>
    </inkml:brush>
  </inkml:definitions>
  <inkml:trace contextRef="#ctx0" brushRef="#br0">25 15 24575,'-3'-5'0,"-2"-1"0,0 3 0,0 3 0,1 5 0,1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9.207"/>
    </inkml:context>
    <inkml:brush xml:id="br0">
      <inkml:brushProperty name="width" value="0.05" units="cm"/>
      <inkml:brushProperty name="height" value="0.05" units="cm"/>
    </inkml:brush>
  </inkml:definitions>
  <inkml:trace contextRef="#ctx0" brushRef="#br0">213 328 24575,'0'0'0,"0"0"0,1 0 0,-1 0 0,0 0 0,0 0 0,0 0 0,1 0 0,-1 0 0,0 0 0,0 0 0,0 0 0,1 0 0,-1 0 0,0 0 0,0 0 0,0-1 0,0 1 0,1 0 0,-1 0 0,0 0 0,0 0 0,0 0 0,0 0 0,1 0 0,-1 0 0,0-1 0,0 1 0,0 0 0,0 0 0,0 0 0,0 0 0,0-1 0,1 1 0,-1 0 0,0 0 0,0 0 0,0-1 0,-4-6 0,-11-5 0,9 11 0,0 0 0,1 0 0,-1 0 0,0 1 0,0 0 0,0 0 0,1 1 0,-1-1 0,0 1 0,0 0 0,1 1 0,-1 0 0,1 0 0,-1 0 0,1 0 0,0 1 0,0 0 0,0 0 0,0 0 0,0 0 0,1 1 0,0 0 0,-7 7 0,5-4 0,-1 0 0,1 0 0,1 0 0,0 1 0,0 0 0,0 0 0,1 0 0,0 1 0,1 0 0,-1-1 0,2 1 0,-1 0 0,2 0 0,-2 11 0,2-18 0,1 1 0,0-1 0,0 0 0,0 1 0,0-1 0,0 0 0,1 1 0,-1-1 0,1 0 0,-1 0 0,1 1 0,0-1 0,0 0 0,0 0 0,0 0 0,0 0 0,1 0 0,-1 0 0,0 0 0,1 0 0,0-1 0,-1 1 0,1-1 0,0 1 0,0-1 0,0 1 0,0-1 0,0 0 0,0 0 0,0 0 0,0 0 0,0 0 0,1-1 0,-1 1 0,0-1 0,0 1 0,4-1 0,1 0 0,1 0 0,0 0 0,-1-1 0,1 0 0,-1-1 0,1 1 0,-1-1 0,0-1 0,1 0 0,7-4 0,-4 1 0,0 0 0,0-1 0,-1-1 0,0 0 0,-1 0 0,0-1 0,0 0 0,14-18 0,-13 12 0,-1-1 0,0 1 0,-1-2 0,0 1 0,7-28 0,-6 11 0,-2-1 0,-1 0 0,-1-1 0,-3 1 0,-2-68 0,0 98 0,0 0 0,-1 0 0,0 0 0,1-1 0,-1 1 0,-1 0 0,-1-5 0,3 9 0,0 0 0,0 0 0,0 0 0,0-1 0,0 1 0,-1 0 0,1 0 0,0 0 0,0 0 0,0-1 0,0 1 0,0 0 0,0 0 0,-1 0 0,1 0 0,0 0 0,0 0 0,0 0 0,-1-1 0,1 1 0,0 0 0,0 0 0,0 0 0,-1 0 0,1 0 0,0 0 0,0 0 0,0 0 0,-1 0 0,1 0 0,0 0 0,0 0 0,0 0 0,-1 0 0,1 0 0,0 0 0,0 0 0,0 1 0,0-1 0,-1 0 0,1 0 0,0 0 0,0 0 0,-1 0 0,-8 20 0,-4 28 0,2 1 0,2 0 0,2 1 0,3 0 0,2 0 0,5 63 0,-3-97-227,1-1-1,1 0 1,0 0-1,1 0 1,10 28-1,-7-30-6598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1.225"/>
    </inkml:context>
    <inkml:brush xml:id="br0">
      <inkml:brushProperty name="width" value="0.05" units="cm"/>
      <inkml:brushProperty name="height" value="0.05" units="cm"/>
    </inkml:brush>
  </inkml:definitions>
  <inkml:trace contextRef="#ctx0" brushRef="#br0">0 5 24575,'1'-1'0,"-1"1"0,0 0 0,0-1 0,1 1 0,-1 0 0,0 0 0,1-1 0,-1 1 0,0 0 0,1 0 0,-1-1 0,1 1 0,-1 0 0,0 0 0,1 0 0,-1 0 0,1-1 0,-1 1 0,1 0 0,-1 0 0,0 0 0,1 0 0,-1 0 0,1 0 0,-1 0 0,1 0 0,-1 1 0,1-1 0,-1 0 0,0 0 0,2 0 0,7 14 0,0 23 0,-9-37 0,9 71-195,-2-1 0,-4 1 0,-3 0 0,-2 0 0,-4-1 0,-19 88 0,18-125-6631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1.571"/>
    </inkml:context>
    <inkml:brush xml:id="br0">
      <inkml:brushProperty name="width" value="0.05" units="cm"/>
      <inkml:brushProperty name="height" value="0.05" units="cm"/>
    </inkml:brush>
  </inkml:definitions>
  <inkml:trace contextRef="#ctx0" brushRef="#br0">31 32 24575,'-24'-4'0,"17"6"0,14 8 0,0-5 0,0 0 0,0-1 0,0 0 0,1 0 0,-1-1 0,1 0 0,0 0 0,0-1 0,12 2 0,2 0 0,0-2 0,31 1 0,-36-4 0,0 0 0,-1-1 0,1 0 0,20-7 0,-29 7 0,-1 0 0,1-1 0,-1 0 0,1-1 0,-1 1 0,0-1 0,-1 0 0,1-1 0,-1 0 0,12-11 0,-18 16 0,1-1 0,-1 1 0,1-1 0,-1 1 0,1-1 0,-1 0 0,1 1 0,-1-1 0,1 0 0,-1 1 0,0-1 0,0 0 0,1 1 0,-1-1 0,0 0 0,0 1 0,0-1 0,0 0 0,0 0 0,0 1 0,0-2 0,0 1 0,0 1 0,-1-1 0,1 1 0,0 0 0,-1-1 0,1 1 0,-1 0 0,1 0 0,-1-1 0,1 1 0,-1 0 0,1 0 0,-1 0 0,1-1 0,-1 1 0,1 0 0,-1 0 0,1 0 0,-1 0 0,1 0 0,-1 0 0,0 0 0,-4 0 0,0 1 0,0 0 0,0 0 0,-9 3 0,-63 31-663,69-30-39,-21 10-6124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5.786"/>
    </inkml:context>
    <inkml:brush xml:id="br0">
      <inkml:brushProperty name="width" value="0.05" units="cm"/>
      <inkml:brushProperty name="height" value="0.05" units="cm"/>
    </inkml:brush>
  </inkml:definitions>
  <inkml:trace contextRef="#ctx0" brushRef="#br0">107 0 24575,'-1'8'0,"0"-1"0,-1 1 0,0-1 0,0 1 0,-1-1 0,0 0 0,-7 12 0,-4 12 0,-1 13-136,1-1-1,3 2 1,1 0-1,3 0 1,1 0-1,2 1 1,3 0-1,1 0 0,10 71 1,-5-87-6690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6.095"/>
    </inkml:context>
    <inkml:brush xml:id="br0">
      <inkml:brushProperty name="width" value="0.05" units="cm"/>
      <inkml:brushProperty name="height" value="0.05" units="cm"/>
    </inkml:brush>
  </inkml:definitions>
  <inkml:trace contextRef="#ctx0" brushRef="#br0">57 2 24575,'-4'0'0,"0"-1"0,1 1 0,-1 0 0,0 0 0,0 0 0,1 0 0,-1 1 0,0-1 0,1 1 0,-4 2 0,6-3 0,0 0 0,0 0 0,0 1 0,1-1 0,-1 1 0,0-1 0,1 1 0,-1-1 0,0 1 0,1-1 0,-1 1 0,1 0 0,-1-1 0,1 1 0,-1 0 0,1-1 0,-1 1 0,1 0 0,-1 1 0,1-1 0,0 0 0,0 0 0,0 1 0,0-1 0,0 0 0,1 0 0,-1 0 0,0 0 0,1 1 0,-1-1 0,0 0 0,1 0 0,0 0 0,-1 0 0,1 0 0,-1 0 0,1 0 0,1 1 0,2 2 0,1 1 0,0-1 0,0 0 0,0 0 0,0 0 0,0-1 0,1 1 0,0-1 0,-1-1 0,1 1 0,0-1 0,1 0 0,-1-1 0,8 2 0,8 1 0,0-2 0,39 0 0,-46-2 0,0-1 0,-1-1 0,1 0 0,0-1 0,-1-1 0,0 0 0,0-1 0,0 0 0,-1-1 0,0-1 0,24-16 0,-37 23 3,0 0 0,0 0 0,0 0-1,0 1 1,0-1 0,0 0 0,0 0 0,0 0-1,-1 0 1,1 0 0,0 0 0,0 0 0,0 0-1,0 0 1,0 0 0,0 0 0,0 0 0,0 0-1,0 0 1,0 0 0,-1 0 0,1 0 0,0 0-1,0 0 1,0 0 0,0 0 0,0-1 0,0 1-1,0 0 1,0 0 0,0 0 0,0 0 0,0 0-1,0 0 1,-1 0 0,1 0 0,0 0 0,0 0-1,0 0 1,0 0 0,0 0 0,0 0 0,0-1-1,0 1 1,0 0 0,0 0 0,0 0-1,0 0 1,0 0 0,0 0 0,0 0 0,0 0-1,0 0 1,0 0 0,0-1 0,0 1 0,0 0-1,0 0 1,0 0 0,0 0 0,-15 2 168,-18 5-1878,-1 1-5119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2.436"/>
    </inkml:context>
    <inkml:brush xml:id="br0">
      <inkml:brushProperty name="width" value="0.05" units="cm"/>
      <inkml:brushProperty name="height" value="0.05" units="cm"/>
    </inkml:brush>
  </inkml:definitions>
  <inkml:trace contextRef="#ctx0" brushRef="#br0">178 38 24575,'0'-33'0,"0"28"0,0 22 0,-4 94 0,-4 0 0,-25 119 0,15-151 0,-3-2 0,-4 0 0,-35 75 0,58-150 0,1 1 0,0-1 0,0 1 0,0 0 0,1 0 0,-1-1 0,0 1 0,1 0 0,0 0 0,0 0 0,0-1 0,0 1 0,0 0 0,0 0 0,1 0 0,-1-1 0,3 6 0,-1-5 0,-1-1 0,1 0 0,0 1 0,0-1 0,0 0 0,0 0 0,1 0 0,-1-1 0,0 1 0,1 0 0,-1-1 0,1 0 0,0 1 0,0-1 0,-1 0 0,1-1 0,4 2 0,26 4 0,1-1 0,-1-1 0,65-2 0,-59-2 0,586-6-1126,-193-1-231,1666 36-4750,-1152 9 5191,1145 26-1794,-2029-63 3077,326-9 2816,-376 7-3051,1 0 303,1 0 1,-1-1-1,1 0 1,-1-1-1,20-6 0,-17-2-2704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9.463"/>
    </inkml:context>
    <inkml:brush xml:id="br0">
      <inkml:brushProperty name="width" value="0.05" units="cm"/>
      <inkml:brushProperty name="height" value="0.05" units="cm"/>
    </inkml:brush>
  </inkml:definitions>
  <inkml:trace contextRef="#ctx0" brushRef="#br0">0 101 24575,'0'-4'0,"0"1"0,1 0 0,-1-1 0,1 1 0,-1 0 0,1-1 0,0 1 0,0 0 0,0 0 0,3-5 0,-3 7 0,-1 0 0,1 1 0,-1-1 0,1 1 0,-1-1 0,1 1 0,-1-1 0,1 1 0,-1-1 0,1 1 0,0 0 0,-1-1 0,1 1 0,0 0 0,-1-1 0,1 1 0,0 0 0,-1 0 0,1 0 0,0 0 0,0 0 0,1 0 0,-1 0 0,1 0 0,-1 1 0,0-1 0,1 1 0,-1-1 0,1 1 0,-1 0 0,0-1 0,0 1 0,0 0 0,1 0 0,-1 0 0,2 2 0,-1 0 0,1 0 0,-1 1 0,0 0 0,0-1 0,0 1 0,0 0 0,0 0 0,-1 0 0,0 0 0,0 0 0,0 0 0,0 0 0,0 8 0,0 8 0,-3 30 0,2-42 0,-1 1 0,1 0 0,-1 0 0,-1 0 0,1-1 0,-2 1 0,1 0 0,-1-1 0,-8 16 0,11-23 0,0-1 0,0 0 0,0 1 0,-1-1 0,1 0 0,0 1 0,0-1 0,0 0 0,0 1 0,-1-1 0,1 0 0,0 1 0,0-1 0,-1 0 0,1 0 0,0 0 0,0 1 0,-1-1 0,1 0 0,0 0 0,-1 0 0,1 1 0,0-1 0,-1 0 0,1 0 0,0 0 0,-1 0 0,1 0 0,0 0 0,-1 0 0,1 0 0,0 0 0,-1 0 0,1 0 0,-1 0 0,1 0 0,-5-14 0,4-20 0,5 8 0,2 1 0,13-40 0,-17 58 0,1-1 0,0 1 0,1 0 0,0 0 0,0 1 0,0-1 0,1 1 0,0-1 0,0 2 0,1-1 0,-1 0 0,1 1 0,7-4 0,-12 8 0,1 0 0,0 0 0,-1 0 0,1 0 0,0 0 0,-1 0 0,1 1 0,0-1 0,0 1 0,0-1 0,0 1 0,0 0 0,0 0 0,0-1 0,-1 2 0,1-1 0,0 0 0,0 0 0,0 0 0,0 1 0,3 1 0,-3-1 0,0 0 0,0 1 0,0-1 0,0 1 0,0 0 0,0 0 0,0 0 0,-1 0 0,1 0 0,-1 0 0,1 0 0,-1 1 0,0-1 0,1 3 0,2 5 0,-1 1 0,0 0 0,-1 0 0,0 0 0,-1 1 0,1 11 0,-2-15 0,1-5 0,-1 0 0,0-1 0,0 1 0,0 0 0,0 0 0,0 0 0,-1-1 0,1 1 0,-1 0 0,0 0 0,1-1 0,-1 1 0,-2 3 0,1-6 0,2-5 0,2-6 0,6-5 0,0 0 0,1 0 0,0 1 0,2 1 0,0-1 0,0 2 0,1 0 0,1 0 0,0 1 0,0 0 0,20-11 0,-30 21 0,-1 0 0,1 0 0,0 1 0,1-1 0,-1 1 0,0 0 0,0 0 0,1 0 0,-1 0 0,0 0 0,1 1 0,4-1 0,-7 1 0,1 1 0,-1-1 0,0 1 0,1-1 0,-1 1 0,0-1 0,1 1 0,-1 0 0,0 0 0,0 0 0,1 0 0,-1 0 0,0 0 0,0 0 0,0 0 0,0 0 0,0 0 0,-1 1 0,1-1 0,0 0 0,0 0 0,-1 1 0,1-1 0,-1 1 0,1-1 0,-1 0 0,0 1 0,0-1 0,1 1 0,-1 1 0,2 20 18,0 0 1,-3 46-1,-1-27-1438,2-28-5406</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3.378"/>
    </inkml:context>
    <inkml:brush xml:id="br0">
      <inkml:brushProperty name="width" value="0.05" units="cm"/>
      <inkml:brushProperty name="height" value="0.05" units="cm"/>
    </inkml:brush>
  </inkml:definitions>
  <inkml:trace contextRef="#ctx0" brushRef="#br0">0 26 24575,'1113'-13'-3097,"-147"1"-126,-57 13 3043,459 11-4196,-108-1 3049,-422-9 5573,-647-3 1519,-194 2-5696,1-1-1,-1 1 1,1 0-1,-1 0 1,1 0-1,0 0 1,-1 0 0,1 0-1,0 1 1,0-1-1,0 1 1,0-1-1,0 1 1,0 0 0,0 0-1,0 0 1,1 0-1,-1 0 1,1 0-1,-2 3 1,-2 4 119,0 1 0,0 0 0,-5 17 0,-28 136-188,20-75 0,-13 57-341,6 0 0,7 2-1,0 160 1,18-277-6485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390"/>
    </inkml:context>
    <inkml:brush xml:id="br0">
      <inkml:brushProperty name="width" value="0.05" units="cm"/>
      <inkml:brushProperty name="height" value="0.05" units="cm"/>
    </inkml:brush>
  </inkml:definitions>
  <inkml:trace contextRef="#ctx0" brushRef="#br0">187 131 24575,'6'-7'0,"-1"0"0,1-1 0,-2 1 0,1-1 0,-1 0 0,0 0 0,0 0 0,-1-1 0,0 1 0,2-18 0,-4 25 0,-1 0 0,0 1 0,0-1 0,1 0 0,-1 0 0,0 0 0,0 0 0,0 0 0,0 0 0,-1 0 0,1 0 0,0 0 0,0 0 0,0 1 0,-1-1 0,1 0 0,0 0 0,-1 0 0,1 0 0,-1 1 0,1-1 0,-1 0 0,0 0 0,1 1 0,-1-1 0,0 0 0,1 1 0,-1-1 0,-1 0 0,1 1 0,-1-1 0,0 1 0,1 0 0,-1 0 0,0 0 0,0 0 0,1 0 0,-1 0 0,0 1 0,0-1 0,1 0 0,-1 1 0,0-1 0,-1 2 0,-7 2 0,0 1 0,1 1 0,-16 10 0,8-3 0,1 1 0,0 0 0,1 2 0,-17 21 0,26-29 0,1 0 0,-1 0 0,1 1 0,1-1 0,0 1 0,0 0 0,0 1 0,1-1 0,1 0 0,0 1 0,-2 15 0,4-23 0,-1 0 0,1 0 0,0 0 0,0 0 0,0 0 0,1 0 0,-1 0 0,0 0 0,1 0 0,-1 0 0,1 0 0,0 0 0,-1 0 0,1-1 0,0 1 0,0 0 0,0-1 0,0 1 0,1 0 0,-1-1 0,0 1 0,1-1 0,-1 0 0,1 0 0,-1 1 0,1-1 0,0 0 0,0 0 0,-1 0 0,1-1 0,0 1 0,0 0 0,0-1 0,0 1 0,0-1 0,0 1 0,0-1 0,0 0 0,0 0 0,-1 0 0,1 0 0,0 0 0,4-1 0,2 0 0,-1-1 0,1 1 0,0-2 0,-1 1 0,1-1 0,-1 0 0,1 0 0,-1-1 0,12-8 0,-13 7 0,-1 0 0,1 0 0,-1-1 0,0 0 0,0 0 0,-1 0 0,1 0 0,4-11 0,-1-1 0,-1 0 0,5-20 0,-12 38 0,0 0 0,0 0 0,0 0 0,0 0 0,0 0 0,0 0 0,0 0 0,0 0 0,0 0 0,0 0 0,0 0 0,1 1 0,-1-1 0,0 0 0,0 0 0,0 0 0,0 0 0,0 0 0,0 0 0,0 0 0,0 0 0,0 0 0,1 0 0,-1 0 0,0 0 0,0 0 0,0 0 0,0 0 0,0 0 0,0 0 0,0 0 0,0 0 0,0 0 0,1 0 0,-1 0 0,0 0 0,0 0 0,0-1 0,0 1 0,0 0 0,2 21 0,-1 29 0,-1-33 36,-1 2-269,1 0-1,1 0 1,0 0-1,2 0 1,7 31-1,-2-29-6592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672"/>
    </inkml:context>
    <inkml:brush xml:id="br0">
      <inkml:brushProperty name="width" value="0.05" units="cm"/>
      <inkml:brushProperty name="height" value="0.05" units="cm"/>
    </inkml:brush>
  </inkml:definitions>
  <inkml:trace contextRef="#ctx0" brushRef="#br0">217 10 24575,'-36'-5'0,"33"4"0,-1 0 0,1 0 0,0 1 0,-1-1 0,1 1 0,-1 0 0,1 0 0,-1 0 0,1 0 0,-1 1 0,1-1 0,-1 1 0,1 0 0,0 0 0,-1 0 0,1 0 0,0 1 0,0-1 0,-5 4 0,0 2 0,1 0 0,-1 1 0,1 0 0,0 0 0,1 1 0,0-1 0,-6 12 0,0 3 0,-16 43 0,27-62 0,-1 0 0,1 0 0,0 0 0,0 0 0,0 0 0,1 0 0,0 1 0,-1-1 0,2 0 0,-1 0 0,0 0 0,2 7 0,-1-9 0,0 0 0,0 0 0,0 0 0,0 0 0,0 0 0,0-1 0,1 1 0,-1 0 0,1-1 0,-1 1 0,1-1 0,0 1 0,-1-1 0,1 0 0,0 0 0,0 0 0,0 0 0,0 0 0,0 0 0,0 0 0,0-1 0,0 1 0,0-1 0,0 1 0,0-1 0,3 0 0,3 0-124,-1 0 0,1 0 0,0-1 0,-1 0 0,1-1 0,-1 0-1,0 0 1,1 0 0,-1-1 0,7-4 0,17-7-6702</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853"/>
    </inkml:context>
    <inkml:brush xml:id="br0">
      <inkml:brushProperty name="width" value="0.05" units="cm"/>
      <inkml:brushProperty name="height" value="0.05" units="cm"/>
    </inkml:brush>
  </inkml:definitions>
  <inkml:trace contextRef="#ctx0" brushRef="#br0">23 116 24575,'2'-11'0,"6"-42"0,-7 48 0,-1 0 0,1 0 0,-1 0 0,-1 0 0,1 0 0,-1 0 0,0 1 0,-1-6 0,-2 7 0,0 9 0,-2 11 0,0 15 0,1 2 0,2-1 0,1 0 0,2 1 0,1-1 0,2 1 0,9 47 0,-9-71-341,-1-1 0,2 0-1,7 16 1,-1-7-6485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5.168"/>
    </inkml:context>
    <inkml:brush xml:id="br0">
      <inkml:brushProperty name="width" value="0.05" units="cm"/>
      <inkml:brushProperty name="height" value="0.05" units="cm"/>
    </inkml:brush>
  </inkml:definitions>
  <inkml:trace contextRef="#ctx0" brushRef="#br0">2 114 24575,'-1'-1'0,"1"1"0,0-1 0,0 1 0,0-1 0,0 1 0,0-1 0,0 1 0,0-1 0,0 1 0,0-1 0,0 1 0,0-1 0,0 1 0,0-1 0,0 1 0,0-1 0,1 1 0,-1-1 0,0 1 0,0-1 0,1 1 0,-1-1 0,0 1 0,0 0 0,1-1 0,-1 1 0,1 0 0,-1-1 0,0 1 0,1 0 0,-1-1 0,1 1 0,-1 0 0,1 0 0,-1-1 0,1 1 0,-1 0 0,1 0 0,20-12 0,-1 4 0,0 2 0,1 0 0,24-4 0,33-9 0,-69 16 0,-1 0 0,0-1 0,1 0 0,-1 0 0,0-1 0,10-8 0,-30 74 0,6-28 137,2-12-512,1 0-1,0 0 1,1 40-1,4-46-6450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5.313"/>
    </inkml:context>
    <inkml:brush xml:id="br0">
      <inkml:brushProperty name="width" value="0.05" units="cm"/>
      <inkml:brushProperty name="height" value="0.05" units="cm"/>
    </inkml:brush>
  </inkml:definitions>
  <inkml:trace contextRef="#ctx0" brushRef="#br0">32 25 24575,'-2'-2'0,"-5"-6"0,-4-1 0,0 4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6.028"/>
    </inkml:context>
    <inkml:brush xml:id="br0">
      <inkml:brushProperty name="width" value="0.05" units="cm"/>
      <inkml:brushProperty name="height" value="0.05" units="cm"/>
    </inkml:brush>
  </inkml:definitions>
  <inkml:trace contextRef="#ctx0" brushRef="#br0">77 27 24575,'0'2'0,"-1"1"0,0 0 0,0 0 0,0-1 0,0 1 0,-1-1 0,1 1 0,-1-1 0,-3 4 0,-3 8 0,-5 11 0,-16 43 0,26-61 0,1 0 0,0 0 0,1 0 0,-1 0 0,1 0 0,1 1 0,-1-1 0,1 0 0,1 0 0,-1 1 0,4 12 0,-4-17 0,1-1 0,0 0 0,0 0 0,0 0 0,0 0 0,0 0 0,0 0 0,0 0 0,0-1 0,1 1 0,-1 0 0,1-1 0,-1 1 0,1-1 0,0 1 0,-1-1 0,1 0 0,0 0 0,0 1 0,4 0 0,-3-1 0,1 0 0,-1-1 0,0 0 0,1 1 0,-1-1 0,0 0 0,1-1 0,-1 1 0,0-1 0,1 1 0,-1-1 0,5-2 0,0 0 0,0-1 0,0 0 0,0 0 0,-1-1 0,1 0 0,-1 0 0,-1 0 0,1-1 0,10-12 0,-12 11 0,-1 0 0,0 0 0,0-1 0,0 1 0,-1-1 0,0 0 0,-1 1 0,0-1 0,0-1 0,-1 1 0,0 0 0,0 0 0,-1 0 0,0-11 0,-1 14 0,1 0 0,-1 0 0,0 0 0,0-1 0,-1 1 0,1 1 0,-1-1 0,0 0 0,0 0 0,-1 1 0,0-1 0,1 1 0,-1 0 0,-1 0 0,1 0 0,-1 0 0,1 1 0,-1-1 0,0 1 0,0 0 0,-1 0 0,1 0 0,-9-3 0,9 4 0,0 1 0,1 0 0,-1 0 0,0 1 0,0-1 0,0 1 0,0 0 0,0 0 0,0 0 0,0 1 0,0-1 0,0 1 0,-6 2 0,8-3 0,1 1 0,-1 0 0,0-1 0,1 1 0,-1 0 0,0 0 0,1 0 0,-1 0 0,1 0 0,-1 0 0,1 0 0,0 1 0,0-1 0,-1 1 0,1-1 0,0 0 0,0 1 0,0 0 0,0-1 0,1 1 0,-1 0 0,0-1 0,1 1 0,-1 0 0,1 0 0,0 0 0,-1-1 0,1 1 0,0 0 0,0 3 0,1-3 0,-1 0 0,1 0 0,0 0 0,-1 0 0,1 0 0,0-1 0,0 1 0,0 0 0,0-1 0,0 1 0,1 0 0,-1-1 0,0 0 0,1 1 0,-1-1 0,1 0 0,-1 0 0,1 1 0,0-1 0,0-1 0,-1 1 0,1 0 0,0 0 0,0-1 0,0 1 0,0-1 0,0 1 0,3-1 0,2 1 0,0 0 0,0 0 0,0-1 0,0 0 0,0-1 0,12-2 0,-4-1 0,30-13 0,-32 12 0,-1 0 0,1 1 0,21-5 0,-33 9 0,0 0 0,0 0 0,1 0 0,-1 0 0,0 0 0,0 0 0,0 1 0,1-1 0,-1 0 0,0 0 0,0 1 0,0-1 0,0 1 0,0-1 0,0 1 0,0 0 0,0-1 0,0 1 0,0 0 0,0 0 0,1 1 0,0 1 0,0-1 0,0 1 0,0 0 0,-1 0 0,1 0 0,-1 0 0,2 6 0,0 3 0,-1 1 0,3 25 0,-5-36 0,0 0 0,0 0 0,0 0 0,0 0 0,1-1 0,-1 1 0,0 0 0,1 0 0,0 0 0,-1 0 0,1-1 0,1 3 0,7-3 0,4-12 0,15-19 0,-20 20 0,0 1 0,1-1 0,0 2 0,1-1 0,0 1 0,0 1 0,0-1 0,15-5 0,-24 12 0,1 0 0,-1 1 0,0-1 0,1 1 0,-1 0 0,1-1 0,0 1 0,-1 0 0,1 0 0,-1 0 0,1 0 0,-1 0 0,1 0 0,-1 1 0,1-1 0,-1 0 0,1 1 0,-1-1 0,1 1 0,-1 0 0,2 0 0,0 1 0,-1 0 0,0 0 0,0 0 0,-1 0 0,1 0 0,0 0 0,-1 1 0,1-1 0,-1 1 0,0-1 0,2 4 0,1 7 0,0 1 0,-1 0 0,3 25 0,-5-29 0,5 45-1365,-5-32-5461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025"/>
    </inkml:context>
    <inkml:brush xml:id="br0">
      <inkml:brushProperty name="width" value="0.05" units="cm"/>
      <inkml:brushProperty name="height" value="0.05" units="cm"/>
    </inkml:brush>
  </inkml:definitions>
  <inkml:trace contextRef="#ctx0" brushRef="#br0">201 354 24575,'0'-25'0,"0"43"0,-1 91 0,3 117 0,0-211 0,-2-15 0,0 0 0,0 0 0,0 0 0,0 0 0,1 0 0,-1 0 0,0 0 0,0 0 0,0 0 0,0 1 0,0-1 0,0 0 0,0 0 0,0 0 0,0 0 0,0 0 0,0 0 0,0 0 0,1 0 0,-1 0 0,0 0 0,0 0 0,0 0 0,0 0 0,0 0 0,0 0 0,0 0 0,0 0 0,0 0 0,1 0 0,-1 0 0,0 0 0,0 0 0,0 0 0,0 0 0,0 0 0,0-1 0,0 1 0,0 0 0,0 0 0,0 0 0,0 0 0,0 0 0,0 0 0,1 0 0,-1 0 0,0 0 0,0 0 0,0 0 0,0 0 0,0 0 0,0-1 0,0 1 0,0 0 0,0 0 0,0 0 0,0 0 0,0 0 0,0 0 0,0 0 0,0 0 0,0 0 0,0-1 0,5-26 0,-4-234 0,2-32 0,-2 289 0,-1-8 0,1 1 0,1-1 0,0 1 0,6-18 0,-8 27 0,1 0 0,0 0 0,-1 0 0,1 1 0,0-1 0,0 0 0,0 1 0,0-1 0,0 1 0,0-1 0,1 1 0,-1-1 0,1 1 0,-1 0 0,1 0 0,-1-1 0,1 1 0,-1 0 0,1 1 0,0-1 0,0 0 0,-1 0 0,1 1 0,0-1 0,0 1 0,0 0 0,0-1 0,0 1 0,0 0 0,0 0 0,-1 0 0,1 0 0,0 0 0,0 1 0,2 0 0,5 2 0,-1 0 0,1 0 0,-1 1 0,-1 0 0,1 1 0,0 0 0,-1 0 0,0 1 0,0-1 0,6 8 0,5 6 0,-1 1 0,17 25 0,-26-33 0,0 1 0,0 0 0,-2 0 0,1 0 0,-2 1 0,1 0 0,2 16 0,-6-24 0,-1 0 0,0-1 0,-1 1 0,0 0 0,0 0 0,0 0 0,0-1 0,-1 1 0,0 0 0,0-1 0,-1 1 0,0 0 0,0-1 0,0 0 0,0 1 0,-1-1 0,0 0 0,0 0 0,0-1 0,-1 1 0,-4 4 0,-2 1 0,-1-1 0,0-1 0,-1 1 0,1-2 0,-2 0 0,1 0 0,-1-1 0,0-1 0,-26 8 0,8-6 0,0-1 0,0-1 0,-43 2 0,56-6 0,0-1 0,0 0 0,1-1 0,-1-1 0,-28-7 0,29 1 0,16 8 0,1-1 0,0 1 0,-1 0 0,1 0 0,0-1 0,0 1 0,-1 0 0,1-1 0,0 1 0,0 0 0,-1-1 0,1 1 0,0 0 0,0-1 0,0 1 0,0-1 0,0 1 0,0 0 0,0-1 0,0 1 0,0-1 0,0 1 0,0-1 0,0 0 0,1 0 0,0 0 0,0 0 0,-1 0 0,1 0 0,0 0 0,0 0 0,0 1 0,0-1 0,0 0 0,0 1 0,0-1 0,1 0 0,-1 1 0,0 0 0,0-1 0,0 1 0,1 0 0,-1-1 0,0 1 0,3 0 0,6-1 0,0 0 0,0 1 0,1 1 0,-1-1 0,0 2 0,0-1 0,0 1 0,0 1 0,16 6 0,-2 0 0,-1 2 0,38 23 0,-23-8 129,66 61-1,-25-19-1750,-59-53-5204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416"/>
    </inkml:context>
    <inkml:brush xml:id="br0">
      <inkml:brushProperty name="width" value="0.05" units="cm"/>
      <inkml:brushProperty name="height" value="0.05" units="cm"/>
    </inkml:brush>
  </inkml:definitions>
  <inkml:trace contextRef="#ctx0" brushRef="#br0">49 168 24575,'-24'0'0,"41"0"0,0 0 0,0-1 0,0-1 0,-1 0 0,17-5 0,-28 6 0,-1 0 0,1 0 0,-1-1 0,1 1 0,-1-1 0,0 0 0,0 0 0,0-1 0,0 1 0,-1-1 0,1 0 0,-1 0 0,1 0 0,-1 0 0,0-1 0,0 1 0,0-1 0,-1 0 0,4-6 0,-5 7 0,0 0 0,-1 1 0,1-1 0,-1 0 0,1 0 0,-1 0 0,0 0 0,0 0 0,0 0 0,0 0 0,-1 0 0,1 1 0,-1-1 0,0 0 0,0 0 0,0 0 0,0 1 0,0-1 0,0 0 0,-1 1 0,1 0 0,-1-1 0,0 1 0,0 0 0,0-1 0,0 1 0,0 0 0,0 1 0,-1-1 0,1 0 0,-1 1 0,-3-3 0,3 2 0,-1 0 0,0 1 0,0-1 0,0 1 0,0-1 0,0 1 0,0 1 0,0-1 0,0 0 0,-1 1 0,1 0 0,0 0 0,0 0 0,0 0 0,-1 1 0,1 0 0,0 0 0,0 0 0,0 0 0,0 1 0,0-1 0,-4 3 0,1 2 0,0 0 0,1 0 0,-1 0 0,1 1 0,1 0 0,-1 0 0,1 0 0,0 1 0,1 0 0,-7 15 0,8-15 0,0 0 0,0-1 0,1 1 0,0 0 0,0 0 0,1 1 0,0-1 0,0 0 0,1 0 0,0 1 0,3 15 0,-2-21 20,0 1 0,0-1 0,1 0 1,-1 0-1,1 1 0,-1-1 0,1 0 0,0 0 0,0-1 0,1 1 0,-1 0 0,1-1 0,-1 0 0,1 1 0,0-1 0,5 3 1,-3-2-192,0 0 0,1-1 1,-1 0-1,1 0 0,0-1 1,-1 0-1,1 0 0,0 0 1,6 0-1,17-1-6655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770"/>
    </inkml:context>
    <inkml:brush xml:id="br0">
      <inkml:brushProperty name="width" value="0.05" units="cm"/>
      <inkml:brushProperty name="height" value="0.05" units="cm"/>
    </inkml:brush>
  </inkml:definitions>
  <inkml:trace contextRef="#ctx0" brushRef="#br0">225 92 24575,'0'-3'0,"-1"1"0,0 0 0,1 0 0,-1 0 0,0 0 0,0 0 0,0 0 0,0 0 0,0 0 0,0 0 0,-1 1 0,1-1 0,-1 0 0,1 1 0,-1-1 0,-3-2 0,-34-22 0,32 22 0,1 0 0,0 0 0,-1 1 0,0 0 0,0 0 0,0 0 0,0 1 0,-8-1 0,13 2 0,0 1 0,0-1 0,-1 1 0,1 0 0,0 0 0,0 0 0,0 1 0,-1-1 0,1 0 0,0 1 0,0 0 0,0-1 0,0 1 0,0 0 0,0 0 0,0 0 0,0 0 0,0 0 0,0 1 0,1-1 0,-1 0 0,1 1 0,-1 0 0,1-1 0,-1 1 0,1 0 0,-3 3 0,-2 8 0,0 1 0,0-1 0,-7 29 0,11-34 0,0 0 0,1 1 0,0-1 0,0 0 0,1 1 0,0-1 0,0 1 0,3 10 0,-3-17 0,1-1 0,-1 1 0,0-1 0,1 1 0,-1-1 0,1 1 0,0-1 0,-1 0 0,1 1 0,0-1 0,0 0 0,0 0 0,0 1 0,0-1 0,0 0 0,0 0 0,1 0 0,-1 0 0,0 0 0,1-1 0,-1 1 0,2 0 0,0 0 0,-1 0 0,1-1 0,-1 0 0,1 0 0,-1 1 0,1-2 0,0 1 0,-1 0 0,1 0 0,-1-1 0,1 1 0,2-2 0,4-2 0,0 1 0,0-1 0,-1-1 0,0 0 0,0 0 0,8-7 0,-5 2 0,-1 0 0,0-1 0,-1 0 0,-1-1 0,8-12 0,-8 12 0,-8 12 0,0 0 0,0-1 0,0 1 0,0 0 0,0 0 0,0 0 0,1-1 0,-1 1 0,0 0 0,0 0 0,0 0 0,0-1 0,0 1 0,0 0 0,1 0 0,-1 0 0,0 0 0,0 0 0,0-1 0,0 1 0,1 0 0,-1 0 0,0 0 0,0 0 0,0 0 0,1 0 0,-1 0 0,0 0 0,0 0 0,1 0 0,-1 0 0,0 0 0,0 0 0,0 0 0,1 0 0,-1 0 0,0 0 0,0 0 0,0 0 0,1 0 0,-1 0 0,0 0 0,4 11 0,-2 18 0,-2-27 0,0-2 0,-1 14-151,1 0-1,0 0 0,1 0 0,1 0 1,1 0-1,-1 0 0,2-1 1,9 24-1,-4-19-6674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9.833"/>
    </inkml:context>
    <inkml:brush xml:id="br0">
      <inkml:brushProperty name="width" value="0.05" units="cm"/>
      <inkml:brushProperty name="height" value="0.05" units="cm"/>
    </inkml:brush>
  </inkml:definitions>
  <inkml:trace contextRef="#ctx0" brushRef="#br0">27 68 24575,'-2'-9'0,"-7"18"0,6-6 0,2 0 0,-1 0 0,0 1 0,1-1 0,-1 0 0,1 1 0,0-1 0,0 1 0,0-1 0,1 1 0,-1 0 0,1-1 0,0 1 0,0 0 0,0-1 0,1 1 0,-1 0 0,1-1 0,0 1 0,0-1 0,0 1 0,0-1 0,1 1 0,-1-1 0,1 0 0,0 0 0,0 0 0,0 0 0,3 3 0,-3-3 0,-1-1 0,1 0 0,0 0 0,-1 0 0,1-1 0,0 1 0,0 0 0,0-1 0,1 1 0,-1-1 0,0 0 0,1 0 0,-1 0 0,0 0 0,1 0 0,-1 0 0,1-1 0,-1 1 0,1-1 0,0 1 0,-1-1 0,1 0 0,-1 0 0,1 0 0,0-1 0,-1 1 0,1-1 0,-1 1 0,1-1 0,-1 0 0,1 0 0,-1 0 0,0 0 0,1 0 0,-1-1 0,0 1 0,0-1 0,0 1 0,0-1 0,3-3 0,-1 1 0,-1 0 0,0 0 0,0 0 0,0-1 0,0 1 0,0-1 0,-1 1 0,0-1 0,0 0 0,0 0 0,-1 0 0,0 0 0,0 0 0,0 0 0,0-1 0,-1 1 0,0 0 0,0 0 0,-1-10 0,0 11 0,0 1 0,-1-1 0,1 0 0,-1 0 0,1 1 0,-1-1 0,0 1 0,0-1 0,-1 1 0,1 0 0,-1 0 0,1 0 0,-1 0 0,0 0 0,0 1 0,0-1 0,-1 1 0,1 0 0,-1 0 0,1 0 0,-1 0 0,1 1 0,-1-1 0,0 1 0,0 0 0,-4 0 0,4 0-91,0 0 0,0 1 0,1-1 0,-1 1 0,0 0 0,0 0 0,0 1 0,0-1 0,1 1 0,-1-1 0,0 1 0,1 1 0,-1-1 0,-5 3 0,1 2-6735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201"/>
    </inkml:context>
    <inkml:brush xml:id="br0">
      <inkml:brushProperty name="width" value="0.05" units="cm"/>
      <inkml:brushProperty name="height" value="0.05" units="cm"/>
    </inkml:brush>
  </inkml:definitions>
  <inkml:trace contextRef="#ctx0" brushRef="#br0">196 243 24575,'-1'-1'0,"1"0"0,-1 1 0,1-1 0,-1 0 0,1 0 0,-1 1 0,1-1 0,-1 1 0,0-1 0,1 0 0,-1 1 0,0-1 0,1 1 0,-1-1 0,0 1 0,0 0 0,0-1 0,1 1 0,-1 0 0,0 0 0,0-1 0,0 1 0,0 0 0,1 0 0,-1 0 0,0 0 0,0 0 0,-1 0 0,-27 2 0,22 0 0,0 1 0,0 0 0,0 0 0,0 0 0,1 1 0,-1 0 0,1 1 0,0 0 0,0 0 0,1 0 0,0 0 0,0 1 0,-6 8 0,4-4 0,0-1 0,1 2 0,0-1 0,1 0 0,0 1 0,1 0 0,-6 22 0,9-32 0,1 0 0,0 0 0,-1 0 0,1 0 0,0 0 0,0 0 0,-1 1 0,1-1 0,0 0 0,0 0 0,0 0 0,1 0 0,-1 0 0,0 0 0,0 1 0,0-1 0,1 0 0,-1 0 0,1 0 0,-1 0 0,1 0 0,-1 0 0,1 0 0,0 0 0,-1 0 0,1-1 0,0 1 0,0 0 0,0 0 0,-1 0 0,1-1 0,0 1 0,0-1 0,0 1 0,0-1 0,0 1 0,0-1 0,0 1 0,0-1 0,1 0 0,-1 1 0,0-1 0,0 0 0,0 0 0,0 0 0,0 0 0,2 0 0,2-1 0,0 1 0,0-1 0,0 0 0,0 0 0,-1-1 0,1 1 0,0-1 0,0 0 0,6-5 0,2-2 0,-1-1 0,0-1 0,0 0 0,-1 0 0,-1-1 0,0-1 0,0 1 0,-1-2 0,-1 1 0,11-25 0,-7 9 0,0 0 0,-2-1 0,-1-1 0,6-42 0,-8-5 0,-14 137-273,3 1 0,2 0 0,3-1 0,11 77 0,-4-93-6553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658"/>
    </inkml:context>
    <inkml:brush xml:id="br0">
      <inkml:brushProperty name="width" value="0.05" units="cm"/>
      <inkml:brushProperty name="height" value="0.05" units="cm"/>
    </inkml:brush>
  </inkml:definitions>
  <inkml:trace contextRef="#ctx0" brushRef="#br0">164 80 24575,'0'-4'0,"0"0"0,-1 0 0,1 0 0,-1 0 0,0 0 0,0 0 0,-1 0 0,1 0 0,-1 1 0,-3-7 0,5 9 0,-1 0 0,0 1 0,1-1 0,-1 0 0,0 0 0,1 0 0,-1 1 0,0-1 0,0 1 0,0-1 0,0 0 0,1 1 0,-1-1 0,0 1 0,0 0 0,0-1 0,0 1 0,0 0 0,0 0 0,0-1 0,0 1 0,0 0 0,-1 0 0,1 0 0,0 0 0,0 0 0,0 1 0,0-1 0,0 0 0,0 0 0,0 1 0,0-1 0,0 0 0,0 1 0,1-1 0,-1 1 0,0 0 0,0-1 0,0 1 0,0-1 0,1 1 0,-1 0 0,0 0 0,0 1 0,-13 13 0,1 0 0,1 1 0,0 1 0,2 0 0,0 0 0,0 1 0,-10 31 0,18-45 0,1-1 0,-1 1 0,1 0 0,0 1 0,1-1 0,-1 0 0,0 0 0,1 0 0,0 0 0,0 0 0,1 7 0,0-9 0,-1-1 0,1 1 0,0-1 0,-1 1 0,1-1 0,0 0 0,0 1 0,0-1 0,0 0 0,0 0 0,0 1 0,1-1 0,-1 0 0,0 0 0,1 0 0,-1-1 0,0 1 0,1 0 0,-1 0 0,1-1 0,-1 1 0,1-1 0,-1 1 0,1-1 0,0 0 0,-1 1 0,1-1 0,-1 0 0,1 0 0,0 0 0,-1 0 0,3-1 0,4 0 0,1 0 0,-1-1 0,0 0 0,0-1 0,0 1 0,0-1 0,0-1 0,0 0 0,-1 0 0,0 0 0,0-1 0,0 0 0,-1 0 0,10-11 0,-7 8 0,-2 0 0,1-1 0,-1 0 0,0-1 0,-1 1 0,0-1 0,-1-1 0,0 1 0,-1-1 0,4-12 0,-7 18 0,0 0 0,0 1 0,0-1 0,-1 0 0,0 0 0,0 1 0,0-1 0,0 0 0,-1 1 0,0-1 0,0 0 0,0 1 0,-2-5 0,2 7 0,0 0 0,0 1 0,0-1 0,-1 0 0,1 1 0,0-1 0,0 1 0,-1 0 0,1-1 0,-1 1 0,0 0 0,1 0 0,-1 0 0,0 0 0,1 0 0,-1 0 0,0 1 0,0-1 0,0 1 0,0-1 0,0 1 0,0 0 0,1-1 0,-1 1 0,0 0 0,0 0 0,0 0 0,0 1 0,0-1 0,0 0 0,0 1 0,0-1 0,-3 2 0,1 0-85,-1-1 0,0 1-1,0 0 1,1 0 0,-1 1-1,1 0 1,0-1 0,0 1-1,0 1 1,0-1 0,0 0-1,1 1 1,-1 0 0,1 0-1,-3 4 1,-2 8-6741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988"/>
    </inkml:context>
    <inkml:brush xml:id="br0">
      <inkml:brushProperty name="width" value="0.05" units="cm"/>
      <inkml:brushProperty name="height" value="0.05" units="cm"/>
    </inkml:brush>
  </inkml:definitions>
  <inkml:trace contextRef="#ctx0" brushRef="#br0">26 109 24575,'-5'-6'0,"-11"-19"0,16 25 0,-1-1 0,1 1 0,-1-1 0,1 1 0,-1-1 0,1 0 0,0 1 0,0-1 0,-1 0 0,1 1 0,0-1 0,0 0 0,0 0 0,0 1 0,-1-1 0,1 0 0,0 0 0,0 1 0,1-1 0,-1 0 0,0 1 0,0-1 0,0 0 0,0 0 0,1 1 0,0-2 0,-1 2 0,1-1 0,-1 1 0,1 0 0,-1 0 0,1 0 0,0 0 0,-1 0 0,1 0 0,-1 0 0,1 0 0,0 0 0,-1 0 0,1 0 0,-1 1 0,1-1 0,-1 0 0,1 0 0,0 1 0,-1-1 0,1 0 0,-1 1 0,1-1 0,-1 0 0,0 1 0,1-1 0,0 1 0,13 13 0,-12-12 0,18 19 0,22 31 0,-37-45 0,-1 0 0,0-1 0,0 2 0,0-1 0,-1 0 0,0 1 0,-1-1 0,0 1 0,3 15 0,-5-22 0,0 0 0,1 0 0,-1 0 0,0 0 0,0-1 0,0 1 0,0 0 0,0 0 0,-1 0 0,1 0 0,0-1 0,0 1 0,-1 0 0,1 0 0,0 0 0,-1-1 0,1 1 0,-1 1 0,1-2 0,-1 0 0,1 0 0,-1 0 0,1 0 0,0 1 0,-1-1 0,1 0 0,0 0 0,-1 0 0,1 0 0,-1 0 0,1 0 0,0 0 0,-1 0 0,1 0 0,0-1 0,-1 1 0,1 0 0,-1 0 0,1 0 0,0 0 0,-1 0 0,1-1 0,0 1 0,-1 0 0,1-1 0,-2 0 0,0-1 0,0 0 0,0 0 0,0 0 0,1 0 0,-1 0 0,1 0 0,-1 0 0,1 0 0,-2-5 0,1 0 20,1-1 0,-1 1 0,1-1 1,1 1-1,0-1 0,0 0 0,0 1 0,1-1 0,0 1 0,0-1 0,1 1 0,0-1 0,1 1 0,-1 0 0,1 0 0,7-12 1,-6 13-128,1-1 0,-1 0 1,1 1-1,0 0 0,1 0 1,-1 0-1,1 1 0,0 0 1,0 0-1,1 0 0,0 1 1,0 0-1,0 0 0,0 1 1,15-5-1,-5 5-6719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9.467"/>
    </inkml:context>
    <inkml:brush xml:id="br0">
      <inkml:brushProperty name="width" value="0.05" units="cm"/>
      <inkml:brushProperty name="height" value="0.05" units="cm"/>
    </inkml:brush>
  </inkml:definitions>
  <inkml:trace contextRef="#ctx0" brushRef="#br0">301 328 24575,'0'-7'0,"0"0"0,-1 0 0,1 0 0,-1 1 0,-1-1 0,1 1 0,-1-1 0,0 1 0,-6-13 0,6 16 0,0 0 0,0 1 0,0-1 0,-1 0 0,1 1 0,-1 0 0,1-1 0,-1 1 0,0 0 0,0 0 0,0 1 0,0-1 0,0 0 0,0 1 0,-1 0 0,1 0 0,0 0 0,-1 0 0,1 1 0,-1-1 0,-4 1 0,0 0 0,0 0 0,1 1 0,-1 0 0,0 1 0,0 0 0,1 0 0,-1 0 0,1 1 0,-1 0 0,1 1 0,0 0 0,1 0 0,-1 0 0,1 1 0,-1 0 0,1 0 0,1 1 0,-7 7 0,3-4 0,1 0 0,1 1 0,0 0 0,0 1 0,1-1 0,0 1 0,1 1 0,0-1 0,1 1 0,0-1 0,-2 15 0,5-23 0,1 0 0,-1 0 0,1 0 0,0 0 0,0 0 0,0 0 0,1-1 0,-1 1 0,0 0 0,1 0 0,0 0 0,0 0 0,0 0 0,0-1 0,0 1 0,1 0 0,-1-1 0,1 1 0,-1-1 0,1 0 0,0 1 0,0-1 0,3 2 0,-2-2 0,0 0 0,0-1 0,0 1 0,0-1 0,0 0 0,1 0 0,-1 0 0,0 0 0,1-1 0,-1 1 0,1-1 0,-1 0 0,1 0 0,-1 0 0,0 0 0,1-1 0,-1 0 0,1 1 0,-1-1 0,4-2 0,9-3 0,0-1 0,0 0 0,-1-1 0,0-1 0,-1-1 0,0 0 0,0-1 0,-1 0 0,0-1 0,-1 0 0,12-17 0,-10 11 0,0-1 0,-2 0 0,0-1 0,-1-1 0,-1 0 0,-1 0 0,12-45 0,-16 43 0,-1-1 0,-1 1 0,-1-1 0,-2-38 0,0 86 0,-6 30 0,1 7 0,0 27-682,9 109-1,-1-166-6143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9.862"/>
    </inkml:context>
    <inkml:brush xml:id="br0">
      <inkml:brushProperty name="width" value="0.05" units="cm"/>
      <inkml:brushProperty name="height" value="0.05" units="cm"/>
    </inkml:brush>
  </inkml:definitions>
  <inkml:trace contextRef="#ctx0" brushRef="#br0">76 133 24575,'-17'-1'0,"22"1"0,30-5 0,-29 3 0,0 0 0,0-1 0,0 0 0,0 0 0,-1 0 0,1-1 0,-1 0 0,0 0 0,8-8 0,-11 10 0,0 0 0,0 0 0,0 0 0,-1-1 0,1 1 0,-1 0 0,1-1 0,-1 1 0,0-1 0,0 1 0,0-1 0,0 0 0,-1 0 0,1 1 0,-1-1 0,1 0 0,-1 0 0,0 1 0,0-1 0,0 0 0,-1 0 0,1 0 0,-1 1 0,1-1 0,-2-3 0,1 5 0,1 0 0,0 0 0,-1 1 0,1-1 0,-1 0 0,0 0 0,1 0 0,-1 0 0,0 0 0,1 1 0,-1-1 0,0 0 0,0 0 0,0 1 0,1-1 0,-1 1 0,0-1 0,0 1 0,0-1 0,0 1 0,0 0 0,0-1 0,0 1 0,-2 0 0,0 0 0,1 0 0,-1 0 0,0 0 0,1 1 0,-1-1 0,1 1 0,-1 0 0,1 0 0,-5 2 0,-1 1 0,0 1 0,0 0 0,0 0 0,-11 12 0,10-7 0,0 0 0,1 0 0,0 1 0,1 0 0,-12 23 0,16-28 0,0 0 0,1 1 0,0-1 0,0 1 0,0-1 0,1 1 0,0-1 0,0 1 0,0 0 0,1 0 0,0-1 0,1 1 0,1 10 0,-1-15-91,0 1 0,0-1 0,0 1 0,0-1 0,0 0 0,1 1 0,-1-1 0,1 0 0,-1 0 0,1 0 0,0 0 0,0 0 0,0-1 0,2 3 0,12 5-6735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0.208"/>
    </inkml:context>
    <inkml:brush xml:id="br0">
      <inkml:brushProperty name="width" value="0.05" units="cm"/>
      <inkml:brushProperty name="height" value="0.05" units="cm"/>
    </inkml:brush>
  </inkml:definitions>
  <inkml:trace contextRef="#ctx0" brushRef="#br0">32 50 24575,'-1'-2'0,"-19"-21"0,12 21 0,8 2 0,-1 1 0,1 0 0,0-1 0,0 1 0,-1 0 0,1-1 0,0 1 0,0 0 0,0 0 0,0-1 0,0 1 0,0 0 0,0 0 0,0-1 0,0 1 0,0 0 0,1 1 0,12 71 0,-7-50 0,-2 0 0,-1 1 0,1 27 0,-4-50 0,0 0 0,0 0 0,0 0 0,0 0 0,0 1 0,0-1 0,0 0 0,-1 0 0,1 0 0,0 0 0,-1 0 0,1 0 0,-1 0 0,1 0 0,-2 1 0,-2-4 0,2-10 0,1-2 0,1 1 0,0-1 0,1 1 0,1-1 0,0 1 0,8-26 0,-7 29 0,0 1 0,1 0 0,0 0 0,0 0 0,1 0 0,0 1 0,1-1 0,0 1 0,0 1 0,9-10 0,-13 16-39,-1 0 0,0 0 0,1 0 0,0 0 0,-1 0 0,1 0 0,-1 1 0,1-1 0,0 0 0,0 1 0,-1-1 0,1 1 0,0 0 0,0-1 0,0 1 0,-1 0 0,1 0 0,0 0 0,0 1 0,0-1 0,-1 0 0,1 1 0,0-1 0,0 1 0,-1-1 0,1 1 0,0 0 0,-1 0 0,1 0 0,-1 0 0,1 0 0,-1 0 0,1 0 0,0 2 0,7 5-6787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0.508"/>
    </inkml:context>
    <inkml:brush xml:id="br0">
      <inkml:brushProperty name="width" value="0.05" units="cm"/>
      <inkml:brushProperty name="height" value="0.05" units="cm"/>
    </inkml:brush>
  </inkml:definitions>
  <inkml:trace contextRef="#ctx0" brushRef="#br0">192 107 24575,'1'-9'0,"-2"1"0,1-1 0,-1 1 0,0-1 0,-1 1 0,-4-15 0,5 21 0,0 0 0,0 0 0,0 1 0,0-1 0,0 0 0,0 0 0,-1 1 0,1-1 0,0 0 0,-1 1 0,0-1 0,1 1 0,-1 0 0,0 0 0,1-1 0,-1 1 0,0 0 0,0 1 0,0-1 0,0 0 0,0 0 0,0 1 0,0-1 0,0 1 0,-1 0 0,1 0 0,0 0 0,0 0 0,0 0 0,0 0 0,0 0 0,-3 1 0,-2 1 0,1-1 0,0 1 0,0 1 0,0-1 0,1 1 0,-1 0 0,1 0 0,-1 1 0,1-1 0,0 1 0,0 1 0,1-1 0,-1 0 0,1 1 0,0 0 0,0 0 0,1 1 0,-1-1 0,1 1 0,0-1 0,-2 7 0,2-5 0,1 0 0,-1 1 0,1-1 0,0 0 0,1 1 0,0-1 0,0 1 0,1 0 0,0-1 0,0 1 0,1-1 0,0 1 0,0 0 0,0-1 0,1 0 0,1 1 0,3 7 0,1-1 0,2 0 0,10 12 0,-1 0 0,-17-25-23,-1-1 0,1 0 0,-1 1 0,1-1 0,-1 1-1,0-1 1,1 1 0,-1 0 0,0-1 0,1 1 0,-1-1 0,0 1-1,0 0 1,0-1 0,1 1 0,-1-1 0,0 1 0,0 0 0,0-1-1,0 1 1,0 0 0,0-1 0,0 1 0,0 0 0,-1-1 0,1 1-1,0-1 1,0 1 0,0 0 0,-1-1 0,1 1 0,0-1 0,-1 1-1,1-1 1,0 1 0,-1-1 0,1 1 0,-1-1 0,1 1 0,-1-1 0,1 1-1,-1-1 1,1 0 0,-1 1 0,1-1 0,-1 0 0,1 1 0,-1-1-1,0 0 1,1 0 0,-1 0 0,0 0 0,1 0 0,-1 1 0,1-1-1,-1 0 1,0 0 0,0-1 0,-17 4-6803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1.357"/>
    </inkml:context>
    <inkml:brush xml:id="br0">
      <inkml:brushProperty name="width" value="0.05" units="cm"/>
      <inkml:brushProperty name="height" value="0.05" units="cm"/>
    </inkml:brush>
  </inkml:definitions>
  <inkml:trace contextRef="#ctx0" brushRef="#br0">0 2 24575,'1'0'0,"0"-1"0,0 1 0,0 0 0,0 0 0,0 0 0,0 0 0,0 0 0,0 0 0,1 0 0,-1 1 0,0-1 0,0 0 0,0 1 0,0-1 0,0 0 0,0 1 0,0-1 0,0 1 0,0 0 0,0-1 0,-1 1 0,1 0 0,0 0 0,0-1 0,-1 1 0,1 0 0,0 0 0,-1 0 0,2 2 0,16 26 0,15 32 0,-20-35 0,1 0 0,20 26 0,-34-51 0,1 0 0,-1 0 0,0-1 0,1 1 0,-1 0 0,1-1 0,-1 1 0,1-1 0,-1 1 0,1 0 0,0-1 0,-1 1 0,1-1 0,0 1 0,-1-1 0,1 0 0,0 1 0,-1-1 0,1 0 0,0 0 0,0 1 0,0-1 0,-1 0 0,1 0 0,0 0 0,0 0 0,0 0 0,-1 0 0,1 0 0,0 0 0,0 0 0,0 0 0,-1 0 0,1-1 0,0 1 0,0 0 0,-1-1 0,1 1 0,0 0 0,-1-1 0,1 1 0,0-1 0,-1 1 0,1-1 0,0 1 0,-1-1 0,1 0 0,-1 1 0,1-1 0,-1 0 0,0 1 0,1-1 0,-1 0 0,1-1 0,3-6 0,0-1 0,0 1 0,4-18 0,-6 19 0,23-84 0,-22 86-1365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2.868"/>
    </inkml:context>
    <inkml:brush xml:id="br0">
      <inkml:brushProperty name="width" value="0.05" units="cm"/>
      <inkml:brushProperty name="height" value="0.05" units="cm"/>
    </inkml:brush>
  </inkml:definitions>
  <inkml:trace contextRef="#ctx0" brushRef="#br0">79 285 24575,'1'-1'0,"0"1"0,0 0 0,0-1 0,-1 0 0,1 1 0,0-1 0,-1 1 0,1-1 0,0 0 0,-1 1 0,1-1 0,-1 0 0,1 0 0,-1 0 0,1 1 0,-1-1 0,0 0 0,1 0 0,-1 0 0,0 0 0,0 0 0,1 0 0,-1 1 0,0-1 0,0 0 0,0-2 0,1-25 0,-1 26 0,0 1 0,0-1 0,-1 1 0,1-1 0,0 0 0,0 1 0,-1-1 0,1 1 0,-1-1 0,0 1 0,1-1 0,-1 1 0,0 0 0,0-1 0,0 1 0,0 0 0,0 0 0,0 0 0,-2-2 0,2 3 0,0-1 0,0 1 0,0 0 0,0 0 0,1 0 0,-1 0 0,0 0 0,0 0 0,0 0 0,0 0 0,0 0 0,0 0 0,0 1 0,0-1 0,0 0 0,0 0 0,0 1 0,1-1 0,-1 1 0,0-1 0,0 1 0,0-1 0,1 1 0,-1 0 0,0-1 0,1 1 0,-1 0 0,1 0 0,-1-1 0,0 1 0,1 0 0,-1 1 0,-8 11 0,1 0 0,0 0 0,-8 20 0,14-29 0,1 0 0,-1 0 0,1 0 0,0 0 0,0 0 0,0 0 0,0 0 0,1 0 0,0 0 0,0 0 0,0 0 0,0 0 0,0 0 0,1 0 0,0 0 0,0 0 0,2 7 0,-2-10 0,-1 0 0,1 0 0,-1 1 0,1-1 0,0 0 0,0 0 0,0 0 0,0 0 0,0 0 0,0 0 0,0 0 0,0 0 0,0-1 0,0 1 0,0 0 0,0-1 0,0 1 0,1 0 0,-1-1 0,0 0 0,1 1 0,-1-1 0,0 0 0,1 1 0,-1-1 0,0 0 0,1 0 0,-1 0 0,0 0 0,1-1 0,-1 1 0,0 0 0,1 0 0,-1-1 0,0 1 0,0-1 0,1 1 0,-1-1 0,0 0 0,0 1 0,0-1 0,0 0 0,0 0 0,2-1 0,1-2 0,0 1 0,0-1 0,0-1 0,0 1 0,-1-1 0,0 1 0,0-1 0,0 0 0,3-7 0,0-6 0,-1 1 0,-1-1 0,3-19 0,-8 45 0,1 0 0,0 0 0,0 0 0,0 0 0,1 0 0,0 0 0,1 0 0,3 9 0,-4-15 0,-1 0 0,1 0 0,0 0 0,0 0 0,0 0 0,1 0 0,-1-1 0,0 1 0,1 0 0,-1-1 0,1 1 0,-1-1 0,1 1 0,0-1 0,3 2 0,-3-2 0,1 0 0,-1-1 0,0 1 0,0-1 0,0 0 0,1 0 0,-1 0 0,0 0 0,0 0 0,1 0 0,-1-1 0,0 1 0,0-1 0,0 1 0,1-1 0,-1 0 0,0 0 0,0 0 0,2-2 0,3-1 0,0-1 0,0 0 0,-1-1 0,1 1 0,-1-2 0,-1 1 0,1 0 0,-1-1 0,0 0 0,-1 0 0,1-1 0,-2 1 0,1-1 0,-1 0 0,0 0 0,0 0 0,2-13 0,1-10 0,-2-1 0,0 0 0,-2-40 0,-2 69 0,-3-32 0,0 32 0,0 9 0,0 9 0,-1 13 0,2 1 0,1-1 0,1 1 0,1 0 0,2-1 0,1 0 0,9 38 0,-12-64 0,-1 0 0,1 0 0,-1 0 0,1 0 0,0 0 0,0 0 0,0 0 0,0 0 0,0 0 0,0 0 0,1-1 0,-1 1 0,1-1 0,-1 1 0,1-1 0,-1 1 0,1-1 0,0 0 0,0 0 0,0 0 0,0 0 0,0 0 0,-1 0 0,2 0 0,-1 0 0,0-1 0,0 1 0,0-1 0,0 0 0,0 0 0,0 0 0,0 0 0,1 0 0,-1 0 0,0 0 0,0-1 0,0 1 0,0-1 0,0 1 0,0-1 0,0 0 0,2-1 0,2-1 0,0 0 0,0-1 0,0 1 0,-1-1 0,0 0 0,0-1 0,0 1 0,0-1 0,-1 0 0,0 0 0,0 0 0,6-11 0,-5 6 0,-1-1 0,0 1 0,-1-1 0,4-17 0,-9 41 0,1 0 0,1 1 0,0-1 0,0 0 0,1 0 0,1 1 0,1-1 0,-1 0 0,2-1 0,9 24 0,-12-35 0,-1 1 0,1-1 0,0 1 0,0-1 0,0 1 0,1-1 0,-1 1 0,0-1 0,0 0 0,1 0 0,-1 0 0,1 0 0,-1 0 0,1 0 0,-1 0 0,1 0 0,0-1 0,-1 1 0,1 0 0,0-1 0,-1 0 0,5 1 0,-3-1 0,0-1 0,0 1 0,0-1 0,0 1 0,0-1 0,0 0 0,0-1 0,0 1 0,-1 0 0,1-1 0,0 1 0,2-4 0,6-3 0,-1-1 0,-1 0 0,0-1 0,0 0 0,8-13 0,-11 15 0,-2-1 0,1 0 0,-1 0 0,0 0 0,-1-1 0,0 1 0,-1-1 0,3-19 0,-11 56 0,5-22 0,-1 1 0,1-1 0,0 0 0,0 1 0,0 0 0,1-1 0,0 1 0,0-1 0,0 1 0,1-1 0,0 1 0,0-1 0,0 1 0,1-1 0,0 1 0,3 5 0,-4-8 0,1 1 0,0-1 0,0 0 0,0 0 0,1 0 0,-1 0 0,0-1 0,1 1 0,0-1 0,0 1 0,0-1 0,0 0 0,0 0 0,6 3 0,-6-5 0,0 1 0,0 0 0,0-1 0,0 0 0,0 0 0,0 0 0,0 0 0,0 0 0,1 0 0,-1-1 0,0 0 0,0 1 0,0-1 0,0 0 0,0-1 0,0 1 0,3-3 0,6-2 0,-1-1 0,0 0 0,0-1 0,11-11 0,-18 15 0,0 0 0,0 1 0,-1-1 0,0-1 0,0 1 0,0 0 0,0-1 0,-1 1 0,1-1 0,-1 0 0,0 0 0,-1 0 0,2-7 0,-2 10 0,-1 1 0,0 0 0,0-1 0,0 1 0,0 0 0,0 0 0,0-1 0,0 1 0,0 0 0,0 0 0,-1-1 0,1 1 0,0 0 0,-1 0 0,1-1 0,-1 1 0,0 0 0,1 0 0,-1 0 0,0 0 0,1 0 0,-1 0 0,0 0 0,0 0 0,0 0 0,0 0 0,0 1 0,0-1 0,0 0 0,0 1 0,-1-1 0,1 1 0,0-1 0,0 1 0,0-1 0,-1 1 0,1 0 0,0 0 0,0-1 0,-1 1 0,1 0 0,0 0 0,-1 0 0,-1 1 0,-1-1 0,-1 1 0,1 0 0,-1 0 0,1 0 0,-1 0 0,1 1 0,0-1 0,0 1 0,0 0 0,0 1 0,-6 3 0,7-3 15,0 0 0,0 0 0,1 0 0,-1 1-1,1-1 1,0 1 0,-1-1 0,2 1 0,-1 0 0,0 0-1,1 0 1,-1 0 0,1 0 0,1 0 0,-1 0 0,0 0 0,1 0-1,0 1 1,0-1 0,0 0 0,0 0 0,2 5 0,-1-4-105,0 0 0,0-1 0,1 1 0,-1 0 0,1-1 1,0 1-1,0-1 0,1 0 0,0 0 0,-1 0 1,1 0-1,0 0 0,1-1 0,-1 1 0,1-1 0,0 0 1,-1 0-1,8 4 0,8 2-6736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213"/>
    </inkml:context>
    <inkml:brush xml:id="br0">
      <inkml:brushProperty name="width" value="0.05" units="cm"/>
      <inkml:brushProperty name="height" value="0.05" units="cm"/>
    </inkml:brush>
  </inkml:definitions>
  <inkml:trace contextRef="#ctx0" brushRef="#br0">14 14 24575,'-2'-4'0,"-1"-2"0,0 2 0,1 5 0,0 4 0,1 1 0,1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0.250"/>
    </inkml:context>
    <inkml:brush xml:id="br0">
      <inkml:brushProperty name="width" value="0.05" units="cm"/>
      <inkml:brushProperty name="height" value="0.05" units="cm"/>
    </inkml:brush>
  </inkml:definitions>
  <inkml:trace contextRef="#ctx0" brushRef="#br0">1 46 24575,'0'-45'0,"0"46"0,0-1 0,0 0 0,0 0 0,0 0 0,0 0 0,0 0 0,0 0 0,0 0 0,0 0 0,0 0 0,0 0 0,1 0 0,-1 0 0,0 0 0,0 0 0,0 0 0,0 0 0,0 0 0,0 0 0,0 0 0,0 0 0,0 0 0,0 0 0,0 0 0,0 0 0,0 0 0,0 0 0,0 0 0,1 0 0,-1 0 0,0 0 0,0 0 0,0 0 0,0 0 0,0 0 0,0 0 0,0 0 0,0 0 0,0 0 0,0 0 0,0 0 0,0 0 0,0 0 0,0 0 0,0 0 0,0 0 0,0 0 0,0 0 0,0-1 0,0 1 0,1 0 0,-1 0 0,0 0 0,0 0 0,0 0 0,0 0 0,0 0 0,0 0 0,0 0 0,0 0 0,0 0 0,0 0 0,0 0 0,0 0 0,0-1 0,0 1 0,0 0 0,0 0 0,-1 0 0,5 7 0,2 10 0,3 24 0,-2 1 0,-2-1 0,0 64 0,-5-95 0,0 0 0,0 1 0,-1-1 0,-1 0 0,0 0 0,0 0 0,-1 0 0,-5 13 0,8-23 0,0 0 0,0 0 0,0 0 0,0 0 0,0 0 0,0 0 0,0 0 0,0 0 0,0 0 0,0 0 0,0 0 0,0 0 0,0 0 0,0 0 0,0 0 0,0-1 0,-1 1 0,1 0 0,0 0 0,0 0 0,0 0 0,0 0 0,0 0 0,0 0 0,0 0 0,0 0 0,0 0 0,0 0 0,0 0 0,0 0 0,0 0 0,0 0 0,0 0 0,0 0 0,-1 0 0,1 0 0,0 0 0,0 0 0,0 0 0,0 0 0,0 0 0,0 0 0,0 0 0,0 0 0,0 0 0,0 0 0,0 0 0,0 0 0,0 0 0,0 1 0,0-1 0,0 0 0,0 0 0,0 0 0,-1 0 0,1 0 0,0 0 0,0 0 0,0 0 0,0-10 0,1-13 0,1 10 0,2 1 0,-1-1 0,1 1 0,1 0 0,1 1 0,7-14 0,-10 19 0,1 0 0,0 0 0,0 1 0,0 0 0,1-1 0,-1 2 0,1-1 0,0 0 0,1 1 0,-1 0 0,1 1 0,0-1 0,8-3 0,-12 6 0,1 0 0,-1 1 0,0-1 0,1 1 0,-1 0 0,1 0 0,-1 0 0,1 0 0,-1 0 0,0 0 0,1 1 0,-1-1 0,0 1 0,1-1 0,-1 1 0,0 0 0,1 0 0,-1 0 0,0 0 0,0 1 0,0-1 0,0 0 0,0 1 0,0 0 0,-1-1 0,1 1 0,0 0 0,-1 0 0,0 0 0,1 0 0,-1 0 0,2 4 0,4 8 0,-1-1 0,-1 1 0,0 0 0,3 17 0,-5-20 0,8 37-1365,-8-29-5461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434"/>
    </inkml:context>
    <inkml:brush xml:id="br0">
      <inkml:brushProperty name="width" value="0.05" units="cm"/>
      <inkml:brushProperty name="height" value="0.05" units="cm"/>
    </inkml:brush>
  </inkml:definitions>
  <inkml:trace contextRef="#ctx0" brushRef="#br0">9 1 24575,'-2'0'0,"-2"0"0,2 2 0,2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923"/>
    </inkml:context>
    <inkml:brush xml:id="br0">
      <inkml:brushProperty name="width" value="0.05" units="cm"/>
      <inkml:brushProperty name="height" value="0.05" units="cm"/>
    </inkml:brush>
  </inkml:definitions>
  <inkml:trace contextRef="#ctx0" brushRef="#br0">198 41 24575,'0'-1'0,"0"-1"0,0 1 0,-1 0 0,1-1 0,0 1 0,-1 0 0,1 0 0,0-1 0,-1 1 0,0 0 0,1 0 0,-1 0 0,0 0 0,1 0 0,-1 0 0,0 0 0,0 0 0,0 0 0,0 0 0,-1-1 0,-1 0 0,0 0 0,0 1 0,-1-1 0,1 1 0,0 0 0,0 0 0,-7-2 0,3 2 0,-1 0 0,1 1 0,-1-1 0,0 1 0,1 1 0,-13 1 0,15-1 0,1 0 0,0 0 0,0 0 0,-1 1 0,1 0 0,0 0 0,1 0 0,-1 0 0,0 0 0,0 1 0,1 0 0,0-1 0,-1 1 0,1 1 0,0-1 0,1 0 0,-1 1 0,0-1 0,1 1 0,0 0 0,0 0 0,0 0 0,0 0 0,1 0 0,0 0 0,0 0 0,0 1 0,0-1 0,0 0 0,1 1 0,0-1 0,0 1 0,0-1 0,0 0 0,1 1 0,0-1 0,0 0 0,0 1 0,2 4 0,2 7 0,-1 0 0,-1 1 0,0-1 0,-1 1 0,-1 0 0,-1-1 0,0 1 0,-1 0 0,-1-1 0,0 1 0,-9 27 0,9-38 0,0 1 0,0-1 0,0 0 0,1 0 0,0 1 0,-1 7 0,2-13 0,0 0 0,0 1 0,1-1 0,-1 0 0,0 0 0,0 0 0,0 0 0,1 0 0,-1 1 0,1-1 0,-1 0 0,1 0 0,-1 0 0,1 0 0,0 0 0,-1 0 0,1 0 0,0-1 0,0 1 0,-1 0 0,1 0 0,0-1 0,0 1 0,0 0 0,0-1 0,0 1 0,0-1 0,0 1 0,0-1 0,1 1 0,-1-1 0,0 0 0,0 0 0,0 1 0,2-1 0,10 1-273,1-1 0,0 0 0,0-1 0,27-5 0,-26 3-6553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077"/>
    </inkml:context>
    <inkml:brush xml:id="br0">
      <inkml:brushProperty name="width" value="0.05" units="cm"/>
      <inkml:brushProperty name="height" value="0.05" units="cm"/>
    </inkml:brush>
  </inkml:definitions>
  <inkml:trace contextRef="#ctx0" brushRef="#br0">0 47 24575,'16'-21'0,"-16"21"0,1-1 0,-1 0 0,1 0 0,-1 0 0,1 1 0,-1-1 0,0 0 0,0 0 0,1 0 0,-1 0 0,0 1 0,0-1 0,0 0 0,0 0 0,0 0 0,0 0 0,0 0 0,0 0 0,0 0 0,0 1 0,-1-1 0,1 0 0,0 0 0,-1 0 0,1 0 0,-1 0 0,1 1 0,0 0 0,0 0 0,0 0 0,0-1 0,0 1 0,0 0 0,-1 0 0,1 0 0,0 0 0,0 0 0,0 0 0,0-1 0,-1 1 0,1 0 0,0 0 0,0 0 0,0 0 0,0 0 0,-1 0 0,1 0 0,0 0 0,0 0 0,0 0 0,-1 0 0,1 0 0,0 0 0,0 0 0,0 0 0,-1 0 0,1 0 0,0 0 0,0 0 0,0 0 0,-1 0 0,1 0 0,0 0 0,0 1 0,-6 8 0,2 11 0,5-13 0,-1 0 0,2 0 0,-1 0 0,1 0 0,0 0 0,0 0 0,1-1 0,0 1 0,0-1 0,0 0 0,6 8 0,15 33 0,-23-46 0,0 0 0,-1 1 0,1-1 0,-1 0 0,0 1 0,1-1 0,-1 1 0,0-1 0,0 1 0,0-1 0,0 0 0,0 1 0,0-1 0,-1 1 0,1-1 0,0 0 0,-1 1 0,1-1 0,-1 1 0,1-1 0,-1 0 0,-1 2 0,0-1 0,0 0 0,-1 1 0,1-1 0,-1 0 0,0 0 0,1 0 0,-5 1 0,4-2 0,1 1 0,-1-1 0,1 0 0,0 1 0,0 0 0,0-1 0,-1 1 0,2 0 0,-1 0 0,0 0 0,-3 5 0,5-7 0,0 1 0,0-1 0,0 1 0,0-1 0,0 1 0,0 0 0,0-1 0,0 1 0,1-1 0,-1 1 0,0-1 0,0 1 0,0-1 0,1 1 0,-1-1 0,0 1 0,0-1 0,1 1 0,-1-1 0,0 1 0,1-1 0,-1 1 0,1-1 0,-1 0 0,1 1 0,-1-1 0,1 0 0,-1 1 0,1-1 0,-1 0 0,2 1 0,19 9 0,-17-9 0,7 3-227,1-1-1,-1 0 1,1-1-1,-1 0 1,23 0-1,-16-2-6598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634"/>
    </inkml:context>
    <inkml:brush xml:id="br0">
      <inkml:brushProperty name="width" value="0.05" units="cm"/>
      <inkml:brushProperty name="height" value="0.05" units="cm"/>
    </inkml:brush>
  </inkml:definitions>
  <inkml:trace contextRef="#ctx0" brushRef="#br0">6 80 24575,'0'-6'0,"0"1"0,0 0 0,1 0 0,0 0 0,0 0 0,0 0 0,0 0 0,1 0 0,2-6 0,-3 9 0,0 1 0,1-1 0,-1 1 0,0-1 0,0 1 0,1 0 0,-1-1 0,1 1 0,-1 0 0,1 0 0,0 0 0,-1 0 0,1 0 0,0 0 0,0 1 0,0-1 0,-1 0 0,1 1 0,0-1 0,0 1 0,0 0 0,0 0 0,0 0 0,0 0 0,0 0 0,0 0 0,3 1 0,-3-1 0,0 0 0,-1 0 0,1 1 0,-1-1 0,1 0 0,-1 1 0,1-1 0,-1 0 0,0 1 0,1 0 0,-1-1 0,1 1 0,-1 0 0,0 0 0,0 0 0,1 0 0,-1 0 0,0 0 0,0 0 0,0 0 0,0 0 0,0 0 0,0 1 0,-1-1 0,1 0 0,0 1 0,-1-1 0,1 1 0,0-1 0,-1 0 0,0 1 0,1 1 0,-1 1 0,-1-1 0,1 1 0,-1-1 0,1 0 0,-1 1 0,0-1 0,-1 1 0,1-1 0,-1 0 0,1 0 0,-1 0 0,-4 5 0,-6 8 0,-22 21 0,5-7 0,29-29 0,-1 0 0,0 0 0,0 0 0,0 0 0,0-1 0,1 1 0,-1 0 0,0 0 0,1 0 0,-1 1 0,1-1 0,-1 0 0,1 0 0,0 0 0,-1 0 0,1 0 0,0 0 0,0 1 0,0-1 0,0 0 0,0 0 0,0 0 0,0 1 0,1 1 0,-1-2 0,1 0 0,0 0 0,0 0 0,0 0 0,0 0 0,1 0 0,-1 0 0,0 0 0,0 0 0,0 0 0,1-1 0,-1 1 0,0-1 0,1 1 0,-1-1 0,1 1 0,1-1 0,9 2 0,1 0 0,-1-1 0,20 0 0,-27-1 0,67-2 0,-83 11 0,-12 2 0,14-5-7,1-1-1,0 2 1,-1-1 0,2 1-1,-1 0 1,1 0-1,0 1 1,1 0 0,0 0-1,0 1 1,-6 13-1,-10 12-1268,15-25-5550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869"/>
    </inkml:context>
    <inkml:brush xml:id="br0">
      <inkml:brushProperty name="width" value="0.05" units="cm"/>
      <inkml:brushProperty name="height" value="0.05" units="cm"/>
    </inkml:brush>
  </inkml:definitions>
  <inkml:trace contextRef="#ctx0" brushRef="#br0">0 1 24575,'3'0'0,"0"2"0,0 3 0,-1 3 0,0 3 0,-1 1 0,-1 1 0,0 0 0,0 1 0,-2-3 0,-1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6.380"/>
    </inkml:context>
    <inkml:brush xml:id="br0">
      <inkml:brushProperty name="width" value="0.05" units="cm"/>
      <inkml:brushProperty name="height" value="0.05" units="cm"/>
    </inkml:brush>
  </inkml:definitions>
  <inkml:trace contextRef="#ctx0" brushRef="#br0">108 9 24575,'0'0'0,"0"0"0,0 0 0,1-1 0,-1 1 0,0 0 0,0 0 0,0 0 0,0 0 0,0 0 0,0 0 0,1-1 0,-1 1 0,0 0 0,0 0 0,0 0 0,0 0 0,0-1 0,0 1 0,0 0 0,0 0 0,0 0 0,0 0 0,0-1 0,0 1 0,0 0 0,0 0 0,0 0 0,0-1 0,0 1 0,0 0 0,0 0 0,0 0 0,0 0 0,0-1 0,0 1 0,0 0 0,0 0 0,0 0 0,-8-3 0,-11 5 0,16-2 0,0 1 0,0 0 0,0 0 0,1 0 0,-1 1 0,1-1 0,-1 0 0,1 1 0,-1 0 0,1-1 0,0 1 0,0 0 0,-1 0 0,2 0 0,-1 1 0,0-1 0,0 0 0,1 1 0,-1-1 0,1 1 0,0 0 0,0-1 0,0 1 0,0 0 0,0 0 0,0 0 0,1-1 0,-1 1 0,1 0 0,0 0 0,0 0 0,0 0 0,1 0 0,-1 0 0,0 0 0,2 3 0,-1 0 0,1 1 0,0-1 0,1 0 0,-1 0 0,1 0 0,0 0 0,1 0 0,-1-1 0,1 1 0,0-1 0,0 0 0,1 0 0,0-1 0,0 1 0,6 4 0,-3-4 0,-6-4 0,0 0 0,0 0 0,0 0 0,0 0 0,-1 0 0,1 1 0,0-1 0,-1 1 0,3 2 0,-6 4 0,-12 1 0,-26 5 0,29-11 0,0 1 0,1 0 0,-16 9 0,25-13 0,1 1 0,0-1 0,-1 0 0,1 1 0,-1-1 0,1 1 0,-1-1 0,1 0 0,0 1 0,-1-1 0,1 1 0,0-1 0,0 1 0,-1-1 0,1 1 0,0 0 0,0-1 0,0 1 0,0-1 0,0 1 0,0-1 0,0 1 0,0-1 0,0 1 0,0 0 0,0-1 0,0 1 0,0-1 0,0 1 0,0-1 0,0 1 0,1-1 0,-1 1 0,0-1 0,0 1 0,1-1 0,-1 1 0,0-1 0,1 1 0,-1-1 0,1 1 0,-1-1 0,0 0 0,1 1 0,-1-1 0,1 0 0,-1 1 0,1-1 0,0 1 0,33 20 0,-24-15 0,1 2-176,-1 0 1,1 1-1,-2 0 0,1 1 0,8 12 0,-16-19-134,8 9-6516</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0.112"/>
    </inkml:context>
    <inkml:brush xml:id="br0">
      <inkml:brushProperty name="width" value="0.05" units="cm"/>
      <inkml:brushProperty name="height" value="0.05" units="cm"/>
    </inkml:brush>
  </inkml:definitions>
  <inkml:trace contextRef="#ctx0" brushRef="#br0">67 2 24575,'0'0'0,"0"0"0,1 0 0,-1 0 0,0 0 0,0-1 0,0 1 0,0 0 0,0 0 0,0 0 0,1 0 0,-1 0 0,0 0 0,0-1 0,0 1 0,0 0 0,1 0 0,-1 0 0,0 0 0,0 0 0,0 0 0,0 0 0,1 0 0,-1 0 0,0 0 0,0 0 0,0 0 0,1 0 0,-1 0 0,0 0 0,0 0 0,0 0 0,0 0 0,1 0 0,-1 0 0,0 1 0,0-1 0,0 0 0,0 0 0,1 0 0,-1 0 0,0 0 0,0 0 0,0 1 0,4 10 0,-2 14 0,-20 227 0,7-131 0,-36 373 0,45-479 0,1-8 0,1-1 0,-1 1 0,1-1 0,0 1 0,2 11 0,-1-16 0,-1-1 0,1 1 0,-1-1 0,1 1 0,0-1 0,-1 1 0,1-1 0,0 0 0,0 1 0,0-1 0,0 0 0,0 0 0,0 0 0,1 0 0,-1 0 0,0 0 0,1 0 0,-1 0 0,0 0 0,1 0 0,-1-1 0,1 1 0,-1-1 0,1 1 0,-1-1 0,1 1 0,0-1 0,2 0 0,30 2 0,0-2 0,51-7 0,-21 2 0,1385-57-4081,3 53 0,-236 30 4142,-474-6-1851,-367-16 2585,-313-2 110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1.105"/>
    </inkml:context>
    <inkml:brush xml:id="br0">
      <inkml:brushProperty name="width" value="0.05" units="cm"/>
      <inkml:brushProperty name="height" value="0.05" units="cm"/>
    </inkml:brush>
  </inkml:definitions>
  <inkml:trace contextRef="#ctx0" brushRef="#br0">1 2 24575,'282'10'0,"2239"8"-8882,-1843-19 7277,1171-16 156,-898 6 4030,-864 11 796,-87 0-3358,0 0 1,0 0 0,0 0-1,0 0 1,0 0-1,0 0 1,-1 0-1,1 0 1,0 0 0,0 0-1,0 0 1,0 0-1,0 0 1,0 0-1,0 0 1,0 0 0,0 1-1,0-1 1,0 0-1,0 0 1,0 0-1,0 0 1,0 0 0,0 0-1,0 0 1,0 0-1,0 0 1,1 0 0,-1 0-1,0 0 1,0 0-1,0 0 1,0 0-1,0 0 1,0 0 0,0 0-1,0 0 1,0 0-1,0 0 1,0 0-1,0 0 1,0 1 0,0-1-1,0 0 1,0 0-1,0 0 1,0 0-1,0 0 1,0 0 0,0 0-1,0 0 1,-8 5 1399,5-4-1166,-1 1 0,1-1 0,0 1 0,0 0 0,1 0 0,-1 0 0,0 1 0,1-1 0,-1 1-1,1-1 1,0 1 0,0 0 0,-3 3 0,4 5-253,0 0 0,0 0 0,1 0 0,0 0 0,3 15 0,0 11 0,-1 142 0,-2-46 0,28 223 0,-21-314 0,0 3 0,1-1 0,20 61 0,-28-105 0,1 1 0,-1 0 0,1-1 0,-1 1 0,0 0 0,0-1 0,1 1 0,-1 0 0,0 0 0,0-1 0,0 1 0,0 0 0,0 0 0,0-1 0,0 1 0,0 0 0,0 0 0,0 0 0,0-1 0,-1 1 0,1 0 0,0-1 0,-1 1 0,1 0 0,0 0 0,-1-1 0,1 1 0,-1 0 0,1-1 0,-1 1 0,1-1 0,-1 1 0,1-1 0,-1 1 0,1-1 0,-1 1 0,0-1 0,1 0 0,-1 1 0,0-1 0,0 0 0,1 1 0,-2-1 0,-4 1 0,0 0 0,0-1 0,0 0 0,1 0 0,-8-1 0,0 0 0,-318-13-1365,210 9-5461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1.897"/>
    </inkml:context>
    <inkml:brush xml:id="br0">
      <inkml:brushProperty name="width" value="0.05" units="cm"/>
      <inkml:brushProperty name="height" value="0.05" units="cm"/>
    </inkml:brush>
  </inkml:definitions>
  <inkml:trace contextRef="#ctx0" brushRef="#br0">379 69 24575,'0'-3'0,"0"1"0,0-1 0,0 1 0,0 0 0,-1-1 0,1 1 0,-1-1 0,0 1 0,0 0 0,0-1 0,0 1 0,0 0 0,0 0 0,-1 0 0,1 0 0,-1 0 0,1 0 0,-3-2 0,1 2 0,-1-1 0,1 1 0,-1 0 0,1 0 0,-1 1 0,0-1 0,1 1 0,-1-1 0,0 1 0,-5 0 0,-8-1 0,-1 0 0,0 2 0,1 0 0,-19 3 0,32-3 0,-22 3 0,-43 9 0,59-9 0,1-1 0,0 2 0,0-1 0,0 1 0,0 0 0,1 1 0,-15 10 0,21-13 0,0-1 0,0 1 0,1-1 0,-1 1 0,1 0 0,-1 0 0,1 0 0,0-1 0,0 1 0,0 1 0,0-1 0,0 0 0,0 0 0,0 0 0,1 0 0,-1 1 0,1-1 0,-1 0 0,1 0 0,0 1 0,0-1 0,0 0 0,0 1 0,1-1 0,-1 0 0,1 0 0,-1 0 0,1 1 0,0-1 0,0 0 0,0 0 0,0 0 0,0 0 0,0 0 0,0 0 0,3 2 0,3 5 0,0-1 0,0 0 0,1 0 0,1 0 0,-1-1 0,12 7 0,16 8 0,1-2 0,1-2 0,44 16 0,37 17 0,-119-51 0,6 3 0,0 0 0,0 0 0,-1 0 0,10 8 0,-15-10 0,1 0 0,0-1 0,0 1 0,-1 0 0,1 0 0,0 0 0,-1 0 0,1-1 0,-1 1 0,1 0 0,-1 0 0,1 0 0,-1 0 0,0 0 0,1 0 0,-1 0 0,0 0 0,0 1 0,0-1 0,0 0 0,0 0 0,0 0 0,0 0 0,0 0 0,0 0 0,0 0 0,-1 0 0,1 0 0,0 0 0,-1 0 0,1 0 0,-1 0 0,1 0 0,-1 0 0,0 0 0,0 0 0,-3 3 0,1 0 0,-1 0 0,0-1 0,-1 0 0,1 0 0,-1 0 0,1 0 0,-1-1 0,-8 4 0,-50 14 0,46-16 0,17-4 0,-133 32 0,120-30 0,0-1 0,0 0 0,0 0 0,0-2 0,0 1 0,0-2 0,0 1 0,-18-6 0,9-3-1365,8 0-5461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168"/>
    </inkml:context>
    <inkml:brush xml:id="br0">
      <inkml:brushProperty name="width" value="0.05" units="cm"/>
      <inkml:brushProperty name="height" value="0.05" units="cm"/>
    </inkml:brush>
  </inkml:definitions>
  <inkml:trace contextRef="#ctx0" brushRef="#br0">289 114 24575,'-3'-10'0,"-1"1"0,0 0 0,0 0 0,0 0 0,-1 0 0,-1 1 0,1 0 0,-10-10 0,12 15 0,1 1 0,0 0 0,-1 0 0,0 0 0,1 0 0,-1 0 0,0 1 0,0-1 0,0 1 0,0 0 0,0 0 0,0 0 0,0 0 0,-1 1 0,1-1 0,0 1 0,0 0 0,-1 0 0,1 0 0,0 0 0,0 0 0,-1 1 0,1-1 0,0 1 0,0 0 0,0 0 0,0 0 0,0 1 0,-3 1 0,-5 3 0,0 1 0,1 1 0,0 0 0,1 0 0,0 1 0,0 0 0,1 0 0,0 1 0,0 0 0,1 1 0,0 0 0,1 0 0,1 0 0,0 1 0,0 0 0,1 0 0,0 0 0,1 0 0,1 0 0,0 1 0,0-1 0,1 19 0,2-24-170,0-1-1,0 1 0,0 0 1,1-1-1,0 1 0,0-1 1,7 12-1,5 6-6655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6.458"/>
    </inkml:context>
    <inkml:brush xml:id="br0">
      <inkml:brushProperty name="width" value="0.05" units="cm"/>
      <inkml:brushProperty name="height" value="0.05" units="cm"/>
    </inkml:brush>
  </inkml:definitions>
  <inkml:trace contextRef="#ctx0" brushRef="#br0">226 210 24575,'-1'0'0,"1"-1"0,0 0 0,-1 0 0,1 1 0,-1-1 0,1 0 0,0 0 0,0 0 0,0 1 0,-1-1 0,1 0 0,0 0 0,0 0 0,0 0 0,0 1 0,0-1 0,0 0 0,1 0 0,-1 0 0,0 0 0,0 0 0,5-22 0,-3 17 0,1 0 0,0 0 0,1 0 0,-1 1 0,1-1 0,1 1 0,-1 0 0,1 0 0,-1 1 0,1-1 0,1 1 0,-1 0 0,0 0 0,11-4 0,-9 4 0,-1 1 0,1 0 0,0 0 0,1 0 0,-1 1 0,0 1 0,1-1 0,-1 1 0,1 0 0,-1 1 0,1 0 0,13 1 0,-18-1 0,-1 1 0,0-1 0,1 1 0,-1-1 0,0 1 0,0 0 0,0 0 0,1 0 0,-1 0 0,0 0 0,0 0 0,0 1 0,-1-1 0,1 1 0,0-1 0,0 1 0,-1 0 0,1 0 0,-1-1 0,0 1 0,1 0 0,-1 0 0,0 0 0,0 1 0,0-1 0,-1 0 0,2 3 0,-2-3 0,0 1 0,0 0 0,0-1 0,0 1 0,-1 0 0,1-1 0,-1 1 0,1 0 0,-1-1 0,0 1 0,0-1 0,0 1 0,-1-1 0,1 0 0,-1 1 0,1-1 0,-1 0 0,1 0 0,-1 0 0,0 0 0,0 0 0,0-1 0,-4 3 0,-2 1 0,1-1 0,-1 0 0,0 0 0,0-1 0,-1 0 0,1-1 0,0 0 0,-1 0 0,0-1 0,1 0 0,-11 0 0,13-1 0,0 0 0,0 0 0,0 0 0,0-1 0,1 0 0,-1 0 0,0 0 0,1-1 0,-1 0 0,1 0 0,-1-1 0,1 1 0,0-1 0,0 0 0,0 0 0,1-1 0,-8-6 0,10 8 0,0-1 0,0 0 0,0 0 0,0 1 0,1-1 0,-1 0 0,1 0 0,0-1 0,0 1 0,0 0 0,0 0 0,0 0 0,1-1 0,0 1 0,-1 0 0,1-1 0,0 1 0,1 0 0,-1-1 0,1 1 0,-1 0 0,1 0 0,0-1 0,0 1 0,0 0 0,1 0 0,-1 0 0,1 0 0,0 0 0,0 1 0,0-1 0,3-3 0,0 0 0,0 1 0,0 0 0,0 1 0,0-1 0,1 1 0,0 0 0,-1 1 0,2-1 0,-1 1 0,0 0 0,1 1 0,-1 0 0,1 0 0,11-2 0,-12 3 0,1 1 0,-1-1 0,0 2 0,0-1 0,0 1 0,0 0 0,0 0 0,0 0 0,0 1 0,-1 0 0,1 0 0,0 1 0,-1-1 0,0 1 0,1 1 0,7 5 0,-7-3 0,-1-1 0,0 1 0,0 0 0,0 0 0,0 0 0,-1 1 0,0-1 0,-1 1 0,0 0 0,0 0 0,0 1 0,3 13 0,-3-4 0,-1 0 0,-1 0 0,0 1 0,-1-1 0,-1 0 0,0 0 0,-2 0 0,0 0 0,0 0 0,-2-1 0,0 1 0,-1-1 0,-10 20 0,4-13 0,-1 0 0,-1-1 0,0-1 0,-2 0 0,-1-1 0,0-1 0,-1 0 0,-25 18 0,32-28 0,0-2 0,-1 1 0,-1-1 0,1-1 0,-1 0 0,0-1 0,0 0 0,-1-1 0,1 0 0,-16 1 0,24-4 0,-1-1 0,1 1 0,-1-2 0,1 1 0,0 0 0,-1-1 0,1 0 0,0 0 0,-1-1 0,1 0 0,0 1 0,-7-5 0,9 4 0,-1-1 0,0 0 0,1 0 0,0 0 0,-1 0 0,1-1 0,1 1 0,-1-1 0,0 0 0,1 1 0,0-1 0,0 0 0,0-1 0,0 1 0,1 0 0,-3-9 0,3 6 0,0 1 0,0-1 0,1 0 0,-1 0 0,1 0 0,1 0 0,-1 0 0,1 1 0,1-1 0,-1 0 0,1 0 0,0 1 0,1-1 0,-1 1 0,1 0 0,1 0 0,-1 0 0,1 0 0,0 0 0,0 1 0,1 0 0,-1 0 0,1 0 0,0 0 0,1 1 0,-1 0 0,1 0 0,0 0 0,0 1 0,0 0 0,0 0 0,1 0 0,-1 1 0,1 0 0,0 0 0,-1 1 0,1 0 0,0 0 0,0 0 0,0 1 0,0 0 0,-1 1 0,1-1 0,0 1 0,0 1 0,0-1 0,-1 1 0,9 3 0,-5-1 0,-1 1 0,1 1 0,-1-1 0,0 1 0,0 1 0,-1-1 0,0 2 0,11 12 0,2 5 0,25 42 0,-29-42 0,3-4-1365,-11-15-5461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0.746"/>
    </inkml:context>
    <inkml:brush xml:id="br0">
      <inkml:brushProperty name="width" value="0.05" units="cm"/>
      <inkml:brushProperty name="height" value="0.05" units="cm"/>
    </inkml:brush>
  </inkml:definitions>
  <inkml:trace contextRef="#ctx0" brushRef="#br0">168 135 24575,'-8'-9'0,"1"-1"0,0-1 0,-8-13 0,-7-13 0,20 34 0,-2-2 0,0-1 0,0 1 0,-1-1 0,-8-6 0,12 11 0,0 0 0,1 1 0,-1-1 0,0 1 0,0-1 0,1 1 0,-1-1 0,0 1 0,0 0 0,0-1 0,1 1 0,-1 0 0,0 0 0,0-1 0,0 1 0,0 0 0,0 0 0,0 0 0,0 0 0,1 0 0,-1 0 0,0 1 0,0-1 0,0 0 0,0 0 0,0 1 0,0-1 0,1 0 0,-1 1 0,0-1 0,0 1 0,1-1 0,-1 1 0,0-1 0,0 1 0,1-1 0,-1 1 0,1 0 0,-1 0 0,1-1 0,-1 1 0,1 0 0,-1 0 0,1-1 0,-1 2 0,-7 17 0,1-1 0,0 1 0,2 0 0,-6 32 0,10-45 0,0-4 0,1 1 0,-1-1 0,1 0 0,0 1 0,0-1 0,0 0 0,0 1 0,0-1 0,1 0 0,-1 1 0,1-1 0,-1 0 0,1 0 0,0 1 0,0-1 0,0 0 0,2 3 0,-2-4 0,-1-1 0,1 1 0,-1 0 0,1-1 0,0 0 0,-1 1 0,1-1 0,0 1 0,-1-1 0,1 0 0,0 1 0,0-1 0,-1 0 0,1 0 0,0 1 0,0-1 0,-1 0 0,1 0 0,0 0 0,1 0 0,0-1 0,0 1 0,-1-1 0,1 1 0,0-1 0,0 0 0,-1 1 0,1-1 0,0 0 0,-1 0 0,1 0 0,-1-1 0,2-1 0,5-5 0,-1 0 0,0-1 0,-1 0 0,0 0 0,0 0 0,6-16 0,7-10 0,-19 34 0,0 1 0,1 0 0,-1 0 0,0 0 0,0-1 0,0 1 0,0 0 0,0 0 0,0 0 0,0 0 0,0-1 0,1 1 0,-1 0 0,0 0 0,0 0 0,0 0 0,0 0 0,1 0 0,-1-1 0,0 1 0,0 0 0,0 0 0,1 0 0,-1 0 0,0 0 0,0 0 0,0 0 0,1 0 0,-1 0 0,0 0 0,0 0 0,0 0 0,1 0 0,-1 0 0,0 0 0,0 0 0,0 0 0,1 0 0,-1 0 0,0 1 0,0-1 0,7 10 0,4 21 0,-8-22 0,14 30-1365,-11-30-5461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586"/>
    </inkml:context>
    <inkml:brush xml:id="br0">
      <inkml:brushProperty name="width" value="0.05" units="cm"/>
      <inkml:brushProperty name="height" value="0.05" units="cm"/>
    </inkml:brush>
  </inkml:definitions>
  <inkml:trace contextRef="#ctx0" brushRef="#br0">24 27 24575,'-12'-10'0,"0"-1"0,16 7 0,11 3 0,0 1 0,1 1 0,-1 1 0,0 1 0,1 0 0,-1 0 0,-1 2 0,17 6 0,-25-8 0,0-1 0,-1 1 0,1 0 0,-1 0 0,0 0 0,0 0 0,0 1 0,0 0 0,-1 0 0,1 1 0,-1-1 0,0 1 0,-1 0 0,1 0 0,-1 0 0,0 1 0,0-1 0,-1 1 0,1-1 0,2 11 0,-5-11 0,0 0 0,0 0 0,0-1 0,-1 1 0,0 0 0,1 0 0,-2-1 0,1 1 0,0-1 0,-1 1 0,0-1 0,-3 6 0,4-7 0,0-1 0,-1 0 0,1 0 0,0 0 0,-1 0 0,1-1 0,-1 1 0,1 0 0,-1 0 0,0-1 0,1 1 0,-1-1 0,0 0 0,0 0 0,0 1 0,0-1 0,-1 0 0,1-1 0,0 1 0,0 0 0,-1-1 0,1 1 0,0-1 0,-1 0 0,1 1 0,-4-1 0,5-1 0,0 1 0,0-1 0,-1 1 0,1-1 0,0 1 0,0-1 0,0 0 0,0 1 0,0-1 0,0 0 0,0 0 0,0 0 0,1 0 0,-1 0 0,0 0 0,0 0 0,1 0 0,-1 0 0,1 0 0,-1 0 0,1 0 0,-1 0 0,1 0 0,0-1 0,-1 1 0,1 0 0,0 0 0,0-1 0,0 1 0,0 0 0,0 0 0,0-1 0,1-1 0,-1-3 0,1-1 0,0 0 0,1 1 0,4-13 0,-1 7 0,1 0 0,0 0 0,1 1 0,0 0 0,1 0 0,0 1 0,18-18 0,-22 24 0,0 0 0,0 1 0,0-1 0,0 1 0,0 0 0,1 0 0,-1 1 0,1-1 0,0 1 0,0 0 0,0 0 0,0 1 0,0 0 0,0 0 0,0 0 0,0 0 0,1 1 0,-1 0 0,0 0 0,0 0 0,1 0 0,7 3 0,-8-1 16,-1 0-1,0 0 1,0 0-1,-1 0 1,1 1-1,0 0 1,-1 0-1,0 0 1,1 0-1,-1 0 1,0 1-1,-1-1 1,1 1-1,-1 0 1,1 0-1,-1 0 1,0 0 0,-1 0-1,1 0 1,-1 1-1,2 6 1,-1 0-230,0 0 1,0 1 0,-2-1-1,1 0 1,-1 1 0,-1-1-1,-2 17 1,-1-11-6613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722"/>
    </inkml:context>
    <inkml:brush xml:id="br0">
      <inkml:brushProperty name="width" value="0.05" units="cm"/>
      <inkml:brushProperty name="height" value="0.05" units="cm"/>
    </inkml:brush>
  </inkml:definitions>
  <inkml:trace contextRef="#ctx0" brushRef="#br0">0 33 24575,'0'-9'0,"0"-3"0,0 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138"/>
    </inkml:context>
    <inkml:brush xml:id="br0">
      <inkml:brushProperty name="width" value="0.05" units="cm"/>
      <inkml:brushProperty name="height" value="0.05" units="cm"/>
    </inkml:brush>
  </inkml:definitions>
  <inkml:trace contextRef="#ctx0" brushRef="#br0">56 11 24575,'-1'3'0,"0"0"0,1-1 0,-1 1 0,0-1 0,0 1 0,-1-1 0,1 0 0,-1 1 0,-1 2 0,-6 9 0,2 3 0,1 1 0,1-1 0,1 1 0,0 0 0,-3 37 0,7 95 0,1-92 0,-1-20 0,1 10 0,-1-38 0,0-18 0,1-55 0,12-82 0,-7 109 0,1-1 0,2 1 0,22-55 0,-28 82 0,1 1 0,1-1 0,-1 1 0,1 0 0,1 1 0,8-11 0,-13 17 0,0 0 0,0-1 0,1 1 0,-1 0 0,0 0 0,1 0 0,-1 0 0,1 0 0,-1 0 0,1 0 0,-1 0 0,1 1 0,0-1 0,0 0 0,-1 1 0,1 0 0,0-1 0,0 1 0,-1 0 0,1 0 0,0 0 0,0 0 0,0 0 0,-1 0 0,1 1 0,0-1 0,0 1 0,-1-1 0,1 1 0,0 0 0,-1-1 0,1 1 0,-1 0 0,1 0 0,-1 0 0,1 0 0,-1 0 0,1 1 0,1 1 0,2 3 17,0 0 0,-1 0 0,1 0 1,-1 1-1,-1-1 0,1 1 0,-1 0 0,0 0 0,-1 0 0,0 1 0,0-1 0,0 0 0,-1 1 0,0-1 0,-1 1 0,0 0 0,0-1 0,0 1 1,-3 10-1,2-11-99,0 0 1,-1 0 0,0 0 0,0-1-1,-1 1 1,0 0 0,0-1-1,0 0 1,-1 0 0,0 0 0,0 0-1,0 0 1,-1-1 0,0 0 0,0 0-1,-1 0 1,1 0 0,-1-1 0,0 0-1,-9 4 1,-5 0-6745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415"/>
    </inkml:context>
    <inkml:brush xml:id="br0">
      <inkml:brushProperty name="width" value="0.05" units="cm"/>
      <inkml:brushProperty name="height" value="0.05" units="cm"/>
    </inkml:brush>
  </inkml:definitions>
  <inkml:trace contextRef="#ctx0" brushRef="#br0">1 1 24575,'8'0'0,"1"0"0,0 0 0,-1 1 0,1 0 0,-1 1 0,1 0 0,-1 0 0,9 5 0,-13-6 0,-1 2 0,1-1 0,-1 0 0,1 1 0,-1-1 0,0 1 0,0 0 0,0 0 0,-1 0 0,1 1 0,-1-1 0,0 1 0,1-1 0,-2 1 0,1 0 0,0-1 0,-1 1 0,0 0 0,2 5 0,-1 3 0,0 0 0,-1 0 0,0 0 0,-1-1 0,0 1 0,0 0 0,-2 0 0,-4 21 0,-4 4 0,-20 50 0,-5 12 0,32-78 342,3-21-403,-1 1 0,1 0 0,0-1 0,0 1 0,0 0 0,1-1 0,-1 1 0,0 0 0,0-1 0,0 1 0,0 0 0,1-1 0,-1 1 0,0-1 0,0 1 0,1 0 0,-1-1 0,0 1 1,1-1-1,-1 1 0,1-1 0,-1 1 0,1-1 0,-1 1 0,1-1 0,-1 0 0,2 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533"/>
    </inkml:context>
    <inkml:brush xml:id="br0">
      <inkml:brushProperty name="width" value="0.05" units="cm"/>
      <inkml:brushProperty name="height" value="0.05" units="cm"/>
    </inkml:brush>
  </inkml:definitions>
  <inkml:trace contextRef="#ctx0" brushRef="#br0">32 72 24575,'-3'-2'0,"-4"-6"0,-4-3 0,3 0 0,6 2 0,9 0 0,7 2 0,8 2 0,5 0 0,-3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337"/>
    </inkml:context>
    <inkml:brush xml:id="br0">
      <inkml:brushProperty name="width" value="0.05" units="cm"/>
      <inkml:brushProperty name="height" value="0.05" units="cm"/>
    </inkml:brush>
  </inkml:definitions>
  <inkml:trace contextRef="#ctx0" brushRef="#br0">32 54 24575,'1'-2'0,"-1"-1"0,1 1 0,-1-1 0,1 1 0,0-1 0,0 1 0,0-1 0,0 1 0,0 0 0,1 0 0,-1-1 0,1 1 0,-1 0 0,1 0 0,0 1 0,2-4 0,-3 4 0,1 0 0,-1 0 0,1 0 0,-1 0 0,0 0 0,1 0 0,0 0 0,-1 0 0,1 1 0,-1-1 0,1 1 0,0-1 0,0 1 0,-1-1 0,1 1 0,0 0 0,0 0 0,-1 0 0,1 0 0,0 0 0,0 0 0,-1 1 0,1-1 0,3 1 0,-4 0 0,-1 0 0,1 0 0,0-1 0,0 1 0,0 0 0,0 0 0,0 0 0,-1 0 0,1 0 0,0 0 0,-1 0 0,1 0 0,-1 0 0,1 1 0,-1-1 0,0 0 0,1 0 0,-1 0 0,0 0 0,0 1 0,0-1 0,0 0 0,0 0 0,0 0 0,0 1 0,-1 0 0,-6 36 0,5-31 0,-9 28 0,-27 56 0,24-58 0,-19 59 0,32-90 0,0 1 0,1 0 0,-1-1 0,1 1 0,0 0 0,-1 0 0,1 0 0,0-1 0,1 1 0,-1 0 0,0 0 0,1-1 0,0 1 0,0 0 0,-1-1 0,2 1 0,-1 0 0,0-1 0,0 1 0,4 3 0,-4-4 0,1-1 0,0 1 0,0-1 0,0 1 0,1-1 0,-1 0 0,0 0 0,0 0 0,1 0 0,-1 0 0,1 0 0,-1-1 0,0 1 0,1-1 0,-1 0 0,1 0 0,-1 0 0,1 0 0,-1 0 0,1 0 0,-1-1 0,1 1 0,2-1 0,3-2-273,0 1 0,1-1 0,-1-1 0,8-4 0,7-5-6553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506"/>
    </inkml:context>
    <inkml:brush xml:id="br0">
      <inkml:brushProperty name="width" value="0.05" units="cm"/>
      <inkml:brushProperty name="height" value="0.05" units="cm"/>
    </inkml:brush>
  </inkml:definitions>
  <inkml:trace contextRef="#ctx0" brushRef="#br0">19 22 24575,'-4'-4'0,"-4"-4"0,1-1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756"/>
    </inkml:context>
    <inkml:brush xml:id="br0">
      <inkml:brushProperty name="width" value="0.05" units="cm"/>
      <inkml:brushProperty name="height" value="0.05" units="cm"/>
    </inkml:brush>
  </inkml:definitions>
  <inkml:trace contextRef="#ctx0" brushRef="#br0">1 0 24575,'2'0'0,"1"2"0,0 4 0,0 2 0,-2 4 0,0 5 0,0 6 0,-1 6 0,0 5 0,0 5 0,0 5 0,-3 4 0,0 9 0,0 2 0,1-2 0,0-7 0,1-10 0,1-11-8191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302"/>
    </inkml:context>
    <inkml:brush xml:id="br0">
      <inkml:brushProperty name="width" value="0.05" units="cm"/>
      <inkml:brushProperty name="height" value="0.05" units="cm"/>
    </inkml:brush>
  </inkml:definitions>
  <inkml:trace contextRef="#ctx0" brushRef="#br0">2 115 24575,'-1'0'0,"1"0"0,0 0 0,0-1 0,0 1 0,0 0 0,0 0 0,-1-1 0,1 1 0,0 0 0,0 0 0,0-1 0,0 1 0,0 0 0,0-1 0,0 1 0,0 0 0,0 0 0,0-1 0,0 1 0,0 0 0,0 0 0,0-1 0,0 1 0,1 0 0,-1 0 0,0-1 0,0 1 0,0 0 0,0 0 0,0-1 0,0 1 0,1 0 0,-1 0 0,0 0 0,0-1 0,0 1 0,1 0 0,-1 0 0,0 0 0,0 0 0,1-1 0,-1 1 0,0 0 0,0 0 0,1 0 0,-1 0 0,0 0 0,0 0 0,1 0 0,-1 0 0,0 0 0,1 0 0,-1 0 0,0 0 0,1 0 0,21-4 0,-18 3 0,210-28 0,-123 19 0,-83 9 0,-5 1 0,0 0 0,1 0 0,-1-1 0,0 1 0,0-1 0,0 1 0,-1-1 0,1 0 0,0 0 0,0 0 0,0-1 0,-1 1 0,6-4 0,-8 5 0,0-1 0,0 0 0,0 1 0,0-1 0,0 1 0,0-1 0,0 1 0,0-1 0,0 0 0,0 1 0,-1-1 0,1 1 0,0-1 0,0 1 0,-1-1 0,1 1 0,0-1 0,-1 1 0,1-1 0,0 1 0,-1 0 0,1-1 0,0 1 0,-1-1 0,1 1 0,-1 0 0,1-1 0,-1 1 0,1 0 0,-2-1 0,-18-11 0,18 11 0,-3-1 0,0-1 0,0 1 0,-1 0 0,1 0 0,0 0 0,-1 1 0,0 0 0,-8-1 0,12 2 0,0 0 0,-1 0 0,1 0 0,0 1 0,0-1 0,-1 1 0,1-1 0,0 1 0,0 0 0,0 0 0,0 0 0,0 0 0,0 0 0,0 0 0,0 1 0,1-1 0,-1 1 0,0-1 0,1 1 0,-1-1 0,1 1 0,0 0 0,-1 0 0,0 3 0,-8 16 0,0 1 0,2 0 0,0 0 0,2 1 0,-6 36 0,11-57 0,1 0 0,0 1 0,0-1 0,-1 0 0,1 1 0,1-1 0,-1 0 0,0 0 0,1 1 0,-1-1 0,1 0 0,-1 0 0,1 0 0,0 1 0,2 2 0,-2-3 0,0-1 0,1 0 0,-1 0 0,0 0 0,0 1 0,1-1 0,-1 0 0,1-1 0,-1 1 0,1 0 0,-1 0 0,1-1 0,0 1 0,-1-1 0,1 1 0,3-1 0,0 1 0,0-1 0,0 0 0,0-1 0,1 1 0,-1-1 0,0 0 0,0-1 0,0 1 0,0-1 0,0 0 0,0 0 0,6-4 0,-1-1 0,-1-1 0,0 1 0,0-2 0,-1 1 0,0-2 0,0 1 0,-1-1 0,-1 0 0,1 0 0,-1-1 0,-1 1 0,0-1 0,-1-1 0,0 1 0,2-13 0,-6 118 0,3-66-1365,-1-18-5461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694"/>
    </inkml:context>
    <inkml:brush xml:id="br0">
      <inkml:brushProperty name="width" value="0.05" units="cm"/>
      <inkml:brushProperty name="height" value="0.05" units="cm"/>
    </inkml:brush>
  </inkml:definitions>
  <inkml:trace contextRef="#ctx0" brushRef="#br0">34 59 24575,'0'-58'0,"0"73"0,-4 155 0,1-140 0,0 1 0,-2-1 0,-13 44 0,21-82 0,0 0 0,1-1 0,1 2 0,-1-1 0,1 0 0,8-8 0,-10 13 0,-1 1 0,0 0 0,1 0 0,0 0 0,-1 0 0,1 0 0,0 1 0,0-1 0,0 1 0,0 0 0,0-1 0,0 2 0,0-1 0,1 0 0,-1 1 0,0-1 0,0 1 0,1 0 0,-1 0 0,0 0 0,0 0 0,1 1 0,-1 0 0,5 1 0,-4 0 0,0 0 0,0 0 0,0 1 0,0-1 0,0 1 0,0 0 0,-1 1 0,1-1 0,-1 0 0,0 1 0,0 0 0,0 0 0,0 0 0,-1 0 0,0 0 0,3 6 0,-3-4 14,0-1 1,-1 1-1,1-1 0,-1 1 0,-1 0 1,1-1-1,-1 1 0,0 0 0,0 0 0,0-1 1,-1 1-1,0 0 0,0-1 0,0 1 1,-1-1-1,0 1 0,0-1 0,0 0 0,-1 0 1,0 0-1,0 0 0,0 0 0,-5 5 1,5-6-76,0 0 0,-1-1 0,1 1 0,-1-1 0,0 0 0,0 0 0,0 0 0,-1-1 0,1 1 0,0-1 0,-1 0 0,0 0 0,1-1 0,-1 1 0,0-1 0,0 0 0,0-1 0,0 1 1,0-1-1,0 0 0,0 0 0,0 0 0,0-1 0,0 1 0,1-1 0,-1-1 0,-5-1 0,-5-3-6765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1.335"/>
    </inkml:context>
    <inkml:brush xml:id="br0">
      <inkml:brushProperty name="width" value="0.05" units="cm"/>
      <inkml:brushProperty name="height" value="0.05" units="cm"/>
    </inkml:brush>
  </inkml:definitions>
  <inkml:trace contextRef="#ctx0" brushRef="#br0">40 96 24575,'-2'0'0,"0"0"0,0 0 0,0-1 0,0 1 0,1-1 0,-1 1 0,0-1 0,0 0 0,0 0 0,0 0 0,1 0 0,-1 0 0,0 0 0,1 0 0,-1-1 0,1 1 0,-1 0 0,1-1 0,0 1 0,-2-4 0,2 4 0,1 1 0,0-1 0,-1 0 0,1 1 0,0-1 0,0 0 0,-1 1 0,1-1 0,0 0 0,0 0 0,0 1 0,0-1 0,0 0 0,0 1 0,0-1 0,0 0 0,0 0 0,1 1 0,-1-1 0,0 0 0,0 1 0,1-2 0,0 1 0,0 0 0,0 0 0,0 0 0,0 1 0,0-1 0,0 0 0,0 1 0,0-1 0,0 0 0,0 1 0,0-1 0,1 1 0,-1 0 0,0-1 0,0 1 0,1 0 0,1 0 0,0-1 0,-1 1 0,1 0 0,0-1 0,0 1 0,-1 0 0,1 1 0,0-1 0,-1 0 0,1 1 0,0 0 0,-1-1 0,1 1 0,-1 0 0,1 0 0,-1 1 0,1-1 0,-1 0 0,0 1 0,0 0 0,1-1 0,-1 1 0,0 0 0,-1 0 0,1 0 0,0 0 0,-1 0 0,1 1 0,-1-1 0,1 0 0,-1 1 0,1 4 0,1 2 0,0 1 0,-1-1 0,0 1 0,-1 0 0,-1 0 0,1 0 0,-2 13 0,3-17 0,5-11 0,7-15 0,-12 17 0,11-16 0,0 0 0,1 1 0,1 0 0,1 2 0,0 0 0,1 0 0,22-14 0,-38 29 0,0 1 0,-1-1 0,1 1 0,0-1 0,-1 1 0,1-1 0,0 1 0,0 0 0,0-1 0,-1 1 0,1 0 0,0 0 0,0 0 0,0-1 0,0 1 0,-1 0 0,1 0 0,0 0 0,0 0 0,0 1 0,0-1 0,-1 0 0,1 0 0,0 0 0,0 1 0,0-1 0,-1 0 0,1 1 0,0-1 0,0 1 0,-1-1 0,1 1 0,0-1 0,-1 1 0,1-1 0,-1 1 0,1 0 0,-1-1 0,1 1 0,-1 0 0,1 0 0,-1-1 0,1 1 0,-1 0 0,0 0 0,3 7 0,-1-1 0,0 0 0,0 0 0,0 11 0,1-1 0,0-4 0,15 53 0,-16-60 0,1 1 0,-1-1 0,1 0 0,0 0 0,1 0 0,0 0 0,6 8 0,-9-13 0,1 0 0,-1 0 0,0 0 0,0-1 0,1 1 0,-1 0 0,0 0 0,1-1 0,-1 1 0,1-1 0,-1 1 0,0-1 0,1 0 0,-1 0 0,1 0 0,-1 1 0,1-1 0,0 0 0,-1-1 0,1 1 0,-1 0 0,0 0 0,1-1 0,-1 1 0,1-1 0,-1 1 0,1-1 0,-1 0 0,0 1 0,1-1 0,-1 0 0,2-2 0,5-3 0,0-1 0,0 0 0,12-14 0,-12 13 0,15-20-1365,-14 16-5461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892"/>
    </inkml:context>
    <inkml:brush xml:id="br0">
      <inkml:brushProperty name="width" value="0.05" units="cm"/>
      <inkml:brushProperty name="height" value="0.05" units="cm"/>
    </inkml:brush>
  </inkml:definitions>
  <inkml:trace contextRef="#ctx0" brushRef="#br0">6 22 24575,'-2'0'0,"-1"0"0,4 0 0,5 0 0,5 0 0,6-3 0,4 0 0,3 0 0,0-1 0,0-1 0,-4 2-8191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0.294"/>
    </inkml:context>
    <inkml:brush xml:id="br0">
      <inkml:brushProperty name="width" value="0.05" units="cm"/>
      <inkml:brushProperty name="height" value="0.05" units="cm"/>
    </inkml:brush>
  </inkml:definitions>
  <inkml:trace contextRef="#ctx0" brushRef="#br0">120 74 24575,'0'-6'0,"-3"-35"0,3 40 0,0 0 0,0 0 0,0-1 0,-1 1 0,1 0 0,0 0 0,-1-1 0,1 1 0,-1 0 0,0 0 0,1 0 0,-1 0 0,0 0 0,1 0 0,-1 0 0,0 0 0,0 0 0,0 0 0,0 0 0,0 1 0,0-1 0,0 0 0,0 1 0,-1-1 0,1 1 0,-2-1 0,2 1 0,0 0 0,0 0 0,0 0 0,-1 0 0,1 1 0,0-1 0,0 0 0,0 1 0,0-1 0,0 1 0,0-1 0,0 1 0,0 0 0,0 0 0,0-1 0,0 1 0,0 0 0,0 0 0,0 0 0,0 1 0,-16 22 0,14-20 0,-4 8 0,0 0 0,0 0 0,1 1 0,1 0 0,0 0 0,1 0 0,0 1 0,1-1 0,1 1 0,0 0 0,0 23 0,2-35 0,0 0 0,0 0 0,0 0 0,1 0 0,-1-1 0,0 1 0,1 0 0,-1 0 0,1 0 0,0 0 0,0 0 0,0-1 0,0 1 0,0 0 0,0-1 0,0 1 0,0-1 0,0 1 0,1-1 0,-1 0 0,1 1 0,-1-1 0,1 0 0,-1 0 0,1 0 0,0 0 0,0 0 0,-1 0 0,1-1 0,0 1 0,0-1 0,0 1 0,0-1 0,0 0 0,0 1 0,0-1 0,0 0 0,2-1 0,2 1 0,-1-1 0,0 1 0,1-1 0,-1-1 0,0 1 0,0-1 0,0 0 0,0 0 0,0-1 0,-1 1 0,1-1 0,8-6 0,-8 3 0,0 1 0,-1-1 0,1 0 0,-1 0 0,0 0 0,-1 0 0,0-1 0,0 0 0,0 0 0,0 1 0,1-12 0,-2 8 0,0 0 0,-1 0 0,0 0 0,0 1 0,-1-1 0,-1 0 0,-3-19 0,4 27 11,0 1 0,0-1 0,0 0 0,-1 1 0,1-1 0,-1 1 0,1-1 0,-1 1 0,0-1 0,0 1 0,1 0 0,-1-1 0,0 1 0,0 0 0,0 0 0,0-1 0,-1 1 0,1 0 0,0 0 0,0 0 0,-1 1 1,1-1-1,-1 0 0,1 0 0,0 1 0,-1-1 0,1 1 0,-1-1 0,0 1 0,-2-1 0,1 1-133,-1 1 0,1-1 0,0 1 0,-1 0 0,1 0 0,0 0 0,0 0 0,0 0 0,0 1 1,0-1-1,0 1 0,0 0 0,-3 3 0,-4 3-6704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0.657"/>
    </inkml:context>
    <inkml:brush xml:id="br0">
      <inkml:brushProperty name="width" value="0.05" units="cm"/>
      <inkml:brushProperty name="height" value="0.05" units="cm"/>
    </inkml:brush>
  </inkml:definitions>
  <inkml:trace contextRef="#ctx0" brushRef="#br0">19 59 24575,'-2'-4'0,"-1"-2"0,0 0 0,0 0 0,1 0 0,-3-8 0,5 13 0,0 1 0,0-1 0,0 0 0,-1 1 0,1-1 0,0 1 0,0-1 0,0 0 0,0 1 0,1-1 0,-1 0 0,0 1 0,0-1 0,0 1 0,0-1 0,1 0 0,-1 1 0,0-1 0,1 1 0,-1-1 0,1 0 0,0 0 0,0 1 0,-1 0 0,1-1 0,0 1 0,0 0 0,0 0 0,0-1 0,0 1 0,0 0 0,0 0 0,0 0 0,0 0 0,0 0 0,0 0 0,0 0 0,0 1 0,-1-1 0,1 0 0,2 1 0,5 2 0,-1 0 0,1 1 0,0 0 0,-1 0 0,0 1 0,0-1 0,0 2 0,-1-1 0,0 1 0,0 0 0,0 0 0,0 0 0,-1 1 0,0 0 0,-1 0 0,0 1 0,4 8 0,-4-8 0,0 0 0,0 1 0,-1 0 0,-1 0 0,1 0 0,-2 0 0,1 0 0,-1 0 0,0 0 0,-1 1 0,0-1 0,-1 0 0,0 0 0,0 1 0,-4 12 0,4-19 0,0 0 0,-1-1 0,1 1 0,-1-1 0,1 1 0,-1-1 0,0 1 0,0-1 0,0 0 0,0 0 0,0 0 0,-3 2 0,4-4 0,0 1 0,0-1 0,1 0 0,-1 1 0,0-1 0,0 0 0,1 0 0,-1 1 0,0-1 0,0 0 0,1 0 0,-1 0 0,0 0 0,0 0 0,0 0 0,0 0 0,1 0 0,-1 0 0,0-1 0,0 1 0,1 0 0,-1 0 0,0-1 0,0 1 0,1-1 0,-1 1 0,0 0 0,1-1 0,-1 1 0,0-1 0,1 0 0,-1 1 0,1-1 0,-1 1 0,1-1 0,-1 0 0,1 1 0,0-1 0,-1 0 0,1 0 0,0 1 0,-1-1 0,1 0 0,0 0 0,0 0 0,0 1 0,-1-2 0,0-5 0,-1 0 0,1 0 0,1-1 0,-1 1 0,1 0 0,0 0 0,1 0 0,-1 0 0,2-1 0,-1 1 0,1 0 0,0 1 0,0-1 0,4-7 0,1-1 0,0 1 0,1 0 0,0 0 0,2 1 0,12-15 0,-16 21-273,0 1 0,0 0 0,0 1 0,14-10 0,1 4-6553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1.073"/>
    </inkml:context>
    <inkml:brush xml:id="br0">
      <inkml:brushProperty name="width" value="0.05" units="cm"/>
      <inkml:brushProperty name="height" value="0.05" units="cm"/>
    </inkml:brush>
  </inkml:definitions>
  <inkml:trace contextRef="#ctx0" brushRef="#br0">209 342 24575,'-11'-10'0,"-1"-2"0,-1 0 0,0 1 0,-18-12 0,29 23 0,1-1 0,0 1 0,-1-1 0,1 1 0,0-1 0,-1 1 0,1 0 0,-1 0 0,1-1 0,0 1 0,-1 0 0,1 0 0,-1 1 0,1-1 0,-1 0 0,1 0 0,0 1 0,-1-1 0,1 1 0,0-1 0,-1 1 0,1-1 0,0 1 0,0 0 0,-1 0 0,1 0 0,0 0 0,0 0 0,0 0 0,0 0 0,0 0 0,0 0 0,0 0 0,0 2 0,-5 5 0,0 1 0,1 1 0,-7 16 0,7-15 0,-4 8 0,-20 48 0,26-60 0,1 0 0,0 0 0,1 0 0,-1 1 0,1-1 0,1 0 0,0 12 0,-1-17 0,1-1 0,0 0 0,0 0 0,0 0 0,1 0 0,-1 0 0,0 0 0,0 0 0,1 0 0,-1 0 0,0 1 0,1-1 0,-1 0 0,1-1 0,-1 1 0,1 0 0,0 0 0,-1 0 0,1 0 0,0 0 0,0-1 0,0 1 0,0 0 0,-1 0 0,1-1 0,0 1 0,0-1 0,0 1 0,0-1 0,0 1 0,0-1 0,0 0 0,1 0 0,-1 1 0,0-1 0,0 0 0,0 0 0,0 0 0,0 0 0,0 0 0,0 0 0,0 0 0,1-1 0,-1 1 0,1-1 0,3 0 0,0-1 0,0 0 0,0 0 0,-1-1 0,1 1 0,-1-1 0,1 0 0,3-5 0,3-3 0,0 0 0,-1-1 0,0 0 0,-1-1 0,-1 0 0,0-1 0,-1 1 0,0-1 0,-1-1 0,-1 1 0,0-1 0,-1 0 0,4-27 0,-2-6 0,-3 0 0,-1 0 0,-6-54 0,4 94 0,-1 0 0,0 0 0,-3-13 0,1 19 0,0 9 0,-1 13 0,-4 68-682,6 171-1,4-192-6143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2.248"/>
    </inkml:context>
    <inkml:brush xml:id="br0">
      <inkml:brushProperty name="width" value="0.05" units="cm"/>
      <inkml:brushProperty name="height" value="0.05" units="cm"/>
    </inkml:brush>
  </inkml:definitions>
  <inkml:trace contextRef="#ctx0" brushRef="#br0">605 400 24575,'-5'-35'0,"2"26"0,9 48 0,-3-1 0,-1 1 0,-3 46 0,0-15 0,-5 314 0,-31-1 0,33-362 0,2-13 0,1 0 0,-1-1 0,1 1 0,1 0 0,-1 0 0,2 1 0,0 10 0,0-18 0,-1 0 0,1 0 0,0 0 0,-1 0 0,1 0 0,0 0 0,0 0 0,0 0 0,-1 0 0,1 0 0,0-1 0,0 1 0,0 0 0,1-1 0,-1 1 0,0 0 0,0-1 0,0 1 0,0-1 0,1 0 0,-1 1 0,0-1 0,0 0 0,1 0 0,-1 0 0,0 0 0,3 0 0,40-4 0,-36 3 0,235-34-73,311-34-355,583 39 327,-1126 31 131,-9 0 3,1-1 1,0 0 0,0 0 0,0 0-1,0 0 1,0 0 0,0 0 0,0-1-1,0 1 1,-1-1 0,1 0-1,0 0 1,3-1 0,-6 1-29,0-1 0,0 1 1,-1 0-1,1 0 0,0 0 0,0 0 1,0 0-1,-1 0 0,1 0 0,-1 0 1,1 0-1,-1 0 0,1 0 0,-1 0 0,1 1 1,-1-1-1,0 0 0,1 0 0,-1 0 1,-1 0-1,-1-3-15,-5-9 10,1-1 0,0 0 0,1 0 0,0-1 0,1 0 0,-3-16 0,-13-95 0,19 107 0,-11-91 0,2-186 0,14 230 0,2 0 0,4 0 0,2 1 0,23-74 0,-20 102 0,1 1 0,23-41 0,6-11 0,-44 87 0,1 0 0,-1 0 0,1 0 0,-1 0 0,0 0 0,1-1 0,-1 1 0,0 0 0,0 0 0,1 0 0,-1 0 0,0 0 0,0 0 0,0-1 0,-1 1 0,1 0 0,0 0 0,0 0 0,-1-2 0,0 3 0,1-1 0,-1 0 0,1 1 0,-1-1 0,0 1 0,1-1 0,-1 1 0,0-1 0,0 1 0,1 0 0,-1-1 0,0 1 0,0 0 0,1-1 0,-1 1 0,0 0 0,0 0 0,0 0 0,0 0 0,-1 0 0,-5 0 0,-1 1 0,0 0 0,0 1 0,-11 3 0,16-5 0,-310 75-513,-502 54 0,-329-60-621,794-57 1062,389-11 2313,23-1-3615,-21 0-5452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2.833"/>
    </inkml:context>
    <inkml:brush xml:id="br0">
      <inkml:brushProperty name="width" value="0.05" units="cm"/>
      <inkml:brushProperty name="height" value="0.05" units="cm"/>
    </inkml:brush>
  </inkml:definitions>
  <inkml:trace contextRef="#ctx0" brushRef="#br0">1 198 24575,'0'0'0,"0"-1"0,1 0 0,-1 1 0,1-1 0,-1 1 0,1-1 0,-1 1 0,1-1 0,0 1 0,-1 0 0,1-1 0,-1 1 0,1 0 0,0-1 0,0 1 0,-1 0 0,1 0 0,0 0 0,-1 0 0,1-1 0,1 1 0,21-3 0,-18 2 0,646-75 0,-316 41 0,429-37-2292,-738 70-3607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167"/>
    </inkml:context>
    <inkml:brush xml:id="br0">
      <inkml:brushProperty name="width" value="0.05" units="cm"/>
      <inkml:brushProperty name="height" value="0.05" units="cm"/>
    </inkml:brush>
  </inkml:definitions>
  <inkml:trace contextRef="#ctx0" brushRef="#br0">0 88 24575,'1'0'0,"-1"1"0,0-1 0,1 1 0,-1-1 0,1 1 0,-1-1 0,0 1 0,1-1 0,-1 1 0,1-1 0,-1 0 0,1 1 0,0-1 0,-1 0 0,1 1 0,-1-1 0,1 0 0,0 0 0,-1 0 0,1 1 0,-1-1 0,1 0 0,0 0 0,-1 0 0,2 0 0,20 2 0,-21-2 0,230-13 0,-129 4 0,1369-59-1015,-1364 63-181,-78 2-4784</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455"/>
    </inkml:context>
    <inkml:brush xml:id="br0">
      <inkml:brushProperty name="width" value="0.05" units="cm"/>
      <inkml:brushProperty name="height" value="0.05" units="cm"/>
    </inkml:brush>
  </inkml:definitions>
  <inkml:trace contextRef="#ctx0" brushRef="#br0">93 57 24575,'-89'35'0,"86"-32"0,13-2 0,18-2 0,1055-74 0,-897 62-1365,-119 7-5461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850"/>
    </inkml:context>
    <inkml:brush xml:id="br0">
      <inkml:brushProperty name="width" value="0.05" units="cm"/>
      <inkml:brushProperty name="height" value="0.05" units="cm"/>
    </inkml:brush>
  </inkml:definitions>
  <inkml:trace contextRef="#ctx0" brushRef="#br0">0 40 24575,'0'-3'0,"0"1"0,1-1 0,-1 1 0,1-1 0,-1 1 0,1 0 0,0-1 0,0 1 0,0 0 0,0-1 0,0 1 0,0 0 0,0 0 0,1 0 0,2-2 0,-4 4 0,0 0 0,0 0 0,1 0 0,-1 0 0,0 0 0,1-1 0,-1 1 0,0 0 0,1 0 0,-1 1 0,0-1 0,1 0 0,-1 0 0,0 0 0,1 0 0,-1 0 0,0 0 0,0 0 0,1 0 0,-1 1 0,0-1 0,1 0 0,-1 0 0,0 0 0,0 0 0,1 1 0,-1-1 0,0 0 0,0 0 0,0 1 0,1-1 0,-1 0 0,0 1 0,0-1 0,0 0 0,0 0 0,0 1 0,0-1 0,0 0 0,1 1 0,-1 0 0,4 14 0,7 51 0,-3 0 0,-2 75 0,-3-71 0,5 688-1365,-8-738-5461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096"/>
    </inkml:context>
    <inkml:brush xml:id="br0">
      <inkml:brushProperty name="width" value="0.05" units="cm"/>
      <inkml:brushProperty name="height" value="0.05" units="cm"/>
    </inkml:brush>
  </inkml:definitions>
  <inkml:trace contextRef="#ctx0" brushRef="#br0">1 123 24575,'17'-52'0,"-13"37"0,1-1 0,8-16 0,-7 24 0,-2 13 0,-1 17 0,-9 191 0,0-61 0,9 127 0,2-199 0,23 117 0,-24-181-1365,0-5-5461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6.540"/>
    </inkml:context>
    <inkml:brush xml:id="br0">
      <inkml:brushProperty name="width" value="0.05" units="cm"/>
      <inkml:brushProperty name="height" value="0.05" units="cm"/>
    </inkml:brush>
  </inkml:definitions>
  <inkml:trace contextRef="#ctx0" brushRef="#br0">35 269 24575,'16'109'0,"8"189"0,-25-277 0,-3-19 0,-1-13 0,-12-47 0,3-1 0,3 0 0,-6-82 0,14 114 0,1 0 0,2 0 0,0-1 0,2 1 0,1 0 0,8-35 0,-8 53 0,0 0 0,0 0 0,1 0 0,0 0 0,0 1 0,1 0 0,1-1 0,-1 2 0,8-10 0,-7 12 0,-1 1 0,1-1 0,-1 0 0,1 1 0,1 1 0,-1-1 0,0 1 0,1 0 0,0 0 0,0 0 0,0 1 0,0 0 0,11-1 0,-9 2 0,0 0 0,0 0 0,0 1 0,0 0 0,0 1 0,-1 0 0,1 1 0,0-1 0,0 1 0,-1 1 0,1 0 0,-1 0 0,10 6 0,-13-6 0,-1 0 0,1 0 0,0 1 0,-1 0 0,0 0 0,0 0 0,0 0 0,0 1 0,-1-1 0,0 1 0,0 0 0,0 0 0,0 0 0,-1 1 0,0-1 0,0 0 0,0 1 0,-1 0 0,0-1 0,0 1 0,0 8 0,-1-4 29,0-1-1,-1 1 1,-1 0-1,1-1 0,-2 1 1,1-1-1,-1 0 1,-1 0-1,1 0 1,-2 0-1,-9 16 1,8-16-200,-1 1 0,0-1 1,0 0-1,-1-1 0,0 0 1,-1 0-1,1-1 0,-1 0 1,-20 11-1,18-13-6655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326"/>
    </inkml:context>
    <inkml:brush xml:id="br0">
      <inkml:brushProperty name="width" value="0.05" units="cm"/>
      <inkml:brushProperty name="height" value="0.05" units="cm"/>
    </inkml:brush>
  </inkml:definitions>
  <inkml:trace contextRef="#ctx0" brushRef="#br0">1 7 24575,'1'-7'0,"3"11"0,1 14 0,2 215 0,-5-55 0,1-130 37,23 379-1439,-23-401-5424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529"/>
    </inkml:context>
    <inkml:brush xml:id="br0">
      <inkml:brushProperty name="width" value="0.05" units="cm"/>
      <inkml:brushProperty name="height" value="0.05" units="cm"/>
    </inkml:brush>
  </inkml:definitions>
  <inkml:trace contextRef="#ctx0" brushRef="#br0">1 45 24575,'7'-15'0,"1"-4"0,1 9 0,-2 12 0,-2 18 0,-2 16 0,-4 15 0,-1 12 0,-1 12 0,1 6 0,0 4 0,0 2 0,2-1 0,1-4 0,2-4 0,0-10 0,-1-15-8191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7.498"/>
    </inkml:context>
    <inkml:brush xml:id="br0">
      <inkml:brushProperty name="width" value="0.05" units="cm"/>
      <inkml:brushProperty name="height" value="0.05" units="cm"/>
    </inkml:brush>
  </inkml:definitions>
  <inkml:trace contextRef="#ctx0" brushRef="#br0">1 1 24575,'0'0'0,"0"2"0,0 1 0,0 0 0,0-1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7.991"/>
    </inkml:context>
    <inkml:brush xml:id="br0">
      <inkml:brushProperty name="width" value="0.05" units="cm"/>
      <inkml:brushProperty name="height" value="0.05" units="cm"/>
    </inkml:brush>
  </inkml:definitions>
  <inkml:trace contextRef="#ctx0" brushRef="#br0">0 6 24575,'0'0'0,"0"0"0,3 0 0,2 0 0,5 0 0,8 0 0,9 0 0,9 0 0,10 0 0,8 0 0,17 0 0,6 0 0,-2 0 0,-9 0 0,-12 0 0,-18-3 0,-17 0-8191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8.256"/>
    </inkml:context>
    <inkml:brush xml:id="br0">
      <inkml:brushProperty name="width" value="0.05" units="cm"/>
      <inkml:brushProperty name="height" value="0.05" units="cm"/>
    </inkml:brush>
  </inkml:definitions>
  <inkml:trace contextRef="#ctx0" brushRef="#br0">3 24 24575,'-2'0'0,"1"0"0,6 0 0,6 0 0,8 0 0,9-2 0,12-1 0,12 0 0,10 1 0,9-2 0,5 0 0,0 1 0,-11 0-8191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0.385"/>
    </inkml:context>
    <inkml:brush xml:id="br0">
      <inkml:brushProperty name="width" value="0.05" units="cm"/>
      <inkml:brushProperty name="height" value="0.05" units="cm"/>
    </inkml:brush>
  </inkml:definitions>
  <inkml:trace contextRef="#ctx0" brushRef="#br0">6 288 24575,'-3'-13'0,"2"0"0,0 0 0,0 0 0,1 0 0,1 0 0,0 1 0,1-1 0,5-23 0,-5 30 0,1 1 0,-1-1 0,1 1 0,0-1 0,0 1 0,0 0 0,1 0 0,0 1 0,0-1 0,0 1 0,0 0 0,1 0 0,-1 0 0,1 0 0,0 1 0,0 0 0,1 0 0,-1 0 0,1 1 0,-1 0 0,7-2 0,-6 3 0,0-1 0,0 1 0,0 0 0,1 1 0,-1-1 0,0 1 0,0 1 0,1-1 0,-1 1 0,0 0 0,0 0 0,0 1 0,0 0 0,0 0 0,0 0 0,8 6 0,-11-6 0,1 0 0,-1 0 0,0 0 0,0 1 0,0 0 0,-1-1 0,1 1 0,-1 0 0,1 0 0,-1 1 0,0-1 0,0 0 0,0 1 0,-1-1 0,1 1 0,-1 0 0,0-1 0,0 1 0,0 0 0,0 0 0,-1 0 0,1 0 0,-1 0 0,0-1 0,0 1 0,-1 0 0,0 5 0,-2 1 0,0 0 0,0 0 0,-1 0 0,-1 0 0,1-1 0,-1 1 0,-1-1 0,0-1 0,0 1 0,-1-1 0,0 0 0,0 0 0,-1-1 0,0 0 0,0 0 0,-1-1 0,-16 9 0,52-43 0,49-31 0,41-34 0,-94 72 0,0-1 0,32-41 0,-53 61 0,-1 0 0,1 0 0,-1 0 0,0 0 0,1-1 0,-1 1 0,-1 0 0,1-1 0,0 1 0,0 0 0,-1-1 0,1-4 0,-1 7 0,0-1 0,0 1 0,0 0 0,0-1 0,0 1 0,0-1 0,-1 1 0,1 0 0,0-1 0,0 1 0,0 0 0,0-1 0,-1 1 0,1 0 0,0-1 0,0 1 0,-1 0 0,1 0 0,0-1 0,-1 1 0,1 0 0,0 0 0,-1 0 0,1-1 0,0 1 0,-1 0 0,1 0 0,0 0 0,-1 0 0,-1-1 0,1 1 0,-1 0 0,0 1 0,1-1 0,-1 0 0,1 0 0,-1 1 0,1-1 0,-1 1 0,1-1 0,-3 2 0,-9 4 0,0 1 0,0 1 0,0 0 0,1 0 0,1 1 0,0 1 0,0 0 0,0 1 0,1 0 0,1 0 0,0 1 0,-8 14 0,15-23 0,0 1 0,1-1 0,-1 1 0,1-1 0,0 1 0,0 0 0,0-1 0,1 1 0,-1 0 0,1 0 0,0 0 0,0-1 0,0 1 0,0 0 0,1 0 0,0-1 0,1 7 0,0-6 0,0 0 0,0 0 0,1 0 0,-1 0 0,1 0 0,0-1 0,0 1 0,1-1 0,-1 1 0,1-1 0,-1 0 0,7 3 0,3 2 0,1-1 0,0-1 0,0 0 0,0-1 0,1-1 0,0 0 0,23 3 0,-7-4-1365,-4-1-5461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0.912"/>
    </inkml:context>
    <inkml:brush xml:id="br0">
      <inkml:brushProperty name="width" value="0.05" units="cm"/>
      <inkml:brushProperty name="height" value="0.05" units="cm"/>
    </inkml:brush>
  </inkml:definitions>
  <inkml:trace contextRef="#ctx0" brushRef="#br0">759 48 24575,'-31'-5'0,"-1"0"0,0 2 0,0 2 0,0 1 0,0 1 0,0 2 0,0 1 0,1 2 0,0 0 0,0 3 0,0 0 0,1 2 0,-47 24 0,57-22 0,0 1 0,0 1 0,1 0 0,1 1 0,1 2 0,0 0 0,1 0 0,1 1 0,1 1 0,1 1 0,0 0 0,2 1 0,1 0 0,0 0 0,2 1 0,0 0 0,2 1 0,0 0 0,2 0 0,0 0 0,2 0 0,1 38 0,2-50 0,0 0 0,1-1 0,0 1 0,1-1 0,0 1 0,1-1 0,0 0 0,1-1 0,0 1 0,1-1 0,0 0 0,9 12 0,-5-11 0,0 0 0,0-1 0,1 0 0,0-1 0,1 0 0,0-1 0,0 0 0,1-1 0,20 9 0,-9-7 0,0-1 0,1-2 0,0 0 0,0-1 0,0-2 0,0 0 0,0-2 0,1-1 0,-1-1 0,1-1 0,-1-1 0,47-12 0,-45 8 0,0-2 0,0-1 0,-1-1 0,0-1 0,-1-2 0,0 0 0,-1-2 0,-1 0 0,0-2 0,-1 0 0,24-27 0,-30 26 0,-1-1 0,0 0 0,-2 0 0,0-2 0,-2 1 0,0-2 0,-1 1 0,-1-2 0,-2 1 0,0-1 0,5-37 0,-10 47 0,0 0 0,-2 0 0,1 0 0,-2 0 0,0 1 0,-1-1 0,0 0 0,-1 0 0,0 1 0,-1 0 0,-1 0 0,0 0 0,-1 0 0,0 1 0,-1 0 0,0 0 0,-1 0 0,0 1 0,-1 1 0,-1-1 0,-19-16 0,11 13-195,0 2 0,-1 0 0,-1 2 0,0 0 0,0 1 0,-25-8 0,-38-7-6631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2.734"/>
    </inkml:context>
    <inkml:brush xml:id="br0">
      <inkml:brushProperty name="width" value="0.05" units="cm"/>
      <inkml:brushProperty name="height" value="0.05" units="cm"/>
    </inkml:brush>
  </inkml:definitions>
  <inkml:trace contextRef="#ctx0" brushRef="#br0">8813 485 24575,'0'-5'0,"1"0"0,0-1 0,1 1 0,-1 0 0,1 0 0,3-7 0,6-22 0,-10 29 0,0 1 0,-1-1 0,0 0 0,0 0 0,0 0 0,-1 1 0,1-1 0,-1 0 0,0 0 0,-1 1 0,1-1 0,-1 1 0,0-1 0,-4-7 0,1 6 0,0-1 0,0 1 0,0 0 0,-1 1 0,0-1 0,0 1 0,0 0 0,-9-5 0,-10-3 0,0 0 0,0 2 0,-1 1 0,-28-7 0,-71-16 0,-144-21 0,-133 3 0,252 34 0,-748-38 0,582 62 0,-531 78 0,-603 166 0,1018-192 0,-4-42 0,-16-44 0,-493-94 0,823 102 0,-204-7 0,269 26 0,-1 3 0,1 2 0,1 3 0,-1 2 0,-101 32 0,90-16 0,-78 42 0,-60 46 0,188-103 0,-36 19 0,1 3 0,3 1 0,-80 71 0,113-87 0,1 1 0,1 0 0,1 0 0,1 2 0,1 0 0,-11 24 0,-49 143 0,30-70 0,33-93 196,6-16-456,0 0 0,-1 0 0,0 0-1,0 0 1,-7 9 0,3-9-6566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3.091"/>
    </inkml:context>
    <inkml:brush xml:id="br0">
      <inkml:brushProperty name="width" value="0.05" units="cm"/>
      <inkml:brushProperty name="height" value="0.05" units="cm"/>
    </inkml:brush>
  </inkml:definitions>
  <inkml:trace contextRef="#ctx0" brushRef="#br0">12 1 24575,'-1'0'0,"0"0"0,1 0 0,-1 1 0,1-1 0,-1 1 0,0-1 0,1 0 0,-1 1 0,1-1 0,-1 1 0,1 0 0,-1-1 0,1 1 0,-1-1 0,1 1 0,0 0 0,-1-1 0,1 1 0,0 0 0,-1-1 0,1 1 0,0 0 0,0 0 0,0-1 0,0 1 0,0 0 0,0-1 0,0 1 0,0 0 0,0 0 0,0-1 0,0 1 0,0 0 0,1 0 0,3 31 0,-3-29 0,1 11 0,1 0 0,1 1 0,0-2 0,1 1 0,9 19 0,-12-29 0,0-1 0,1 1 0,-1-1 0,1 1 0,0-1 0,0 0 0,0 0 0,0 0 0,0-1 0,1 1 0,-1-1 0,1 0 0,0 0 0,0 0 0,-1 0 0,1-1 0,0 1 0,1-1 0,-1 0 0,0 0 0,0-1 0,0 1 0,5-1 0,2 0 0,0-1 0,-1 0 0,1 0 0,0-1 0,-1-1 0,1 0 0,15-6 0,5-6 0,31-18 0,-33 16 0,32-13 0,-51 26-1365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5.257"/>
    </inkml:context>
    <inkml:brush xml:id="br0">
      <inkml:brushProperty name="width" value="0.05" units="cm"/>
      <inkml:brushProperty name="height" value="0.05" units="cm"/>
    </inkml:brush>
  </inkml:definitions>
  <inkml:trace contextRef="#ctx0" brushRef="#br0">50 10 24575,'-1'-1'0,"1"1"0,0 0 0,0 0 0,0-1 0,0 1 0,0 0 0,0 0 0,0 0 0,0-1 0,0 1 0,0 0 0,0-1 0,0 1 0,0 0 0,0 0 0,0-1 0,0 1 0,0 0 0,0 0 0,0-1 0,0 1 0,0 0 0,0 0 0,0-1 0,0 1 0,1 0 0,-1 0 0,0 0 0,0-1 0,0 1 0,0 0 0,1 0 0,-1 0 0,0 0 0,0-1 0,0 1 0,1 0 0,-1 0 0,0 0 0,0 0 0,1 0 0,-1 0 0,0 0 0,0-1 0,1 1 0,-1 0 0,0 0 0,0 0 0,1 0 0,-1 0 0,0 0 0,0 0 0,1 0 0,-1 0 0,0 1 0,0-1 0,1 0 0,-1 0 0,1 1 0,0-1 0,0 1 0,0 0 0,0 0 0,-1 0 0,1 0 0,0 0 0,0 0 0,-1 0 0,1 0 0,-1 0 0,2 2 0,1 7 0,-1 1 0,0-1 0,0 1 0,-1 0 0,0 0 0,-1 15 0,-9 68 0,5-66 0,-5 38-455,-2 0 0,-24 72 0,24-103-6371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6.972"/>
    </inkml:context>
    <inkml:brush xml:id="br0">
      <inkml:brushProperty name="width" value="0.05" units="cm"/>
      <inkml:brushProperty name="height" value="0.05" units="cm"/>
    </inkml:brush>
  </inkml:definitions>
  <inkml:trace contextRef="#ctx0" brushRef="#br0">0 33 24575,'4'-11'0,"6"-9"0,-2 18 0,1 12 0,-3 0 0,-1 1 0,0-1 0,0 1 0,-1 1 0,4 18 0,8 62 0,-15-82 0,13 124 0,-13-109 0,-1-1 0,-1 0 0,-7 37 0,5-48 0,2-19 0,4-23 0,2 13 0,1-1 0,0 2 0,1-1 0,0 1 0,2 0 0,-1 0 0,2 1 0,0 0 0,18-18 0,-27 31 0,-1 0 0,1 0 0,0-1 0,1 1 0,-1 1 0,0-1 0,0 0 0,0 0 0,0 0 0,1 0 0,-1 1 0,0-1 0,1 1 0,-1-1 0,1 1 0,-1 0 0,0-1 0,1 1 0,-1 0 0,1 0 0,-1 0 0,1 0 0,-1 0 0,1 0 0,-1 0 0,1 1 0,-1-1 0,0 0 0,1 1 0,-1-1 0,0 1 0,1 0 0,-1-1 0,0 1 0,1 0 0,-1 0 0,0 0 0,0 0 0,0 0 0,0 0 0,0 0 0,0 0 0,0 0 0,0 0 0,-1 1 0,1-1 0,1 3 0,3 6 0,0 1 0,-1-1 0,0 1 0,4 20 0,9 52-1365,-14-69-5461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5.585"/>
    </inkml:context>
    <inkml:brush xml:id="br0">
      <inkml:brushProperty name="width" value="0.05" units="cm"/>
      <inkml:brushProperty name="height" value="0.05" units="cm"/>
    </inkml:brush>
  </inkml:definitions>
  <inkml:trace contextRef="#ctx0" brushRef="#br0">8 10 24575,'-8'-10'0,"17"25"0,-5-5 0,1 0 0,0-1 0,0 1 0,1-1 0,1 0 0,7 9 0,-11-16 0,-1 0 0,0 0 0,1 0 0,-1 0 0,1 0 0,0-1 0,-1 1 0,1-1 0,0 0 0,0 0 0,0 0 0,0 0 0,0 0 0,0 0 0,0-1 0,1 0 0,-1 0 0,0 0 0,0 0 0,0 0 0,0 0 0,0-1 0,0 1 0,0-1 0,0 0 0,4-2 0,1 0 0,0-2 0,0 1 0,0-1 0,-1 0 0,11-9 0,-11 7 0,0 2 0,1-1 0,0 1 0,10-5 0,-18 10 0,0 0 0,0 0 0,0 0 0,0 1 0,0-1 0,0 0 0,0 0 0,0 0 0,0 0 0,0 0 0,0 0 0,0 1 0,0-1 0,0 0 0,0 0 0,0 0 0,0 0 0,0 0 0,0 0 0,1 0 0,-1 1 0,0-1 0,0 0 0,0 0 0,0 0 0,0 0 0,0 0 0,0 0 0,0 0 0,1 0 0,-1 0 0,0 0 0,0 0 0,0 1 0,0-1 0,0 0 0,0 0 0,1 0 0,-1 0 0,0 0 0,0 0 0,0 0 0,0 0 0,0 0 0,0 0 0,1 0 0,-1 0 0,0 0 0,0 0 0,0-1 0,0 1 0,0 0 0,0 0 0,1 0 0,-1 0 0,0 0 0,0 0 0,-8 11 0,-39 27-1365,16-15-5461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7.602"/>
    </inkml:context>
    <inkml:brush xml:id="br0">
      <inkml:brushProperty name="width" value="0.05" units="cm"/>
      <inkml:brushProperty name="height" value="0.05" units="cm"/>
    </inkml:brush>
  </inkml:definitions>
  <inkml:trace contextRef="#ctx0" brushRef="#br0">194 277 24575,'0'0'0,"-1"0"0,1 0 0,0 0 0,0 0 0,0 0 0,0 0 0,0 0 0,0 0 0,0 1 0,0-1 0,0 0 0,0 0 0,0 0 0,0 0 0,-1 0 0,1 0 0,0 0 0,0 0 0,0 0 0,0 0 0,0 0 0,0 0 0,0 0 0,0 0 0,-1 0 0,1 0 0,0 0 0,0 0 0,0 0 0,0 0 0,0 0 0,0 0 0,0 0 0,-1 0 0,1 0 0,0 0 0,0 0 0,0 0 0,0 0 0,0 0 0,0 0 0,0 0 0,0 0 0,0-1 0,-1 1 0,1 0 0,0 0 0,0 0 0,0 0 0,0 0 0,0 0 0,0 0 0,0 0 0,0 0 0,0-1 0,0 1 0,0 0 0,0 0 0,0 0 0,0 0 0,0 0 0,-11 16 0,-11 23 0,17-28 0,-11 23 0,-2 0 0,0-1 0,-3 0 0,-34 42 0,54-74 0,0 1 0,0-1 0,0 0 0,0 0 0,0 0 0,-1 0 0,1 0 0,0-1 0,0 1 0,0 0 0,-1-1 0,-1 2 0,3-2 0,0 0 0,-1 0 0,1-1 0,0 1 0,0 0 0,-1 0 0,1 0 0,0 0 0,0 0 0,-1 0 0,1-1 0,0 1 0,0 0 0,0 0 0,-1 0 0,1 0 0,0-1 0,0 1 0,0 0 0,0 0 0,0-1 0,-1 1 0,1 0 0,0 0 0,0-1 0,0 1 0,0 0 0,0 0 0,0-1 0,0 1 0,0 0 0,0 0 0,0-1 0,0 1 0,0 0 0,0 0 0,0-1 0,7-35 0,14-38 0,90-287 0,-107 352 0,15-38 0,-18 45 0,0 0 0,0 1 0,0-1 0,0 0 0,0 0 0,1 1 0,-1-1 0,1 0 0,-1 1 0,1 0 0,-1-1 0,1 1 0,0 0 0,-1 0 0,1 0 0,0 0 0,0 0 0,4-1 0,-5 2 0,1 0 0,-1 0 0,0 1 0,1-1 0,-1 1 0,0-1 0,1 1 0,-1-1 0,0 1 0,0 0 0,0-1 0,0 1 0,0 0 0,1 0 0,-1 0 0,-1 0 0,1 0 0,0 0 0,0 0 0,0 0 0,0 1 0,-1-1 0,1 0 0,-1 0 0,1 1 0,-1-1 0,1 2 0,12 43 0,-12-40 0,8 43 171,4 90-1,-12 51-1685,-1-180 1324,0 18-6635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8.373"/>
    </inkml:context>
    <inkml:brush xml:id="br0">
      <inkml:brushProperty name="width" value="0.05" units="cm"/>
      <inkml:brushProperty name="height" value="0.05" units="cm"/>
    </inkml:brush>
  </inkml:definitions>
  <inkml:trace contextRef="#ctx0" brushRef="#br0">29 478 24575,'-7'-14'0,"3"8"0,0 0 0,1-1 0,0 1 0,-3-13 0,5 18 0,1 0 0,0-1 0,0 1 0,0-1 0,-1 1 0,1 0 0,0-1 0,1 1 0,-1-1 0,0 1 0,0 0 0,1-1 0,-1 1 0,1 0 0,-1-1 0,1 1 0,-1 0 0,1 0 0,0-1 0,0 1 0,-1 0 0,1 0 0,0 0 0,0 0 0,0 0 0,0 0 0,0 0 0,1 0 0,0 0 0,26-14 0,1 2 0,0 1 0,54-15 0,-52 18 0,0-1 0,-1-1 0,38-20 0,-55 18 0,-8 6 0,-5 7 0,0 0 0,0 0 0,0 0 0,0 0 0,0 0 0,0 0 0,0 0 0,0-1 0,-1 1 0,1 0 0,0 0 0,0 0 0,0 0 0,0 0 0,0 0 0,0 0 0,0 0 0,0 0 0,0-1 0,0 1 0,0 0 0,0 0 0,-1 0 0,1 0 0,0 0 0,0 0 0,0 0 0,0 0 0,0 0 0,0 0 0,0 0 0,0 0 0,-1 0 0,1 0 0,0 0 0,0 0 0,0 0 0,0 0 0,0 0 0,0 0 0,0 0 0,-1 0 0,1 0 0,0 0 0,0 0 0,0 0 0,0 0 0,0 0 0,0 0 0,0 0 0,-1 1 0,-1-1 0,0 1 0,0 0 0,0 0 0,-1 1 0,1-1 0,0 0 0,1 1 0,-1-1 0,0 1 0,0 0 0,1-1 0,-1 1 0,0 0 0,1 0 0,-2 4 0,-18 35 0,19-37 0,-3 6 0,1 1 0,1-1 0,0 1 0,0 0 0,1 0 0,0 0 0,0 18 0,2-26 0,0-1 0,0 1 0,0-1 0,0 0 0,1 1 0,-1-1 0,1 0 0,-1 1 0,1-1 0,0 0 0,0 0 0,0 1 0,0-1 0,0 0 0,1 0 0,-1 0 0,1 0 0,-1-1 0,1 1 0,0 0 0,0-1 0,-1 1 0,1-1 0,0 1 0,0-1 0,1 0 0,-1 0 0,0 0 0,0 0 0,0 0 0,1-1 0,-1 1 0,0-1 0,1 1 0,-1-1 0,1 0 0,-1 0 0,0 0 0,1 0 0,-1 0 0,5-2 0,0 1 0,1 0 0,0-1 0,-1 0 0,0-1 0,1 1 0,-1-2 0,0 1 0,0-1 0,0 0 0,-1 0 0,0-1 0,1 1 0,-2-2 0,1 1 0,0-1 0,-1 1 0,8-14 0,-6 9 0,0-1 0,-1 0 0,0 0 0,-1-1 0,-1 1 0,0-1 0,0 0 0,-1-1 0,0 1 0,0-18 0,-2 22 0,0 2 0,-1 0 0,0 0 0,0 0 0,0 1 0,-1-1 0,-2-11 0,3 17 0,0 0 0,0 0 0,0 0 0,0 0 0,0 0 0,0-1 0,0 1 0,0 0 0,0 0 0,0 0 0,0 0 0,0 0 0,0-1 0,0 1 0,0 0 0,0 0 0,0 0 0,-1 0 0,1 0 0,0 0 0,0-1 0,0 1 0,0 0 0,0 0 0,0 0 0,0 0 0,-1 0 0,1 0 0,0 0 0,0 0 0,0 0 0,0 0 0,0 0 0,-1-1 0,1 1 0,0 0 0,0 0 0,0 0 0,0 0 0,0 0 0,-1 0 0,1 0 0,0 0 0,0 0 0,0 1 0,0-1 0,-1 0 0,-4 8 0,-2 14 0,3 0 0,1 0 0,-1 25 0,3-36 0,2 0 0,-1 0 0,1 0 0,1 0 0,0-1 0,5 16 0,-6-23 0,0 0 0,0 0 0,0 0 0,1-1 0,-1 1 0,1 0 0,0-1 0,0 1 0,0-1 0,0 0 0,0 0 0,0 0 0,0 0 0,1 0 0,-1 0 0,1 0 0,0-1 0,2 2 0,-1-2 0,0 0 0,0 0 0,-1 0 0,1-1 0,0 0 0,0 0 0,0 0 0,0 0 0,0 0 0,-1-1 0,1 1 0,6-3 0,0 0 0,-1-1 0,0 0 0,0 0 0,0-1 0,0-1 0,-1 1 0,0-1 0,0-1 0,0 1 0,7-9 0,-4 1 0,-1 0 0,0-1 0,-1 0 0,0 0 0,-1-1 0,-1 0 0,-1 0 0,8-29 0,-11 33 0,-1-1 0,1 1 0,-2-1 0,0 0 0,0 0 0,-2 0 0,1 0 0,-2 0 0,1 1 0,-2-1 0,0 0 0,-6-17 0,8 29 0,1-1 0,0 1 0,-1 0 0,0-1 0,1 1 0,-1 0 0,0 0 0,1 0 0,-1 0 0,0-1 0,0 1 0,0 0 0,0 0 0,0 1 0,0-1 0,0 0 0,0 0 0,-1 0 0,-1 0 0,2 1 0,1 0 0,-1 0 0,0 0 0,0 0 0,0 0 0,1 1 0,-1-1 0,0 0 0,0 1 0,0-1 0,1 0 0,-1 1 0,0-1 0,1 1 0,-1-1 0,0 1 0,1-1 0,-1 1 0,1 0 0,-1-1 0,1 1 0,-2 1 0,-2 4 0,1 0 0,0 1 0,0-1 0,0 1 0,-3 12 0,1 6-114,0 0 1,2 0-1,1 0 0,0 1 0,2-1 1,1 1-1,2-1 0,0 1 0,1-1 1,2 0-1,8 25 0,-9-38-6712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9.332"/>
    </inkml:context>
    <inkml:brush xml:id="br0">
      <inkml:brushProperty name="width" value="0.05" units="cm"/>
      <inkml:brushProperty name="height" value="0.05" units="cm"/>
    </inkml:brush>
  </inkml:definitions>
  <inkml:trace contextRef="#ctx0" brushRef="#br0">1 245 24575,'0'-1'0,"0"-5"0,0 1 0,0 0 0,1 0 0,-1-1 0,3-8 0,-2 12 0,0 0 0,0 0 0,0 0 0,0 0 0,1 1 0,-1-1 0,0 0 0,1 1 0,-1 0 0,1-1 0,-1 1 0,1 0 0,0-1 0,0 1 0,-1 0 0,1 0 0,0 0 0,2 0 0,38-13 0,-1 1 0,49-7 0,25-7 0,-100 20 0,-15 7 0,0 0 0,0 0 0,0 0 0,0 0 0,0 0 0,0 0 0,0 0 0,0 0 0,0 0 0,0-1 0,0 1 0,0 0 0,0 0 0,0 0 0,0 0 0,0 0 0,0 0 0,0 0 0,0 0 0,0 0 0,0-1 0,0 1 0,0 0 0,0 0 0,0 0 0,0 0 0,0 0 0,0 0 0,0 0 0,0 0 0,0 0 0,0 0 0,0-1 0,0 1 0,0 0 0,0 0 0,0 0 0,0 0 0,-1 0 0,1 0 0,0 0 0,0 0 0,0 0 0,0 0 0,0 0 0,0 0 0,0 0 0,0 0 0,0 0 0,-1 0 0,1 0 0,0 0 0,0 0 0,0 0 0,0 0 0,0 0 0,0 0 0,0 0 0,0 0 0,0 0 0,-1 0 0,-2-1 0,0 1 0,-1 0 0,1 0 0,0 0 0,-1 1 0,-4 0 0,2 1 0,1 0 0,-1 0 0,1 1 0,0-1 0,0 1 0,0 0 0,0 1 0,0-1 0,1 1 0,-1 0 0,1 0 0,0 0 0,0 0 0,1 1 0,-1 0 0,-3 6 0,5-6 0,0-1 0,0 0 0,0 1 0,0-1 0,1 1 0,-1-1 0,1 1 0,0 0 0,1-1 0,-1 1 0,1 0 0,0 0 0,0-1 0,1 1 0,-1 0 0,1 0 0,0-1 0,0 1 0,1-1 0,3 8 0,-3-9 0,0 0 0,0 0 0,0 0 0,0 0 0,1-1 0,-1 1 0,1-1 0,0 0 0,0 0 0,0 0 0,0 0 0,0 0 0,0-1 0,1 1 0,-1-1 0,1 0 0,-1 0 0,0 0 0,1 0 0,0-1 0,-1 1 0,1-1 0,-1 0 0,1 0 0,-1-1 0,1 1 0,0-1 0,4-1 0,-2 1 0,0 0 0,-1 0 0,1-1 0,0 0 0,-1-1 0,1 1 0,-1-1 0,0 0 0,1 0 0,-2-1 0,1 1 0,0-1 0,-1 0 0,1-1 0,-1 1 0,4-7 0,-6 8 0,0 0 0,-1 0 0,1 0 0,-1 0 0,0 0 0,0-1 0,0 1 0,-1 0 0,1 0 0,-1-1 0,0 1 0,0 0 0,0-1 0,0 1 0,0 0 0,-1-1 0,0 1 0,1 0 0,-3-5 0,-1-1 0,-1-1 0,0 1 0,-1 0 0,-10-14 0,9 14 0,7 9 0,-1 0 0,1-1 0,0 1 0,0 0 0,-1 0 0,1-1 0,0 1 0,0-1 0,0 1 0,0 0 0,-1-1 0,1 1 0,0 0 0,0-1 0,0 1 0,0-1 0,0 1 0,0 0 0,0-1 0,0 1 0,0 0 0,0-1 0,0 1 0,0-1 0,1 1 0,-1 0 0,0-1 0,0 1 0,0 0 0,0-1 0,1 1 0,-1-1 0,15-6 0,22 0 0,-34 7 0,8-1 0,13-1 0,31 0 0,-50 2 0,1 0 0,0 1 0,-1-1 0,1 1 0,0 1 0,-1-1 0,0 1 0,1 0 0,-1 0 0,0 0 0,7 5 0,-9-4 0,0 0 0,0 0 0,-1 0 0,1 0 0,-1 1 0,1-1 0,-1 1 0,0 0 0,0 0 0,-1-1 0,1 1 0,-1 0 0,0 0 0,0 1 0,1 6 0,-2-6 0,1 0 0,-1 0 0,0 0 0,0 0 0,0-1 0,-1 1 0,0 0 0,0 0 0,0 0 0,0-1 0,-1 1 0,0 0 0,-3 5 0,5-10 0,-1 1 0,1 0 0,0 0 0,-1-1 0,1 1 0,-1 0 0,1-1 0,-1 1 0,0-1 0,1 1 0,-1-1 0,0 1 0,1-1 0,-1 1 0,0-1 0,1 1 0,-1-1 0,-1 0 0,2 0 0,-1 0 0,1 0 0,0 0 0,-1 0 0,1 0 0,0 0 0,-1 0 0,1-1 0,0 1 0,-1 0 0,1 0 0,0-1 0,-1 1 0,1 0 0,0 0 0,0-1 0,-1 1 0,1 0 0,0-1 0,0 1 0,0 0 0,-1-1 0,1 1 0,0 0 0,0-1 0,0 1 0,-1-3 0,0 0 0,0 0 0,1 1 0,0-1 0,-1 0 0,1 0 0,0 0 0,1-5 0,3-5 0,0 0 0,1 0 0,1 1 0,0-1 0,1 1 0,0 0 0,1 1 0,0 0 0,1 0 0,0 1 0,18-16 0,-25 23 0,0 2 0,1-1 0,-1 0 0,0 0 0,1 1 0,-1-1 0,1 1 0,-1 0 0,1-1 0,-1 1 0,1 1 0,0-1 0,0 0 0,-1 1 0,1-1 0,0 1 0,0 0 0,0 0 0,0 0 0,-1 0 0,4 1 0,-3 0 0,0 0 0,0 1 0,0-1 0,-1 1 0,1 0 0,0 0 0,-1 0 0,0 0 0,0 0 0,1 1 0,-1-1 0,-1 1 0,1-1 0,0 1 0,0 0 0,-1 0 0,0 0 0,2 5 0,4 20 0,-6-24 0,-1 0 0,1 0 0,0 1 0,0-1 0,1 0 0,-1-1 0,1 1 0,3 5 0,-5-9 0,0 0 0,0 1 0,0-1 0,1 0 0,-1 0 0,0 0 0,0 0 0,0 0 0,1 0 0,-1 0 0,0 0 0,0 0 0,0 0 0,1 0 0,-1 0 0,0 0 0,0 0 0,1 0 0,-1-1 0,0 1 0,0 0 0,0 0 0,0 0 0,1 0 0,-1 0 0,0 0 0,0 0 0,0-1 0,0 1 0,1 0 0,-1 0 0,0 0 0,0 0 0,0-1 0,0 1 0,0 0 0,0 0 0,0 0 0,1-1 0,5-9 0,-5 8 0,3-6 0,9-13 0,19-26 0,-29 42 0,1 0 0,1 1 0,-1-1 0,1 1 0,-1 0 0,1 0 0,0 0 0,1 1 0,-1 0 0,10-4 0,-14 6 0,1 1 0,0-1 0,-1 1 0,1-1 0,0 1 0,-1 0 0,1 0 0,0 0 0,0 0 0,-1 0 0,1 0 0,0 0 0,-1 0 0,1 1 0,0-1 0,-1 1 0,1-1 0,0 1 0,-1 0 0,1 0 0,1 1 0,-1 0 0,1 0 0,-1 0 0,0 1 0,0-1 0,0 1 0,0 0 0,0-1 0,0 1 0,-1 0 0,2 5 0,2 4 0,-2 1 0,0-1 0,0 1 0,1 20 0,-3-9 211,-1-17-436,0-1 0,0 1 0,1 0 0,0 0-1,0 0 1,4 8 0,0-4-6601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9.980"/>
    </inkml:context>
    <inkml:brush xml:id="br0">
      <inkml:brushProperty name="width" value="0.05" units="cm"/>
      <inkml:brushProperty name="height" value="0.05" units="cm"/>
    </inkml:brush>
  </inkml:definitions>
  <inkml:trace contextRef="#ctx0" brushRef="#br0">134 302 24575,'3'-3'0,"0"0"0,-1 0 0,1 0 0,-1 0 0,0-1 0,1 1 0,-2-1 0,1 0 0,0 0 0,-1 0 0,0 1 0,2-9 0,-3 9 0,0 1 0,0-1 0,0 0 0,0 1 0,0-1 0,-1 0 0,1 1 0,-1-1 0,1 1 0,-1-1 0,0 1 0,0-1 0,0 1 0,-1 0 0,1 0 0,0-1 0,-1 1 0,0 0 0,1 0 0,-1 0 0,-3-2 0,4 3 0,0 0 0,0 1 0,0-1 0,0 0 0,0 1 0,0-1 0,0 1 0,0-1 0,0 1 0,-1 0 0,1-1 0,0 1 0,0 0 0,0 0 0,-1 0 0,1 0 0,0 0 0,0 0 0,0 0 0,-3 1 0,2 0 0,-1 0 0,0 0 0,1 0 0,-1 0 0,0 1 0,1-1 0,0 1 0,-4 3 0,-2 2 0,0 1 0,1 1 0,-10 13 0,10-11 0,0 1 0,1-1 0,0 1 0,1 0 0,-7 25 0,11-31 0,-1-1 0,2 0 0,-1 1 0,1 0 0,0-1 0,0 1 0,1 8 0,0-11 0,-1-1 0,1 1 0,0-1 0,0 1 0,0-1 0,0 1 0,0-1 0,1 1 0,-1-1 0,1 0 0,-1 0 0,1 0 0,0 0 0,0 0 0,0 0 0,3 2 0,-2-3 0,0 1 0,0-1 0,0 0 0,0 0 0,0 0 0,0 0 0,0 0 0,1 0 0,-1-1 0,0 0 0,1 0 0,-1 0 0,0 0 0,1 0 0,-1-1 0,0 1 0,0-1 0,1 0 0,-1 0 0,0 0 0,0 0 0,0-1 0,0 1 0,3-3 0,9-5 0,-1 0 0,0-1 0,16-16 0,-23 20 0,6-6 0,-1-1 0,16-23 0,-21 28 0,-7 9 0,1-1 0,-1 0 0,1 1 0,-1-1 0,0 1 0,1-1 0,-1 1 0,1-1 0,-1 1 0,0-1 0,1 1 0,-1 0 0,0-1 0,0 1 0,0-1 0,1 1 0,-1 0 0,0-1 0,0 1 0,0 0 0,0-1 0,0 1 0,0 0 0,5 27 0,-4-23 0,0 0 0,0-1 0,0 1 0,0-1 0,1 1 0,0-1 0,0 0 0,0 0 0,0 0 0,1 0 0,-1 0 0,1 0 0,0-1 0,0 1 0,1-1 0,-1 0 0,1 0 0,-1 0 0,1 0 0,0-1 0,6 4 0,-4-4 0,1 1 0,-1-1 0,1-1 0,-1 1 0,1-1 0,0 0 0,-1-1 0,1 0 0,0 0 0,-1 0 0,1-1 0,0 0 0,11-3 0,-8 2 0,-1-1 0,1-1 0,-1 1 0,0-2 0,0 1 0,0-1 0,0-1 0,-1 1 0,0-2 0,0 1 0,-1-1 0,0 0 0,0 0 0,0-1 0,7-12 0,-8 10 0,-1 0 0,0 0 0,0-1 0,-2 1 0,1-1 0,-1 0 0,-1 0 0,0 0 0,0 0 0,-1 0 0,0-1 0,-1 1 0,-3-18 0,-11-56 0,12 76 0,-1-1 0,0 1 0,0 0 0,-1 0 0,0 1 0,-10-15 0,14 22 0,0 1 0,0-1 0,-1 1 0,1-1 0,0 1 0,-1-1 0,1 1 0,0-1 0,-1 1 0,1-1 0,-1 1 0,1-1 0,-1 1 0,1 0 0,-1-1 0,1 1 0,-1 0 0,1-1 0,-1 1 0,0 0 0,1 0 0,-1 0 0,1 0 0,-1-1 0,0 1 0,1 0 0,-1 0 0,1 0 0,-1 0 0,-1 1 0,1-1 0,1 1 0,-1 0 0,0 0 0,0 0 0,1 0 0,-1 0 0,1-1 0,-1 1 0,1 1 0,-1-1 0,1 0 0,-1 0 0,1 0 0,0 0 0,0 1 0,-5 47 0,5-47 0,0 231 270,2-91-1905,-2-125-5191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0.307"/>
    </inkml:context>
    <inkml:brush xml:id="br0">
      <inkml:brushProperty name="width" value="0.05" units="cm"/>
      <inkml:brushProperty name="height" value="0.05" units="cm"/>
    </inkml:brush>
  </inkml:definitions>
  <inkml:trace contextRef="#ctx0" brushRef="#br0">3 104 24575,'-1'-10'0,"1"9"0,-1 0 0,1 0 0,0 0 0,0 0 0,0 1 0,0-1 0,0 0 0,0 0 0,0 0 0,0 0 0,0 0 0,0 1 0,0-1 0,0 0 0,1 0 0,-1 0 0,0 0 0,1 1 0,-1-1 0,0 0 0,1 0 0,-1 1 0,1-1 0,-1 0 0,1 1 0,0-1 0,-1 0 0,1 1 0,-1-1 0,1 1 0,0-1 0,0 1 0,-1 0 0,1-1 0,0 1 0,0 0 0,0-1 0,-1 1 0,1 0 0,0 0 0,1-1 0,13-1 0,0 1 0,1 0 0,22 2 0,29-2 0,-60 0 0,-1 1 0,0-2 0,0 1 0,0-1 0,0 0 0,0 0 0,0-1 0,7-4 0,-11 6 0,-1 0 0,1 0 0,-1 0 0,0 0 0,1-1 0,-1 1 0,0-1 0,0 1 0,0-1 0,0 1 0,0-1 0,1-2 0,-2 3 0,0 1 0,1-1 0,-1 0 0,0 1 0,0-1 0,0 0 0,0 1 0,0-1 0,0 0 0,0 0 0,0 1 0,0-1 0,0 0 0,0 1 0,0-1 0,0 0 0,-1 0 0,1 1 0,0-1 0,0 0 0,-1 1 0,1-1 0,-1 1 0,1-1 0,0 0 0,-1 1 0,1-1 0,-1 1 0,0-1 0,1 1 0,-1 0 0,1-1 0,-2 0 0,2 1 0,-1 0 0,1 0 0,0 0 0,-1 0 0,1 0 0,-1 0 0,1 0 0,-1 0 0,1 0 0,0 0 0,-1 0 0,1 1 0,-1-1 0,1 0 0,0 0 0,-1 0 0,1 0 0,-1 1 0,1-1 0,0 0 0,-1 0 0,1 1 0,0-1 0,-1 0 0,1 1 0,0-1 0,0 0 0,-1 1 0,1-1 0,0 1 0,0-1 0,0 0 0,0 1 0,-1-1 0,1 1 0,0-1 0,0 0 0,0 1 0,0-1 0,0 1 0,0-1 0,0 1 0,-4 21 0,4-22 0,-2 25-341,1 1 0,0-1-1,7 46 1,-3-57-6485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0.484"/>
    </inkml:context>
    <inkml:brush xml:id="br0">
      <inkml:brushProperty name="width" value="0.05" units="cm"/>
      <inkml:brushProperty name="height" value="0.05" units="cm"/>
    </inkml:brush>
  </inkml:definitions>
  <inkml:trace contextRef="#ctx0" brushRef="#br0">24 77 24575,'-4'-18'0,"-4"-5"0,1 2 0,3 6-8191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1.293"/>
    </inkml:context>
    <inkml:brush xml:id="br0">
      <inkml:brushProperty name="width" value="0.05" units="cm"/>
      <inkml:brushProperty name="height" value="0.05" units="cm"/>
    </inkml:brush>
  </inkml:definitions>
  <inkml:trace contextRef="#ctx0" brushRef="#br0">14 0 24575,'-7'120'0,"3"-71"0,2 51 0,2-98 0,0 0 0,0 0 0,0 0 0,0 0 0,1 0 0,-1 0 0,1 0 0,0 0 0,-1 0 0,1 0 0,0 0 0,0-1 0,0 1 0,0 0 0,0-1 0,2 3 0,-2-3 0,1 0 0,-1-1 0,0 1 0,0 0 0,1-1 0,-1 1 0,0-1 0,1 1 0,-1-1 0,0 1 0,1-1 0,-1 0 0,1 0 0,-1 0 0,0 0 0,1 0 0,-1 0 0,2 0 0,3-2 0,-1 1 0,1-1 0,0 0 0,-1 0 0,0-1 0,0 0 0,0 0 0,0 0 0,8-7 0,-7 5 0,0 0 0,-1-1 0,0 1 0,0-1 0,0-1 0,-1 1 0,0 0 0,0-1 0,0 0 0,-1 0 0,0 0 0,0 0 0,-1-1 0,0 1 0,-1-1 0,2-8 0,-3 11 0,0-1 0,0 0 0,0 0 0,-1 1 0,0-1 0,0 0 0,0 1 0,-1-1 0,0 1 0,0-1 0,0 1 0,-1 0 0,0 0 0,0 0 0,0 0 0,0 1 0,-1-1 0,0 1 0,0 0 0,0 0 0,0 0 0,-7-4 0,9 7 0,1 0 0,-1-1 0,0 1 0,0 0 0,0 0 0,0 1 0,0-1 0,0 0 0,0 1 0,-1-1 0,1 1 0,0 0 0,0-1 0,0 1 0,-1 0 0,1 1 0,0-1 0,0 0 0,0 0 0,0 1 0,-1 0 0,1-1 0,0 1 0,0 0 0,0 0 0,0 0 0,0 0 0,1 0 0,-1 0 0,0 1 0,0-1 0,1 1 0,-1-1 0,1 1 0,-1 0 0,1-1 0,0 1 0,0 0 0,0 0 0,0 0 0,0 0 0,0 0 0,0 0 0,0 0 0,1 0 0,-1 1 0,1-1 0,0 0 0,0 0 0,0 0 0,0 1 0,0-1 0,0 0 0,0 0 0,1 0 0,-1 0 0,1 1 0,1 1 0,-1-2 0,0 0 0,0 0 0,0-1 0,0 1 0,1-1 0,-1 1 0,1-1 0,-1 0 0,1 1 0,-1-1 0,1 0 0,0 0 0,0 0 0,0 0 0,-1-1 0,1 1 0,0 0 0,0-1 0,0 1 0,0-1 0,0 0 0,0 0 0,0 1 0,0-1 0,0 0 0,0-1 0,0 1 0,0 0 0,2-1 0,6-1 0,0 0 0,-1 0 0,1-1 0,13-5 0,1-4 0,24-15 0,-31 16 0,-1 2 0,1 0 0,30-11 0,-45 20 0,-1-1 0,0 1 0,0-1 0,0 1 0,0 0 0,1-1 0,-1 1 0,0 0 0,0 0 0,1 0 0,-1 0 0,0 0 0,0 0 0,1 0 0,-1 1 0,0-1 0,0 0 0,0 1 0,1-1 0,-1 1 0,0-1 0,0 1 0,0-1 0,0 1 0,0 0 0,0 0 0,0-1 0,0 1 0,0 0 0,0 0 0,-1 0 0,1 0 0,0 0 0,0 0 0,-1 0 0,1 0 0,-1 0 0,1 1 0,-1-1 0,0 0 0,1 0 0,-1 3 0,2 5 0,-2 1 0,1-1 0,-1 1 0,-2 17 0,0-7 0,1 3 0,1 39 0,0-62 0,-1 0 0,1 1 0,0-1 0,0 0 0,0 1 0,0-1 0,0 0 0,0 1 0,1-1 0,-1 0 0,0 0 0,0 1 0,0-1 0,0 0 0,0 1 0,0-1 0,0 0 0,1 0 0,-1 1 0,0-1 0,0 0 0,0 0 0,1 1 0,-1-1 0,0 0 0,0 0 0,1 0 0,-1 0 0,0 1 0,0-1 0,1 0 0,-1 0 0,0 0 0,1 0 0,-1 0 0,0 0 0,0 0 0,1 0 0,-1 0 0,0 0 0,1 0 0,-1 0 0,0 0 0,1 0 0,-1 0 0,0 0 0,0 0 0,1 0 0,-1 0 0,0 0 0,1 0 0,-1 0 0,0-1 0,0 1 0,1 0 0,-1 0 0,0 0 0,0-1 0,1 1 0,-1 0 0,0 0 0,0 0 0,0-1 0,16-16 0,-15 16 0,39-53 0,-28 36 0,1 1 0,0 0 0,1 1 0,21-19 0,-34 34 0,0 0 0,1 0 0,-1 0 0,0 1 0,1-1 0,-1 0 0,0 0 0,1 1 0,-1-1 0,1 1 0,-1-1 0,1 1 0,-1 0 0,1-1 0,-1 1 0,4 0 0,-4 0 0,0 1 0,0-1 0,0 1 0,0-1 0,0 0 0,0 1 0,0 0 0,0-1 0,0 1 0,0 0 0,0-1 0,0 1 0,-1 0 0,1 0 0,0 0 0,-1 0 0,2 1 0,2 6 0,-1-1 0,0 0 0,-1 1 0,0-1 0,2 12 0,-1-6 0,2 11 0,-1-4 0,1-1 0,0 0 0,1 0 0,1-1 0,19 36 0,-26-53 0,1 0 0,0 0 0,-1 0 0,1 0 0,0 0 0,0 0 0,0 0 0,0 0 0,-1 0 0,1 0 0,0-1 0,1 1 0,-1 0 0,0-1 0,0 1 0,0 0 0,0-1 0,0 0 0,1 1 0,-1-1 0,0 0 0,0 1 0,1-1 0,-1 0 0,2 0 0,-2-1 0,1 1 0,0-1 0,-1 0 0,1 0 0,-1 1 0,1-1 0,-1 0 0,0-1 0,1 1 0,-1 0 0,0 0 0,0-1 0,1 1 0,-1 0 0,1-3 0,4-6 0,-1-1 0,0 0 0,0 1 0,2-13 0,0 1-455,-2-1 0,2-23 0,-4 22-6371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2.734"/>
    </inkml:context>
    <inkml:brush xml:id="br0">
      <inkml:brushProperty name="width" value="0.05" units="cm"/>
      <inkml:brushProperty name="height" value="0.05" units="cm"/>
    </inkml:brush>
  </inkml:definitions>
  <inkml:trace contextRef="#ctx0" brushRef="#br0">0 27 24575,'1'-27'0,"-1"27"0,0 0 0,0 0 0,0 0 0,0 0 0,0 1 0,0-1 0,0 0 0,1 0 0,-1 0 0,0 0 0,0 0 0,0 0 0,0 0 0,0 0 0,0 0 0,0 0 0,0 0 0,0 0 0,0 0 0,0 0 0,0 0 0,1 0 0,-1 0 0,0 0 0,0 0 0,0 0 0,0 0 0,0 0 0,0 0 0,0 0 0,0 0 0,0 0 0,0 0 0,7 45 0,-6-43 0,54 742 0,-56-622-1365,-2-75-5461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3.107"/>
    </inkml:context>
    <inkml:brush xml:id="br0">
      <inkml:brushProperty name="width" value="0.05" units="cm"/>
      <inkml:brushProperty name="height" value="0.05" units="cm"/>
    </inkml:brush>
  </inkml:definitions>
  <inkml:trace contextRef="#ctx0" brushRef="#br0">15 39 24575,'-14'-7'0,"14"4"0,22 5 0,2 1 0,511 4-454,-344-8 216,1271-6-5236,-49 0 484,-1135 7 4891,952-13-591,-1086 7 1862,-33-1 1410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7.169"/>
    </inkml:context>
    <inkml:brush xml:id="br0">
      <inkml:brushProperty name="width" value="0.05" units="cm"/>
      <inkml:brushProperty name="height" value="0.05" units="cm"/>
    </inkml:brush>
  </inkml:definitions>
  <inkml:trace contextRef="#ctx0" brushRef="#br0">1 11 24575,'0'-2'0,"2"-1"0,1-3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4.364"/>
    </inkml:context>
    <inkml:brush xml:id="br0">
      <inkml:brushProperty name="width" value="0.05" units="cm"/>
      <inkml:brushProperty name="height" value="0.05" units="cm"/>
    </inkml:brush>
  </inkml:definitions>
  <inkml:trace contextRef="#ctx0" brushRef="#br0">41 7 24575,'-36'-5'0,"31"4"0,26 4 0,38 5 0,84-1 0,-80-5 0,1470 5-3399,-934-13 2591,654 8 739,3 34 926,-1268-34-9,3 1-419,1-2-1,-1 1 1,1-1-1,-1 0 1,-11-1-1,1-9-428,17 8 0,0 0 0,0 0 0,0 0 0,0 0 0,1 0 0,-1 0 0,0 1 0,-1-1 0,-2 0 0,5 3 0,-1-1 0,0 0 0,0 1 0,1-1 0,-1 1 0,1-1 0,-1 1 0,1-1 0,0 1 0,0 0 0,-1-1 0,1 1 0,0-1 0,0 1 0,1 0 0,-1-1 0,0 2 0,1 2 0,-3 32 0,-2 0 0,-1 0 0,-11 40 0,4-22 0,-19 100 0,-71 404 0,98-534 0,0-3 0,1 0 0,1 1 0,1-1 0,1 0 0,3 25 0,-3-46-21,0-1-1,0 0 0,0 0 1,0 1-1,0-1 0,0 0 1,0 0-1,0 0 0,0 1 1,0-1-1,0 0 0,0 0 1,0 1-1,0-1 0,0 0 1,0 0-1,0 0 0,0 1 0,0-1 1,0 0-1,1 0 0,-1 1 1,0-1-1,0 0 0,0 0 1,0 0-1,0 0 0,1 1 1,-1-1-1,0 0 0,0 0 1,0 0-1,0 0 0,1 0 1,-1 0-1,0 1 0,0-1 1,1 0-1,-1 0 0,0 0 1,0 0-1,0 0 0,1 0 1,-1 0-1,0 0 0,0 0 1,1 0-1,-1 0 0,0 0 1,0 0-1,1 0 0,-1 0 1,0 0-1,0-1 0,0 1 1,1 0-1,-1 0 0,0 0 1,0 0-1,0 0 0,1 0 1,-1-1-1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6.643"/>
    </inkml:context>
    <inkml:brush xml:id="br0">
      <inkml:brushProperty name="width" value="0.05" units="cm"/>
      <inkml:brushProperty name="height" value="0.05" units="cm"/>
    </inkml:brush>
  </inkml:definitions>
  <inkml:trace contextRef="#ctx0" brushRef="#br0">0 99 24575,'2'0'0,"-1"-3"0,1-2 0,2-1 0,6-1 0,7 0 0,8-1 0,6-1 0,4 1 0,6 0 0,0 0 0,-3 1 0,-3 0 0,-5 2 0,-9 0 0,-6 0-8191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6.877"/>
    </inkml:context>
    <inkml:brush xml:id="br0">
      <inkml:brushProperty name="width" value="0.05" units="cm"/>
      <inkml:brushProperty name="height" value="0.05" units="cm"/>
    </inkml:brush>
  </inkml:definitions>
  <inkml:trace contextRef="#ctx0" brushRef="#br0">11 11 24575,'0'-2'0,"0"-3"0,0 1 0,0 4 0,0 4 0,0 6 0,0 6 0,0 4 0,0 4 0,0 3 0,0 3 0,0 0 0,-3 0 0,0-1 0,1-4 0,-1-5-8191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7.081"/>
    </inkml:context>
    <inkml:brush xml:id="br0">
      <inkml:brushProperty name="width" value="0.05" units="cm"/>
      <inkml:brushProperty name="height" value="0.05" units="cm"/>
    </inkml:brush>
  </inkml:definitions>
  <inkml:trace contextRef="#ctx0" brushRef="#br0">256 29 24575,'0'-7'0,"0"-4"0,-2 2 0,-3 7 0,-6 8 0,-2 8 0,-6 8 0,-4 6 0,-3 6 0,-1 4 0,-3 2 0,1-2 0,2-2 0,3-3 0,5-8-8191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7.283"/>
    </inkml:context>
    <inkml:brush xml:id="br0">
      <inkml:brushProperty name="width" value="0.05" units="cm"/>
      <inkml:brushProperty name="height" value="0.05" units="cm"/>
    </inkml:brush>
  </inkml:definitions>
  <inkml:trace contextRef="#ctx0" brushRef="#br0">0 1 24575,'3'0'0,"-1"2"0,3 3 0,5 3 0,5 2 0,4 5 0,6 1 0,5 2 0,5 1 0,2-1 0,2-1 0,-1-2 0,-3 0 0,-5-1 0,-7-3-8191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6.565"/>
    </inkml:context>
    <inkml:brush xml:id="br0">
      <inkml:brushProperty name="width" value="0.05" units="cm"/>
      <inkml:brushProperty name="height" value="0.05" units="cm"/>
    </inkml:brush>
  </inkml:definitions>
  <inkml:trace contextRef="#ctx0" brushRef="#br0">105 4 24575,'0'-3'0,"0"3"0,0 2 0,0 6 0,0 6 0,0 9 0,0 8 0,-3 10 0,-2 8 0,-1 8 0,-1 7 0,-2 6 0,-2 3 0,-3-1 0,1-1 0,0-3 0,0-5 0,2-13-8191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7.215"/>
    </inkml:context>
    <inkml:brush xml:id="br0">
      <inkml:brushProperty name="width" value="0.05" units="cm"/>
      <inkml:brushProperty name="height" value="0.05" units="cm"/>
    </inkml:brush>
  </inkml:definitions>
  <inkml:trace contextRef="#ctx0" brushRef="#br0">11 10 24575,'-2'0'0,"-1"-2"0,0-1 0,0 0 0,4 1 0,3 3 0,1 3 0,3 3 0,3 3 0,3 2 0,0 3 0,1 2 0,2 2 0,1 0 0,-1 1 0,-1 0 0,1-2 0,-2-3-8191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7.417"/>
    </inkml:context>
    <inkml:brush xml:id="br0">
      <inkml:brushProperty name="width" value="0.05" units="cm"/>
      <inkml:brushProperty name="height" value="0.05" units="cm"/>
    </inkml:brush>
  </inkml:definitions>
  <inkml:trace contextRef="#ctx0" brushRef="#br0">364 12 24575,'2'-3'0,"1"-2"0,-7 2 0,-4 3 0,-9 4 0,-7 4 0,-7 4 0,-4 6 0,-5 3 0,-3 3 0,-3 2 0,2 0 0,2 1 0,8-4-8191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8.044"/>
    </inkml:context>
    <inkml:brush xml:id="br0">
      <inkml:brushProperty name="width" value="0.05" units="cm"/>
      <inkml:brushProperty name="height" value="0.05" units="cm"/>
    </inkml:brush>
  </inkml:definitions>
  <inkml:trace contextRef="#ctx0" brushRef="#br0">472 179 24575,'11'-10'0,"20"-21"0,-30 30 0,0-1 0,1 1 0,-1 0 0,-1-1 0,1 1 0,0 0 0,0-1 0,0 1 0,-1-1 0,1 0 0,-1 1 0,1-1 0,-1 1 0,0-1 0,1 0 0,-1 1 0,0-1 0,0 0 0,-1-2 0,0 2 0,1 1 0,-1 0 0,0 0 0,0 0 0,0 0 0,0 0 0,0 0 0,0 0 0,-1 0 0,1 0 0,0 0 0,0 1 0,-1-1 0,1 1 0,0-1 0,-1 1 0,1-1 0,0 1 0,-1 0 0,1-1 0,-1 1 0,1 0 0,-1 0 0,1 0 0,0 0 0,-1 1 0,-1-1 0,-42 7 0,21 0 0,1 2 0,-1 0 0,1 1 0,1 1 0,0 2 0,-31 22 0,22-12 0,1 3 0,0 0 0,-36 44 0,51-52 0,1 0 0,1 1 0,-18 33 0,28-46 0,0 0 0,0 1 0,0-1 0,1 1 0,0 0 0,0 0 0,0 0 0,1 0 0,0 0 0,1 0 0,0 0 0,0 0 0,0 0 0,1 0 0,0 0 0,2 8 0,-1-11 0,0 0 0,0 0 0,0-1 0,1 1 0,0 0 0,-1-1 0,1 0 0,0 1 0,1-1 0,-1 0 0,0-1 0,1 1 0,0-1 0,0 1 0,-1-1 0,1 0 0,0-1 0,1 1 0,-1-1 0,5 2 0,8 1 0,0-1 0,0-1 0,33 1 0,-1-3 0,0-3 0,0-1 0,0-3 0,-1-2 0,0-2 0,0-2 0,-2-2 0,1-2 0,-2-2 0,-1-2 0,66-42 0,-95 53 0,-1-1 0,0 0 0,-1-1 0,0 0 0,-1-1 0,0-1 0,17-27 0,-25 35 0,-1-1 0,1 1 0,-1-1 0,0 0 0,-1 0 0,0 0 0,0 0 0,0 0 0,-1-1 0,0 1 0,0 0 0,-1-1 0,0 1 0,-1-1 0,1 1 0,-1 0 0,-1-1 0,1 1 0,-1 0 0,0 0 0,-5-9 0,1 6 0,0 0 0,-1 0 0,0 1 0,0-1 0,-1 2 0,0-1 0,-1 1 0,0 0 0,0 1 0,-1 0 0,0 1 0,0 0 0,-1 0 0,1 1 0,-20-6 0,4 2 0,0 2 0,-1 0 0,0 2 0,0 1 0,-48-1 0,-31 10-1365,8 7-5461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0.711"/>
    </inkml:context>
    <inkml:brush xml:id="br0">
      <inkml:brushProperty name="width" value="0.05" units="cm"/>
      <inkml:brushProperty name="height" value="0.05" units="cm"/>
    </inkml:brush>
  </inkml:definitions>
  <inkml:trace contextRef="#ctx0" brushRef="#br0">3758 13 24575,'0'-1'0,"-1"1"0,1-1 0,0 0 0,-1 0 0,1 1 0,-1-1 0,1 0 0,-1 1 0,0-1 0,1 1 0,-1-1 0,1 0 0,-1 1 0,0 0 0,0-1 0,1 1 0,-1-1 0,0 1 0,0 0 0,1-1 0,-1 1 0,0 0 0,0 0 0,0 0 0,1 0 0,-1-1 0,0 1 0,0 0 0,0 0 0,0 1 0,0-1 0,-37 1 0,30 0 0,-405 32-335,71-4-150,-2142 85-5588,2423-112 5962,-262 2 2004,318-4-1804,-5 0 202,1 0 0,-1-1 0,-15-3 0,17 1-4624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7.913"/>
    </inkml:context>
    <inkml:brush xml:id="br0">
      <inkml:brushProperty name="width" value="0.05" units="cm"/>
      <inkml:brushProperty name="height" value="0.05" units="cm"/>
    </inkml:brush>
  </inkml:definitions>
  <inkml:trace contextRef="#ctx0" brushRef="#br0">79 479 24575,'4'-4'0,"1"1"0,0 0 0,0 1 0,0-1 0,9-2 0,24-14 0,-37 18 0,0 0 0,1 0 0,-1 0 0,0 0 0,0 0 0,0 0 0,0-1 0,0 1 0,0 0 0,0 0 0,0-1 0,-1 1 0,1-1 0,-1 1 0,1-1 0,-1 1 0,1-1 0,-1 1 0,0-1 0,1 1 0,-1-3 0,-1 1 0,1 0 0,-1 1 0,1-1 0,-1 1 0,0-1 0,0 1 0,0-1 0,0 1 0,-1 0 0,1 0 0,-1-1 0,1 1 0,-1 0 0,0 0 0,0 0 0,0 1 0,0-1 0,-3-2 0,3 2 0,0 1 0,0 0 0,0 0 0,-1-1 0,1 1 0,0 0 0,0 1 0,0-1 0,-1 0 0,1 1 0,0-1 0,-1 1 0,1 0 0,-1 0 0,1 0 0,0 0 0,-1 0 0,1 0 0,0 1 0,-4 0 0,-1 3 0,1-1 0,0 1 0,0 0 0,1 1 0,-1-1 0,1 1 0,0 0 0,0 1 0,1-1 0,0 1 0,-6 10 0,6-11 0,1 0 0,0 1 0,1 0 0,-1-1 0,1 1 0,1 0 0,-1 0 0,1 0 0,0 0 0,0 0 0,0 1 0,1-1 0,1 10 0,0-12 0,0 1 0,1-1 0,0 0 0,-1 0 0,2 0 0,-1 0 0,0 0 0,1 0 0,0 0 0,0-1 0,0 0 0,0 1 0,0-1 0,1 0 0,-1-1 0,1 1 0,0 0 0,0-1 0,0 0 0,0 0 0,0 0 0,0-1 0,1 1 0,6 0 0,-6 0 0,0-1 0,0 0 0,0-1 0,1 1 0,-1-1 0,0 0 0,0 0 0,1 0 0,-1-1 0,0 0 0,0 0 0,0 0 0,0-1 0,0 0 0,0 0 0,0 0 0,0 0 0,-1-1 0,1 0 0,-1 0 0,4-3 0,-1-2 0,-1 0 0,0 0 0,-1 0 0,0-1 0,0 0 0,-1 0 0,0 0 0,-1-1 0,0 1 0,0-1 0,2-17 0,0-12 0,0-63 0,-4 86 0,0-43 0,-2-1 0,-13-92 0,14 152 0,0-1 0,0 0 0,0 0 0,0 0 0,-1 0 0,1 1 0,0-1 0,0 0 0,-1 0 0,1 0 0,0 1 0,-1-1 0,1 0 0,-1 0 0,1 1 0,-1-1 0,0 0 0,1 1 0,-1 0 0,1 0 0,0 0 0,-1 0 0,1 0 0,0 1 0,-1-1 0,1 0 0,0 0 0,-1 0 0,1 1 0,0-1 0,-1 0 0,1 0 0,0 1 0,0-1 0,0 0 0,-1 1 0,1-1 0,0 0 0,0 0 0,0 1 0,0-1 0,-1 0 0,1 1 0,0 0 0,-10 32 0,9-29 0,-8 33 0,1 1 0,3 0 0,1 0 0,1 49 0,3-63 0,2-1 0,0 0 0,2 0 0,0 0 0,2-1 0,0 0 0,2 0 0,13 29 0,-14-39 0,0 0 0,1 0 0,0 0 0,12 11 0,-16-18 0,1 0 0,0-1 0,0 1 0,0-1 0,0-1 0,1 1 0,0-1 0,-1 0 0,1 0 0,0 0 0,8 1 0,-13-3-38,-1-1 0,1 0 0,0 0 1,-1 0-1,1 0 0,0 0 0,-1 0 0,1 0 0,0 0 0,-1 0 0,1 0 0,0 0 0,-1 0 0,1-1 0,0 1 0,-1 0 1,1 0-1,0-1 0,-1 1 0,1 0 0,-1-1 0,1 1 0,-1-1 0,1 1 0,-1-1 0,1 1 0,-1-1 0,1 1 0,-1-1 1,1 1-1,-1-1 0,0 0 0,0 1 0,1-1 0,-1 0 0,3-8-6788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1.037"/>
    </inkml:context>
    <inkml:brush xml:id="br0">
      <inkml:brushProperty name="width" value="0.05" units="cm"/>
      <inkml:brushProperty name="height" value="0.05" units="cm"/>
    </inkml:brush>
  </inkml:definitions>
  <inkml:trace contextRef="#ctx0" brushRef="#br0">153 25 24575,'7'-18'0,"-7"12"0,-10 9 0,-10 14 0,1 0 0,0 1 0,1 2 0,1-1 0,-27 42 0,42-58 17,1-1-1,-1 1 0,1 0 1,0-1-1,0 1 0,0 0 1,0 0-1,0 0 0,0 0 1,1 0-1,-1 0 0,1 0 1,0 0-1,0 0 0,0 0 1,1 0-1,-1 0 0,1 0 1,1 5-1,1 0-158,1 0 0,0 0 1,0 0-1,1 0 0,6 7 0,0 0-699,5 9-5985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2.602"/>
    </inkml:context>
    <inkml:brush xml:id="br0">
      <inkml:brushProperty name="width" value="0.05" units="cm"/>
      <inkml:brushProperty name="height" value="0.05" units="cm"/>
    </inkml:brush>
  </inkml:definitions>
  <inkml:trace contextRef="#ctx0" brushRef="#br0">438 0 24575,'7'858'-755,"4"-126"158,-67 96-342,-40-2-629,29-272 1099,-123 919 469,176-1391 85,-9 66 559,14-51 2782,36-137-3253,-17 29-173,0 1 0,0 0 0,1 0 0,1 1 0,-1 0 0,1 1 0,1 1 0,0 0 0,0 0 0,0 1 0,0 1 0,18-4 0,21-5 0,105-11 0,-118 20 0,1039-94-1251,-762 75 647,341-27-873,1245-89-2926,-1 49 3868,-1841 90 783,147-10 304,-198 10-251,-6 1-160,1 0 1,-1 0 0,1-1 0,-1 1-1,0-1 1,1 0 0,-1 0-1,0 0 1,0-1 0,1 1-1,-1-1 1,5-3 0,-4-4-3006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4.350"/>
    </inkml:context>
    <inkml:brush xml:id="br0">
      <inkml:brushProperty name="width" value="0.05" units="cm"/>
      <inkml:brushProperty name="height" value="0.05" units="cm"/>
    </inkml:brush>
  </inkml:definitions>
  <inkml:trace contextRef="#ctx0" brushRef="#br0">1 394 24575,'17'-4'0,"0"1"0,0 0 0,0 1 0,31 1 0,-3 0 0,1961-139-3778,-295 16 807,969 9 1125,-2668 114 2920,1 2 1,-1-1-1,0 1 1,0 1-1,0 0 0,0 1 1,12 5-1,-5-3-1074,0-1 0,-1-1 0,1-1 0,21 1 0,-2-1 0,-28-1 0,73 6 0,120 27 0,-120-17 0,43 12 0,-123-28 0,-1 0 0,1 0 0,-1 0 0,1 0 0,-1 0 0,1 1 0,-1-1 0,0 1 0,0 0 0,1-1 0,-1 1 0,-1 0 0,1 0 0,0 0 0,0 1 0,-1-1 0,1 0 0,-1 1 0,3 4 0,-2 1 0,0 0 0,0 1 0,-1-1 0,0 0 0,-1 11 0,2 6 0,28 351 0,-17 0 0,-37 403 0,-32-159-245,-50 733-644,97-1140 791,-18 313-185,-29-4 1522,-25-185-975,64-273-252,12-46-12,1 0 0,1 0 0,1 0 0,0 0 0,2 25 0,0-42 0,0 0 0,0 0 0,0 0 0,-1 0 0,1-1 0,0 1 0,0 0 0,-1 0 0,1 0 0,0 0 0,-1-1 0,1 1 0,-1 0 0,1 0 0,-1-1 0,1 1 0,-1 0 0,1-1 0,-1 1 0,0 0 0,1-1 0,-1 1 0,0-1 0,0 1 0,1-1 0,-1 0 0,0 1 0,0-1 0,0 0 0,0 1 0,0-1 0,1 0 0,-1 0 0,-1 0 0,-38 1 0,26-2 0,-683 28-1352,524-16 10,10-1-4155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5.921"/>
    </inkml:context>
    <inkml:brush xml:id="br0">
      <inkml:brushProperty name="width" value="0.05" units="cm"/>
      <inkml:brushProperty name="height" value="0.05" units="cm"/>
    </inkml:brush>
  </inkml:definitions>
  <inkml:trace contextRef="#ctx0" brushRef="#br0">268 213 24575,'3'-7'0,"1"-5"0,0 0 0,3-19 0,-7 29 0,1 0 0,-1 0 0,0 0 0,0 0 0,1 0 0,-1 0 0,-1 0 0,1-1 0,0 1 0,0 0 0,-1 0 0,1 1 0,-1-1 0,0 0 0,1 0 0,-1 0 0,0 0 0,0 0 0,0 1 0,-1-1 0,1 0 0,0 1 0,-3-3 0,2 3 0,1 0 0,-1 1 0,1-1 0,-1 1 0,1-1 0,-1 1 0,0 0 0,1 0 0,-1 0 0,1 0 0,-1 0 0,0 0 0,1 0 0,-1 0 0,0 1 0,1-1 0,-1 1 0,1-1 0,-1 1 0,1-1 0,-1 1 0,-1 1 0,-30 21 0,13-4 0,1 0 0,1 2 0,0 0 0,2 0 0,1 2 0,0 0 0,2 1 0,1 0 0,0 1 0,2 0 0,-11 43 0,18-55 0,0 1 0,1 0 0,0 0 0,1 0 0,1 1 0,0-1 0,1 0 0,3 18 0,-2-25 0,0 0 0,0 0 0,0-1 0,0 0 0,1 1 0,0-1 0,1 0 0,-1 0 0,1-1 0,1 1 0,-1-1 0,1 0 0,-1 0 0,1 0 0,1 0 0,-1-1 0,1 0 0,11 6 0,-4-4 0,0-1 0,0-1 0,0 0 0,1-1 0,-1 0 0,1-1 0,-1-1 0,1 0 0,0-1 0,0 0 0,24-5 0,-8 0 0,0-1 0,0-2 0,-1-1 0,36-17 0,-40 15 0,0-2 0,0-1 0,-1-1 0,-1-1 0,0-1 0,-2 0 0,0-2 0,31-35 0,-43 43 0,0-1 0,0 0 0,-2-1 0,1 1 0,-1-1 0,-1-1 0,-1 1 0,0-1 0,0 0 0,-1 0 0,-1 0 0,-1-1 0,0 0 0,0 1 0,-2-1 0,0 1 0,0-1 0,-4-19 0,2 24 0,-1-1 0,0 1 0,0 0 0,-1 0 0,-1 0 0,1 0 0,-2 1 0,1 0 0,-1 0 0,0 0 0,-1 1 0,0 0 0,-1 0 0,1 0 0,-1 1 0,-1 1 0,0-1 0,-13-7 0,9 8 0,0 0 0,0 0 0,0 1 0,-1 1 0,1 1 0,-1-1 0,0 2 0,0 0 0,0 1 0,-1 1 0,1 0 0,0 0 0,-23 5 0,-20 9-1365,7 4-5461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6.531"/>
    </inkml:context>
    <inkml:brush xml:id="br0">
      <inkml:brushProperty name="width" value="0.05" units="cm"/>
      <inkml:brushProperty name="height" value="0.05" units="cm"/>
    </inkml:brush>
  </inkml:definitions>
  <inkml:trace contextRef="#ctx0" brushRef="#br0">41 31 24575,'0'-2'0,"0"-3"0,0-3 0,0-3 0,0 6 0,-2 8 0,-1 7 0,1 10 0,-3 7 0,1 6 0,-3 7 0,2 4 0,0 5 0,1 2 0,2 0 0,1-1 0,1-1 0,0-10-8191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8.808"/>
    </inkml:context>
    <inkml:brush xml:id="br0">
      <inkml:brushProperty name="width" value="0.05" units="cm"/>
      <inkml:brushProperty name="height" value="0.05" units="cm"/>
    </inkml:brush>
  </inkml:definitions>
  <inkml:trace contextRef="#ctx0" brushRef="#br0">67 96 24575,'-2'-7'0,"-1"1"0,1-1 0,1 0 0,-1 1 0,1-1 0,0 0 0,1 0 0,-1 0 0,1 0 0,2-13 0,3 12 0,0 14 0,2 15 0,-4 0 0,-1-1 0,-1 0 0,0 1 0,-5 30 0,-17 83 0,14-100 0,-12 51 0,10-51 0,2 0 0,-4 49 0,10-81 0,1-1 0,0 1 0,0-1 0,0 1 0,0-1 0,0 1 0,0 0 0,0-1 0,1 1 0,-1-1 0,0 1 0,1-1 0,0 1 0,-1-1 0,1 0 0,0 1 0,0-1 0,-1 0 0,1 1 0,0-1 0,0 0 0,0 0 0,1 0 0,-1 0 0,0 0 0,0 0 0,1 0 0,-1 0 0,0 0 0,1-1 0,-1 1 0,1 0 0,-1-1 0,1 0 0,-1 1 0,1-1 0,-1 0 0,1 0 0,-1 1 0,4-2 0,5 1 0,1-1 0,-1-1 0,1 0 0,-1 0 0,10-4 0,-13 4 0,224-78-603,-204 70-159,7-2-6064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183"/>
    </inkml:context>
    <inkml:brush xml:id="br0">
      <inkml:brushProperty name="width" value="0.05" units="cm"/>
      <inkml:brushProperty name="height" value="0.05" units="cm"/>
    </inkml:brush>
  </inkml:definitions>
  <inkml:trace contextRef="#ctx0" brushRef="#br0">111 78 24575,'0'-2'0,"1"1"0,-1-1 0,0 1 0,-1-1 0,1 1 0,0-1 0,0 0 0,-1 1 0,1-1 0,-1 1 0,1-1 0,-1 1 0,0 0 0,1-1 0,-1 1 0,0-1 0,0 1 0,-1-1 0,1 1 0,0 1 0,0-1 0,0 1 0,0-1 0,0 1 0,0 0 0,0-1 0,0 1 0,0 0 0,0 0 0,0-1 0,0 1 0,0 0 0,0 0 0,0 1 0,0-1 0,0 0 0,0 0 0,0 0 0,-2 1 0,-1 1 0,0 0 0,-1 0 0,1 0 0,0 0 0,0 1 0,0 0 0,1 0 0,-1 0 0,0 0 0,-4 6 0,5-4 0,-1 0 0,1 0 0,0 0 0,0 0 0,1 1 0,-1-1 0,1 1 0,0-1 0,1 1 0,-1 0 0,1 0 0,1 0 0,-1 0 0,1 0 0,0-1 0,1 11 0,-1-12 0,1-1 0,0 1 0,0-1 0,1 1 0,-1 0 0,1-1 0,-1 0 0,1 1 0,0-1 0,0 0 0,1 0 0,-1 0 0,1 0 0,-1-1 0,1 1 0,0-1 0,0 1 0,0-1 0,0 0 0,0 0 0,1-1 0,-1 1 0,1 0 0,-1-1 0,1 0 0,-1 0 0,6 1 0,-3-2 0,0 1 0,0-1 0,0 0 0,0-1 0,0 1 0,0-1 0,-1-1 0,1 1 0,0-1 0,0 0 0,-1 0 0,1 0 0,-1-1 0,1 0 0,-1 0 0,0 0 0,-1-1 0,1 0 0,0 0 0,-1 0 0,5-6 0,-3 4 0,-1 0 0,0-1 0,0 1 0,0-1 0,-1 0 0,0 0 0,0-1 0,-1 1 0,0-1 0,0 0 0,-1 0 0,0 0 0,-1 0 0,1 0 0,-1-9 0,-1 14 0,0-1 0,0 1 0,0 0 0,-1-1 0,1 1 0,-1 0 0,0 0 0,0 0 0,0 0 0,0 0 0,-1 0 0,1 0 0,-1 0 0,0 0 0,0 0 0,0 1 0,0-1 0,0 1 0,0 0 0,-1-1 0,1 1 0,-1 0 0,0 1 0,0-1 0,-2-1 0,0 1 0,0 0 0,0 1 0,0 0 0,0 0 0,0 1 0,0-1 0,0 1 0,0 0 0,0 0 0,0 1 0,0-1 0,0 1 0,0 0 0,0 1 0,-8 3 0,-38 18 0,49-21 0,-1-1 0,0 1 0,0 0 0,1 0 0,-1 0 0,1 0 0,0 0 0,0 0 0,0 1 0,0-1 0,0 1 0,0-1 0,0 1 0,1 0 0,-2 4 0,3 1-1365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515"/>
    </inkml:context>
    <inkml:brush xml:id="br0">
      <inkml:brushProperty name="width" value="0.05" units="cm"/>
      <inkml:brushProperty name="height" value="0.05" units="cm"/>
    </inkml:brush>
  </inkml:definitions>
  <inkml:trace contextRef="#ctx0" brushRef="#br0">90 77 24575,'1'0'0,"-1"0"0,1-1 0,-1 1 0,1 0 0,-1 0 0,0-1 0,1 1 0,-1 0 0,0 0 0,1-1 0,-1 1 0,0-1 0,1 1 0,-1 0 0,0-1 0,0 1 0,1 0 0,-1-1 0,0 1 0,0-1 0,0 1 0,0-1 0,1 1 0,-1-1 0,0 1 0,0-1 0,0 1 0,0-1 0,0 1 0,-1-1 0,1 1 0,0 0 0,0-1 0,-1 1 0,1 0 0,0 0 0,0-1 0,-1 1 0,1 0 0,0 0 0,-1 0 0,1-1 0,0 1 0,-1 0 0,1 0 0,0 0 0,-1 0 0,1 0 0,0 0 0,-1-1 0,1 1 0,-1 0 0,1 0 0,0 0 0,-1 0 0,1 1 0,0-1 0,-1 0 0,1 0 0,-1 0 0,1 0 0,0 0 0,-1 0 0,0 1 0,-3 1 0,-1 0 0,0 1 0,1-1 0,-1 1 0,1 0 0,0 0 0,0 1 0,0-1 0,0 1 0,0 0 0,1 0 0,0 0 0,0 0 0,0 1 0,0-1 0,1 1 0,0 0 0,-3 6 0,3-4 0,-1 1 0,1 0 0,0-1 0,0 1 0,1 0 0,0 0 0,1 0 0,0-1 0,0 1 0,0 0 0,3 13 0,-2-18 0,0 1 0,0 0 0,0-1 0,0 1 0,1-1 0,-1 1 0,1-1 0,0 0 0,0 0 0,0 1 0,1-1 0,-1-1 0,1 1 0,0 0 0,-1-1 0,1 1 0,0-1 0,1 0 0,-1 0 0,0 0 0,1 0 0,-1-1 0,1 1 0,-1-1 0,1 0 0,-1 0 0,1 0 0,6 0 0,-3-1 0,0 0 0,0-1 0,0 0 0,0 0 0,0 0 0,0-1 0,-1 0 0,1 0 0,-1-1 0,1 0 0,-1 0 0,0 0 0,0-1 0,9-8 0,-4 4 0,-2-2 0,1 1 0,-1-2 0,-1 1 0,0-1 0,13-23 0,-16 25 0,0-1 0,-1 1 0,-1-1 0,1 1 0,-2-1 0,1 0 0,-2 0 0,1-1 0,0-17 0,-2 25 14,-1 0 1,1 0-1,0 0 0,-1 0 0,1 1 1,-1-1-1,0 0 0,0 0 0,0 1 0,0-1 1,0 0-1,-1 1 0,1-1 0,-1 1 1,0 0-1,0-1 0,0 1 0,0 0 0,0 0 1,0 0-1,0 0 0,-1 1 0,-3-3 1,3 2-105,-1 1 0,1 0 0,-1 0 0,1 0 0,-1 1 1,0-1-1,1 1 0,-1 0 0,0 0 0,1 0 1,-1 0-1,1 1 0,-1-1 0,0 1 0,1 0 0,-1 0 1,1 0-1,-4 2 0,-10 6-6736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948"/>
    </inkml:context>
    <inkml:brush xml:id="br0">
      <inkml:brushProperty name="width" value="0.05" units="cm"/>
      <inkml:brushProperty name="height" value="0.05" units="cm"/>
    </inkml:brush>
  </inkml:definitions>
  <inkml:trace contextRef="#ctx0" brushRef="#br0">57 66 24575,'0'-1'0,"0"1"0,0 0 0,0-1 0,0 1 0,0 0 0,0 0 0,0-1 0,0 1 0,0 0 0,0 0 0,0-1 0,0 1 0,-1 0 0,1 0 0,0-1 0,0 1 0,0 0 0,0 0 0,0-1 0,-1 1 0,1 0 0,0 0 0,0 0 0,0-1 0,0 1 0,-1 0 0,1 0 0,0 0 0,0 0 0,-1-1 0,1 1 0,0 0 0,0 0 0,-1 0 0,1 0 0,0 0 0,0 0 0,-1 0 0,1 0 0,0 0 0,-1 0 0,1 0 0,0 0 0,0 0 0,-1 0 0,1 0 0,0 0 0,0 0 0,-1 0 0,1 0 0,0 0 0,0 0 0,-1 1 0,1-1 0,-1 0 0,0 1 0,0-1 0,0 1 0,1-1 0,-1 1 0,0 0 0,0-1 0,1 1 0,-1 0 0,0-1 0,1 1 0,-1 0 0,1 0 0,-1 0 0,1-1 0,-1 3 0,-5 23 0,1 1 0,-3 54 0,8 56 0,1-109 0,11 144 0,-26-392 0,14 183 0,2-1 0,1 1 0,2 0 0,13-51 0,-15 80 0,-1 1 0,1-1 0,0 1 0,1-1 0,0 1 0,8-12 0,-11 17 0,1 1 0,-1-1 0,1 0 0,-1 1 0,1 0 0,-1-1 0,1 1 0,0 0 0,0 0 0,0-1 0,-1 2 0,1-1 0,0 0 0,0 0 0,0 1 0,1-1 0,-1 1 0,0-1 0,0 1 0,0 0 0,0 0 0,0 0 0,1 0 0,-1 0 0,0 0 0,0 1 0,0-1 0,0 1 0,0-1 0,3 2 0,1 1 0,-1 1 0,0-1 0,0 1 0,0 0 0,0 0 0,0 0 0,-1 1 0,0-1 0,0 1 0,0 0 0,0 1 0,-1-1 0,0 0 0,0 1 0,0 0 0,1 6 0,-1-5 0,-1 0 0,0 0 0,0 0 0,-1 1 0,1-1 0,-2 0 0,1 1 0,-1-1 0,0 1 0,-1-1 0,0 1 0,0-1 0,-3 10 0,1-9 27,0-1-1,-1 0 0,0 0 0,0 0 1,-1-1-1,0 1 0,0-1 0,0 0 1,-1 0-1,1-1 0,-2 0 0,-9 7 1,5-5-271,-1 0 0,0-1 0,0 0 0,-1-1 1,0 0-1,-20 4 0,-2-2-6582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2.775"/>
    </inkml:context>
    <inkml:brush xml:id="br0">
      <inkml:brushProperty name="width" value="0.05" units="cm"/>
      <inkml:brushProperty name="height" value="0.05" units="cm"/>
    </inkml:brush>
  </inkml:definitions>
  <inkml:trace contextRef="#ctx0" brushRef="#br0">75 1 24575,'-1'10'0,"-1"0"0,0 0 0,0 0 0,-1 0 0,0 0 0,-6 10 0,-5 19 0,4-4 0,1 2 0,2 0 0,1 0 0,3 0 0,0 0 0,2 0 0,2 1 0,2-1 0,1 0 0,11 44 0,8-1 0,43 102 0,48 71 0,-67-154 0,-27-56 0,3-2 0,1-1 0,2 0 0,35 39 0,-35-50 0,1-3 0,2 0 0,0-1 0,2-2 0,0-1 0,61 30 0,-63-39 0,0-2 0,1 0 0,0-2 0,1-2 0,50 7 0,162 0 0,-153-11 0,123 1 0,98 6 0,-231-4 0,147 32 0,-186-26 0,1 2 0,-2 2 0,0 2 0,-1 1 0,-1 3 0,-1 0 0,-1 3 0,-1 1 0,33 31 0,-61-50-85,0-1 0,0 2-1,-1-1 1,0 1 0,-1 0-1,1 0 1,-2 1 0,1-1-1,-1 1 1,0 0 0,-1 1-1,0-1 1,0 0 0,-1 1-1,1 10 1,-3-11-6741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8.101"/>
    </inkml:context>
    <inkml:brush xml:id="br0">
      <inkml:brushProperty name="width" value="0.05" units="cm"/>
      <inkml:brushProperty name="height" value="0.05" units="cm"/>
    </inkml:brush>
  </inkml:definitions>
  <inkml:trace contextRef="#ctx0" brushRef="#br0">0 1 24575,'0'0'-8191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3.154"/>
    </inkml:context>
    <inkml:brush xml:id="br0">
      <inkml:brushProperty name="width" value="0.05" units="cm"/>
      <inkml:brushProperty name="height" value="0.05" units="cm"/>
    </inkml:brush>
  </inkml:definitions>
  <inkml:trace contextRef="#ctx0" brushRef="#br0">0 84 24575,'16'21'0,"-10"-13"0,0-1 0,1 1 0,0-1 0,0-1 0,0 1 0,1-1 0,0-1 0,0 1 0,10 4 0,-12-7 0,0-1 0,0 1 0,1-1 0,-1 0 0,0-1 0,1 1 0,0-1 0,-1 0 0,1-1 0,-1 0 0,1 0 0,0 0 0,-1-1 0,10-2 0,-11 1 0,-1 0 0,0 0 0,0 0 0,1 0 0,-1-1 0,-1 0 0,1 0 0,0 0 0,-1 0 0,0-1 0,1 1 0,-1-1 0,-1 0 0,4-4 0,5-10 0,15-34 0,-25 50 0,4-9 0,-4 6 0,1 0 0,0 0 0,0 0 0,1 1 0,0-1 0,-1 1 0,2 0 0,-1 0 0,0 0 0,7-5 0,-10 8 0,0 1 0,0 0 0,0 0 0,0 0 0,0 0 0,1 0 0,-1 0 0,0-1 0,0 1 0,0 0 0,0 0 0,1 0 0,-1 0 0,0 0 0,0 0 0,0 0 0,0 0 0,1 0 0,-1 0 0,0 0 0,0 0 0,0 0 0,1 0 0,-1 0 0,0 0 0,0 0 0,0 0 0,0 0 0,1 0 0,-1 0 0,0 0 0,0 0 0,0 0 0,0 1 0,1-1 0,-1 0 0,0 0 0,0 0 0,0 0 0,0 0 0,0 0 0,1 0 0,-1 1 0,0-1 0,0 0 0,0 0 0,0 13 0,-7 13 0,-15 28-1365,11-27-5461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4.937"/>
    </inkml:context>
    <inkml:brush xml:id="br0">
      <inkml:brushProperty name="width" value="0.05" units="cm"/>
      <inkml:brushProperty name="height" value="0.05" units="cm"/>
    </inkml:brush>
  </inkml:definitions>
  <inkml:trace contextRef="#ctx0" brushRef="#br0">0 64 24575,'7'-7'0,"0"1"0,0-1 0,1 1 0,-1 1 0,1-1 0,1 1 0,-1 1 0,1 0 0,0 0 0,17-5 0,-26 9 0,1 0 0,0-1 0,0 1 0,-1 0 0,1 0 0,0 0 0,0 0 0,0 0 0,-1 0 0,1 0 0,0 1 0,0-1 0,-1 0 0,1 0 0,0 0 0,0 1 0,-1-1 0,1 0 0,0 1 0,-1-1 0,1 1 0,-1-1 0,1 1 0,0-1 0,-1 1 0,1 0 0,0 0 0,-1 1 0,1-1 0,-1 0 0,1 1 0,-1-1 0,0 1 0,0-1 0,0 0 0,0 1 0,0-1 0,0 1 0,0-1 0,0 3 0,-3 6 0,1 0 0,-1 0 0,-6 12 0,5-12 0,-5 13 0,1 1 0,2 1 0,0-1 0,1 1 0,2 0 0,-2 29 0,5-52-45,0 0-1,0 0 1,0 0-1,0 0 1,0 0-1,1 0 1,-1 0-1,1 0 1,-1 0-1,1 0 1,0 0-1,-1-1 1,1 1-1,0 0 1,0 0-1,0-1 1,1 1-1,-1-1 1,0 1-1,0-1 1,1 1-1,-1-1 1,1 0-1,0 0 0,-1 1 1,1-1-1,0 0 1,-1-1-1,4 2 1,8 2-6781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110"/>
    </inkml:context>
    <inkml:brush xml:id="br0">
      <inkml:brushProperty name="width" value="0.05" units="cm"/>
      <inkml:brushProperty name="height" value="0.05" units="cm"/>
    </inkml:brush>
  </inkml:definitions>
  <inkml:trace contextRef="#ctx0" brushRef="#br0">68 42 24575,'-7'-5'0,"-4"-1"0,-2-2 0,-2 1 0,2-1 0,5 3 0,7 2 0,8 4 0,4 2 0,1 1-8191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309"/>
    </inkml:context>
    <inkml:brush xml:id="br0">
      <inkml:brushProperty name="width" value="0.05" units="cm"/>
      <inkml:brushProperty name="height" value="0.05" units="cm"/>
    </inkml:brush>
  </inkml:definitions>
  <inkml:trace contextRef="#ctx0" brushRef="#br0">0 1 24575,'0'2'0,"0"3"0,0 5 0,0 6 0,3 6 0,0 6 0,0 5 0,1 7 0,1 2 0,-1 3 0,-1 1 0,-2-1 0,3-2 0,-1-3 0,0-8-8191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468"/>
    </inkml:context>
    <inkml:brush xml:id="br0">
      <inkml:brushProperty name="width" value="0.05" units="cm"/>
      <inkml:brushProperty name="height" value="0.05" units="cm"/>
    </inkml:brush>
  </inkml:definitions>
  <inkml:trace contextRef="#ctx0" brushRef="#br0">9 74 24575,'-2'-7'0,"-1"-4"0,0-3 0,3 2 0,3 2 0,4 3 0,5 3 0,7-1 0,1 2-8191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639"/>
    </inkml:context>
    <inkml:brush xml:id="br0">
      <inkml:brushProperty name="width" value="0.05" units="cm"/>
      <inkml:brushProperty name="height" value="0.05" units="cm"/>
    </inkml:brush>
  </inkml:definitions>
  <inkml:trace contextRef="#ctx0" brushRef="#br0">27 0 24575,'-4'5'0,"-4"3"0,-1 1 0,4-2 0,4-2 0,6-3 0,3-5 0,5-4 0,1-1-8191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893"/>
    </inkml:context>
    <inkml:brush xml:id="br0">
      <inkml:brushProperty name="width" value="0.05" units="cm"/>
      <inkml:brushProperty name="height" value="0.05" units="cm"/>
    </inkml:brush>
  </inkml:definitions>
  <inkml:trace contextRef="#ctx0" brushRef="#br0">20 36 24575,'-2'-2'0,"-1"-4"0,-2-2 0,0-2 0,1 1-8191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6.289"/>
    </inkml:context>
    <inkml:brush xml:id="br0">
      <inkml:brushProperty name="width" value="0.05" units="cm"/>
      <inkml:brushProperty name="height" value="0.05" units="cm"/>
    </inkml:brush>
  </inkml:definitions>
  <inkml:trace contextRef="#ctx0" brushRef="#br0">92 18 24575,'1'4'0,"-6"6"0,-17 19 0,3-4 0,12-13 0,0 1 0,1-1 0,1 1 0,0 0 0,0 1 0,-3 15 0,7-24 0,0 1 0,0 0 0,1-1 0,-1 1 0,1 0 0,0-1 0,1 1 0,-1-1 0,1 1 0,0 0 0,1-1 0,-1 1 0,1-1 0,0 0 0,0 0 0,1 0 0,0 0 0,3 5 0,-5-8 0,0 0 0,1-1 0,-1 1 0,1 0 0,0-1 0,-1 0 0,1 1 0,0-1 0,0 0 0,0 0 0,-1 0 0,1 0 0,0 0 0,1 0 0,-1-1 0,0 1 0,0-1 0,0 1 0,0-1 0,0 0 0,3 0 0,-1 0 0,-1-1 0,0 0 0,1 0 0,-1 0 0,0 0 0,0 0 0,0-1 0,0 0 0,0 1 0,0-1 0,0 0 0,3-4 0,2-2 0,1-1 0,-2 0 0,1-1 0,-1 0 0,0 0 0,8-17 0,-10 15 0,-1 0 0,0 0 0,0-1 0,-1 1 0,-1-1 0,2-14 0,-4 21 0,1 0 0,-1 1 0,0-1 0,-1 1 0,1-1 0,-1 0 0,0 1 0,-1-1 0,1 1 0,-1-1 0,0 1 0,0 0 0,-1 0 0,1 0 0,-1 0 0,-5-6 0,6 10-59,0-1 0,0 0-1,0 0 1,0 1-1,-1-1 1,1 1 0,0 0-1,-1 0 1,1 0 0,-1 0-1,0 0 1,1 0 0,-1 1-1,0-1 1,1 1-1,-1 0 1,0 0 0,1 0-1,-1 0 1,0 0 0,0 0-1,-4 2 1,-2 2-6767</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6.651"/>
    </inkml:context>
    <inkml:brush xml:id="br0">
      <inkml:brushProperty name="width" value="0.05" units="cm"/>
      <inkml:brushProperty name="height" value="0.05" units="cm"/>
    </inkml:brush>
  </inkml:definitions>
  <inkml:trace contextRef="#ctx0" brushRef="#br0">0 121 24575,'4'-1'0,"-1"0"0,0 1 0,0-1 0,0 0 0,0 0 0,0-1 0,4-2 0,18-5 0,-20 8 0,0 1 0,-1 1 0,1-1 0,-1 1 0,1 0 0,0 0 0,-1 0 0,0 0 0,1 1 0,-1 0 0,0 0 0,0 0 0,0 0 0,0 1 0,0 0 0,0-1 0,-1 1 0,1 1 0,-1-1 0,0 0 0,0 1 0,0 0 0,-1 0 0,1-1 0,-1 2 0,2 3 0,-1-4 0,-1 1 0,0-1 0,0 1 0,0-1 0,-1 1 0,1 0 0,-1 0 0,0 0 0,-1-1 0,1 1 0,-1 0 0,0 0 0,0 0 0,-1 0 0,1 0 0,-1 0 0,0 0 0,0 0 0,-1-1 0,1 1 0,-1-1 0,0 1 0,-1-1 0,-3 7 0,5-10 0,1 0 0,-1 0 0,1 0 0,-1-1 0,0 1 0,1 0 0,-1 0 0,0 0 0,0-1 0,1 1 0,-1 0 0,0-1 0,0 1 0,0-1 0,0 1 0,0-1 0,0 0 0,0 1 0,0-1 0,0 0 0,0 0 0,0 1 0,0-1 0,0 0 0,0 0 0,0 0 0,0 0 0,0 0 0,-1-1 0,1 1 0,0 0 0,0 0 0,0-1 0,0 1 0,-1-1 0,1-1 0,0 1 0,-1 0 0,1-1 0,0 1 0,0-1 0,0 1 0,1-1 0,-1 0 0,0 1 0,0-1 0,1 0 0,-1 1 0,1-1 0,0 0 0,0 0 0,-1 0 0,1 1 0,0-1 0,0 0 0,1-2 0,1-8 0,0-1 0,1 1 0,1 0 0,0 1 0,0-1 0,1 0 0,1 1 0,8-14 0,-2 8 0,0-1 0,1 2 0,0 0 0,19-16 0,-29 28-91,1-1 0,1 2 0,-1-1 0,0 1 0,1-1 0,0 1 0,0 0 0,0 1 0,0-1 0,0 1 0,1 0 0,-1 1 0,1-1 0,7-1 0,1 5-6735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7.189"/>
    </inkml:context>
    <inkml:brush xml:id="br0">
      <inkml:brushProperty name="width" value="0.05" units="cm"/>
      <inkml:brushProperty name="height" value="0.05" units="cm"/>
    </inkml:brush>
  </inkml:definitions>
  <inkml:trace contextRef="#ctx0" brushRef="#br0">197 244 24575,'0'-2'0,"1"0"0,-1 1 0,0-1 0,0 0 0,0 0 0,0 0 0,-1 1 0,1-1 0,-1 0 0,1 0 0,-1 1 0,1-1 0,-1 0 0,0 1 0,0-1 0,1 0 0,-1 1 0,-1-1 0,1 1 0,0 0 0,0-1 0,0 1 0,-1 0 0,1 0 0,-1 0 0,1 0 0,-1 0 0,1 0 0,-1 0 0,1 0 0,-1 1 0,0-1 0,0 0 0,1 1 0,-1 0 0,-3-1 0,0 1 0,1 0 0,-1 1 0,0 0 0,1-1 0,-1 1 0,0 1 0,1-1 0,-1 1 0,1 0 0,0 0 0,-1 0 0,-6 5 0,3 0 0,-1 0 0,1 0 0,0 1 0,1 0 0,0 0 0,0 1 0,1 0 0,-5 9 0,8-12 0,0-1 0,0 0 0,1 1 0,-1 0 0,2-1 0,-1 1 0,0 0 0,1 0 0,0 0 0,1 0 0,-1 0 0,1 1 0,1-1 0,-1 0 0,3 10 0,-3-15 0,0 1 0,0-1 0,1 0 0,-1 0 0,0 0 0,1 0 0,-1 0 0,1 0 0,-1 0 0,1 0 0,0 0 0,-1-1 0,1 1 0,0 0 0,0 0 0,0 0 0,0-1 0,-1 1 0,1 0 0,0-1 0,0 1 0,0-1 0,0 1 0,0-1 0,1 0 0,0 1 0,1-1 0,-1 0 0,0 0 0,1 0 0,-1-1 0,0 1 0,0-1 0,0 0 0,1 1 0,-1-1 0,0 0 0,0 0 0,2-2 0,6-4 0,-1 1 0,0-2 0,0 1 0,8-11 0,-2 0 0,-1-1 0,-1 0 0,0-1 0,-2-1 0,0 0 0,-1 0 0,-2-1 0,0 0 0,-1-1 0,-1 0 0,-1 0 0,-2 0 0,0 0 0,-1-46 0,-20 132 0,7 15-682,-2 151-1,13-195-6143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19.094"/>
    </inkml:context>
    <inkml:brush xml:id="br0">
      <inkml:brushProperty name="width" value="0.05" units="cm"/>
      <inkml:brushProperty name="height" value="0.05" units="cm"/>
    </inkml:brush>
  </inkml:definitions>
  <inkml:trace contextRef="#ctx0" brushRef="#br0">134 104 24575,'-1'-1'0,"1"0"0,-1 1 0,1-1 0,-1 0 0,1 1 0,-1-1 0,1 0 0,-1 0 0,1 0 0,-1 1 0,1-1 0,0 0 0,0 0 0,-1 0 0,1 0 0,0 0 0,0 0 0,0 1 0,0-1 0,0 0 0,0 0 0,0 0 0,0 0 0,1 0 0,-1-1 0,0 2 0,0 0 0,0 0 0,0 0 0,0 0 0,1 0 0,-1-1 0,0 1 0,0 0 0,0 0 0,0 0 0,0 0 0,0 0 0,0 0 0,1 0 0,-1 0 0,0-1 0,0 1 0,0 0 0,0 0 0,0 0 0,0 0 0,1 0 0,-1 0 0,0 0 0,0 0 0,0 0 0,0 0 0,1 0 0,-1 0 0,0 0 0,0 0 0,0 0 0,0 0 0,0 0 0,1 0 0,-1 0 0,0 0 0,0 0 0,0 1 0,0-1 0,1 0 0,5 12 0,-3-2 0,-1 0 0,-1 0 0,0 0 0,0 0 0,-1 0 0,-2 16 0,-12 64 0,8-58 0,-107 559 0,109-576 0,-4 40 0,8-52 0,-1 1 0,1-1 0,0 0 0,0 0 0,1 1 0,-1-1 0,1 0 0,-1 0 0,1 1 0,0-1 0,0 0 0,1 0 0,1 3 0,-2-5 0,0 0 0,1 1 0,-1-1 0,0 0 0,1 0 0,-1-1 0,1 1 0,-1 0 0,1 0 0,-1-1 0,1 1 0,-1-1 0,1 1 0,0-1 0,-1 1 0,1-1 0,0 0 0,-1 0 0,1 0 0,0 0 0,-1 0 0,1-1 0,0 1 0,-1 0 0,3-2 0,8-1 0,-2 0 0,20-10 0,-10 4 0,9 0 0,1 0 0,0 3 0,0 0 0,50-2 0,127 8 0,-107 2 0,-56-2 0,60 0 0,-102-1 0,1 1 0,-1 0 0,0-1 0,0 1 0,1-1 0,-1 0 0,0 1 0,0-1 0,0 0 0,0-1 0,0 1 0,0 0 0,0 0 0,0-1 0,0 1 0,-1-1 0,1 0 0,-1 1 0,1-1 0,-1 0 0,1 0 0,-1 0 0,0 0 0,0 0 0,0 0 0,0 0 0,0-3 0,2-6 0,-1 0 0,0 0 0,-1 0 0,0-18 0,0 4 0,-4-351 0,-3 68 0,18 196 0,-12 111 0,0 1 0,0-1 0,0 0 0,0 1 0,0-1 0,0 0 0,0 0 0,0 1 0,0-1 0,0 0 0,0 1 0,0-1 0,0 0 0,-1 1 0,1-1 0,0 0 0,-1 1 0,1-1 0,0 0 0,-1 1 0,1-1 0,-1 1 0,1-1 0,0 1 0,-1-1 0,0 1 0,1-1 0,-1 1 0,1 0 0,-1-1 0,1 1 0,-1 0 0,0-1 0,1 1 0,-1 0 0,0 0 0,1 0 0,-1-1 0,0 1 0,0 0 0,1 0 0,-1 0 0,0 0 0,1 0 0,-1 0 0,0 1 0,1-1 0,-1 0 0,0 0 0,1 0 0,-1 1 0,-1-1 0,-6 4 0,1-1 0,-1 1 0,-12 8 0,6-3 0,-5-1 0,-1 0 0,0-2 0,0 0 0,-1-1 0,-25 3 0,-108 4 0,123-10 0,-14-2 0,-73-8 0,102 6 0,11 2 57,1 0 0,0 0 0,0 1 0,0-1 0,-8 3 0,12-3-83,-1 0 1,1 0-1,-1 0 1,1 0-1,0 0 1,-1 0-1,1 0 1,-1 0-1,1 0 1,-1 1-1,1-1 1,0 0-1,-1 0 1,1 0-1,0 1 1,-1-1 0,1 0-1,0 1 1,-1-1-1,1 0 1,0 1-1,-1-1 1,1 0-1,0 1 1,0-1-1,0 0 1,-1 1-1,1-1 1,0 1-1,0-1 1,0 0-1,0 1 1,0-1 0,0 1-1,0-1 1,0 1-1,0-1 1,0 1-1,0-1 1,0 0-1,0 1 1,0-1-1,0 1 1,0-1-1,0 0 1,0 1-1,1-1 1,-1 1-1,0-1 1,0 0 0,1 1-1,-1-1 1,0 0-1,0 1 1,1-1-1,-1 0 1,0 1-1,1-1 1,-1 0-1,0 0 1,1 1-1,-1-1 1,1 0-1,-1 0 1,0 0-1,2 1 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7.776"/>
    </inkml:context>
    <inkml:brush xml:id="br0">
      <inkml:brushProperty name="width" value="0.05" units="cm"/>
      <inkml:brushProperty name="height" value="0.05" units="cm"/>
    </inkml:brush>
  </inkml:definitions>
  <inkml:trace contextRef="#ctx0" brushRef="#br0">104 88 24575,'-13'-3'0,"-12"-1"0,24 4 0,1 0 0,-1 0 0,1 0 0,-1 0 0,1 0 0,-1 1 0,1-1 0,-1 0 0,1 0 0,-1 0 0,1 1 0,-1-1 0,1 0 0,0 1 0,-1-1 0,1 0 0,0 1 0,-1-1 0,1 0 0,0 1 0,-1-1 0,1 1 0,0-1 0,0 1 0,-1-1 0,1 1 0,0-1 0,0 1 0,0-1 0,0 1 0,0-1 0,-1 1 0,1-1 0,0 1 0,0-1 0,0 1 0,1-1 0,-1 1 0,0-1 0,0 1 0,0-1 0,0 2 0,1-1 0,-1 0 0,1 0 0,0 0 0,-1 0 0,1 0 0,0 0 0,0 0 0,-1-1 0,1 1 0,0 0 0,0 0 0,0-1 0,0 1 0,0 0 0,0-1 0,0 1 0,0-1 0,0 1 0,1-1 0,-1 0 0,0 1 0,0-1 0,0 0 0,0 0 0,1 0 0,0 0 0,33 1 0,-25-2 0,-1-1 0,0 0 0,0 0 0,0-1 0,0 0 0,13-6 0,-19 8 0,0-1 0,0 1 0,0-1 0,0 0 0,0 1 0,-1-1 0,1-1 0,-1 1 0,1 0 0,-1-1 0,0 1 0,0-1 0,0 1 0,0-1 0,0 0 0,0 0 0,-1 0 0,0 0 0,1 0 0,-1 0 0,1-4 0,-3 5 0,1 1 0,0-1 0,0 1 0,0-1 0,-1 1 0,1-1 0,-1 1 0,1 0 0,-1-1 0,1 1 0,-1 0 0,0-1 0,0 1 0,1 0 0,-1 0 0,0 0 0,0 0 0,0 0 0,-1 0 0,1 0 0,0 0 0,0 0 0,0 0 0,-1 1 0,1-1 0,0 0 0,-1 1 0,1-1 0,0 1 0,-1 0 0,1-1 0,-1 1 0,-1 0 0,-2-1 0,-1 0 0,0 1 0,1-1 0,-1 1 0,0 0 0,0 1 0,-6 1 0,2 1 0,0 0 0,0 1 0,0 0 0,0 1 0,1 0 0,0 1 0,0 0 0,0 0 0,1 1 0,0 0 0,-8 8 0,12-11 0,1 0 0,-1 0 0,1 0 0,0 0 0,0 0 0,0 1 0,0-1 0,1 1 0,0 0 0,0 0 0,0 0 0,1 0 0,0 0 0,0 0 0,0 0 0,0 1 0,1-1 0,0 0 0,0 0 0,0 1 0,1-1 0,0 0 0,0 0 0,2 7 0,-1-8-62,0-1 0,0 1 0,1 0 0,-1-1 0,1 1 0,0-1 0,0 0 0,0 0 0,1 0 0,-1 0 0,1-1 0,-1 1-1,1-1 1,0 0 0,0 0 0,0 0 0,0-1 0,0 1 0,1-1 0,-1 0 0,9 1 0,8 0-6764</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8.348"/>
    </inkml:context>
    <inkml:brush xml:id="br0">
      <inkml:brushProperty name="width" value="0.05" units="cm"/>
      <inkml:brushProperty name="height" value="0.05" units="cm"/>
    </inkml:brush>
  </inkml:definitions>
  <inkml:trace contextRef="#ctx0" brushRef="#br0">0 210 24575,'9'-46'0,"-2"7"0,-7 38 0,0 1 0,0 0 0,0-1 0,0 1 0,0 0 0,0 0 0,0-1 0,0 1 0,0 0 0,0-1 0,0 1 0,0 0 0,0 0 0,1-1 0,-1 1 0,0 0 0,0-1 0,0 1 0,0 0 0,1 0 0,-1 0 0,0-1 0,0 1 0,1 0 0,-1 0 0,0 0 0,0-1 0,1 1 0,-1 0 0,0 0 0,0 0 0,1 0 0,-1 0 0,0 0 0,1 0 0,-1 0 0,0 0 0,1-1 0,-1 1 0,0 0 0,0 1 0,1-1 0,-1 0 0,1 0 0,9 14 0,5 23 0,-8-12 0,0 1 0,-2-1 0,-1 1 0,2 29 0,-8-42 0,-1-17 0,-3-21 0,6 16 0,0-1 0,0 0 0,0 1 0,2-1 0,-1 0 0,1 1 0,0 0 0,1-1 0,0 1 0,1 0 0,0 0 0,6-10 0,-6 12 0,1 1 0,-1 0 0,1 0 0,0 1 0,0-1 0,1 1 0,-1 0 0,1 1 0,1-1 0,-1 1 0,0 0 0,1 1 0,0-1 0,0 1 0,0 1 0,9-3 0,54-9 0,-46 10 0,0 0 0,0-2 0,0-1 0,-1-1 0,35-16 0,-57 24 0,-1 0 0,1 0 0,-1-1 0,0 1 0,1 0 0,-1 0 0,1 0 0,-1-1 0,0 1 0,1 0 0,-1 0 0,0-1 0,1 1 0,-1 0 0,0-1 0,1 1 0,-1 0 0,0-1 0,0 1 0,0-1 0,1 1 0,-1 0 0,0-1 0,0 1 0,0-1 0,0 1 0,0-1 0,1 1 0,-1 0 0,0-1 0,0 1 0,0-1 0,-1 0 0,-12-7 0,-23 0 0,25 7 0,1 1 0,-1-1 0,0 2 0,1 0 0,-1 0 0,1 1 0,0 0 0,-14 5 0,22-6 0,-1-1 0,1 1 0,-1 0 0,1 1 0,0-1 0,-1 0 0,1 1 0,0-1 0,0 1 0,0 0 0,0-1 0,0 1 0,0 0 0,0 0 0,1 0 0,-1 1 0,1-1 0,0 0 0,-1 1 0,1-1 0,0 1 0,0-1 0,1 1 0,-1-1 0,0 1 0,1 0 0,0-1 0,-1 1 0,1 0 0,0-1 0,1 1 0,-1 0 0,0-1 0,1 1 0,-1-1 0,1 1 0,1 3 0,2 2 0,0 0 0,0 0 0,1 0 0,0-1 0,0 1 0,1-1 0,0-1 0,13 12 0,-9-8 0,0 1 0,10 15 0,-19-25 9,0 0 0,0 0-1,-1 0 1,1 0 0,-1 0-1,1 0 1,-1 0 0,1 0-1,-1 1 1,0-1 0,1 0-1,-1 0 1,0 0 0,0 1 0,0-1-1,0 0 1,0 0 0,0 1-1,0-1 1,-1 0 0,1 0-1,0 0 1,-1 1 0,1-1-1,-1 0 1,1 0 0,-1 0-1,0 0 1,1 0 0,-1 0-1,0 0 1,0 0 0,1 0-1,-1 0 1,0 0 0,0-1 0,-2 2-1,-3 3-195,-1-1-1,0-1 0,0 1 1,-14 4-1,12-4-569,-26 10-6069</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9.098"/>
    </inkml:context>
    <inkml:brush xml:id="br0">
      <inkml:brushProperty name="width" value="0.05" units="cm"/>
      <inkml:brushProperty name="height" value="0.05" units="cm"/>
    </inkml:brush>
  </inkml:definitions>
  <inkml:trace contextRef="#ctx0" brushRef="#br0">25 59 24575,'-19'5'0,"14"-2"0,13-1 0,4-2 0,-1-1 0,0-1 0,0 1 0,0-2 0,0 0 0,16-6 0,11-3 0,147-25 0,-184 36 332,-7 2-1335,4-1 309,-12 1-6132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2.544"/>
    </inkml:context>
    <inkml:brush xml:id="br0">
      <inkml:brushProperty name="width" value="0.05" units="cm"/>
      <inkml:brushProperty name="height" value="0.05" units="cm"/>
    </inkml:brush>
  </inkml:definitions>
  <inkml:trace contextRef="#ctx0" brushRef="#br0">41 72 24575,'-24'-16'0,"8"6"0,48 8 0,236-1 0,-193-1 0,115-22 0,-190 25 2,12-2 337,-11 3-366,-1 0 0,0 0 0,0 0 0,0 0 0,0 0 0,0 0 0,1 0-1,-1 0 1,0 0 0,0 0 0,0-1 0,0 1 0,0 0 0,1 0 0,-1 0 0,0 0 0,0 0 0,0 0 0,0 0-1,0 0 1,0-1 0,0 1 0,0 0 0,0 0 0,1 0 0,-1 0 0,0 0 0,0-1 0,0 1 0,0 0 0,0 0-1,0 0 1,0 0 0,0-1 0,0 1 0,0 0 0,0 0 0,0 0 0,0 0 0,0 0 0,0-1 0,0 1 0,0 0 0,-1 0-1,1 0 1,0 0 0,0 0 0,0-1 0,0 1 0,0 0 0,0 0 0,0 0 0,0 0 0,0 0 0,-1 0 0,1 0-1,0-1 1,0 1 0,0 0 0,0 0 0,0 0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3.596"/>
    </inkml:context>
    <inkml:brush xml:id="br0">
      <inkml:brushProperty name="width" value="0.05" units="cm"/>
      <inkml:brushProperty name="height" value="0.05" units="cm"/>
    </inkml:brush>
  </inkml:definitions>
  <inkml:trace contextRef="#ctx0" brushRef="#br0">1 1 24575,'8'351'0,"-2"-187"-1365,-6-145-5461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4.003"/>
    </inkml:context>
    <inkml:brush xml:id="br0">
      <inkml:brushProperty name="width" value="0.05" units="cm"/>
      <inkml:brushProperty name="height" value="0.05" units="cm"/>
    </inkml:brush>
  </inkml:definitions>
  <inkml:trace contextRef="#ctx0" brushRef="#br0">2 73 24575,'0'0'0,"0"0"0,0 0 0,0 0 0,0 0 0,0 0 0,0 0 0,0-1 0,0 1 0,0 0 0,1 0 0,-1 0 0,0 0 0,0 0 0,0 0 0,0-1 0,0 1 0,0 0 0,0 0 0,0 0 0,0 0 0,0 0 0,0-1 0,0 1 0,0 0 0,0 0 0,0 0 0,0 0 0,-1 0 0,1-1 0,0 1 0,0 0 0,0 0 0,0 0 0,0 0 0,0 0 0,0 0 0,0 0 0,0 0 0,0-1 0,-1 1 0,1 0 0,0 0 0,0 0 0,0 0 0,0 0 0,0 0 0,0 0 0,-1 0 0,1 0 0,15-6 0,-6 8 0,1-1 0,0 1 0,-1 1 0,0 0 0,1 0 0,15 9 0,-5-3 0,-16-7 0,1 0 0,0 0 0,-1-1 0,1 0 0,0 1 0,0-1 0,0-1 0,0 1 0,0-1 0,0 0 0,0 0 0,0-1 0,0 1 0,0-1 0,0 0 0,0 0 0,-1-1 0,1 0 0,0 1 0,-1-2 0,1 1 0,-1 0 0,0-1 0,1 0 0,-1 0 0,-1 0 0,1 0 0,0-1 0,-1 0 0,5-5 0,12-20 0,-19 28 0,0-1 0,-1 1 0,1-1 0,0 1 0,0-1 0,-1 1 0,1-1 0,-1 1 0,0-1 0,1 1 0,-1-1 0,0 0 0,0 1 0,0-1 0,0 0 0,0 1 0,0-1 0,-1-2 0,1 4 0,-1 0 0,0 0 0,1 0 0,-1 0 0,0 1 0,1-1 0,-1 0 0,1 0 0,-1 0 0,1 0 0,-1 1 0,0-1 0,1 0 0,-1 1 0,1-1 0,-1 0 0,1 1 0,-1-1 0,1 1 0,0-1 0,-1 0 0,1 1 0,-1-1 0,1 2 0,-15 13 0,-64 86-1365,47-61-5461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5.037"/>
    </inkml:context>
    <inkml:brush xml:id="br0">
      <inkml:brushProperty name="width" value="0.05" units="cm"/>
      <inkml:brushProperty name="height" value="0.05" units="cm"/>
    </inkml:brush>
  </inkml:definitions>
  <inkml:trace contextRef="#ctx0" brushRef="#br0">1 1 24575,'2'2'0,"1"3"0,0 3 0,1 2 0,1 4 0,1 7 0,0 5 0,1 6 0,-1 6 0,1 6 0,2 4 0,-2 5 0,-1 2 0,-1 1 0,-3-2 0,0-4 0,-2-11-8191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5.463"/>
    </inkml:context>
    <inkml:brush xml:id="br0">
      <inkml:brushProperty name="width" value="0.05" units="cm"/>
      <inkml:brushProperty name="height" value="0.05" units="cm"/>
    </inkml:brush>
  </inkml:definitions>
  <inkml:trace contextRef="#ctx0" brushRef="#br0">8 84 24575,'-1'-1'0,"1"1"0,-1-1 0,1 1 0,-1 0 0,1-1 0,-1 1 0,1-1 0,-1 0 0,1 1 0,0-1 0,-1 1 0,1-1 0,0 0 0,-1 1 0,1-1 0,0 0 0,0 1 0,0-1 0,-1 0 0,1 1 0,0-1 0,0 0 0,0 0 0,1 0 0,-1 1 0,0-1 0,1 1 0,-1-1 0,1 1 0,-1-1 0,1 1 0,-1 0 0,0-1 0,1 1 0,0 0 0,-1-1 0,1 1 0,-1 0 0,1 0 0,-1-1 0,1 1 0,0 0 0,-1 0 0,2 0 0,2-1 0,0 1 0,1 0 0,-1 0 0,0 0 0,1 0 0,4 1 0,1 3 0,1 0 0,-1 1 0,0 0 0,0 0 0,-1 1 0,18 14 0,-17-12 0,0-1 0,1 0 0,0 0 0,0-1 0,13 5 0,-20-10 0,0 0 0,0 0 0,0 0 0,0-1 0,0 0 0,0 1 0,0-1 0,0-1 0,1 1 0,-1 0 0,0-1 0,0 0 0,0 0 0,0 0 0,0-1 0,0 1 0,-1-1 0,1 0 0,6-4 0,0-2 0,1 0 0,-2 0 0,1-1 0,-1-1 0,0 0 0,-1 0 0,0 0 0,-1-1 0,0 0 0,-1-1 0,7-17 0,-11 23 0,-5 5 0,-10 11 0,-15 21 0,3-2-1365,0 0-5461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6.851"/>
    </inkml:context>
    <inkml:brush xml:id="br0">
      <inkml:brushProperty name="width" value="0.05" units="cm"/>
      <inkml:brushProperty name="height" value="0.05" units="cm"/>
    </inkml:brush>
  </inkml:definitions>
  <inkml:trace contextRef="#ctx0" brushRef="#br0">1993 2900 24575,'-40'15'0,"-254"33"0,171-31 0,73-10 0,-521 68 0,391-59 0,-216-9 0,386-8 0,-9 1 0,-1-1 0,1-1 0,0-1 0,-25-6 0,42 8 0,0 0 0,1 0 0,-1-1 0,0 1 0,0 0 0,1-1 0,-1 1 0,1-1 0,0 1 0,-1-1 0,1 0 0,0 0 0,0 1 0,0-1 0,0 0 0,0 0 0,1 0 0,-1 0 0,0 0 0,0-4 0,-1-6 0,0-1 0,0-16 0,2 16 0,-9-165 0,-2-33 0,-7-7 0,-34-488 0,35 293 0,-7-131 0,4 338 0,-1-2 0,20 196 0,0-12 0,0 0 0,4-32 0,-3 55 0,1-1 0,-1 1 0,1 0 0,-1-1 0,1 1 0,0 0 0,0 0 0,0-1 0,0 1 0,0 0 0,0 0 0,0 0 0,0 0 0,0 0 0,0 0 0,0 0 0,1 1 0,-1-1 0,0 0 0,1 1 0,-1-1 0,0 1 0,1-1 0,-1 1 0,2 0 0,45-7 0,-31 5 0,445-73 0,-386 62 0,9-2 0,78-12 0,-161 27 54,-5 1 63,-13 2 54,-23 5-1878,15-4-5119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7.111"/>
    </inkml:context>
    <inkml:brush xml:id="br0">
      <inkml:brushProperty name="width" value="0.05" units="cm"/>
      <inkml:brushProperty name="height" value="0.05" units="cm"/>
    </inkml:brush>
  </inkml:definitions>
  <inkml:trace contextRef="#ctx0" brushRef="#br0">0 10 24575,'2'-10'0,"11"15"0,-3 1 0,0 1 0,-1-1 0,1 2 0,-1 0 0,-1 0 0,0 0 0,0 1 0,0 0 0,-1 1 0,-1 0 0,1 0 0,-2 0 0,1 1 0,-1 0 0,-1 0 0,0 0 0,-1 1 0,0-1 0,-1 1 0,0-1 0,0 1 0,-1 0 0,-1 0 0,0 0 0,-1 0 0,0-1 0,-1 1 0,0 0 0,-8 21 0,-11 14-1365,-3-4-5461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0.366"/>
    </inkml:context>
    <inkml:brush xml:id="br0">
      <inkml:brushProperty name="width" value="0.05" units="cm"/>
      <inkml:brushProperty name="height" value="0.05" units="cm"/>
    </inkml:brush>
  </inkml:definitions>
  <inkml:trace contextRef="#ctx0" brushRef="#br0">27 40 24575,'2'0'0,"-1"0"0,0 1 0,0-1 0,0 0 0,0 1 0,0-1 0,1 1 0,-1-1 0,0 1 0,0 0 0,0-1 0,-1 1 0,1 0 0,0 0 0,0 0 0,0 0 0,0 0 0,-1-1 0,1 1 0,0 1 0,-1-1 0,1 0 0,-1 0 0,1 0 0,-1 0 0,0 0 0,1 0 0,-1 0 0,0 3 0,3 35 0,-3-39 0,-4 89 0,-19 111 0,-3 33 0,26-233 0,-1 8 0,1 0 0,0-1 0,1 1 0,0 0 0,1 7 0,-2-14 0,1 1 0,-1-1 0,0 0 0,1 1 0,-1-1 0,1 0 0,-1 0 0,1 0 0,0 0 0,0 0 0,-1 0 0,1 0 0,0 0 0,0 0 0,0 0 0,0 0 0,0 0 0,0 0 0,0-1 0,0 1 0,1 0 0,-1-1 0,0 1 0,0-1 0,1 0 0,-1 1 0,0-1 0,0 0 0,1 0 0,-1 1 0,0-1 0,1 0 0,-1 0 0,0-1 0,1 1 0,1-1 0,14-3 0,-1 0 0,28-13 0,-26 9 0,-1 2 0,20-5 0,-7 5 0,-1 2 0,1 1 0,0 2 0,36 2 0,117 19 0,-9 0 0,-161-19 0,-5 0 0,0-1 0,-1 0 0,1 0 0,-1 0 0,11-3 0,-16 3 0,0-1 0,0 1 0,0-1 0,0 0 0,-1 0 0,1 0 0,0 0 0,-1 0 0,1 0 0,-1 0 0,1-1 0,-1 1 0,1 0 0,-1-1 0,0 1 0,0-1 0,0 0 0,0 1 0,0-1 0,0 0 0,0 1 0,0-1 0,-1 0 0,1 0 0,0-4 0,1-12 0,0 0 0,-1-29 0,2-22 0,18-44 0,-13 81 0,-1 0 0,-2 0 0,-2-1 0,0-43 0,-10 18 0,4 37 0,-1-34 0,4 53 0,0 1 0,0-1 0,0 0 0,0 1 0,0-1 0,-1 1 0,1-1 0,0 1 0,-1-1 0,1 1 0,-1-1 0,1 1 0,-1-1 0,0 1 0,1 0 0,-1-1 0,0 1 0,0 0 0,0 0 0,0-1 0,-2-1 0,1 3 0,0-1 0,-1 0 0,1 0 0,0 1 0,0-1 0,0 1 0,0 0 0,-1 0 0,1 0 0,0 0 0,0 0 0,0 0 0,-1 1 0,1-1 0,-3 1 0,-34 8 0,-2-3 0,-59 4 0,-203-10 0,149-1 0,150 1 0,0 0 0,0 0 0,0 1 0,0-1 0,0 1 0,0 0 0,-6 2 0,9-3 0,1 1 0,0-1 0,-1 0 0,1 0 0,-1 1 0,1-1 0,0 0 0,-1 1 0,1-1 0,0 0 0,-1 1 0,1-1 0,0 0 0,0 1 0,-1-1 0,1 1 0,0-1 0,0 1 0,0-1 0,-1 0 0,1 1 0,0-1 0,0 1 0,0-1 0,0 2 0,0-1 0,1 0 0,-1 1 0,1-1 0,-1 0 0,1 1 0,0-1 0,-1 0 0,1 0 0,0 0 0,0 1 0,0-1 0,0 0 0,1 1 0,6 5-1365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367"/>
    </inkml:context>
    <inkml:brush xml:id="br0">
      <inkml:brushProperty name="width" value="0.05" units="cm"/>
      <inkml:brushProperty name="height" value="0.05" units="cm"/>
    </inkml:brush>
  </inkml:definitions>
  <inkml:trace contextRef="#ctx0" brushRef="#br0">53 46 24575,'0'-45'0,"-25"110"0,18-40 86,1 1-1,0 0 0,-2 41 1,8-59-200,-1 1 0,1-1 0,1 1 0,-1-1 1,1 1-1,1-1 0,0 1 0,0-1 1,1 0-1,0 0 0,0 0 0,1 0 1,-1 0-1,11 12 0,0-4-6712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773"/>
    </inkml:context>
    <inkml:brush xml:id="br0">
      <inkml:brushProperty name="width" value="0.05" units="cm"/>
      <inkml:brushProperty name="height" value="0.05" units="cm"/>
    </inkml:brush>
  </inkml:definitions>
  <inkml:trace contextRef="#ctx0" brushRef="#br0">66 4 24575,'0'-1'0,"0"1"0,0 0 0,0 0 0,0 0 0,0 0 0,-1-1 0,1 1 0,0 0 0,0 0 0,0 0 0,0 0 0,0 0 0,0-1 0,-1 1 0,1 0 0,0 0 0,0 0 0,0 0 0,0 0 0,-1 0 0,1 0 0,0 0 0,0 0 0,0 0 0,0 0 0,-1-1 0,1 1 0,0 0 0,0 0 0,0 0 0,-1 0 0,1 1 0,0-1 0,0 0 0,0 0 0,-1 0 0,1 0 0,0 0 0,0 0 0,0 0 0,0 0 0,-1 0 0,1 0 0,0 0 0,0 1 0,0-1 0,0 0 0,0 0 0,0 0 0,-1 0 0,1 0 0,0 1 0,0-1 0,0 0 0,0 0 0,0 0 0,0 0 0,0 1 0,-10 8 0,5 1 0,-4 6 0,0 0 0,2 1 0,-9 27 0,16-43 0,-1-1 0,1 1 0,0-1 0,0 1 0,0-1 0,0 1 0,0-1 0,0 1 0,0-1 0,0 1 0,0 0 0,0-1 0,0 1 0,0-1 0,0 1 0,0-1 0,1 1 0,-1-1 0,0 1 0,0-1 0,1 1 0,-1-1 0,0 1 0,1-1 0,-1 0 0,0 1 0,1 0 0,0-1 0,0 1 0,0-1 0,0 0 0,0 0 0,0 1 0,0-1 0,0 0 0,1 0 0,-1 0 0,0 0 0,0 0 0,0 0 0,1-1 0,38-11 0,-33 9 0,10-4 0,-5 3 0,-1-1 0,1 2 0,0-1 0,22-2 0,-32 5 0,0 1 0,0 0 0,0 0 0,0 0 0,0 0 0,0 0 0,0 1 0,0-1 0,0 1 0,0-1 0,0 1 0,0 0 0,0 0 0,0-1 0,0 1 0,-1 1 0,1-1 0,0 0 0,-1 0 0,1 1 0,-1-1 0,1 0 0,-1 1 0,0 0 0,1-1 0,-1 1 0,0 0 0,0 0 0,0-1 0,-1 1 0,1 0 0,0 0 0,-1 0 0,1 0 0,0 3 0,-1-1 25,1-1-1,-1 1 0,0 0 1,0 0-1,-1 0 1,1 0-1,-1-1 0,0 1 1,0 0-1,0-1 0,0 1 1,0 0-1,-4 4 1,2-1-310,-1-1 1,-1 0-1,1 1 1,-1-2-1,-10 10 1,3-4-6542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944"/>
    </inkml:context>
    <inkml:brush xml:id="br0">
      <inkml:brushProperty name="width" value="0.05" units="cm"/>
      <inkml:brushProperty name="height" value="0.05" units="cm"/>
    </inkml:brush>
  </inkml:definitions>
  <inkml:trace contextRef="#ctx0" brushRef="#br0">0 43 24575,'0'-3'0,"0"-2"0,2-1 0,3 1 0,6 2 0,4 0 0,5 1 0,3 2 0,5-3 0,3 0 0,2-2 0,-5 1-8191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8.135"/>
    </inkml:context>
    <inkml:brush xml:id="br0">
      <inkml:brushProperty name="width" value="0.05" units="cm"/>
      <inkml:brushProperty name="height" value="0.05" units="cm"/>
    </inkml:brush>
  </inkml:definitions>
  <inkml:trace contextRef="#ctx0" brushRef="#br0">1 3 24575,'0'-2'0,"4"1"0,4 4 0,5 5 0,7 6 0,5 5 0,2 6 0,1 5 0,-4 5 0,-6 4 0,-11 3 0,-15 4 0,-20 2 0,-5-7-8191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1.050"/>
    </inkml:context>
    <inkml:brush xml:id="br0">
      <inkml:brushProperty name="width" value="0.05" units="cm"/>
      <inkml:brushProperty name="height" value="0.05" units="cm"/>
    </inkml:brush>
  </inkml:definitions>
  <inkml:trace contextRef="#ctx0" brushRef="#br0">68 1 24575,'-6'158'-682,"-48"298"-1,46-416-6143</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1.377"/>
    </inkml:context>
    <inkml:brush xml:id="br0">
      <inkml:brushProperty name="width" value="0.05" units="cm"/>
      <inkml:brushProperty name="height" value="0.05" units="cm"/>
    </inkml:brush>
  </inkml:definitions>
  <inkml:trace contextRef="#ctx0" brushRef="#br0">2 469 24575,'0'0'0,"0"0"0,0 0 0,1 0 0,-1 0 0,0 0 0,0 0 0,0 0 0,0 0 0,0 0 0,0 1 0,0-1 0,0 0 0,0 0 0,0 0 0,0 0 0,0 0 0,0 0 0,0 0 0,0 0 0,0 1 0,0-1 0,0 0 0,0 0 0,0 0 0,0 0 0,0 0 0,0 0 0,0 0 0,-1 0 0,1 0 0,0 0 0,0 1 0,0-1 0,0 0 0,0 0 0,0 0 0,0 0 0,0 0 0,0 0 0,0 0 0,0 0 0,0 0 0,-1 0 0,1 0 0,0 0 0,0 0 0,0 0 0,0 0 0,0 0 0,0 0 0,0 0 0,-1 0 0,12 4 0,15-3 0,-1-2 0,1 0 0,47-10 0,-8 1 0,1853-215-6297,-397 50 1846,-1196 130 5668,-277 37 123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2.431"/>
    </inkml:context>
    <inkml:brush xml:id="br0">
      <inkml:brushProperty name="width" value="0.05" units="cm"/>
      <inkml:brushProperty name="height" value="0.05" units="cm"/>
    </inkml:brush>
  </inkml:definitions>
  <inkml:trace contextRef="#ctx0" brushRef="#br0">0 512 24575,'16'-1'0,"-1"0"0,0-2 0,26-7 0,7-1 0,473-65-943,6 27-270,-410 39 1151,1273-96-1206,-199 17-607,-6-26 905,-1140 110 953,176-24 321,-203 25 423,-18 4-704,0 0 0,0 0 0,0 0 0,0 0-1,0 0 1,0 0 0,0 0 0,0 0 0,0 0 0,0 0-1,0-1 1,0 1 0,0 0 0,0 0 0,0 0 0,0 0-1,0 0 1,0 0 0,0 0 0,0 0 0,0 0 0,0 0-1,0 0 1,0 0 0,0 0 0,0 0 0,0 0 0,0 0 0,0 0-1,0-1 1,0 1 0,0 0 0,0 0 0,0 0 0,1 0-1,-1 0 1,0 0 0,0 0 0,0 0 0,0 0 0,0 0-1,0 0 1,0 0 0,0 0 0,0 0 0,0 0 0,0 0-1,-26 0 2321,-55 5-1717,1 4 0,-85 22 0,163-31-626,0 0 0,0 1 0,0 0 0,0-1 0,1 1 0,-1 0 0,0 0 0,0 0 0,0 0 0,1 0 0,-1 1 0,1-1 0,-1 0 0,1 1 0,-1-1 0,1 1 0,0-1 0,0 1 0,-2 3 0,1-1 0,1 1 0,0 0 0,-1 0 0,2 1 0,-1-1 0,0 6 0,0 6 0,-7 281 0,9-204 0,-1-31 0,3 0 0,20 118 0,-22-181 0,-1 1 0,0 0 0,0-1 0,1 1 0,-1-1 0,0 1 0,0 0 0,0-1 0,0 1 0,0 0 0,0-1 0,0 1 0,0 0 0,0-1 0,-1 1 0,1 0 0,0-1 0,0 1 0,0-1 0,-1 1 0,0 1 0,-12-1 0,3-1 0,-43 3 0,-91 17 0,67-7 0,-555 77-2317,448-65-3557</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3.321"/>
    </inkml:context>
    <inkml:brush xml:id="br0">
      <inkml:brushProperty name="width" value="0.05" units="cm"/>
      <inkml:brushProperty name="height" value="0.05" units="cm"/>
    </inkml:brush>
  </inkml:definitions>
  <inkml:trace contextRef="#ctx0" brushRef="#br0">68 23 24575,'-32'-17'0,"30"16"0,1 0 0,-1 1 0,0-1 0,0 0 0,1 1 0,-1-1 0,0 1 0,0 0 0,1 0 0,-1 0 0,0 0 0,0 0 0,0 0 0,0 0 0,1 0 0,-5 2 0,6-2 0,0 0 0,0 0 0,0 0 0,0 1 0,0-1 0,-1 0 0,1 0 0,0 0 0,0 1 0,0-1 0,0 0 0,0 0 0,0 0 0,0 1 0,0-1 0,0 0 0,0 0 0,0 1 0,0-1 0,0 0 0,0 0 0,0 0 0,0 1 0,0-1 0,0 0 0,0 0 0,0 0 0,1 1 0,-1-1 0,0 0 0,0 0 0,0 0 0,0 1 0,0-1 0,1 0 0,-1 0 0,0 0 0,0 0 0,0 0 0,0 0 0,1 1 0,-1-1 0,0 0 0,0 0 0,0 0 0,1 0 0,-1 0 0,11 7 0,-11-7 0,25 12 0,1-1 0,0-1 0,43 9 0,-37-10 0,58 23 0,-88-31 0,0-1 0,0 1 0,0 0 0,0 0 0,-1 0 0,1 1 0,0-1 0,-1 0 0,1 1 0,-1-1 0,1 1 0,-1-1 0,0 1 0,0 0 0,0-1 0,2 4 0,-3-3 0,0-1 0,0 0 0,1 1 0,-1-1 0,-1 1 0,1-1 0,0 1 0,0-1 0,0 0 0,-1 1 0,1-1 0,-1 0 0,1 1 0,-1-1 0,0 0 0,1 0 0,-1 1 0,0-1 0,0 0 0,0 0 0,0 0 0,0 0 0,0 0 0,-2 1 0,-19 16 0,-2-1 0,1-1 0,-35 17 0,-10 6 0,36-18-1365,5-4-5461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3.640"/>
    </inkml:context>
    <inkml:brush xml:id="br0">
      <inkml:brushProperty name="width" value="0.05" units="cm"/>
      <inkml:brushProperty name="height" value="0.05" units="cm"/>
    </inkml:brush>
  </inkml:definitions>
  <inkml:trace contextRef="#ctx0" brushRef="#br0">25 14 24575,'-16'-10'0,"9"6"0,7 4 0,0 0 0,0 0 0,0 0 0,0 0 0,0 1 0,0-1 0,0 0 0,0 0 0,0 0 0,0 0 0,0 0 0,0 0 0,0 0 0,0 0 0,0 0 0,0 0 0,0 0 0,0 0 0,0 0 0,0 0 0,0 0 0,0 1 0,0-1 0,0 0 0,0 0 0,0 0 0,0 0 0,0 0 0,0 0 0,0 0 0,0 0 0,0 0 0,0 0 0,0 0 0,0 0 0,0 0 0,0 0 0,0 1 0,0-1 0,0 0 0,0 0 0,0 0 0,0 0 0,0 0 0,0 0 0,0 0 0,0 0 0,0 0 0,0 0 0,-1 0 0,1 0 0,0 0 0,0 0 0,0 0 0,0 0 0,0 0 0,0 0 0,0 0 0,0 0 0,0 0 0,0 0 0,0 0 0,0 0 0,0 0 0,0 0 0,-1 0 0,1 0 0,0 0 0,0 0 0,2 2 0,-1 0 0,1 0 0,-1 0 0,1 0 0,0-1 0,0 1 0,-1 0 0,1-1 0,1 0 0,-1 1 0,0-1 0,3 1 0,31 13 0,-22-11 0,38 14 0,-25-9 0,0 1 0,0 1 0,31 18 0,-55-27 0,0 0 0,0 0 0,0 0 0,-1 0 0,1 1 0,0-1 0,-1 1 0,0-1 0,0 1 0,0 0 0,0 0 0,3 5 0,-5-6 0,1 0 0,-1 0 0,0 0 0,1 0 0,-1 0 0,0 0 0,0 0 0,0 0 0,-1 0 0,1 0 0,0 0 0,-1 0 0,1 0 0,-1 0 0,0 0 0,0 0 0,0 0 0,0-1 0,0 1 0,0 0 0,0 0 0,-3 2 0,-6 7-273,-1 0 0,0 0 0,-1-1 0,-17 12 0,-15 8-6553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580"/>
    </inkml:context>
    <inkml:brush xml:id="br0">
      <inkml:brushProperty name="width" value="0.05" units="cm"/>
      <inkml:brushProperty name="height" value="0.05" units="cm"/>
    </inkml:brush>
  </inkml:definitions>
  <inkml:trace contextRef="#ctx0" brushRef="#br0">310 79 24575,'4'-21'0,"-4"19"0,1 1 0,-1 0 0,0-1 0,1 1 0,-1 0 0,0-1 0,0 1 0,0-1 0,0 1 0,0 0 0,0-1 0,0 1 0,0-1 0,-1 1 0,1 0 0,0-1 0,-1 1 0,1 0 0,-1-1 0,1 1 0,-1 0 0,0 0 0,0 0 0,0-1 0,1 1 0,-1 0 0,0 0 0,0 0 0,-1 0 0,0-1 0,-2 0 0,0 0 0,0 0 0,0 0 0,0 0 0,0 1 0,-1-1 0,1 1 0,0 0 0,-1 0 0,1 1 0,0 0 0,-1-1 0,1 1 0,-1 1 0,1-1 0,-1 1 0,1-1 0,0 1 0,-1 1 0,-6 2 0,-3 1 0,1 0 0,0 1 0,0 1 0,1 1 0,-14 9 0,20-13 0,0 1 0,0 0 0,1 1 0,0-1 0,0 1 0,0 0 0,1 0 0,-1 1 0,2-1 0,-1 1 0,1 0 0,-3 8 0,4-10 0,1-1 0,0 1 0,0 0 0,1-1 0,-1 1 0,1 0 0,0 0 0,0-1 0,1 1 0,-1 0 0,1 0 0,0-1 0,1 1 0,-1-1 0,1 1 0,-1-1 0,2 1 0,-1-1 0,0 0 0,5 6 0,-2-4 0,0 0 0,0-1 0,1 1 0,0-1 0,0 0 0,0-1 0,0 0 0,13 7 0,2-2 0,35 11 0,-29-11 0,-26-9 0,0 0 0,0 1 0,0-1 0,-1 0 0,1 0 0,0 1 0,0-1 0,0 1 0,0-1 0,-1 1 0,1-1 0,0 1 0,0-1 0,-1 1 0,1 0 0,0 0 0,-1-1 0,1 1 0,-1 0 0,2 1 0,-2-1 0,-1 0 0,1-1 0,0 1 0,0-1 0,0 1 0,0 0 0,0-1 0,-1 1 0,1 0 0,0-1 0,-1 1 0,1-1 0,0 1 0,-1-1 0,1 1 0,-1-1 0,1 1 0,-1-1 0,1 1 0,-1-1 0,0 1 0,-6 3 0,1 0 0,-1 0 0,-12 4 0,17-7 0,-174 62-1365,149-55-5461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1.632"/>
    </inkml:context>
    <inkml:brush xml:id="br0">
      <inkml:brushProperty name="width" value="0.05" units="cm"/>
      <inkml:brushProperty name="height" value="0.05" units="cm"/>
    </inkml:brush>
  </inkml:definitions>
  <inkml:trace contextRef="#ctx0" brushRef="#br0">145 56 24575,'0'-1'0,"-1"1"0,1-1 0,0 1 0,-1-1 0,1 1 0,-1 0 0,1-1 0,0 1 0,-1 0 0,1-1 0,-1 1 0,1 0 0,-1 0 0,1-1 0,-1 1 0,1 0 0,-1 0 0,1 0 0,-1 0 0,1 0 0,-1 0 0,0 0 0,1 0 0,-1 0 0,1 0 0,-1 0 0,1 0 0,-1 0 0,0 0 0,0 1 0,1 0 0,-1-1 0,0 1 0,1 0 0,-1 0 0,1-1 0,-1 1 0,1 0 0,-1 0 0,1 0 0,-1 0 0,1-1 0,0 1 0,-1 2 0,-3 33 0,3 7 0,0 22 0,-14 98 0,-29 33 0,24-120 0,-15 118 0,34-187 0,1-1 0,-1 1 0,1-1 0,1 1 0,-1-1 0,3 8 0,-3-12 0,0-1 0,1 1 0,0 0 0,-1-1 0,1 1 0,0-1 0,0 1 0,0-1 0,0 1 0,0-1 0,0 0 0,0 0 0,1 1 0,-1-1 0,0 0 0,1 0 0,-1 0 0,1 0 0,-1 0 0,1-1 0,-1 1 0,1 0 0,0-1 0,-1 1 0,1-1 0,0 1 0,2-1 0,24 2 0,0-2 0,0 0 0,38-7 0,-38 3 0,-1 2 0,1 1 0,42 3 0,-51 1 0,30 10 0,-47-13 0,-2 0 0,1 0 0,-1 0 0,1 0 0,-1 0 0,0 0 0,1 0 0,-1 0 0,1-1 0,-1 1 0,0 0 0,1 0 0,-1 0 0,0 0 0,1-1 0,-1 1 0,0 0 0,1 0 0,-1-1 0,0 1 0,0 0 0,1-1 0,-1 1 0,0 0 0,0-1 0,1 1 0,-1 0 0,0-1 0,0 1 0,0 0 0,0-1 0,0 1 0,0-1 0,0 1 0,0 0 0,1-1 0,-1 1 0,0-1 0,-1 0 0,3-23 0,-2 14 0,33-345 0,-29 270 0,4-1 0,37-161 0,-43 241 0,0-3 0,1 1 0,-2-1 0,1 0 0,-1 1 0,-1-13 0,0 19 0,0 1 0,0-1 0,0 0 0,-1 1 0,1-1 0,0 1 0,-1-1 0,0 1 0,1-1 0,-1 1 0,0-1 0,0 1 0,0-1 0,0 1 0,0 0 0,0-1 0,0 1 0,0 0 0,0 0 0,-1 0 0,1 0 0,0 0 0,-1 0 0,1 1 0,-1-1 0,1 0 0,-1 1 0,1-1 0,-1 1 0,0-1 0,1 1 0,-1 0 0,0-1 0,-2 1 0,-157 0 0,72 2 0,61-3 0,16 0 0,0 1 0,0 0 0,0 1 0,-15 2 0,20 0-1365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790"/>
    </inkml:context>
    <inkml:brush xml:id="br0">
      <inkml:brushProperty name="width" value="0.05" units="cm"/>
      <inkml:brushProperty name="height" value="0.05" units="cm"/>
    </inkml:brush>
  </inkml:definitions>
  <inkml:trace contextRef="#ctx0" brushRef="#br0">8 30 24575,'2'-1'0,"0"0"0,0-1 0,-1 1 0,1-1 0,0 1 0,-1-1 0,1 0 0,-1 0 0,0 0 0,1 0 0,-1 0 0,1-3 0,0 1 0,1 15 0,-2 10 0,-3 18-341,-1-1 0,-3 1-1,-12 49 1,13-67-6485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983"/>
    </inkml:context>
    <inkml:brush xml:id="br0">
      <inkml:brushProperty name="width" value="0.05" units="cm"/>
      <inkml:brushProperty name="height" value="0.05" units="cm"/>
    </inkml:brush>
  </inkml:definitions>
  <inkml:trace contextRef="#ctx0" brushRef="#br0">23 68 24575,'-2'-13'0,"-3"-7"0,-3 0 0,0 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5.303"/>
    </inkml:context>
    <inkml:brush xml:id="br0">
      <inkml:brushProperty name="width" value="0.05" units="cm"/>
      <inkml:brushProperty name="height" value="0.05" units="cm"/>
    </inkml:brush>
  </inkml:definitions>
  <inkml:trace contextRef="#ctx0" brushRef="#br0">0 1 24575,'17'25'0,"-14"-21"0,1 0 0,-1 1 0,0-1 0,-1 1 0,1 0 0,2 7 0,-2 3 0,0-1 0,-1 0 0,0 27 0,2 10 0,-1-53 0,0 0 0,0-1 0,0 1 0,0 0 0,0-1 0,0 0 0,3-5 0,19-21 0,-9 9 0,0 1 0,1 1 0,1 1 0,1 0 0,27-19 0,-43 35 0,0-1 0,0 0 0,0 1 0,0-1 0,0 1 0,0 0 0,0 0 0,0 0 0,0 1 0,1-1 0,-1 1 0,0 0 0,1 0 0,-1 0 0,0 0 0,0 0 0,1 1 0,-1-1 0,5 2 0,-5 0 0,1 0 0,-1 0 0,0 0 0,0 0 0,0 1 0,0-1 0,-1 1 0,1 0 0,-1 0 0,1-1 0,-1 2 0,0-1 0,0 0 0,0 0 0,0 1 0,1 5 0,4 11-682,8 38-1,-11-37-6143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5.813"/>
    </inkml:context>
    <inkml:brush xml:id="br0">
      <inkml:brushProperty name="width" value="0.05" units="cm"/>
      <inkml:brushProperty name="height" value="0.05" units="cm"/>
    </inkml:brush>
  </inkml:definitions>
  <inkml:trace contextRef="#ctx0" brushRef="#br0">167 89 24575,'0'-8'0,"0"1"0,0-1 0,-1 0 0,0 0 0,-1 0 0,-2-8 0,3 15 0,1-1 0,-1 1 0,0-1 0,1 1 0,-1-1 0,0 1 0,0 0 0,0-1 0,0 1 0,0 0 0,0 0 0,-1 0 0,1 0 0,0 0 0,-1 0 0,1 0 0,0 0 0,-1 1 0,1-1 0,-1 0 0,1 1 0,-1-1 0,1 1 0,-1 0 0,0 0 0,1-1 0,-1 1 0,1 0 0,-1 0 0,0 0 0,1 1 0,-1-1 0,0 0 0,1 0 0,-1 1 0,-2 1 0,-4 1 0,0 0 0,0 0 0,0 1 0,1 1 0,-1-1 0,1 1 0,-7 7 0,10-10 0,1 1 0,0 0 0,0 0 0,0 0 0,0 0 0,1 0 0,-1 1 0,1 0 0,0-1 0,0 1 0,0 0 0,0 0 0,1 0 0,0 0 0,0 0 0,-1 6 0,2-9 0,0 0 0,0 1 0,0-1 0,0 0 0,0 1 0,0-1 0,1 0 0,-1 0 0,1 1 0,-1-1 0,1 0 0,-1 0 0,1 0 0,0 0 0,-1 0 0,1 0 0,0 0 0,0 0 0,0 0 0,0 0 0,0 0 0,1 1 0,1-1 0,-1 0 0,1 1 0,0-1 0,0 0 0,0 0 0,0-1 0,0 1 0,0-1 0,4 1 0,1-1 0,0 0 0,0 0 0,0-1 0,1 0 0,-1 0 0,11-4 0,-13 2 0,0 0 0,-1 0 0,1 0 0,-1-1 0,0 1 0,0-1 0,0-1 0,6-6 0,5-3 0,-16 14 0,0-1 0,0 1 0,0 0 0,0 0 0,0 0 0,0 0 0,1 0 0,-1-1 0,0 1 0,0 0 0,0 0 0,0 0 0,1 0 0,-1 0 0,0 0 0,0 0 0,0-1 0,1 1 0,-1 0 0,0 0 0,0 0 0,0 0 0,1 0 0,-1 0 0,0 0 0,0 0 0,0 0 0,1 0 0,-1 0 0,0 0 0,0 0 0,1 1 0,-1-1 0,0 0 0,0 0 0,0 0 0,0 0 0,1 0 0,-1 0 0,0 0 0,0 0 0,0 1 0,0-1 0,1 0 0,-1 0 0,0 0 0,0 0 0,0 1 0,0-1 0,0 0 0,0 0 0,0 0 0,0 1 0,1-1 0,-1 0 0,0 0 0,0 0 0,0 1 0,0-1 0,0 0 0,1 16 0,-1-15 0,-13 214 0,3-62 0,4 105 0,6-254 0,0-1 0,-1 1 0,1-1 0,-1 1 0,1-1 0,-1 1 0,-2 4 0,3-8 0,0 0 0,0 0 0,0 1 0,0-1 0,0 0 0,0 0 0,-1 0 0,1 0 0,0 0 0,0 0 0,0 1 0,0-1 0,0 0 0,0 0 0,-1 0 0,1 0 0,0 0 0,0 0 0,0 0 0,0 0 0,-1 0 0,1 0 0,0 0 0,0 0 0,0 0 0,0 0 0,0 0 0,-1 0 0,1 0 0,0 0 0,0 0 0,0 0 0,0 0 0,-1 0 0,1 0 0,0 0 0,0 0 0,0 0 0,0 0 0,0 0 0,-1 0 0,1-1 0,0 1 0,0 0 0,0 0 0,0 0 0,0 0 0,-9-17 0,-2-17 0,1-1 0,3 1 0,0-1 0,3 0 0,0-1 0,3-42 0,1 74 0,0-1 0,0 0 0,1 1 0,-1-1 0,1 1 0,0-1 0,0 1 0,1-1 0,3-7 0,-3 10 0,-1 0 0,0 1 0,1-1 0,-1 1 0,1-1 0,-1 1 0,1 0 0,0-1 0,-1 1 0,1 0 0,0 0 0,0 0 0,0 1 0,0-1 0,0 0 0,0 1 0,0-1 0,0 1 0,0 0 0,0-1 0,0 1 0,0 0 0,0 0 0,3 1 0,36 6-1365,-22-3-5461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6.051"/>
    </inkml:context>
    <inkml:brush xml:id="br0">
      <inkml:brushProperty name="width" value="0.05" units="cm"/>
      <inkml:brushProperty name="height" value="0.05" units="cm"/>
    </inkml:brush>
  </inkml:definitions>
  <inkml:trace contextRef="#ctx0" brushRef="#br0">8 25 24575,'-2'-9'0,"-1"0"0,0 3 0,3 7 0,2 8 0,-1 6 0,1 11 0,-1 7 0,0 6 0,0 6 0,-1 3 0,0 0 0,0 0 0,0-3 0,0-11-8191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6.376"/>
    </inkml:context>
    <inkml:brush xml:id="br0">
      <inkml:brushProperty name="width" value="0.05" units="cm"/>
      <inkml:brushProperty name="height" value="0.05" units="cm"/>
    </inkml:brush>
  </inkml:definitions>
  <inkml:trace contextRef="#ctx0" brushRef="#br0">52 212 24575,'0'-1'0,"1"0"0,-1-1 0,0 1 0,1 0 0,-1-1 0,1 1 0,-1 0 0,1 0 0,0 0 0,-1 0 0,1-1 0,0 1 0,0 0 0,0 0 0,0 0 0,0 1 0,0-1 0,0 0 0,2-1 0,30-16 0,-10 6 0,-13 5 0,0-1 0,-1 0 0,0-1 0,0 1 0,12-18 0,-19 23 0,0 0 0,0 0 0,-1 0 0,1 0 0,-1 0 0,0 0 0,0-1 0,0 1 0,0 0 0,0-1 0,0-3 0,-1 5 0,-1 0 0,1 0 0,0 0 0,-1 0 0,1 0 0,-1 0 0,1 0 0,-1 0 0,0 0 0,0 1 0,0-1 0,0 0 0,0 1 0,0-1 0,0 1 0,-1-1 0,1 1 0,-1-1 0,1 1 0,-1 0 0,-1-2 0,0 2 0,0-1 0,0 1 0,0-1 0,0 1 0,0 0 0,0 0 0,0 0 0,0 1 0,-1-1 0,1 1 0,0 0 0,0 0 0,-1 0 0,1 0 0,0 0 0,0 1 0,-1-1 0,1 1 0,0 0 0,0 0 0,0 0 0,0 0 0,0 1 0,0-1 0,0 1 0,1 0 0,-1 0 0,-4 4 0,-1 0 0,1 1 0,0 0 0,1 0 0,-1 0 0,1 1 0,1 0 0,-1 0 0,-5 14 0,5-10 49,1 1 0,1 0 0,0 0-1,1 0 1,0 0 0,-1 24 0,3-33-110,1 0 0,0 0 0,0 0 0,0 0 0,1 0 0,-1 0 0,1 0 0,0 0 0,0-1 0,1 1 0,-1 0 0,1 0 0,-1-1 0,1 1 0,0-1 0,1 0 0,-1 0 0,0 0 1,1 0-1,0 0 0,0 0 0,-1 0 0,2-1 0,-1 0 0,0 1 0,0-1 0,5 1 0,14 5-6765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016"/>
    </inkml:context>
    <inkml:brush xml:id="br0">
      <inkml:brushProperty name="width" value="0.05" units="cm"/>
      <inkml:brushProperty name="height" value="0.05" units="cm"/>
    </inkml:brush>
  </inkml:definitions>
  <inkml:trace contextRef="#ctx0" brushRef="#br0">92 246 24575,'-7'-7'0,"-1"-1"0,0 1 0,0-1 0,-16-8 0,24 15 0,-1 1 0,1 0 0,0 0 0,-1 0 0,1 0 0,0 0 0,0 0 0,-1 0 0,1 0 0,0 0 0,-1 0 0,1 0 0,0 0 0,0 0 0,-1 0 0,1 0 0,0 0 0,-1 0 0,1 0 0,0 0 0,0 0 0,-1 1 0,1-1 0,0 0 0,0 0 0,-1 0 0,1 0 0,0 1 0,0-1 0,-1 0 0,1 0 0,0 0 0,0 1 0,0-1 0,0 0 0,-1 0 0,1 1 0,0-1 0,0 0 0,0 1 0,0-1 0,0 0 0,0 0 0,0 1 0,0-1 0,0 0 0,0 1 0,0-1 0,-2 19 0,2-15 0,-19 361 0,17-346 0,0-11 0,1 0 0,1 0 0,0 0 0,0 0 0,1 8 0,-1-16 0,0 1 0,0-1 0,0 0 0,0 0 0,0 0 0,0 0 0,0 0 0,0 0 0,0 0 0,0 0 0,0 0 0,0 0 0,0 0 0,0 0 0,0 1 0,0-1 0,0 0 0,0 0 0,0 0 0,0 0 0,0 0 0,0 0 0,0 0 0,0 0 0,0 0 0,0 0 0,0 0 0,0 0 0,0 0 0,0 0 0,1 1 0,-1-1 0,0 0 0,0 0 0,0 0 0,0 0 0,0 0 0,0 0 0,0 0 0,0 0 0,0 0 0,0 0 0,0 0 0,0 0 0,0 0 0,1 0 0,-1 0 0,0 0 0,0 0 0,0 0 0,0 0 0,0 0 0,0 0 0,0 0 0,0 0 0,0 0 0,0 0 0,0 0 0,0 0 0,1 0 0,-1 0 0,0 0 0,0 0 0,0 0 0,0-1 0,4-6 0,2-12 0,1-29 0,-3 0 0,-2-90 0,-2 79 0,-7-105 0,1 15 0,6 146 0,0-1 0,0 1 0,0 0 0,1 0 0,-1 0 0,1-1 0,0 1 0,1-3 0,-2 6 0,0-1 0,1 1 0,-1-1 0,1 1 0,-1-1 0,1 1 0,-1-1 0,1 1 0,-1 0 0,1-1 0,-1 1 0,1 0 0,-1-1 0,1 1 0,0 0 0,-1 0 0,1 0 0,-1-1 0,1 1 0,0 0 0,-1 0 0,1 0 0,0 0 0,-1 0 0,1 0 0,-1 0 0,1 0 0,0 1 0,-1-1 0,1 0 0,0 0 0,-1 0 0,1 1 0,-1-1 0,1 0 0,-1 1 0,1-1 0,-1 0 0,1 1 0,-1-1 0,1 1 0,-1-1 0,1 2 0,11 6 0,-1 1 0,0 1 0,-1-1 0,0 2 0,0 0 0,-1 0 0,-1 0 0,0 1 0,0 1 0,-1-1 0,7 20 0,-12-27 17,-1 1 0,0 0 0,-1 0 1,0 0-1,0 0 0,0-1 0,0 1 0,-1 0 0,0 0 0,0 0 0,-1-1 0,1 1 0,-1-1 0,0 1 0,-1-1 0,0 0 0,1 1 0,-1-2 1,-6 8-1,2-3-207,-1 0 0,0-1 1,0 0-1,0 0 0,-1-1 1,-1 0-1,1 0 1,-20 9-1,10-8-6636</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325"/>
    </inkml:context>
    <inkml:brush xml:id="br0">
      <inkml:brushProperty name="width" value="0.05" units="cm"/>
      <inkml:brushProperty name="height" value="0.05" units="cm"/>
    </inkml:brush>
  </inkml:definitions>
  <inkml:trace contextRef="#ctx0" brushRef="#br0">0 54 24575,'2'1'0,"-1"-1"0,1 1 0,-1 0 0,1-1 0,-1 1 0,0 0 0,1 0 0,-1 0 0,0 0 0,0 0 0,0 0 0,0 0 0,0 1 0,0-1 0,1 2 0,14 21 0,-3 1 0,-1 2 0,-1 0 0,-1 0 0,-2 1 0,6 31 0,-18-82 0,1 1 0,1-1 0,2-37 0,1 45 0,0 0 0,1 0 0,0 0 0,2 0 0,0 1 0,0-1 0,9-18 0,-4 20-1365,-1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689"/>
    </inkml:context>
    <inkml:brush xml:id="br0">
      <inkml:brushProperty name="width" value="0.05" units="cm"/>
      <inkml:brushProperty name="height" value="0.05" units="cm"/>
    </inkml:brush>
  </inkml:definitions>
  <inkml:trace contextRef="#ctx0" brushRef="#br0">67 76 24575,'0'-4'0,"-2"-28"0,2 31 0,0-1 0,-1 0 0,1 1 0,-1-1 0,1 0 0,-1 1 0,1-1 0,-1 1 0,0-1 0,0 1 0,0-1 0,0 1 0,0 0 0,0-1 0,-2-1 0,2 3 0,1 0 0,-1 0 0,1 0 0,-1-1 0,1 1 0,-1 0 0,1 0 0,-1 0 0,0 0 0,1 0 0,-1 0 0,1 0 0,-1 1 0,1-1 0,-1 0 0,1 0 0,-1 0 0,1 0 0,-1 1 0,1-1 0,0 0 0,-1 0 0,1 1 0,-1-1 0,1 0 0,0 1 0,-1-1 0,1 1 0,-1-1 0,1 0 0,0 1 0,0-1 0,-1 1 0,1-1 0,0 1 0,0-1 0,0 1 0,-1-1 0,1 2 0,-9 22 0,8-22 0,-5 20 0,0 1 0,1 0 0,2 0 0,0 0 0,2 0 0,0 0 0,4 34 0,-3-54 0,1 0 0,-1 0 0,1 1 0,0-1 0,0 0 0,0 0 0,0 0 0,1 0 0,-1 0 0,1 0 0,0 0 0,-1-1 0,1 1 0,5 4 0,-6-6 0,1 0 0,-1 0 0,1-1 0,0 1 0,-1 0 0,1-1 0,0 1 0,0-1 0,-1 0 0,1 1 0,0-1 0,0 0 0,-1 0 0,1 0 0,0 0 0,0-1 0,0 1 0,-1 0 0,1-1 0,0 1 0,-1-1 0,1 0 0,0 1 0,-1-1 0,1 0 0,-1 0 0,1 0 0,1-2 0,7-4 0,-2 0 0,1 0 0,-1-1 0,-1 0 0,1-1 0,-1 1 0,-1-1 0,1-1 0,-2 1 0,8-17 0,-9 18 0,-1 0 0,0 0 0,0-1 0,0 1 0,-2-1 0,1 0 0,-1 0 0,0 0 0,0 0 0,-1 0 0,-1 1 0,0-1 0,-3-16 0,3 22 0,0-1 0,0 0 0,-1 1 0,1-1 0,-1 1 0,0-1 0,0 1 0,-1 0 0,1 0 0,0 0 0,-1 0 0,0 1 0,0-1 0,0 0 0,0 1 0,0 0 0,0 0 0,-1 0 0,1 0 0,-1 1 0,1-1 0,-1 1 0,0 0 0,1 0 0,-1 0 0,0 0 0,0 1 0,0 0 0,0-1 0,1 2 0,-1-1 0,0 0 0,0 1 0,0-1 0,0 1 0,1 0 0,-1 0 0,0 1 0,1-1 0,-1 1 0,1 0 0,0 0 0,-1 0 0,1 0 0,-4 4 0,-8 12-1365,4 0-5461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938"/>
    </inkml:context>
    <inkml:brush xml:id="br0">
      <inkml:brushProperty name="width" value="0.05" units="cm"/>
      <inkml:brushProperty name="height" value="0.05" units="cm"/>
    </inkml:brush>
  </inkml:definitions>
  <inkml:trace contextRef="#ctx0" brushRef="#br0">171 70 24575,'0'-5'0,"0"1"0,0 0 0,-1-1 0,0 1 0,0 0 0,0-1 0,0 1 0,0 0 0,-1 0 0,0 0 0,0 0 0,-3-4 0,5 7 0,-1 0 0,0 0 0,0 1 0,1-1 0,-1 0 0,0 0 0,0 1 0,0-1 0,0 1 0,0-1 0,0 1 0,0-1 0,0 1 0,0-1 0,0 1 0,0 0 0,-1 0 0,1-1 0,0 1 0,-1 0 0,0 1 0,-1-1 0,1 1 0,0-1 0,0 1 0,0 0 0,0 0 0,0 0 0,0 0 0,0 0 0,1 0 0,-1 1 0,0-1 0,0 0 0,-1 3 0,-7 7 0,1-1 0,1 1 0,0 1 0,1 0 0,0 0 0,-10 24 0,9-17 0,1 0 0,1 1 0,1-1 0,-2 24 0,6-38-65,0 0 0,0 0 0,1 0 0,0 0 0,0 0 0,1 0 0,-1 0 0,1-1 0,0 1 0,0 0 0,1 0 0,-1-1 0,1 1 0,0 0 0,1-1 0,-1 0 0,1 1 0,-1-1 0,1 0 0,6 5 0,7 3-6761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6.674"/>
    </inkml:context>
    <inkml:brush xml:id="br0">
      <inkml:brushProperty name="width" value="0.05" units="cm"/>
      <inkml:brushProperty name="height" value="0.05" units="cm"/>
    </inkml:brush>
  </inkml:definitions>
  <inkml:trace contextRef="#ctx0" brushRef="#br0">21 19 24575,'-2'-2'0,"-3"-1"0,-3 0 0,2 1 0,7 0 0,7 1 0,7 1 0,6 0 0,3 0 0,2 0 0,2 0 0,-3-2 0,-5-1-8191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3.263"/>
    </inkml:context>
    <inkml:brush xml:id="br0">
      <inkml:brushProperty name="width" value="0.05" units="cm"/>
      <inkml:brushProperty name="height" value="0.05" units="cm"/>
    </inkml:brush>
  </inkml:definitions>
  <inkml:trace contextRef="#ctx0" brushRef="#br0">367 83 24575,'0'-1'0,"-1"0"0,1-1 0,0 1 0,-1 0 0,1 0 0,-1 0 0,1 0 0,-1 0 0,1 0 0,-1 0 0,0 0 0,0 0 0,1 0 0,-1 0 0,0 0 0,0 0 0,0 1 0,0-1 0,0 0 0,0 1 0,0-1 0,0 1 0,0-1 0,-1 1 0,1-1 0,0 1 0,0 0 0,0 0 0,-2-1 0,-39-3 0,40 4 0,-7 0 0,0 1 0,-1-1 0,1 2 0,0-1 0,0 1 0,0 1 0,1-1 0,-1 1 0,0 1 0,1 0 0,-8 5 0,5-2 0,1 0 0,0 1 0,1 0 0,-1 0 0,2 1 0,-1 1 0,-9 13 0,5-2 0,0 0 0,2 1 0,1 0 0,0 0 0,2 1 0,0 0 0,-7 45 0,11-45 0,1 1 0,2-1 0,0 0 0,1 0 0,2 1 0,0-1 0,1 0 0,2 0 0,8 28 0,-8-38 0,0 1 0,1-1 0,0 0 0,1 0 0,0-1 0,1 0 0,1 0 0,0-1 0,0 0 0,1 0 0,0-1 0,1-1 0,0 0 0,1 0 0,0-1 0,13 7 0,-3-4 0,0-2 0,0 0 0,0-2 0,1 0 0,0-1 0,1-2 0,-1 0 0,1-1 0,34-1 0,-41-3 0,1 0 0,-1-2 0,1 0 0,-1-1 0,0 0 0,0-1 0,-1-1 0,1-1 0,-1 0 0,-1-2 0,0 1 0,0-2 0,20-15 0,-17 8 0,0 0 0,-2-2 0,0 0 0,0 0 0,-2-1 0,-1-1 0,15-30 0,-13 20 0,-2-2 0,-1 1 0,-1-1 0,9-57 0,-17 74 0,-1 0 0,0-1 0,-2 1 0,0 0 0,-1 0 0,0-1 0,-1 1 0,-7-24 0,5 27 0,-1 1 0,0 0 0,0 0 0,-1 1 0,-1 0 0,0 0 0,-1 0 0,0 1 0,0 0 0,-1 1 0,-11-10 0,8 8 0,-1 1 0,0 0 0,-1 1 0,0 1 0,0 0 0,0 1 0,-1 0 0,0 1 0,-1 1 0,0 1 0,1 0 0,-1 0 0,0 2 0,-1 0 0,1 1 0,0 1 0,0 0 0,-1 1 0,1 1 0,0 0 0,0 1 0,0 1 0,0 1 0,-27 12 0,25-10-1365,3 0-5461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8.763"/>
    </inkml:context>
    <inkml:brush xml:id="br0">
      <inkml:brushProperty name="width" value="0.05" units="cm"/>
      <inkml:brushProperty name="height" value="0.05" units="cm"/>
    </inkml:brush>
  </inkml:definitions>
  <inkml:trace contextRef="#ctx0" brushRef="#br0">54 221 24575,'-3'1'0,"0"0"0,0 1 0,0-1 0,0 0 0,0 1 0,0 0 0,0 0 0,1 0 0,-1 0 0,1 0 0,-1 0 0,-3 6 0,6-8 0,0 0 0,0 0 0,-1 0 0,1 1 0,0-1 0,0 0 0,0 0 0,0 0 0,0 1 0,0-1 0,0 0 0,0 0 0,0 1 0,0-1 0,0 0 0,0 0 0,0 0 0,0 1 0,0-1 0,0 0 0,0 0 0,0 1 0,0-1 0,0 0 0,0 0 0,0 0 0,1 1 0,-1-1 0,0 0 0,0 0 0,0 0 0,0 0 0,0 1 0,1-1 0,-1 0 0,0 0 0,0 0 0,0 0 0,1 1 0,11-1 0,11-5 0,-7-2 0,0-1 0,-1 0 0,-1-1 0,1 0 0,13-12 0,-24 17 0,1 0 0,-1 0 0,1 0 0,-1-1 0,-1 1 0,1-1 0,-1 0 0,1 0 0,-1 0 0,-1 0 0,1-1 0,-1 1 0,0-1 0,0 0 0,0 0 0,-1 1 0,1-13 0,-2 16 0,1 1 0,-1-1 0,0 1 0,0-1 0,-1 0 0,1 1 0,0-1 0,0 1 0,-1-1 0,1 0 0,-1 1 0,1-1 0,-1 1 0,0 0 0,0-1 0,0 1 0,0-1 0,0 1 0,0 0 0,0 0 0,0 0 0,0-1 0,0 1 0,0 0 0,-1 1 0,1-1 0,-1 0 0,1 0 0,0 0 0,-1 1 0,1-1 0,-1 1 0,-2-1 0,1 1 0,-1 0 0,1 0 0,0 0 0,-1 0 0,1 1 0,-1 0 0,1-1 0,0 1 0,-1 0 0,1 1 0,0-1 0,0 1 0,0-1 0,-5 5 0,-4 3 0,1 1 0,0 0 0,0 0 0,1 1 0,1 1 0,0-1 0,-11 20 0,16-24 0,-1 2 0,1-1 0,0 0 0,1 1 0,0 0 0,0 0 0,1 0 0,0 0 0,1 0 0,0 0 0,0 0 0,1 1 0,1 8 0,-1-16 0,0 0 0,0 0 0,1 0 0,-1-1 0,1 1 0,-1 0 0,1 0 0,-1-1 0,1 1 0,0-1 0,0 1 0,0 0 0,0-1 0,0 0 0,0 1 0,0-1 0,0 1 0,1-1 0,-1 0 0,0 0 0,1 0 0,-1 0 0,1 0 0,0 0 0,-1 0 0,1-1 0,-1 1 0,1 0 0,0-1 0,0 0 0,-1 1 0,1-1 0,0 0 0,0 0 0,0 0 0,-1 0 0,1 0 0,0 0 0,0 0 0,0-1 0,1 0 0,6-1 0,0-1 0,-1 0 0,0 0 0,0-1 0,0 0 0,15-10 0,-12 7 0,-1-1 0,0 0 0,0-1 0,0 0 0,-1 0 0,0-1 0,-1 0 0,0-1 0,-1 0 0,0 0 0,0 0 0,-2-1 0,1 0 0,-1 0 0,-1-1 0,0 0 0,-1 1 0,-1-1 0,1 0 0,-2 0 0,0-20 0,-3-10 0,5 42 0,3 8 0,4 9 0,-3 5 0,-1-1 0,-1 1 0,0 0 0,3 38 0,-7 88 0,-2-239 0,2-39 0,-1 130 0,0 0 0,0 0 0,0 0 0,0-1 0,0 1 0,1 0 0,-1 0 0,0 0 0,1-1 0,-1 1 0,1 0 0,-1 0 0,1 0 0,0 0 0,-1 0 0,1 0 0,0 0 0,1-1 0,-1 2 0,0-1 0,0 1 0,-1 0 0,1-1 0,0 1 0,0 0 0,0 0 0,0 0 0,0 0 0,-1 0 0,1 0 0,0 0 0,0 0 0,0 0 0,0 0 0,0 0 0,-1 0 0,1 1 0,2-1 0,0 2 0,0 0 0,0 0 0,1 0 0,-1 0 0,0 0 0,-1 0 0,1 1 0,0 0 0,-1-1 0,4 6 0,0 1 0,-1 1 0,0-1 0,0 1 0,-1 1 0,-1-1 0,1 1 0,-2-1 0,0 1 0,0 0 0,-1 0 0,0 0 0,0 0 0,-2 0 0,1 0 0,-1 0 0,-1-1 0,0 1 0,-6 17 0,6-23-80,0-1 0,-1 1-1,0-1 1,0 0 0,0 0-1,0 0 1,0 0 0,-1-1-1,0 0 1,0 1 0,0-1 0,0 0-1,0-1 1,0 1 0,-1-1-1,-8 4 1,-19 5-6746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0.385"/>
    </inkml:context>
    <inkml:brush xml:id="br0">
      <inkml:brushProperty name="width" value="0.05" units="cm"/>
      <inkml:brushProperty name="height" value="0.05" units="cm"/>
    </inkml:brush>
  </inkml:definitions>
  <inkml:trace contextRef="#ctx0" brushRef="#br0">14 39 24575,'0'-5'0,"0"2"0,0 0 0,0 0 0,0 0 0,0 0 0,0 1 0,-1-1 0,0 0 0,1 0 0,-3-4 0,3 7 0,0 0 0,-1 0 0,1 0 0,0 0 0,0 0 0,-1 1 0,1-1 0,0 0 0,0 0 0,-1 0 0,1 0 0,0 1 0,0-1 0,0 0 0,-1 0 0,1 0 0,0 1 0,0-1 0,0 0 0,0 0 0,0 1 0,0-1 0,0 0 0,-1 0 0,1 1 0,0-1 0,0 0 0,0 1 0,0-1 0,0 0 0,0 0 0,0 1 0,0-1 0,0 0 0,0 0 0,1 1 0,-1-1 0,0 1 0,-2 16 0,-1 68 0,18 162 0,39 82 0,-43-255-1365,-10-60-5461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0.748"/>
    </inkml:context>
    <inkml:brush xml:id="br0">
      <inkml:brushProperty name="width" value="0.05" units="cm"/>
      <inkml:brushProperty name="height" value="0.05" units="cm"/>
    </inkml:brush>
  </inkml:definitions>
  <inkml:trace contextRef="#ctx0" brushRef="#br0">6 8 24575,'0'0'0,"-1"0"0,1 0 0,0 0 0,0 0 0,0 0 0,0 0 0,0 0 0,-1 0 0,1 0 0,0 0 0,0 0 0,0 0 0,0 0 0,-1 0 0,1 0 0,0 0 0,0 0 0,0 0 0,0 0 0,-1 0 0,1 0 0,0 0 0,0 0 0,0 0 0,0 0 0,0 0 0,0 0 0,-1 1 0,1-1 0,0 0 0,0 0 0,0 0 0,0 0 0,0 0 0,0 0 0,0 1 0,0-1 0,0 0 0,-1 0 0,1 0 0,0 0 0,0 0 0,0 1 0,0-1 0,0 0 0,0 0 0,0 0 0,0 0 0,0 1 0,0-1 0,0 0 0,0 0 0,0 0 0,0 0 0,1 0 0,-1 1 0,0-1 0,0 0 0,0 0 0,0 0 0,0 0 0,0 0 0,0 1 0,0-1 0,0 0 0,1 0 0,-1 0 0,15 14 0,24 12 0,-33-22 0,-1-1 0,1 1 0,0-2 0,1 1 0,-1-1 0,0 0 0,1 0 0,-1 0 0,1-1 0,7 0 0,-10-1 0,0 0 0,1-1 0,-1 0 0,1 0 0,-1 0 0,0 0 0,0-1 0,1 1 0,-1-1 0,0 0 0,-1-1 0,1 1 0,0-1 0,-1 1 0,1-1 0,2-3 0,43-42 0,-76 82-1365,10-13-5461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1.853"/>
    </inkml:context>
    <inkml:brush xml:id="br0">
      <inkml:brushProperty name="width" value="0.05" units="cm"/>
      <inkml:brushProperty name="height" value="0.05" units="cm"/>
    </inkml:brush>
  </inkml:definitions>
  <inkml:trace contextRef="#ctx0" brushRef="#br0">213 87 24575,'0'-4'0,"1"1"0,0 0 0,0 0 0,0-1 0,0 1 0,0 0 0,2-3 0,8-23 0,-11 28 0,1 0 0,-1 0 0,0 0 0,0 0 0,0 0 0,0 0 0,-1 0 0,1 0 0,0 0 0,0 0 0,-1 0 0,1 0 0,0 0 0,-1 0 0,1 0 0,-1 0 0,1 0 0,-1 0 0,1 0 0,-1 1 0,0-1 0,0 0 0,1 0 0,-1 1 0,-1-2 0,0 1 0,1 1 0,-1-1 0,1 1 0,-1 0 0,0-1 0,1 1 0,-1 0 0,1 0 0,-1 0 0,0 0 0,1 0 0,-1 0 0,1 0 0,-1 0 0,0 1 0,1-1 0,-1 1 0,1-1 0,-1 1 0,1 0 0,-1-1 0,0 2 0,-34 22 0,35-24 0,-13 12 0,0 0 0,1 1 0,1 0 0,0 1 0,0 0 0,2 1 0,0 0 0,-12 23 0,17-28 0,1 0 0,-1 1 0,2-1 0,0 1 0,0-1 0,1 1 0,0 0 0,0 0 0,2 0 0,-1 0 0,1 0 0,1 0 0,0 0 0,1 0 0,3 14 0,-3-20 0,0 1 0,0-1 0,1 1 0,-1-1 0,1 0 0,1 0 0,-1 0 0,1 0 0,-1-1 0,2 1 0,-1-1 0,0 0 0,1 0 0,9 6 0,-6-6 0,0 0 0,0 0 0,1-1 0,-1 0 0,1 0 0,0-1 0,0-1 0,0 1 0,10 0 0,-2-2 0,-1 0 0,1-1 0,0-1 0,0-1 0,-1 0 0,1-1 0,-1 0 0,0-2 0,-1 0 0,20-10 0,-27 12 0,1-2 0,-1 1 0,0-1 0,-1-1 0,1 1 0,-1-1 0,0 0 0,-1-1 0,0 0 0,0 0 0,-1 0 0,0-1 0,0 0 0,-1 1 0,4-12 0,-6 13 0,0-1 0,0 1 0,-1-1 0,0 1 0,-1-1 0,1 0 0,-1 1 0,-1-1 0,0 1 0,0-1 0,0 0 0,-1 1 0,0 0 0,0-1 0,-1 1 0,0 0 0,0 0 0,-1 1 0,0-1 0,-5-7 0,2 6 29,-1-1-1,1 1 1,-1 0-1,0 1 0,-1 0 1,0 0-1,0 1 1,-1 0-1,1 1 1,-1 0-1,-17-6 1,9 5-314,-1 1 1,1 1-1,-1 0 1,0 2-1,-35-1 1,-6 4-6542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036"/>
    </inkml:context>
    <inkml:brush xml:id="br0">
      <inkml:brushProperty name="width" value="0.05" units="cm"/>
      <inkml:brushProperty name="height" value="0.05" units="cm"/>
    </inkml:brush>
  </inkml:definitions>
  <inkml:trace contextRef="#ctx0" brushRef="#br0">343 20 24575,'0'-1'0,"0"1"0,0-1 0,0 0 0,0 0 0,0 1 0,0-1 0,0 0 0,0 0 0,0 1 0,0-1 0,-1 0 0,1 0 0,0 1 0,0-1 0,-1 0 0,1 1 0,0-1 0,-1 1 0,1-1 0,-1 0 0,1 1 0,-1-1 0,1 1 0,-1-1 0,0 1 0,1-1 0,-1 1 0,-1-1 0,1 1 0,-1 0 0,1-1 0,-1 1 0,1 0 0,-1 1 0,1-1 0,-1 0 0,1 0 0,-1 1 0,1-1 0,-1 0 0,1 1 0,-2 0 0,-5 3 0,1 0 0,1 0 0,-1 0 0,-9 8 0,-12 16 0,0 1 0,2 1 0,1 2 0,1 0 0,2 2 0,2 0 0,0 2 0,-18 48 0,31-64 69,0 0-1,1 0 0,1 0 0,-3 36 1,7-50-151,0 0 1,1 0 0,0 0 0,0 0-1,1 0 1,-1 0 0,1 0-1,1 0 1,-1-1 0,1 1 0,0 0-1,0-1 1,1 1 0,-1-1 0,1 0-1,0 0 1,1 0 0,-1 0 0,1 0-1,8 7 1,8 1-6745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736"/>
    </inkml:context>
    <inkml:brush xml:id="br0">
      <inkml:brushProperty name="width" value="0.05" units="cm"/>
      <inkml:brushProperty name="height" value="0.05" units="cm"/>
    </inkml:brush>
  </inkml:definitions>
  <inkml:trace contextRef="#ctx0" brushRef="#br0">49 208 24575,'-1'0'0,"-1"0"0,1 0 0,0 0 0,0 0 0,0 0 0,0 0 0,0 0 0,-1 0 0,1 0 0,0 1 0,0-1 0,0 0 0,0 1 0,0-1 0,0 1 0,-2 0 0,3 1 0,0-1 0,-1 0 0,1 1 0,0-1 0,0 0 0,0 0 0,0 1 0,0-1 0,0 0 0,0 1 0,0-1 0,1 0 0,-1 2 0,1 4 0,2 18 0,-1-1 0,-2 42 0,-1-53 0,0-1 0,-1 1 0,-1-1 0,0 0 0,-1 1 0,0-2 0,-6 14 0,6-20 0,3-5 0,1-12 0,4-18 0,15-78 0,-10 48 0,23-80 0,-29 130 0,1-1 0,0 1 0,1 0 0,0 0 0,0 0 0,1 1 0,8-10 0,-12 16 0,0 1 0,0 0 0,1-1 0,-1 1 0,0 0 0,1 0 0,0 0 0,-1 1 0,1-1 0,0 0 0,0 1 0,0 0 0,0 0 0,0 0 0,0 0 0,0 0 0,0 1 0,1-1 0,-1 1 0,0 0 0,0 0 0,1 0 0,-1 0 0,0 1 0,0-1 0,0 1 0,0 0 0,6 2 0,-3 0 0,0 0 0,0 1 0,0 0 0,0 0 0,-1 0 0,1 1 0,-1-1 0,0 1 0,0 1 0,-1-1 0,0 1 0,1-1 0,-2 1 0,1 0 0,-1 1 0,0-1 0,0 1 0,-1-1 0,0 1 0,0 0 0,-1 0 0,1 0 0,-2 0 0,1 0 0,-1 0 0,0 0 0,0 0 0,-1 0 0,0 0 0,0 0 0,0 0 0,-1-1 0,-1 1 0,1 0 0,-1-1 0,0 1 0,0-1 0,-1 0 0,1 0 0,-1 0 0,-1-1 0,1 1 0,-7 5 0,0-2 0,0 0 0,-1-1 0,0 0 0,0-1 0,-1 0 0,0-1 0,0-1 0,0 0 0,0 0 0,-1-2 0,0 1 0,0-2 0,-17 2 0,14-7 0,17 2 0,0 1 0,0 0 0,-1 0 0,1 0 0,0 0 0,0-1 0,0 1 0,0 0 0,-1 0 0,1-1 0,0 1 0,0 0 0,0 0 0,0-1 0,0 1 0,0 0 0,0 0 0,0-1 0,0 1 0,0 0 0,0 0 0,0-1 0,0 1 0,0 0 0,0 0 0,0-1 0,0 1 0,0 0 0,0-1 0,0 1 0,0 0 0,1-2 0,0 1 0,0 0 0,0-1 0,0 1 0,0 0 0,1 0 0,-1 0 0,0 0 0,0 0 0,1 0 0,-1 0 0,1 0 0,-1 0 0,4 0 0,0-1 0,1 0 0,0 1 0,0 0 0,-1 0 0,1 0 0,0 1 0,0 0 0,0 0 0,0 0 0,0 1 0,10 2 0,-6 0 0,-1 0 0,0 1 0,1 0 0,-2 0 0,1 1 0,12 9 0,-2 0 0,-1 2 0,-1 1 0,0 0 0,-1 1 0,14 20 0,-15-18-1365,-3-3-5461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980"/>
    </inkml:context>
    <inkml:brush xml:id="br0">
      <inkml:brushProperty name="width" value="0.05" units="cm"/>
      <inkml:brushProperty name="height" value="0.05" units="cm"/>
    </inkml:brush>
  </inkml:definitions>
  <inkml:trace contextRef="#ctx0" brushRef="#br0">41 1 24575,'-4'0'0,"-4"0"0,-1 2 0,1 3 0,3 5 0,1 6 0,2 4 0,1 3 0,1 4 0,0 5 0,3 3 0,0 0 0,0 1 0,0-1 0,-1-2 0,-1-5 0,0-6-8191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285"/>
    </inkml:context>
    <inkml:brush xml:id="br0">
      <inkml:brushProperty name="width" value="0.05" units="cm"/>
      <inkml:brushProperty name="height" value="0.05" units="cm"/>
    </inkml:brush>
  </inkml:definitions>
  <inkml:trace contextRef="#ctx0" brushRef="#br0">91 44 24575,'-1'-3'0,"1"1"0,-1 0 0,1-1 0,0 1 0,0 0 0,0-1 0,0 1 0,0-1 0,0 1 0,1 0 0,-1-1 0,1 1 0,1-3 0,-2 5 0,1-1 0,0 0 0,-1 1 0,1-1 0,0 0 0,0 1 0,0-1 0,0 1 0,0 0 0,-1-1 0,1 1 0,0-1 0,0 1 0,0 0 0,0 0 0,0 0 0,0 0 0,0 0 0,0 0 0,0 0 0,0 0 0,0 0 0,0 0 0,0 0 0,0 0 0,0 1 0,0-1 0,0 0 0,0 1 0,0-1 0,0 1 0,0-1 0,1 2 0,18 7 0,0 0 0,-1 2 0,0 0 0,-1 2 0,0 0 0,-1 1 0,0 0 0,26 30 0,-41-41 0,-1-1 0,1 0 0,-1 0 0,1 1 0,-1-1 0,0 0 0,1 1 0,-1 0 0,-1-1 0,1 1 0,0-1 0,-1 1 0,1 0 0,-1 0 0,0-1 0,0 1 0,0 0 0,0 0 0,0-1 0,-1 1 0,1 0 0,-2 3 0,0-2 0,1-1 0,-2 1 0,1-1 0,0 1 0,-1-1 0,0 0 0,1 0 0,-1 0 0,-1 0 0,1 0 0,0-1 0,-1 1 0,-6 3 0,-13 5-151,0-1-1,-1-2 0,1 0 0,-2-1 1,1-1-1,-1-2 0,0 0 1,-36 0-1,31-5-6674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712"/>
    </inkml:context>
    <inkml:brush xml:id="br0">
      <inkml:brushProperty name="width" value="0.05" units="cm"/>
      <inkml:brushProperty name="height" value="0.05" units="cm"/>
    </inkml:brush>
  </inkml:definitions>
  <inkml:trace contextRef="#ctx0" brushRef="#br0">45 0 24575,'1'1'0,"0"1"0,-1-1 0,1 0 0,0 0 0,-1 1 0,1-1 0,0 1 0,-1-1 0,0 0 0,1 1 0,-1-1 0,0 1 0,0-1 0,1 1 0,-1 1 0,0-1 0,3 32 0,-1-1 0,-2 0 0,-5 56 0,-3-34 0,-21 76 0,27-124 0,2-4 0,0-1 0,-1 1 0,1-1 0,-1 0 0,0 1 0,0-1 0,0 0 0,0 0 0,0 0 0,0 1 0,-1-1 0,-1 2 0,5-38 0,9-7 0,1 0 0,2 1 0,2 1 0,1 0 0,2 1 0,34-50 0,-48 82 0,-1-1 0,1 1 0,0 0 0,1 0 0,-1 1 0,1 0 0,10-8 0,-14 12 0,1 0 0,-1-1 0,0 1 0,1 0 0,-1 0 0,1 0 0,0 0 0,-1 1 0,1-1 0,-1 1 0,1 0 0,0 0 0,-1-1 0,1 2 0,0-1 0,0 0 0,-1 0 0,1 1 0,-1 0 0,1-1 0,0 1 0,-1 0 0,1 0 0,-1 1 0,4 1 0,1 2 0,0 1 0,-1 0 0,1 0 0,-1 1 0,0 0 0,-1 0 0,1 0 0,-1 1 0,-1-1 0,0 1 0,4 9 0,6 17 0,12 49 0,-16-49 0,-5-19-227,-1 1-1,0 0 1,0 0-1,-2 1 1,1 24-1,-4-23-6598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890"/>
    </inkml:context>
    <inkml:brush xml:id="br0">
      <inkml:brushProperty name="width" value="0.05" units="cm"/>
      <inkml:brushProperty name="height" value="0.05" units="cm"/>
    </inkml:brush>
  </inkml:definitions>
  <inkml:trace contextRef="#ctx0" brushRef="#br0">70 158 24575,'-9'-13'0,"-5"-10"0,-2-2 0,1 1 0,3-1 0,9 5 0,6 5 0,8 6 0,6 6 0,11 3 0,6 3 0,3 0 0,-4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3.806"/>
    </inkml:context>
    <inkml:brush xml:id="br0">
      <inkml:brushProperty name="width" value="0.05" units="cm"/>
      <inkml:brushProperty name="height" value="0.05" units="cm"/>
    </inkml:brush>
  </inkml:definitions>
  <inkml:trace contextRef="#ctx0" brushRef="#br0">147 24 24575,'0'-1'0,"-1"0"0,1 0 0,-1 0 0,1 0 0,0 0 0,-1 0 0,0 0 0,1 0 0,-1 1 0,0-1 0,1 0 0,-1 0 0,0 1 0,0-1 0,0 0 0,0 1 0,1-1 0,-1 0 0,0 1 0,0-1 0,0 1 0,0 0 0,0-1 0,-1 1 0,0 0 0,-28-5 0,26 5 0,-1 1 0,1 0 0,0 0 0,0 0 0,-1 0 0,1 1 0,0 0 0,0 0 0,1 0 0,-1 0 0,0 0 0,1 1 0,-1 0 0,1-1 0,0 1 0,0 1 0,0-1 0,0 0 0,1 1 0,-1-1 0,1 1 0,0 0 0,0 0 0,0 0 0,0 0 0,-1 7 0,1-6 0,1 1 0,0-1 0,0 1 0,0-1 0,1 1 0,0 0 0,0-1 0,0 1 0,1 0 0,0-1 0,0 1 0,0-1 0,1 1 0,0-1 0,0 0 0,0 1 0,0-1 0,1 0 0,0 0 0,4 4 0,-3-5 0,-1 0 0,1-1 0,0 1 0,1-1 0,-1 0 0,1 0 0,-1 0 0,1-1 0,0 0 0,0 0 0,0 0 0,0 0 0,0-1 0,0 0 0,1 0 0,-1 0 0,6-1 0,-8 1 0,-1-1 0,1-1 0,0 1 0,0 0 0,-1-1 0,1 1 0,0-1 0,-1 0 0,1 0 0,0 0 0,-1 0 0,1 0 0,-1-1 0,0 1 0,1-1 0,-1 0 0,0 1 0,0-1 0,0 0 0,0 0 0,0 0 0,-1-1 0,1 1 0,-1 0 0,1-1 0,-1 1 0,0-1 0,0 1 0,0-1 0,0 0 0,0 1 0,-1-1 0,1-5 0,1-2 43,-2 0 0,1 0-1,-1 0 1,-1 0 0,0 0-1,0-1 1,-5-12 0,5 19-129,0 0 1,0 0 0,-1-1-1,0 1 1,1 1 0,-2-1-1,1 0 1,0 0 0,-1 1-1,0 0 1,1-1 0,-1 1-1,-1 0 1,1 0 0,0 1-1,-1-1 1,1 1 0,-1-1-1,-6-1 1,-2 0-6741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3.062"/>
    </inkml:context>
    <inkml:brush xml:id="br0">
      <inkml:brushProperty name="width" value="0.05" units="cm"/>
      <inkml:brushProperty name="height" value="0.05" units="cm"/>
    </inkml:brush>
  </inkml:definitions>
  <inkml:trace contextRef="#ctx0" brushRef="#br0">0 87 24575,'0'-16'0,"0"-7"0,2 0 0,4 7 0,4 7 0,5 13 0,5 12 0,4 12 0,3 24 0,0 14 0,-4 9 0,-11 3 0,-12-1 0,-13-2 0,-14-5 0,-4-14-8191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3.506"/>
    </inkml:context>
    <inkml:brush xml:id="br0">
      <inkml:brushProperty name="width" value="0.05" units="cm"/>
      <inkml:brushProperty name="height" value="0.05" units="cm"/>
    </inkml:brush>
  </inkml:definitions>
  <inkml:trace contextRef="#ctx0" brushRef="#br0">7 118 24575,'-7'0'0,"25"-5"0,29-1 0,33-2 0,39-1 0,42-3 0,39 0-1589,38-1 1589,29 2-2112,21 0 2112,10 3-2633,-6 0 2633,-19 1 0,-28 2 0,-42 2 0,-43 4-1089,-49 1 321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7.243"/>
    </inkml:context>
    <inkml:brush xml:id="br0">
      <inkml:brushProperty name="width" value="0.05" units="cm"/>
      <inkml:brushProperty name="height" value="0.05" units="cm"/>
    </inkml:brush>
  </inkml:definitions>
  <inkml:trace contextRef="#ctx0" brushRef="#br0">85 666 24575,'-28'-16'0,"24"15"0,-1-2 0,-1 0 0,0 0 0,1 0 0,0 0 0,-9-7 0,13 9 0,0-1 0,0 1 0,0 0 0,0 0 0,0-1 0,1 1 0,-1 0 0,0-1 0,0 1 0,1-1 0,-1 1 0,1-1 0,0 1 0,-1-1 0,1 1 0,0-1 0,0 0 0,0 1 0,0-1 0,0 1 0,0-1 0,0 0 0,1 1 0,-1-1 0,0 1 0,1-1 0,-1 1 0,2-2 0,2-6 0,1 1 0,0 1 0,0-1 0,1 1 0,0 0 0,0 0 0,11-9 0,56-41 0,-64 51 0,44-29 44,1 2 0,96-42 0,126-32-701,-120 56-879,315-60 0,-356 94 1326,0 5 0,1 5 0,183 13 0,-257-4 187,-1 2-1,1 2 0,-1 2 1,64 21-1,-99-27 266,0 1 0,0 0 0,0 0 1,-1 0-1,1 0 0,-1 1 0,0 0 0,7 7 0,-11-10-170,0 0 0,0 0 0,-1 0 0,1-1 0,-1 1 0,1 0 0,-1 0 0,1 0 0,-1 0 0,1 0 0,-1 1 0,0-1 0,0 0 0,1 0 0,-1 0 0,0 0 0,0 0 0,0 0 0,0 0 0,-1 3 0,0-3-30,1 1 0,-1-1 0,0 1 0,0 0 0,-1-1 0,1 0 0,0 1 0,0-1-1,-1 0 1,1 1 0,-1-1 0,1 0 0,-1 0 0,1 0 0,-1 0 0,-3 1 0,-2 1-193,0-1-1,0 1 0,-1-1 0,1 0 0,0-1 1,-1 0-1,-14 0 0,2-2-6674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7.500"/>
    </inkml:context>
    <inkml:brush xml:id="br0">
      <inkml:brushProperty name="width" value="0.05" units="cm"/>
      <inkml:brushProperty name="height" value="0.05" units="cm"/>
    </inkml:brush>
  </inkml:definitions>
  <inkml:trace contextRef="#ctx0" brushRef="#br0">12 37 24575,'-2'-1'0,"1"-1"0,0 1 0,0 0 0,0-1 0,1 1 0,-1 0 0,0-1 0,1 1 0,-1-1 0,0 1 0,1-1 0,0 0 0,-1 1 0,1-1 0,0 1 0,0-1 0,0-3 0,0 5 0,0 0 0,0-1 0,0 1 0,0 0 0,0-1 0,0 1 0,0 0 0,1 0 0,-1-1 0,0 1 0,0 0 0,0 0 0,0-1 0,0 1 0,1 0 0,-1 0 0,0-1 0,0 1 0,0 0 0,1 0 0,-1 0 0,0-1 0,0 1 0,1 0 0,-1 0 0,0 0 0,0 0 0,1 0 0,-1 0 0,0 0 0,1-1 0,-1 1 0,1 0 0,0 1 0,0-1 0,0 0 0,0 1 0,0-1 0,0 1 0,0-1 0,0 1 0,0 0 0,0-1 0,0 1 0,0 0 0,0 0 0,-1 0 0,2 1 0,8 9 0,-1 1 0,-1 0 0,0 0 0,-1 1 0,0 0 0,0 1 0,-2-1 0,0 1 0,0 0 0,3 24 0,-5-22 0,-1-1 0,0 1 0,-1-1 0,-1 1 0,-1-1 0,0 1 0,-1 0 0,0-1 0,-10 30 0,7-32-195,-1 0 0,0 0 0,-1-1 0,-1 0 0,0 0 0,-17 20 0,-1-6-6631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8.449"/>
    </inkml:context>
    <inkml:brush xml:id="br0">
      <inkml:brushProperty name="width" value="0.05" units="cm"/>
      <inkml:brushProperty name="height" value="0.05" units="cm"/>
    </inkml:brush>
  </inkml:definitions>
  <inkml:trace contextRef="#ctx0" brushRef="#br0">0 41 24575,'0'-2'0,"0"-3"0,0-3 0,0-2 0,2 0 0,1 4 0,2 8 0,0 8 0,0 9 0,-2 7 0,2 9 0,-1 8 0,-1 4 0,0 4 0,-2 2 0,0-8-8191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8.743"/>
    </inkml:context>
    <inkml:brush xml:id="br0">
      <inkml:brushProperty name="width" value="0.05" units="cm"/>
      <inkml:brushProperty name="height" value="0.05" units="cm"/>
    </inkml:brush>
  </inkml:definitions>
  <inkml:trace contextRef="#ctx0" brushRef="#br0">135 585 24575,'-23'-46'0,"2"0"0,3-2 0,-18-64 0,35 111 0,-9-33 0,-12-70 0,20 93 0,1 1 0,1 0 0,0 0 0,0 0 0,1-1 0,0 1 0,1 0 0,0 0 0,1 0 0,0 1 0,7-17 0,-8 22 0,0 0 0,0 0 0,1 1 0,0-1 0,-1 1 0,1 0 0,1-1 0,-1 1 0,0 1 0,1-1 0,-1 0 0,1 1 0,0 0 0,0 0 0,0 0 0,0 0 0,0 1 0,0-1 0,1 1 0,-1 0 0,0 0 0,1 1 0,-1-1 0,0 1 0,1 0 0,6 1 0,1 0 0,0 1 0,0 1 0,1 0 0,-2 1 0,1 0 0,0 1 0,-1 0 0,14 8 0,-6 0 0,1 1 0,-2 0 0,0 1 0,-1 1 0,0 1 0,-2 1 0,0 0 0,0 0 0,16 32 0,-14-21 0,-2 1 0,-1 0 0,-2 1 0,-1 0 0,-1 1 0,5 36 0,-11-50 0,-2-1 0,-1 1 0,0-1 0,-1 1 0,-1-1 0,0 1 0,-1-1 0,-1 1 0,-6 16 0,5-22 0,0 0 0,-1-1 0,-1 0 0,1 0 0,-2 0 0,0-1 0,0 0 0,0 0 0,-2-1 0,1 0 0,-1-1 0,0 1 0,-17 10 0,9-8 0,-1-1 0,0 0 0,-1-2 0,1 0 0,-1-1 0,-30 6 0,37-10 0,0-1 0,-1 0 0,1-1 0,-1 0 0,1-1 0,-1-1 0,0 0 0,1 0 0,-1-1 0,1-1 0,-19-6 0,0-9-1365,9-2-5461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152"/>
    </inkml:context>
    <inkml:brush xml:id="br0">
      <inkml:brushProperty name="width" value="0.05" units="cm"/>
      <inkml:brushProperty name="height" value="0.05" units="cm"/>
    </inkml:brush>
  </inkml:definitions>
  <inkml:trace contextRef="#ctx0" brushRef="#br0">23 216 24575,'0'0'0,"0"0"0,-1 0 0,1 0 0,-1 1 0,1-1 0,0 0 0,-1 0 0,1 1 0,0-1 0,-1 0 0,1 1 0,0-1 0,0 1 0,-1-1 0,1 0 0,0 1 0,0-1 0,-1 1 0,1-1 0,0 0 0,0 1 0,0-1 0,0 1 0,0-1 0,0 1 0,0-1 0,0 1 0,0-1 0,0 0 0,0 1 0,0-1 0,0 1 0,0-1 0,0 1 0,0-1 0,1 1 0,-1-1 0,0 0 0,0 1 0,0-1 0,1 1 0,0 0 0,8 20 0,-7-19 0,-1 1 0,1 0 0,0 0 0,0-1 0,0 0 0,0 1 0,1-1 0,-1 0 0,1 0 0,-1 0 0,1 0 0,0 0 0,0-1 0,0 1 0,0-1 0,0 0 0,0 0 0,0 0 0,0 0 0,0-1 0,0 1 0,1-1 0,-1 1 0,4-2 0,-2 1 0,-1-1 0,0 0 0,0-1 0,0 1 0,0-1 0,0 1 0,-1-1 0,1 0 0,0-1 0,-1 1 0,0-1 0,1 1 0,-1-1 0,0 0 0,0 0 0,-1-1 0,1 1 0,3-6 0,2-4 0,-1-1 0,0 0 0,-1-1 0,-1 0 0,0 0 0,-1 0 0,0-1 0,-1 1 0,-1-1 0,-1 0 0,0-22 0,-1 36 0,0 0 0,0 0 0,0 0 0,0 0 0,0 0 0,-1 0 0,1-1 0,-1 1 0,1 0 0,-1 0 0,0 1 0,0-1 0,0 0 0,0 0 0,0 0 0,0 0 0,-1 1 0,1-1 0,-3-2 0,3 4 0,-1-1 0,1 1 0,-1-1 0,1 1 0,-1 0 0,1-1 0,-1 1 0,1 0 0,-1 0 0,1 0 0,-1 0 0,0 0 0,1 1 0,-1-1 0,1 0 0,-1 1 0,1-1 0,-1 1 0,1-1 0,0 1 0,-1 0 0,1 0 0,0-1 0,-1 1 0,1 0 0,-2 3 0,-8 5 0,0 0 0,1 2 0,1-1 0,0 1 0,0 0 0,-12 23 0,1 2 0,-16 41 0,31-65 0,0 0 0,1 0 0,0 1 0,1-1 0,0 1 0,-1 14 0,4-24 0,0 0 0,0 0 0,0 0 0,0 0 0,1 0 0,-1 0 0,1 0 0,-1 0 0,1 0 0,0 0 0,0-1 0,0 1 0,1 0 0,-1-1 0,1 1 0,0-1 0,-1 1 0,1-1 0,0 0 0,0 1 0,0-1 0,1 0 0,-1-1 0,0 1 0,1 0 0,-1-1 0,1 1 0,0-1 0,-1 0 0,1 0 0,0 0 0,4 1 0,20 3-1365,0-3-5461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395"/>
    </inkml:context>
    <inkml:brush xml:id="br0">
      <inkml:brushProperty name="width" value="0.05" units="cm"/>
      <inkml:brushProperty name="height" value="0.05" units="cm"/>
    </inkml:brush>
  </inkml:definitions>
  <inkml:trace contextRef="#ctx0" brushRef="#br0">143 26 24575,'0'-2'0,"0"1"0,-1 0 0,1 0 0,0 0 0,0 0 0,-1 0 0,1 0 0,-1-1 0,1 1 0,-1 0 0,1 0 0,-1 0 0,0 1 0,1-1 0,-1 0 0,0 0 0,0 0 0,0 0 0,0 1 0,0-1 0,0 0 0,0 1 0,0-1 0,0 1 0,0-1 0,0 1 0,0-1 0,0 1 0,0 0 0,0 0 0,0-1 0,-1 1 0,1 0 0,0 0 0,0 0 0,0 0 0,0 0 0,-1 1 0,-1-1 0,-2 1 0,-1 0 0,0 0 0,0 0 0,0 1 0,1-1 0,-10 5 0,11-4 0,0 1 0,-1-1 0,2 1 0,-1 0 0,0 0 0,0 0 0,1 0 0,0 1 0,0-1 0,0 1 0,0 0 0,0 0 0,-3 8 0,4-9 0,1 1 0,0 0 0,0-1 0,1 1 0,-1 0 0,1-1 0,0 1 0,0 0 0,0 0 0,0-1 0,1 1 0,-1 0 0,1-1 0,0 1 0,0-1 0,0 1 0,1-1 0,2 5 0,6 9 0,0-1 0,1 0 0,26 27 0,-25-30 0,1 2 0,-2 0 0,0 0 0,9 18 0,-19-31 25,0 0-1,0 0 0,0 0 1,0-1-1,-1 1 1,1 1-1,-1-1 0,1 0 1,-1 0-1,0 0 0,0 0 1,0 0-1,0 3 1,-1-4-91,1 0 0,-1 0 1,1 0-1,0 0 0,-1 0 1,0 0-1,1 0 0,-1-1 1,0 1-1,1 0 1,-1 0-1,0 0 0,0-1 1,0 1-1,0 0 0,1-1 1,-1 1-1,0-1 0,0 1 1,0-1-1,0 1 1,-1-1-1,1 0 0,0 1 1,-1-1-1,-15 2-6760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631"/>
    </inkml:context>
    <inkml:brush xml:id="br0">
      <inkml:brushProperty name="width" value="0.05" units="cm"/>
      <inkml:brushProperty name="height" value="0.05" units="cm"/>
    </inkml:brush>
  </inkml:definitions>
  <inkml:trace contextRef="#ctx0" brushRef="#br0">0 7 24575,'1'0'0,"-1"-1"0,0 1 0,1 0 0,-1-1 0,0 1 0,1-1 0,-1 1 0,1 0 0,-1-1 0,0 1 0,1 0 0,-1-1 0,1 1 0,-1 0 0,1 0 0,-1 0 0,1-1 0,-1 1 0,1 0 0,-1 0 0,1 0 0,-1 0 0,1 0 0,0 0 0,-1 0 0,1 0 0,-1 0 0,1 0 0,-1 0 0,1 0 0,-1 1 0,1-1 0,0 1 0,0 0 0,0 0 0,0 0 0,-1 0 0,1 0 0,0 0 0,-1 1 0,1-1 0,-1 0 0,0 0 0,1 1 0,-1-1 0,1 2 0,2 50 0,-3-45 0,-8 228 0,3-140 0,9 152 0,1-212-1365,0-10-5461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909"/>
    </inkml:context>
    <inkml:brush xml:id="br0">
      <inkml:brushProperty name="width" value="0.05" units="cm"/>
      <inkml:brushProperty name="height" value="0.05" units="cm"/>
    </inkml:brush>
  </inkml:definitions>
  <inkml:trace contextRef="#ctx0" brushRef="#br0">178 24 24575,'12'-21'0,"-10"18"0,-9 13 0,-10 10 0,-1-2 0,-1 0 0,-37 28 0,-9 7 0,64-53 0,1 1 0,-1 0 0,0 0 0,0-1 0,1 1 0,-1 0 0,0 0 0,1 0 0,-1 0 0,1 0 0,-1-1 0,1 1 0,0 0 0,-1 0 0,1 0 0,0 0 0,-1 1 0,1-1 0,0 0 0,0 0 0,0 0 0,0 0 0,0 0 0,0 0 0,1 0 0,-1 0 0,0 0 0,0 0 0,1 0 0,-1 0 0,1 0 0,-1 0 0,1 0 0,-1 0 0,1-1 0,-1 1 0,1 0 0,0 0 0,0 0 0,1 1 0,4 3 0,0 0 0,0-1 0,1 1 0,10 4 0,-9-4 0,187 104 0,-163-94-1365,-21-11-5461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4.926"/>
    </inkml:context>
    <inkml:brush xml:id="br0">
      <inkml:brushProperty name="width" value="0.05" units="cm"/>
      <inkml:brushProperty name="height" value="0.05" units="cm"/>
    </inkml:brush>
  </inkml:definitions>
  <inkml:trace contextRef="#ctx0" brushRef="#br0">135 149 24575,'-3'13'0,"0"-1"0,0 1 0,-1-1 0,-1 0 0,0 0 0,-8 13 0,-2 7 0,-68 157 0,178-416 0,-5 11 0,-89 213 0,0 1 0,1 0 0,-1-1 0,1 1 0,-1 0 0,1 0 0,0 0 0,3-3 0,-5 5 0,1-1 0,0 1 0,-1 0 0,1 0 0,-1-1 0,1 1 0,-1 0 0,1 0 0,-1 0 0,1 0 0,0 0 0,-1 0 0,1 0 0,-1 0 0,1 0 0,0 0 0,-1 0 0,1 0 0,-1 0 0,1 1 0,-1-1 0,1 0 0,-1 0 0,1 1 0,-1-1 0,1 0 0,-1 1 0,1-1 0,-1 0 0,1 1 0,-1-1 0,0 1 0,1-1 0,-1 1 0,1-1 0,-1 1 0,0-1 0,0 1 0,1-1 0,-1 1 0,0-1 0,0 1 0,0 0 0,9 20 0,-1 0 0,-1 0 0,-1 1 0,6 42 0,-1-8 0,38 175-1365,-46-216-5461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111"/>
    </inkml:context>
    <inkml:brush xml:id="br0">
      <inkml:brushProperty name="width" value="0.05" units="cm"/>
      <inkml:brushProperty name="height" value="0.05" units="cm"/>
    </inkml:brush>
  </inkml:definitions>
  <inkml:trace contextRef="#ctx0" brushRef="#br0">54 148 24575,'10'-130'0,"-11"113"0,1 17 0,-1 0 0,1 0 0,0 0 0,0 0 0,0 0 0,0 0 0,-1 0 0,1 0 0,0 0 0,0 0 0,0 0 0,0 0 0,-1 0 0,1 0 0,0 0 0,0 0 0,0 0 0,0 1 0,0-1 0,-1 0 0,1 0 0,0 0 0,0 0 0,0 0 0,0 0 0,0 0 0,0 1 0,0-1 0,-1 0 0,1 0 0,0 0 0,0 0 0,0 0 0,0 1 0,0-1 0,0 0 0,0 0 0,0 0 0,0 0 0,0 1 0,0-1 0,0 0 0,-10 33 0,-9 66 0,6 2 0,3-1 0,5 136 0,7-202-1365,1-7-5461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564"/>
    </inkml:context>
    <inkml:brush xml:id="br0">
      <inkml:brushProperty name="width" value="0.05" units="cm"/>
      <inkml:brushProperty name="height" value="0.05" units="cm"/>
    </inkml:brush>
  </inkml:definitions>
  <inkml:trace contextRef="#ctx0" brushRef="#br0">52 146 24575,'-18'-32'0,"11"20"0,0 0 0,1-1 0,-7-18 0,13 31 0,0-1 0,0 0 0,0 0 0,0 1 0,0-1 0,0 0 0,0 1 0,0-1 0,0 0 0,0 0 0,0 1 0,0-1 0,1 0 0,-1 1 0,0-1 0,0 0 0,1 1 0,-1-1 0,0 0 0,1 1 0,-1-1 0,1 1 0,-1-1 0,1 1 0,-1-1 0,1 1 0,-1-1 0,1 1 0,0-1 0,-1 1 0,1 0 0,-1-1 0,1 1 0,0 0 0,-1 0 0,1-1 0,0 1 0,0 0 0,-1 0 0,1 0 0,0 0 0,0 0 0,39-1 0,-31 1 0,124-1 0,145-19 0,-291 24 0,0-1 0,0 2 0,1 0 0,-21 11 0,17-8 0,-4 3 0,0 0 0,1 1 0,-19 15 0,31-22 0,0 0 0,1 1 0,0 0 0,0 0 0,1 1 0,0 0 0,0-1 0,0 2 0,1-1 0,0 0 0,-4 13 0,7-18 0,0 0 0,1 0 0,-1 0 0,1 0 0,-1 0 0,1 0 0,0 0 0,0 0 0,0 0 0,0 0 0,0 0 0,0 0 0,1 0 0,-1 0 0,1 0 0,-1 0 0,1 0 0,0 0 0,0 0 0,-1 0 0,1-1 0,1 1 0,-1 0 0,0-1 0,0 1 0,1-1 0,-1 1 0,1-1 0,-1 0 0,1 1 0,-1-1 0,1 0 0,0 0 0,0 0 0,0 0 0,-1 0 0,1-1 0,0 1 0,3 0 0,2 1 0,0-1 0,0 0 0,0 0 0,0-1 0,1 0 0,-1 0 0,0-1 0,0 1 0,0-2 0,8-1 0,-5 0 0,1-1 0,-1-1 0,0 0 0,0 0 0,-1-1 0,1 0 0,-1 0 0,0-1 0,-1 0 0,0-1 0,12-13 0,-16 15 0,1 0 0,0 0 0,-1-1 0,0 0 0,-1 1 0,0-1 0,0 0 0,0-1 0,-1 1 0,0 0 0,0-1 0,-1 0 0,0 1 0,0-1 0,0 0 0,-1 1 0,-2-13 0,2 18 10,0 1 0,-1-1 0,1 1-1,0-1 1,-1 0 0,1 1 0,-1-1-1,0 1 1,1-1 0,-1 1 0,0 0-1,0-1 1,0 1 0,0 0 0,0 0-1,0-1 1,0 1 0,-1 0 0,1 0-1,0 0 1,0 0 0,-1 0 0,1 1-1,-1-1 1,1 0 0,-1 1 0,1-1-1,-1 1 1,1-1 0,-1 1 0,0 0-1,1 0 1,-1 0 0,-2 0 0,0 0-117,1 1 0,0-1 1,-1 1-1,1 0 0,0 0 1,-1 0-1,1 1 0,0-1 1,0 1-1,0-1 0,0 1 1,0 0-1,1 0 0,-1 1 1,-3 2-1,-2 6-6719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962"/>
    </inkml:context>
    <inkml:brush xml:id="br0">
      <inkml:brushProperty name="width" value="0.05" units="cm"/>
      <inkml:brushProperty name="height" value="0.05" units="cm"/>
    </inkml:brush>
  </inkml:definitions>
  <inkml:trace contextRef="#ctx0" brushRef="#br0">1 199 24575,'1'-14'0,"1"33"0,0 2 0,12 71 0,5 166 0,-19-257 0,1 6 0,-1-1 0,-1 1 0,0 0 0,0 0 0,0-1 0,-3 8 0,-1-40 0,7-244 0,3 204 0,2 1 0,19-71 0,-25 129 0,1 0 0,1 1 0,-1-1 0,1 0 0,0 1 0,7-12 0,-9 18 0,-1-1 0,1 1 0,-1-1 0,1 0 0,-1 1 0,1-1 0,-1 1 0,1-1 0,0 1 0,-1 0 0,1-1 0,-1 1 0,1-1 0,0 1 0,0 0 0,-1 0 0,1-1 0,0 1 0,-1 0 0,1 0 0,0 0 0,0 0 0,-1 0 0,1 0 0,0 0 0,1 0 0,0 1 0,-1 0 0,1 0 0,-1 1 0,1-1 0,-1 0 0,0 1 0,1-1 0,-1 1 0,0-1 0,0 1 0,0-1 0,0 1 0,0 0 0,0 0 0,1 3 0,4 13 0,-1 1 0,0-1 0,-1 1 0,-1 0 0,-1 0 0,-1 1 0,0-1 0,-2 0 0,0 1 0,-6 30 0,3-34-273,0 0 0,-2 0 0,1-1 0,-14 25 0,-5 2-6553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2.088"/>
    </inkml:context>
    <inkml:brush xml:id="br0">
      <inkml:brushProperty name="width" value="0.05" units="cm"/>
      <inkml:brushProperty name="height" value="0.05" units="cm"/>
    </inkml:brush>
  </inkml:definitions>
  <inkml:trace contextRef="#ctx0" brushRef="#br0">82 586 24575,'1'-59'0,"0"14"0,-5-51 0,0 82 0,3 14 0,1 0 0,0 0 0,0 0 0,0 0 0,-1 0 0,1 0 0,0 0 0,0 0 0,0 0 0,-1 0 0,1 0 0,0 0 0,0 0 0,0 0 0,-1 0 0,1 0 0,0 0 0,0 1 0,0-1 0,0 0 0,-1 0 0,1 0 0,0 0 0,0 0 0,0 1 0,0-1 0,0 0 0,0 0 0,-1 0 0,1 0 0,0 1 0,0-1 0,0 0 0,0 0 0,0 1 0,-10 27 0,-8 51 0,3 0 0,3 0 0,0 95 0,11-165 0,1-6 0,-1 0 0,1 0 0,0 0 0,0 0 0,0 0 0,0 1 0,1-1 0,-1 0 0,1 0 0,0 0 0,0 0 0,0 0 0,1 3 0,-2-6 0,1 0 0,-1 0 0,0 0 0,0 0 0,0 0 0,1 0 0,-1 0 0,0 0 0,0 0 0,0 0 0,1 0 0,-1 0 0,0 0 0,0 0 0,0 0 0,1 0 0,-1 0 0,0 0 0,0 0 0,0-1 0,1 1 0,-1 0 0,0 0 0,0 0 0,0 0 0,0 0 0,1 0 0,-1-1 0,0 1 0,0 0 0,0 0 0,0 0 0,0 0 0,0-1 0,0 1 0,0 0 0,1 0 0,-1 0 0,0-1 0,0 1 0,0 0 0,0 0 0,4-12 0,20-89 0,21-192 0,-40 252 0,2-19 0,40-252 0,-46 307 0,0-1 0,1 1 0,0-1 0,0 1 0,5-9 0,-7 13 0,0 1 0,0 0 0,0-1 0,1 1 0,-1 0 0,0 0 0,0-1 0,0 1 0,1 0 0,-1 0 0,0-1 0,1 1 0,-1 0 0,0 0 0,0 0 0,1-1 0,-1 1 0,0 0 0,1 0 0,-1 0 0,1 0 0,-1 0 0,0 0 0,1 0 0,-1 0 0,0 0 0,1 0 0,-1 0 0,0 0 0,1 0 0,-1 0 0,1 0 0,0 1 0,0 0 0,0 0 0,0 0 0,0 1 0,0-1 0,0 0 0,0 0 0,-1 1 0,1-1 0,0 0 0,-1 1 0,1-1 0,-1 3 0,21 70 0,19 153 0,-24-118 0,23 122 0,-39-228 0,1 0 0,-1 1 0,0-1 0,0 0 0,0 0 0,0 0 0,-1 0 0,1 0 0,-2 4 0,2-6 0,0-1 0,-1 1 0,1-1 0,0 0 0,0 1 0,-1-1 0,1 0 0,0 1 0,0-1 0,-1 0 0,1 1 0,0-1 0,-1 0 0,1 1 0,-1-1 0,1 0 0,0 0 0,-1 0 0,1 1 0,-1-1 0,1 0 0,-1 0 0,1 0 0,-1 0 0,0 0 0,-1 0 0,1 0 0,0-1 0,0 1 0,-1 0 0,1-1 0,0 1 0,0-1 0,0 0 0,-1 1 0,1-1 0,-1-1 0,-22-18 0,1 0 0,1-2 0,1-1 0,1 0 0,1-1 0,-24-42 0,40 62 0,1 1 0,0 0 0,1 0 0,-1-1 0,0 1 0,1 0 0,-2-6 0,3 8 0,0 0 0,0 1 0,0-1 0,0 1 0,0-1 0,0 0 0,1 1 0,-1-1 0,0 0 0,0 1 0,1-1 0,-1 1 0,0-1 0,1 0 0,-1 1 0,0-1 0,1 1 0,-1-1 0,1 1 0,-1-1 0,1 1 0,-1 0 0,1-1 0,-1 1 0,1-1 0,-1 1 0,1 0 0,-1 0 0,1-1 0,0 1 0,-1 0 0,1 0 0,0 0 0,-1 0 0,1 0 0,0 0 0,-1 0 0,1 0 0,0 0 0,-1 0 0,1 0 0,0 0 0,68-4 0,0-3 0,-1-3 0,0-2 0,81-28 0,-144 38 0,1 0 0,-1 0 0,0 0 0,0-1 0,0 0 0,6-5 0,-10 7 0,0 1 0,-1 0 0,1-1 0,-1 1 0,0-1 0,1 0 0,-1 1 0,1-1 0,-1 1 0,0-1 0,1 0 0,-1 1 0,0-1 0,0 0 0,1 1 0,-1-1 0,0 0 0,0 1 0,0-1 0,0 0 0,0 1 0,0-1 0,0-1 0,-1 1 0,1 0 0,-1 0 0,0 0 0,0 0 0,0-1 0,0 1 0,0 0 0,0 1 0,0-1 0,0 0 0,0 0 0,0 0 0,0 1 0,0-1 0,0 0 0,-1 1 0,-1-1 0,-5-3 0,-1 1 0,1 1 0,-1 0 0,0 0 0,0 0 0,0 1 0,-1 1 0,1-1 0,0 1 0,-16 3 0,19-2 0,0-1 0,0 2 0,1-1 0,-1 1 0,0 0 0,0 0 0,1 1 0,-1 0 0,1 0 0,0 0 0,0 0 0,0 1 0,0 0 0,1 0 0,-1 0 0,-6 9 0,8-9 0,0 1 0,1-1 0,0 1 0,-1-1 0,2 1 0,-1 0 0,0-1 0,1 1 0,0 0 0,0 0 0,0 0 0,1 0 0,0 0 0,0 0 0,0 1 0,1-1 0,-1 0 0,1 0 0,0 0 0,4 8 0,-3-9 0,0 0 0,0 0 0,0 0 0,1 0 0,0-1 0,-1 1 0,1-1 0,1 0 0,-1 0 0,0 0 0,1 0 0,0-1 0,-1 1 0,1-1 0,0 0 0,0 0 0,0 0 0,1-1 0,-1 1 0,0-1 0,1 0 0,-1 0 0,8 0 0,-6-1 0,0 0 0,1 0 0,-1 0 0,0-1 0,1 0 0,-1 0 0,0-1 0,0 1 0,0-1 0,0-1 0,0 1 0,-1-1 0,7-4 0,2-3 0,-1 0 0,0-1 0,18-20 0,-30 31 0,0-1 0,0 0 0,0 0 0,-1 0 0,1 1 0,0-1 0,0 0 0,0 1 0,0-1 0,0 0 0,0 1 0,0 0 0,2-1 0,-3 1 0,0 0 0,1 0 0,-1 0 0,0 0 0,1 0 0,-1 0 0,0 0 0,0 0 0,1 1 0,-1-1 0,0 0 0,0 0 0,1 0 0,-1 0 0,0 0 0,0 1 0,0-1 0,1 0 0,-1 0 0,0 1 0,0-1 0,0 0 0,0 0 0,1 1 0,-1-1 0,0 0 0,0 0 0,0 1 0,0-1 0,0 0 0,0 1 0,0-1 0,-1 34 0,-34 628 0,35-642 0,1-14 0,-1 0 0,1 0 0,-2 0 0,1 0 0,-1 0 0,1 0 0,-2 0 0,-1 7 0,3-13 0,0 0 0,0 0 0,0 0 0,0 0 0,0 0 0,0 0 0,0 0 0,0 0 0,0 1 0,-1-1 0,1 0 0,0 0 0,0 0 0,0 0 0,0 0 0,0 0 0,0 0 0,0 0 0,0 0 0,0 0 0,0 0 0,0 0 0,-1 0 0,1 0 0,0 1 0,0-1 0,0 0 0,0 0 0,0 0 0,0 0 0,0 0 0,0 0 0,-1 0 0,1 0 0,0 0 0,0 0 0,0 0 0,0 0 0,0 0 0,0 0 0,0-1 0,0 1 0,0 0 0,-1 0 0,1 0 0,0 0 0,0 0 0,0 0 0,0 0 0,0 0 0,0 0 0,0 0 0,0 0 0,0 0 0,0 0 0,0-1 0,-5-7 0,-2-13 0,-5-42 0,4 0 0,2 0 0,4-106 0,2 150 36,0-6 62,1 0 0,6-26 1,-7 46-194,1 0 1,0 0 0,0 1 0,1-1 0,-1 0-1,1 1 1,0-1 0,0 1 0,1 0 0,-1 0-1,1 0 1,0 0 0,0 0 0,0 0 0,1 1-1,-1-1 1,6-3 0,5 1-6732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3.083"/>
    </inkml:context>
    <inkml:brush xml:id="br0">
      <inkml:brushProperty name="width" value="0.05" units="cm"/>
      <inkml:brushProperty name="height" value="0.05" units="cm"/>
    </inkml:brush>
  </inkml:definitions>
  <inkml:trace contextRef="#ctx0" brushRef="#br0">130 318 24575,'0'-7'0,"-1"1"0,0-1 0,0 1 0,0-1 0,-1 1 0,0 0 0,-5-11 0,6 14 0,0 1 0,0 0 0,0-1 0,0 1 0,-1 0 0,1 0 0,-1 0 0,0 0 0,0 0 0,1 0 0,-1 1 0,0-1 0,-1 1 0,1-1 0,0 1 0,0 0 0,-1 0 0,1 0 0,0 0 0,-1 0 0,1 0 0,-4 0 0,5 1 0,1 0 0,-1 0 0,1 0 0,0 0 0,-1-1 0,1 2 0,-1-1 0,1 0 0,-1 0 0,1 0 0,-1 0 0,1 0 0,-1 0 0,1 0 0,0 0 0,-1 1 0,1-1 0,-1 0 0,1 0 0,0 1 0,-1-1 0,1 0 0,0 1 0,-1-1 0,1 0 0,0 1 0,-1-1 0,1 0 0,0 1 0,-1 0 0,3 13 0,0-10 0,-1-1 0,1 0 0,0-1 0,-1 1 0,1 0 0,1 0 0,3 3 0,-5-4 0,1-1 0,0 0 0,-1 0 0,1 1 0,0-1 0,0-1 0,0 1 0,-1 0 0,1 0 0,0-1 0,0 1 0,0-1 0,0 0 0,0 1 0,0-1 0,0 0 0,0 0 0,1 0 0,-1 0 0,0-1 0,0 1 0,2-1 0,-2 0 0,0-1 0,1 1 0,-1-1 0,0 1 0,0-1 0,0 0 0,0 0 0,0 0 0,0 0 0,-1 0 0,1 0 0,-1-1 0,1 1 0,1-4 0,0-2 0,0 1 0,-1-1 0,1 1 0,-1-1 0,-1 0 0,0 0 0,0 0 0,0 0 0,-1 0 0,-1-11 0,1 17 0,0 0 0,-1 0 0,1 0 0,0 1 0,-1-1 0,1 0 0,-1 0 0,0 0 0,0 1 0,0-1 0,1 0 0,-1 1 0,-1-1 0,1 1 0,0-1 0,0 1 0,-1 0 0,1-1 0,0 1 0,-1 0 0,1 0 0,-1 0 0,0 0 0,1 0 0,-1 0 0,-2 0 0,2 0 0,-1 1 0,1 0 0,-1 0 0,1 1 0,-1-1 0,1 0 0,-1 1 0,1 0 0,-1-1 0,1 1 0,0 0 0,-1 0 0,1 0 0,0 1 0,0-1 0,0 1 0,0-1 0,0 1 0,-3 3 0,-4 4 0,1 0 0,1 1 0,-1 0 0,1 0 0,1 0 0,0 1 0,0 0 0,2 1 0,-6 13 0,6-10 0,0 0 0,0 1 0,1-1 0,1 1 0,1 0 0,0 27 0,1-39 0,1 0 0,-1 1 0,1-1 0,-1 0 0,2 0 0,-1 0 0,0 0 0,1 0 0,-1 0 0,1 0 0,0 0 0,1 0 0,-1-1 0,0 1 0,1-1 0,0 0 0,0 0 0,0 0 0,0 0 0,1 0 0,-1-1 0,1 1 0,-1-1 0,1 0 0,0 0 0,0 0 0,0-1 0,0 1 0,0-1 0,0 0 0,0 0 0,0-1 0,1 1 0,-1-1 0,0 0 0,1 0 0,-1 0 0,0-1 0,0 1 0,7-3 0,-3 1 0,0 0 0,0 0 0,-1-1 0,1 0 0,-1 0 0,1-1 0,-1 0 0,0 0 0,-1-1 0,1 0 0,-1 0 0,0-1 0,0 1 0,0-1 0,-1-1 0,0 1 0,0-1 0,-1 0 0,0 0 0,0 0 0,-1 0 0,1-1 0,2-12 0,0-3 0,-1 0 0,0 0 0,-2 0 0,-1 0 0,-1-1 0,-1 1 0,-3-24 0,2 104 0,0 24 0,1-71 0,1 1 0,1-1 0,-1 0 0,2 0 0,5 17 0,-8-25 0,1-1 0,-1 0 0,1 0 0,-1 0 0,1 0 0,0 0 0,-1 0 0,1 0 0,0 0 0,0 0 0,0 0 0,0 0 0,0 0 0,0 0 0,0 0 0,0-1 0,0 1 0,0-1 0,0 1 0,0 0 0,1-1 0,-1 0 0,1 1 0,1-1 0,-1 0 0,0 0 0,0 0 0,0-1 0,0 1 0,0 0 0,0-1 0,0 0 0,0 1 0,0-1 0,0 0 0,3-2 0,6-4 0,-1 0 0,-1-1 0,17-16 0,-22 19 0,15-19 0,-17 20 0,0 0 0,1 0 0,0 1 0,-1-1 0,2 1 0,-1 0 0,7-6 0,-9 10 0,-1-1 0,1 0 0,0 1 0,0-1 0,-1 1 0,1 0 0,0-1 0,-1 1 0,1-1 0,-1 1 0,1 0 0,-1 0 0,1-1 0,-1 1 0,1 0 0,-1 0 0,0-1 0,1 1 0,-1 0 0,0 0 0,0 0 0,1 0 0,-1 0 0,0 0 0,5 12 0,-3-12 0,-1 0 0,0 0 0,1 0 0,-1 0 0,1 0 0,0 0 0,-1 0 0,1-1 0,0 1 0,-1-1 0,1 1 0,0-1 0,0 1 0,-1-1 0,1 0 0,0 0 0,0 0 0,0 0 0,-1 0 0,1-1 0,0 1 0,0 0 0,-1-1 0,1 1 0,0-1 0,0 0 0,-1 0 0,1 1 0,-1-1 0,1 0 0,-1 0 0,3-2 0,5-3 0,-1-1 0,0 0 0,15-16 0,-14 13 0,0-1 0,-1-1 0,0 1 0,-1-1 0,0-1 0,-1 1 0,0-1 0,-1 0 0,-1-1 0,0 1 0,-1-1 0,0 0 0,-1 0 0,1-23 0,-3 36 0,0-1 0,0 1 0,0-1 0,0 0 0,-1 1 0,1-1 0,0 1 0,-1-1 0,1 1 0,-1-1 0,-1-1 0,2 2 0,0 1 0,0 0 0,0 0 0,-1-1 0,1 1 0,0 0 0,-1 0 0,1 0 0,0-1 0,-1 1 0,1 0 0,0 0 0,0 0 0,-1 0 0,1 0 0,-1 0 0,1-1 0,0 1 0,-1 0 0,1 0 0,0 0 0,-1 0 0,1 0 0,0 0 0,-1 0 0,1 1 0,0-1 0,-1 0 0,1 0 0,-1 0 0,-1 2 0,0-1 0,0 1 0,0-1 0,0 1 0,0 0 0,0 0 0,0-1 0,1 1 0,-1 1 0,1-1 0,-1 0 0,0 3 0,-5 10 0,0 1 0,1 1 0,1-1 0,1 1 0,0 0 0,1 0 0,1 0 0,-1 31 0,4-17 0,1 1 0,1 0 0,14 58 0,-13-75 0,0 0 0,2 0 0,6 15 0,-11-27 0,1 0 0,-1 0 0,0 0 0,1-1 0,0 1 0,0 0 0,0-1 0,0 1 0,0-1 0,0 0 0,1 0 0,-1 0 0,1 0 0,0 0 0,-1 0 0,1-1 0,0 1 0,0-1 0,0 0 0,0 0 0,0 0 0,4 1 0,-5-3 0,0 1 0,0 0 0,0 0 0,-1-1 0,1 1 0,0-1 0,0 0 0,0 1 0,0-1 0,-1 0 0,1 0 0,0 0 0,-1 0 0,1 0 0,-1-1 0,1 1 0,-1 0 0,0-1 0,0 1 0,1-1 0,-1 1 0,0-1 0,0 0 0,0 1 0,-1-1 0,1 0 0,0 0 0,-1 0 0,2-3 0,1-6 0,-1 0 0,0-1 0,0-17 0,-1 28 0,-1-27 0,-2 0 0,0 1 0,-2-1 0,-11-43 0,4 18 0,10 52 0,1 0 0,0 0 0,-1-1 0,1 1 0,0 0 0,0 0 0,0 0 0,0 0 0,0 0 0,0-1 0,0 1 0,0 0 0,0 0 0,1 0 0,-1 0 0,0 0 0,1 0 0,-1 0 0,1 0 0,-1 0 0,1 0 0,0 0 0,-1 0 0,1 0 0,0 0 0,0 0 0,-1 1 0,1-1 0,1-1 0,2 1 0,-1 0 0,1 0 0,-1 0 0,1 0 0,-1 0 0,1 1 0,6 0 0,-2-1 0,89-4-1365,-65 5-5461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1.587"/>
    </inkml:context>
    <inkml:brush xml:id="br0">
      <inkml:brushProperty name="width" value="0.05" units="cm"/>
      <inkml:brushProperty name="height" value="0.05" units="cm"/>
    </inkml:brush>
  </inkml:definitions>
  <inkml:trace contextRef="#ctx0" brushRef="#br0">1400 0 24575,'-10'7'0,"-1"-2"0,1 1 0,-22 7 0,26-12 0,0 1 0,0-1 0,0-1 0,0 1 0,0-1 0,-1 0 0,1 0 0,0-1 0,-8-1 0,-25-4 0,-1 2 0,-1 2 0,1 2 0,0 1 0,-67 11 0,-194 58 0,250-56 0,1 3 0,0 1 0,-66 36 0,94-41 0,1 0 0,0 1 0,0 2 0,2 0 0,0 1 0,1 0 0,0 2 0,2 0 0,-19 28 0,8-1 0,2 2 0,2 0 0,2 1 0,3 1 0,1 1 0,3 1 0,2 0 0,2 0 0,-3 73 0,11-89 0,1-1 0,3 1 0,0-1 0,3 1 0,0-1 0,3 0 0,1-1 0,1 1 0,2-2 0,1 0 0,2 0 0,1-2 0,1 1 0,2-2 0,1-1 0,2 0 0,0-2 0,2 0 0,1-2 0,1 0 0,1-2 0,1-1 0,1-1 0,44 23 0,-21-19-53,1-2 0,1-2 0,1-3 0,0-2 0,1-3 0,85 10 0,-37-14-70,1-4-1,177-15 0,-186 0 126,184-43 0,-225 38-12,0-3 1,-1-2-1,-1-2 1,81-47-1,-105 50 38,0-2 0,-2 0-1,0-2 1,-2-1-1,0-1 1,-2-1 0,-1-1-1,-1-1 1,-1-1-1,-2-1 1,0-1 0,-3 0-1,22-59 1,-28 62-5,-1-1 1,-1 0-1,-1 0 1,-1-1-1,-2 0 1,-2 0-1,0 0 1,-2 0-1,-1 0 1,-1 1-1,-2-1 1,-1 1-1,-1-1 1,-2 2-1,-1-1 1,-18-36-1,8 28-23,-2 2 0,-2 0 0,-1 1 0,-45-47 0,7 18 0,-79-60 0,87 80 0,-113-69 0,142 98 0,-1 0 0,0 2 0,0 1 0,-1 2 0,-1 0 0,0 2 0,-32-4 0,8 8 0,0 2 0,0 3 0,0 1 0,0 3 0,1 3 0,-63 18 0,92-20-1365,6 0-5461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2.693"/>
    </inkml:context>
    <inkml:brush xml:id="br0">
      <inkml:brushProperty name="width" value="0.05" units="cm"/>
      <inkml:brushProperty name="height" value="0.05" units="cm"/>
    </inkml:brush>
  </inkml:definitions>
  <inkml:trace contextRef="#ctx0" brushRef="#br0">0 1 24575,'7'0'0,"-1"1"0,0 0 0,0 1 0,10 3 0,15 3 0,258 16 0,-154-16 0,1011 65-591,-372-25-460,281 18-1432,623 43 2204,-5 30 342,-864-54-528,183 17-2056,1-24 2191,-358-52 387,-365-28 6284,-267 1-5571,-8 0-370,0 0-1676,-4-2-5550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3.017"/>
    </inkml:context>
    <inkml:brush xml:id="br0">
      <inkml:brushProperty name="width" value="0.05" units="cm"/>
      <inkml:brushProperty name="height" value="0.05" units="cm"/>
    </inkml:brush>
  </inkml:definitions>
  <inkml:trace contextRef="#ctx0" brushRef="#br0">0 0 24575,'10'1'0,"0"-1"0,0 2 0,0-1 0,-1 1 0,1 1 0,-1 0 0,1 0 0,-1 1 0,0 0 0,0 0 0,-1 1 0,0 0 0,1 1 0,-1 0 0,-1 0 0,0 1 0,0 0 0,0 0 0,0 1 0,-1-1 0,-1 1 0,1 1 0,-1-1 0,-1 1 0,1 0 0,-1 0 0,-1 0 0,4 14 0,-6-13 23,1-1 0,-1 1 0,-1-1-1,0 1 1,0 0 0,-1-1 0,0 1-1,0-1 1,-1 1 0,-1-1 0,1 0-1,-2 0 1,1 0 0,-9 16 0,4-14-179,1 0 1,-2 0 0,1-1 0,-1 0 0,-1-1 0,0 0 0,0 0-1,-1-1 1,0 0 0,-12 5 0,-16 9-6671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4.949"/>
    </inkml:context>
    <inkml:brush xml:id="br0">
      <inkml:brushProperty name="width" value="0.05" units="cm"/>
      <inkml:brushProperty name="height" value="0.05" units="cm"/>
    </inkml:brush>
  </inkml:definitions>
  <inkml:trace contextRef="#ctx0" brushRef="#br0">15 6 24575,'0'0'0,"0"0"0,0 0 0,0 0 0,0-1 0,0 1 0,0 0 0,0 0 0,0 0 0,0-1 0,0 1 0,0 0 0,0 0 0,0 0 0,0-1 0,0 1 0,0 0 0,0 0 0,0 0 0,0 0 0,0-1 0,0 1 0,0 0 0,1 0 0,-1 0 0,0 0 0,0 0 0,0-1 0,0 1 0,0 0 0,1 0 0,-1 0 0,0 0 0,0 0 0,0 0 0,0 0 0,1 0 0,-1-1 0,7 6 0,4 11 0,3 16 0,-2 2 0,14 67 0,3 74 0,-26-156 0,19 173 0,-6 352 0,-79 192 0,30-517 0,5-43 0,-5 187 0,33-356 0,0 5 0,-1 0 0,2-1 0,0 1 0,4 23 0,-4-33 0,0 1 0,-1-1 0,1 0 0,0 1 0,1-1 0,-1 0 0,0 0 0,1 1 0,-1-1 0,1 0 0,-1 0 0,1-1 0,0 1 0,0 0 0,0-1 0,0 1 0,0-1 0,0 1 0,0-1 0,1 0 0,-1 0 0,0 0 0,1 0 0,-1-1 0,1 1 0,-1-1 0,1 1 0,4-1 0,44 1 0,91-13 0,-33 2 0,752 7-1294,-1 55-393,-657-37 1591,432 33-1048,324 22 910,-912-67 209,11 1 343,71-5-1,-123 1-144,-1-1 0,0 1 0,1-1 0,-1 0 0,0-1 0,10-3 0,-14 5-150,0-1-1,0 0 0,0 1 1,0-1-1,0 0 0,0 1 1,-1-1-1,1 0 0,0 0 1,-1 0-1,1 1 0,-1-1 1,1 0-1,-1 0 0,1 0 1,-1 0-1,1 0 0,-1 0 1,0 0-1,0 0 0,1 0 1,-1 0-1,0 0 0,0-1 1,0 1-1,0 0 0,0 0 0,-1 0 1,1 0-1,0 0 0,0 0 1,-1 0-1,1 0 0,0 0 1,-1 0-1,1 0 0,-2-1 1,-9-18-6429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6.105"/>
    </inkml:context>
    <inkml:brush xml:id="br0">
      <inkml:brushProperty name="width" value="0.05" units="cm"/>
      <inkml:brushProperty name="height" value="0.05" units="cm"/>
    </inkml:brush>
  </inkml:definitions>
  <inkml:trace contextRef="#ctx0" brushRef="#br0">0 144 24575,'1'0'0,"0"-1"0,-1 1 0,1-1 0,0 1 0,0-1 0,-1 1 0,1-1 0,0 1 0,-1-1 0,1 1 0,0-1 0,-1 0 0,1 0 0,-1 1 0,0-1 0,1 0 0,-1 0 0,1 1 0,-1-1 0,0 0 0,0 0 0,1 0 0,-1 0 0,0 1 0,0-1 0,0 0 0,0 0 0,0 0 0,0-2 0,-1-26 0,0 25 0,0 0 0,0 1 0,0-1 0,1 0 0,0 0 0,0 0 0,0 0 0,0 1 0,1-6 0,0 7 0,0 1 0,0-1 0,0 0 0,0 1 0,0-1 0,0 1 0,1-1 0,-1 1 0,0 0 0,1-1 0,-1 1 0,1 0 0,-1 0 0,1 0 0,0 0 0,0 0 0,-1 0 0,1 1 0,0-1 0,3 0 0,23-6 0,1 2 0,-1 0 0,1 2 0,47 1 0,-47 2 0,1019 9-2751,-562 2 1900,-429-11 849,1293 26-560,-2 37 252,-1321-62 689,-19-1-152,0 0 1,0 0 0,-1 1 0,1 0 0,0 0 0,-1 1 0,1 0 0,-1 0 0,8 4 0,-14-6-196,0 1 0,-1-1 0,1 1 0,-1-1 0,1 1 0,-1-1 0,1 1 0,-1-1 0,1 1 0,-1 0 1,0-1-1,1 1 0,-1 0 0,0-1 0,0 1 0,1 0 0,-1-1 0,0 1 0,0 0 0,0 0 0,0-1 0,0 1 1,0 0-1,0 0 0,0-1 0,0 1 0,0 0 0,0 0 0,-1-1 0,1 1 0,-1 0 0,-11 25 691,7-19-654,-12 28-69,1 1 0,2 0 0,-17 70 0,-9 119 0,31-120 0,4 0 0,4 0 0,5 0 0,5-1 0,30 145 0,31 57 0,47 280 0,-117-583 0,34 217 0,-24-171 0,2 0 0,26 66 0,-24-81 0,-5-14 0,0 0 0,-2 1 0,0 0 0,-2 0 0,4 23 0,-9-41 0,0 1 0,-1-1 0,1 0 0,0 1 0,-1-1 0,0 0 0,0 0 0,0 1 0,0-1 0,-1 0 0,1 0 0,-1 0 0,1-1 0,-1 1 0,0 0 0,0-1 0,-1 1 0,1-1 0,0 0 0,-1 1 0,1-1 0,-1 0 0,0 0 0,0-1 0,0 1 0,0-1 0,-3 2 0,-11 4 0,0-1 0,-1 0 0,-31 5 0,31-6 0,-313 47 0,-3-29 0,271-21-682,-70-6-1,82-1-6143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5.174"/>
    </inkml:context>
    <inkml:brush xml:id="br0">
      <inkml:brushProperty name="width" value="0.05" units="cm"/>
      <inkml:brushProperty name="height" value="0.05" units="cm"/>
    </inkml:brush>
  </inkml:definitions>
  <inkml:trace contextRef="#ctx0" brushRef="#br0">27 71 24575,'-8'-6'0,"-10"-13"0,18 19 0,0-1 0,0 0 0,0 1 0,0-1 0,0 1 0,0-1 0,0 1 0,0-1 0,0 0 0,0 1 0,0-1 0,0 1 0,0-1 0,0 0 0,0 1 0,0-1 0,1 1 0,-1-1 0,0 1 0,0-1 0,1 1 0,-1-1 0,0 1 0,1-1 0,-1 1 0,1-1 0,-1 1 0,1 0 0,-1-1 0,0 1 0,1 0 0,-1-1 0,1 1 0,0 0 0,-1 0 0,1-1 0,-1 1 0,1 0 0,-1 0 0,2 0 0,9-4 0,0 2 0,0-1 0,0 1 0,1 1 0,16 0 0,3-1 0,34-1 313,-39 2-1152,40-5 0,-54 3-5987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7.360"/>
    </inkml:context>
    <inkml:brush xml:id="br0">
      <inkml:brushProperty name="width" value="0.05" units="cm"/>
      <inkml:brushProperty name="height" value="0.05" units="cm"/>
    </inkml:brush>
  </inkml:definitions>
  <inkml:trace contextRef="#ctx0" brushRef="#br0">0 1 24575,'3'0'0,"2"0"0,3 0 0,0 2 0,1 3 0,-1 3 0,-3 2 0,-1 4 0,-1 5 0,-2 4 0,-1 4 0,-2 1 0,-1 4 0,-3-1 0,1 0 0,0-4 0,2-6-8191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7.648"/>
    </inkml:context>
    <inkml:brush xml:id="br0">
      <inkml:brushProperty name="width" value="0.05" units="cm"/>
      <inkml:brushProperty name="height" value="0.05" units="cm"/>
    </inkml:brush>
  </inkml:definitions>
  <inkml:trace contextRef="#ctx0" brushRef="#br0">0 15 24575,'7'0'0,"448"-12"0,982 10-2431,-777 3 739,-624-1-2376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8.214"/>
    </inkml:context>
    <inkml:brush xml:id="br0">
      <inkml:brushProperty name="width" value="0.05" units="cm"/>
      <inkml:brushProperty name="height" value="0.05" units="cm"/>
    </inkml:brush>
  </inkml:definitions>
  <inkml:trace contextRef="#ctx0" brushRef="#br0">0 1 24575,'159'6'0,"-40"0"0,564 15-528,776 12-1311,-696-68 1466,-734 31 1328,-46 7 718,-13 5-2926,19-3-5573</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8.826"/>
    </inkml:context>
    <inkml:brush xml:id="br0">
      <inkml:brushProperty name="width" value="0.05" units="cm"/>
      <inkml:brushProperty name="height" value="0.05" units="cm"/>
    </inkml:brush>
  </inkml:definitions>
  <inkml:trace contextRef="#ctx0" brushRef="#br0">245 1 24575,'0'20'0,"1"1"0,1-1 0,0 0 0,2 0 0,8 29 0,-11-48 0,-1 0 0,1-1 0,-1 1 0,0 0 0,1-1 0,-1 1 0,0 0 0,0 0 0,0-1 0,1 1 0,-1 0 0,0 0 0,0-1 0,0 1 0,0 0 0,0 0 0,-1-1 0,1 1 0,0 0 0,0 0 0,0-1 0,-1 1 0,1 0 0,0 0 0,-1-1 0,1 1 0,0 0 0,-1-1 0,1 1 0,-1-1 0,1 1 0,-1-1 0,1 1 0,-1 0 0,0-1 0,1 0 0,-1 1 0,0-1 0,1 1 0,-1-1 0,0 0 0,1 0 0,-1 1 0,0-1 0,0 0 0,0 0 0,-5 0 0,0 0 0,0 0 0,0-1 0,1 0 0,-9-2 0,-2 0 0,-123-13-1365,83 11-5461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9.922"/>
    </inkml:context>
    <inkml:brush xml:id="br0">
      <inkml:brushProperty name="width" value="0.05" units="cm"/>
      <inkml:brushProperty name="height" value="0.05" units="cm"/>
    </inkml:brush>
  </inkml:definitions>
  <inkml:trace contextRef="#ctx0" brushRef="#br0">0 1 24575,'2'0'0,"1"2"0,0 3 0,-1 5 0,2 4 0,0 3 0,-1 3 0,2 3 0,0 4 0,-1 2 0,-2 1 0,0-1 0,-1-3 0,-1-6-8191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0.451"/>
    </inkml:context>
    <inkml:brush xml:id="br0">
      <inkml:brushProperty name="width" value="0.05" units="cm"/>
      <inkml:brushProperty name="height" value="0.05" units="cm"/>
    </inkml:brush>
  </inkml:definitions>
  <inkml:trace contextRef="#ctx0" brushRef="#br0">1 57 24575,'0'-2'0,"1"0"0,-1 0 0,1 0 0,-1 1 0,1-1 0,0 0 0,0 1 0,0-1 0,0 0 0,0 1 0,0-1 0,0 1 0,0 0 0,1-1 0,-1 1 0,0 0 0,1 0 0,-1 0 0,1 0 0,0 0 0,-1 0 0,1 0 0,0 1 0,0-1 0,-1 0 0,3 1 0,7-4 0,0 1 0,20-2 0,23-1 0,-1 3 0,1 3 0,65 7 0,158 35 0,-258-39 0,-14-2 0,1 0 0,0 0 0,-1 0 0,1 1 0,6 2 0,-11-3 0,1 0 0,0 1 0,0-1 0,-1 0 0,1 1 0,-1-1 0,1 0 0,-1 1 0,1 0 0,-1-1 0,0 1 0,0 0 0,0 0 0,0 0 0,0 0 0,0 0 0,0 4 0,9 19 0,-7-20 0,-1 0 0,0 1 0,0-1 0,0 0 0,-1 1 0,0-1 0,1 10 0,-3-14 0,1 0 0,0 1 0,-1-1 0,1 0 0,-1 1 0,0-1 0,0 0 0,1 0 0,-1 1 0,0-1 0,0 0 0,0 0 0,0 0 0,0 0 0,0 0 0,0 0 0,-1 0 0,1-1 0,0 1 0,0 0 0,-1-1 0,1 1 0,-1-1 0,1 1 0,0-1 0,-1 0 0,1 1 0,-3-1 0,-8 2 0,0-1 0,-18 0 0,16-1 0,-577 10-1365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0.756"/>
    </inkml:context>
    <inkml:brush xml:id="br0">
      <inkml:brushProperty name="width" value="0.05" units="cm"/>
      <inkml:brushProperty name="height" value="0.05" units="cm"/>
    </inkml:brush>
  </inkml:definitions>
  <inkml:trace contextRef="#ctx0" brushRef="#br0">10 7 24575,'-2'0'0,"-1"-3"0,1 1 0,0 1 0,2 2 0,2 2 0,0 4 0,2 2 0,1 4 0,-1 2 0,1 4 0,0-1 0,-1 1 0,-1-3 0,-2-2-8191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1.325"/>
    </inkml:context>
    <inkml:brush xml:id="br0">
      <inkml:brushProperty name="width" value="0.05" units="cm"/>
      <inkml:brushProperty name="height" value="0.05" units="cm"/>
    </inkml:brush>
  </inkml:definitions>
  <inkml:trace contextRef="#ctx0" brushRef="#br0">27 26 24575,'0'0'0,"0"0"0,0 0 0,0 0 0,-1 0 0,1 0 0,0 0 0,0 0 0,0 0 0,0 0 0,0 0 0,0 0 0,0 0 0,0 0 0,0 0 0,0 0 0,0 0 0,0 0 0,0 0 0,0 0 0,-1 0 0,1 0 0,0-1 0,0 1 0,0 0 0,0 0 0,0 0 0,0 0 0,0 0 0,0 0 0,0 0 0,0 0 0,0 0 0,0 0 0,0 0 0,0 0 0,0 0 0,0-1 0,0 1 0,0 0 0,0 0 0,0 0 0,0 0 0,0 0 0,0 0 0,0 0 0,0 0 0,0 0 0,0 0 0,0 0 0,0 0 0,0-1 0,0 1 0,1 0 0,-1 0 0,0 0 0,0 0 0,0 0 0,0 0 0,0 0 0,0 0 0,0 0 0,0 0 0,0 0 0,0 0 0,0 0 0,0 0 0,9-3 0,12-1 0,650-12 0,-655 16 0,35 3 0,-47-3 0,-1 1 0,1 0 0,-1-1 0,1 1 0,-1 1 0,1-1 0,-1 0 0,1 1 0,-1 0 0,4 2 0,-5-2 0,-1-1 0,0 1 0,0-1 0,0 1 0,0-1 0,0 1 0,-1 0 0,1-1 0,0 1 0,-1 0 0,1 0 0,-1-1 0,0 1 0,1 0 0,-1 0 0,0 0 0,0 3 0,-6 39 0,3-19 0,3-15 0,1 0 0,0-1 0,0 1 0,1 0 0,0-1 0,7 17 0,-9-25 0,0-1 0,0 1 0,0-1 0,1 1 0,-1-1 0,0 1 0,0 0 0,0-1 0,0 1 0,0-1 0,0 1 0,0-1 0,0 1 0,0-1 0,-1 1 0,1-1 0,0 1 0,0-1 0,0 1 0,0-1 0,-1 1 0,1-1 0,0 1 0,-1-1 0,1 1 0,0-1 0,-1 1 0,1-1 0,-1 0 0,1 1 0,0-1 0,-1 0 0,1 1 0,-1-1 0,1 0 0,-1 0 0,1 1 0,-1-1 0,1 0 0,-1 0 0,0 0 0,-28 2 0,22-2 0,-625-11-197,480 7-971,128 3-5658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1.851"/>
    </inkml:context>
    <inkml:brush xml:id="br0">
      <inkml:brushProperty name="width" value="0.05" units="cm"/>
      <inkml:brushProperty name="height" value="0.05" units="cm"/>
    </inkml:brush>
  </inkml:definitions>
  <inkml:trace contextRef="#ctx0" brushRef="#br0">0 0 24575,'3'0'0,"0"3"0,0 2 0,-1 3 0,0 4 0,-1 3 0,-1 1 0,0 2 0,0 0 0,0 2 0,0-3-8191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2.376"/>
    </inkml:context>
    <inkml:brush xml:id="br0">
      <inkml:brushProperty name="width" value="0.05" units="cm"/>
      <inkml:brushProperty name="height" value="0.05" units="cm"/>
    </inkml:brush>
  </inkml:definitions>
  <inkml:trace contextRef="#ctx0" brushRef="#br0">10 66 24575,'0'0'0,"0"0"0,0 0 0,-1-1 0,1 1 0,0 0 0,0 0 0,0-1 0,-1 1 0,1 0 0,0 0 0,0-1 0,0 1 0,0 0 0,-1-1 0,1 1 0,0 0 0,0-1 0,0 1 0,0 0 0,0-1 0,0 1 0,0 0 0,0-1 0,0 1 0,0 0 0,0-1 0,0 1 0,0 0 0,0-1 0,1 1 0,-1 0 0,0-1 0,0 1 0,0-1 0,13-7 0,19 0 0,-31 8 0,88-13 0,104 0 0,-119 9 0,381-4 0,-453 7 0,-1 1 0,1 0 0,0 0 0,0 1 0,0-1 0,0 0 0,0 1 0,0-1 0,-1 1 0,1-1 0,0 1 0,0 0 0,-1 0 0,1 0 0,0 0 0,2 2 0,-2-1 0,-1 1 0,1 0 0,0-1 0,-1 1 0,0 0 0,0 0 0,0 0 0,1 4 0,2 4 0,1 4 0,2 0 0,-1-1 0,15 20 0,-7-10 0,-14-23 0,1-1 0,-1 0 0,0 1 0,0-1 0,1 1 0,-1-1 0,0 1 0,0 0 0,0-1 0,0 1 0,0-1 0,1 1 0,-1-1 0,0 1 0,0-1 0,0 1 0,-1-1 0,1 1 0,0 0 0,0-1 0,0 1 0,0-1 0,0 1 0,-1-1 0,1 1 0,0-1 0,0 1 0,-1 0 0,-16 7 0,-26-2 0,39-6 0,-420 3 0,229-5 0,-74 2-1365,253 0-5461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6.254"/>
    </inkml:context>
    <inkml:brush xml:id="br0">
      <inkml:brushProperty name="width" value="0.05" units="cm"/>
      <inkml:brushProperty name="height" value="0.05" units="cm"/>
    </inkml:brush>
  </inkml:definitions>
  <inkml:trace contextRef="#ctx0" brushRef="#br0">44 108 24575,'2'82'0,"-4"107"0,-2-167 0,0-17 0,-2-14 0,-1-16 0,0 0 0,2-1 0,1 0 0,1 0 0,1 0 0,1 0 0,1 0 0,6-38 0,-5 57 0,0 0 0,1 0 0,-1 1 0,1-1 0,1 0 0,-1 1 0,1-1 0,1 1 0,-1 0 0,1 0 0,0 0 0,0 1 0,1-1 0,6-6 0,-8 10 0,1-1 0,0 0 0,0 1 0,0-1 0,0 1 0,0 0 0,0 1 0,0-1 0,0 1 0,1 0 0,-1 0 0,1 0 0,-1 0 0,1 1 0,-1 0 0,1 0 0,-1 0 0,1 0 0,-1 1 0,1 0 0,-1 0 0,1 0 0,4 2 0,-2 0 0,-1-1 0,0 2 0,1-1 0,-1 1 0,-1-1 0,1 2 0,0-1 0,-1 1 0,0 0 0,0 0 0,-1 0 0,1 1 0,-1-1 0,4 8 0,-6-9 0,0-1 0,0 1 0,-1-1 0,1 1 0,-1 0 0,0 0 0,0-1 0,0 1 0,-1 0 0,1 0 0,-1 0 0,0 0 0,0 0 0,0 0 0,-1 0 0,0 0 0,1-1 0,-1 1 0,0 0 0,-1 0 0,1-1 0,-1 1 0,0 0 0,0-1 0,0 0 0,-3 5 0,-7 4 0,0 0 0,-1-1 0,0 0 0,-22 13 0,2 0 0,47-22 0,25-3 0,7 0 0,-42 1 0,0 0 0,0 0 0,0 1 0,0-1 0,0 1 0,0 0 0,0 1 0,0-1 0,-1 1 0,1-1 0,0 1 0,-1 0 0,1 0 0,-1 1 0,0-1 0,0 1 0,0 0 0,0 0 0,0 0 0,0 0 0,-1 0 0,0 0 0,1 1 0,-1-1 0,0 1 0,-1 0 0,1-1 0,-1 1 0,0 0 0,0 0 0,0 0 0,0 0 0,0 0 0,-1 0 0,0 0 0,0 0 0,0 0 0,0 1 0,-1-1 0,0 0 0,0 0 0,0 0 0,0-1 0,0 1 0,-1 0 0,0 0 0,1-1 0,-2 1 0,1-1 0,0 1 0,-4 3 0,2-3 22,-1 1-1,0-1 0,1-1 1,-1 1-1,-1-1 0,1 0 1,0 0-1,-1 0 0,1-1 1,-1 0-1,0 0 0,0 0 1,0-1-1,0 0 0,-9 1 1,11-2-104,-1 1 1,0-1 0,1 0 0,-1-1-1,1 1 1,-1-1 0,0 0-1,1 0 1,0 0 0,-1 0 0,1-1-1,0 0 1,-1 0 0,1 0 0,0-1-1,0 1 1,1-1 0,-1 0 0,1 0-1,-7-6 1,5 0-6745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2.725"/>
    </inkml:context>
    <inkml:brush xml:id="br0">
      <inkml:brushProperty name="width" value="0.05" units="cm"/>
      <inkml:brushProperty name="height" value="0.05" units="cm"/>
    </inkml:brush>
  </inkml:definitions>
  <inkml:trace contextRef="#ctx0" brushRef="#br0">0 9 24575,'0'-3'0,"0"1"0,0-1 0,0 3 0,0 3 0,2 4 0,1 3 0,0 2 0,0 3 0,0 1 0,1 1 0,0 1 0,-2 0 0,0 0 0,-4-2 0,0-3-8191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3.195"/>
    </inkml:context>
    <inkml:brush xml:id="br0">
      <inkml:brushProperty name="width" value="0.05" units="cm"/>
      <inkml:brushProperty name="height" value="0.05" units="cm"/>
    </inkml:brush>
  </inkml:definitions>
  <inkml:trace contextRef="#ctx0" brushRef="#br0">31 29 24575,'-30'-23'0,"34"22"0,1 0 0,0 0 0,0 0 0,0 0 0,0 1 0,6 0 0,811 29 0,-782-27 0,-25-3 0,1 2 0,-1 0 0,0 1 0,26 6 0,-40-7 0,-1-1 0,1 0 0,-1 0 0,1 0 0,-1 0 0,1 0 0,-1 1 0,1-1 0,-1 0 0,1 1 0,-1-1 0,1 0 0,-1 1 0,0-1 0,1 0 0,-1 1 0,0-1 0,1 1 0,-1-1 0,0 0 0,1 1 0,-1-1 0,0 1 0,0-1 0,1 1 0,-1-1 0,0 1 0,0-1 0,0 1 0,0-1 0,0 1 0,0 0 0,0-1 0,0 1 0,0-1 0,0 1 0,0-1 0,0 1 0,0-1 0,-1 1 0,1-1 0,0 1 0,0-1 0,0 1 0,-1 0 0,-20 23 0,13-15 0,4-4 0,0 1 0,0-1 0,1 1 0,0 0 0,0 0 0,1 1 0,0-1 0,0 0 0,-1 8 0,0 3 0,2 0 0,0 19 0,-2 18 0,3-54 0,-1 0 0,1 0 0,0 1 0,0-1 0,-1 0 0,1 0 0,0 0 0,-1 1 0,1-1 0,-1 0 0,1 0 0,0 0 0,-1 0 0,1 0 0,0 0 0,-1 0 0,1 0 0,-1 0 0,1 0 0,0 0 0,-1 0 0,1 0 0,0 0 0,-1 0 0,1 0 0,-1 0 0,1 0 0,0-1 0,-1 1 0,1 0 0,0 0 0,-1 0 0,1-1 0,0 1 0,-19-9 0,15 8 0,-28-12 57,0 2 0,0 1 0,-1 2 0,0 2 0,-57-5 0,-169 8-1764,194 6-5119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3.786"/>
    </inkml:context>
    <inkml:brush xml:id="br0">
      <inkml:brushProperty name="width" value="0.05" units="cm"/>
      <inkml:brushProperty name="height" value="0.05" units="cm"/>
    </inkml:brush>
  </inkml:definitions>
  <inkml:trace contextRef="#ctx0" brushRef="#br0">1 65 24575,'199'-12'0,"-77"3"0,792-23 0,-689 22-1365,-199 8-5461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4.410"/>
    </inkml:context>
    <inkml:brush xml:id="br0">
      <inkml:brushProperty name="width" value="0.05" units="cm"/>
      <inkml:brushProperty name="height" value="0.05" units="cm"/>
    </inkml:brush>
  </inkml:definitions>
  <inkml:trace contextRef="#ctx0" brushRef="#br0">1673 111 24575,'10'58'0,"-4"-25"0,-1 0 0,1 66 0,-6-94 0,0-1 0,-1 1 0,0 0 0,1 0 0,-1-1 0,-1 1 0,1 0 0,-1-1 0,0 1 0,0-1 0,0 0 0,-1 1 0,1-1 0,-1-1 0,0 1 0,0 0 0,-4 3 0,1-3 0,1 0 0,-1-1 0,0 1 0,1-1 0,-1-1 0,0 1 0,-1-1 0,1 0 0,0 0 0,-1-1 0,1 0 0,-8 0 0,-236 4 0,152-6 0,-164 1 0,-608-20 0,855 20 0,-33-6 0,46 6 0,0 0 0,0-1 0,0 1 0,0-1 0,0 0 0,0 0 0,0 1 0,0-1 0,0-1 0,0 1 0,0 0 0,1 0 0,-1-1 0,0 1 0,1-1 0,0 1 0,-2-3 0,2 3 0,1 0 0,0 0 0,0-1 0,-1 1 0,1 0 0,0 0 0,0 0 0,0 0 0,1-1 0,-1 1 0,0 0 0,0 0 0,1 0 0,-1 0 0,0 0 0,1-1 0,-1 1 0,1 0 0,-1 0 0,1 0 0,0 0 0,0 0 0,-1 1 0,1-1 0,0 0 0,1-1 0,28-24 0,-22 20 0,8-7 0,-1 0 0,0-2 0,23-28 0,-33 36 0,0 0 0,-1 0 0,0-1 0,0 1 0,-1-1 0,0 0 0,-1 0 0,1 0 0,-2 0 0,1 0 0,-1 0 0,0-11 0,-2-39 0,0-16 0,0 73-68,1 0 0,1 0-1,-1 1 1,0-1 0,0 0 0,0 0-1,0 0 1,1 0 0,-1 0 0,0 1-1,1-1 1,-1 0 0,0 0 0,1 0-1,-1 1 1,1-1 0,-1 0-1,1 1 1,0-2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5.010"/>
    </inkml:context>
    <inkml:brush xml:id="br0">
      <inkml:brushProperty name="width" value="0.05" units="cm"/>
      <inkml:brushProperty name="height" value="0.05" units="cm"/>
    </inkml:brush>
  </inkml:definitions>
  <inkml:trace contextRef="#ctx0" brushRef="#br0">0 4 24575,'12'-2'0,"-11"2"0,0-1 0,-1 1 0,1 0 0,0 0 0,0 0 0,0 0 0,0 0 0,0 0 0,0 0 0,0 0 0,0 0 0,0 0 0,0 0 0,-1 0 0,1 1 0,0-1 0,0 0 0,0 1 0,0-1 0,0 0 0,-1 1 0,2 0 0,4 5 0,0-1 0,0 1 0,-1 1 0,0-1 0,0 1 0,-1-1 0,5 11 0,3 3 0,3 4 0,-8-12 0,0-1 0,13 16 0,-19-26 0,-1-1 0,0 0 0,0 1 0,1-1 0,-1 0 0,0 0 0,1 1 0,-1-1 0,0 0 0,1 0 0,-1 1 0,1-1 0,-1 0 0,0 0 0,1 0 0,-1 0 0,1 1 0,-1-1 0,1 0 0,-1 0 0,1 0 0,-1 0 0,0 0 0,1 0 0,-1 0 0,1 0 0,-1 0 0,1-1 0,-1 1 0,0 0 0,1 0 0,10-14 0,4-27 0,-13 34 0,3-16 160,7-22-47,-12 44-195,1-1 0,0 0 1,0 0-1,-1 1 0,1-1 0,0 1 0,0-1 0,0 1 0,1-1 0,-1 1 0,0 0 0,0-1 0,1 1 0,-1 0 1,1 0-1,-1 0 0,1 0 0,0 0 0,1 0 0,7-1-6744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6.878"/>
    </inkml:context>
    <inkml:brush xml:id="br0">
      <inkml:brushProperty name="width" value="0.05" units="cm"/>
      <inkml:brushProperty name="height" value="0.05" units="cm"/>
    </inkml:brush>
  </inkml:definitions>
  <inkml:trace contextRef="#ctx0" brushRef="#br0">24 43 24575,'1'0'0,"-1"0"0,1 1 0,0-1 0,-1 1 0,1-1 0,0 1 0,-1-1 0,1 1 0,-1-1 0,1 1 0,0 0 0,-1-1 0,1 1 0,-1 0 0,0-1 0,1 1 0,-1 0 0,0 0 0,1-1 0,-1 1 0,0 0 0,0 0 0,0-1 0,1 1 0,-1 0 0,0 0 0,0 1 0,1 28 0,-1-27 0,0 16 0,-6 34 0,3-35 0,-1 34 0,4-51 0,0 0 0,0 1 0,1-1 0,-1 0 0,0 0 0,0 0 0,0 1 0,1-1 0,-1 0 0,1 0 0,-1 0 0,1 0 0,-1 0 0,1 0 0,0 0 0,-1 0 0,1 0 0,0 0 0,0 0 0,0 0 0,0-1 0,0 1 0,0 0 0,0-1 0,0 1 0,0 0 0,0-1 0,0 1 0,0-1 0,0 0 0,0 1 0,1-1 0,-1 0 0,0 0 0,0 0 0,0 0 0,2 0 0,6 0 0,-1-1 0,0 0 0,0 0 0,13-4 0,-7 1 0,48-7 0,1 2 0,0 3 0,69 3 0,-130 3 0,1 0 0,-1 0 0,0 0 0,0 0 0,1 0 0,-1-1 0,0 1 0,0-1 0,0 1 0,4-3 0,-5 3 0,-1-1 0,0 0 0,1 1 0,-1-1 0,0 0 0,1 0 0,-1 1 0,0-1 0,0 0 0,1 0 0,-1 1 0,0-1 0,0 0 0,0 0 0,0 0 0,0 1 0,0-1 0,-1 0 0,1 0 0,0 0 0,0 1 0,-1-1 0,1 0 0,0 1 0,-1-1 0,1 0 0,0 0 0,-1 1 0,1-1 0,-1 1 0,1-1 0,-2 0 0,-1-5 0,0 1 0,1-1 0,-1 0 0,1 0 0,0 0 0,0 0 0,1 0 0,-1-10 0,1 4 0,2 0 0,-1 0 0,5-19 0,-4 27 0,0 0 0,-1 0 0,1 0 0,-1 0 0,0 0 0,0 0 0,0 0 0,-1 1 0,-1-7 0,2 9 0,-1-1 0,0 1 0,0 0 0,0-1 0,0 1 0,0 0 0,0 0 0,0 0 0,0 0 0,0 0 0,-1 0 0,1 0 0,0 0 0,-1 1 0,1-1 0,0 0 0,-1 1 0,1-1 0,-1 1 0,1 0 0,-1-1 0,1 1 0,-1 0 0,1 0 0,-1 0 0,-2 0 0,-182 1 0,76 0 0,98-1 36,-4 0-316,-1 0 0,0 1-1,1 1 1,-26 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7.316"/>
    </inkml:context>
    <inkml:brush xml:id="br0">
      <inkml:brushProperty name="width" value="0.05" units="cm"/>
      <inkml:brushProperty name="height" value="0.05" units="cm"/>
    </inkml:brush>
  </inkml:definitions>
  <inkml:trace contextRef="#ctx0" brushRef="#br0">0 109 24575,'5'2'0,"6"10"0,8 17 0,-18-28 0,0 1 0,0 0 0,0 0 0,1-1 0,-1 1 0,0 0 0,1-1 0,-1 1 0,0-1 0,1 0 0,0 1 0,-1-1 0,1 0 0,0 0 0,3 1 0,-3-2 0,0 0 0,-1 0 0,1 0 0,0-1 0,-1 1 0,1 0 0,-1-1 0,1 0 0,0 1 0,-1-1 0,1 0 0,-1 0 0,0 0 0,1 0 0,-1 0 0,0 0 0,0 0 0,1 0 0,-1 0 0,1-2 0,24-24 0,52-49 0,-70 69 0,1 0 0,0 1 0,0-1 0,1 2 0,0 0 0,0 0 0,15-5 0,-10 7-1365,-2 1-5461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8.869"/>
    </inkml:context>
    <inkml:brush xml:id="br0">
      <inkml:brushProperty name="width" value="0.05" units="cm"/>
      <inkml:brushProperty name="height" value="0.05" units="cm"/>
    </inkml:brush>
  </inkml:definitions>
  <inkml:trace contextRef="#ctx0" brushRef="#br0">6 188 24575,'-1'-3'0,"0"1"0,0 0 0,0 0 0,1-1 0,-1 1 0,1-1 0,0 1 0,0 0 0,-1-1 0,1 1 0,1-1 0,-1 1 0,0 0 0,1-1 0,-1 1 0,1 0 0,0-1 0,-1 1 0,3-4 0,-3 6 0,1 0 0,-1 0 0,0 0 0,0-1 0,0 1 0,0 0 0,0 0 0,1 0 0,-1 0 0,0 0 0,0 0 0,0 0 0,0 0 0,0 0 0,1 0 0,-1 0 0,0 0 0,0 0 0,0 0 0,0 0 0,1 0 0,-1 0 0,0 0 0,0 0 0,0 0 0,0 0 0,1 0 0,-1 0 0,0 0 0,0 0 0,0 0 0,0 0 0,0 0 0,1 0 0,-1 1 0,0-1 0,0 0 0,0 0 0,0 0 0,0 0 0,0 0 0,0 0 0,1 1 0,-1-1 0,0 0 0,0 0 0,0 0 0,0 0 0,0 1 0,0-1 0,0 0 0,0 0 0,0 0 0,0 0 0,0 1 0,0-1 0,0 0 0,3 13 0,-3-11 0,5 29 0,-1 0 0,-2 63 0,-14 64 0,6-92 0,1 98 0,5-158 0,1 0 0,-1 0 0,1 0 0,0-1 0,1 1 0,-1 0 0,4 7 0,-4-11 0,0 0 0,1 0 0,-1-1 0,0 1 0,1 0 0,-1-1 0,1 1 0,-1-1 0,1 0 0,0 1 0,-1-1 0,1 0 0,0 0 0,0 0 0,0 0 0,0 0 0,0-1 0,0 1 0,0 0 0,0-1 0,0 0 0,0 1 0,3-1 0,175 0 0,-56-3 0,653 70 0,-751-63 0,1 0 0,0-1 0,-1-1 0,46-2 0,-66-2 0,0 1 0,0-1 0,0 0 0,-1-1 0,1 1 0,-1-1 0,1 0 0,-1-1 0,0 1 0,-1-1 0,1 0 0,0 0 0,-1-1 0,7-8 0,-4 4 0,0 0 0,-1 0 0,0-1 0,-1 0 0,0 0 0,-1 0 0,5-14 0,-1-18 0,-2 0 0,-2-1 0,-2-74 0,-2 89 0,1-39 0,-3-115 0,2 175 0,-1-1 0,0 1 0,-1-1 0,1 1 0,-1 0 0,-1-1 0,0 1 0,0 0 0,0 1 0,-1-1 0,1 1 0,-2-1 0,1 1 0,-1 0 0,0 1 0,-5-6 0,2 4 0,0 1 0,-1 0 0,1 0 0,-1 1 0,0 0 0,0 1 0,-1 0 0,1 1 0,-1-1 0,0 2 0,-13-3 0,-45-2 0,0 2 0,-91 6 0,68 0 0,-551 0-1365,625-1-5461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9.834"/>
    </inkml:context>
    <inkml:brush xml:id="br0">
      <inkml:brushProperty name="width" value="0.05" units="cm"/>
      <inkml:brushProperty name="height" value="0.05" units="cm"/>
    </inkml:brush>
  </inkml:definitions>
  <inkml:trace contextRef="#ctx0" brushRef="#br0">430 81 24575,'-5'-7'0,"-1"1"0,1 0 0,-1 0 0,0 0 0,0 1 0,0 0 0,-1 0 0,0 0 0,0 1 0,0 0 0,-1 0 0,1 1 0,-1 0 0,0 0 0,0 1 0,0 0 0,0 1 0,0-1 0,-16 1 0,13 1 0,0 0 0,-1 1 0,1 0 0,-1 0 0,1 2 0,0-1 0,0 2 0,0-1 0,0 1 0,1 1 0,-1 0 0,1 0 0,-17 13 0,18-10 0,0 0 0,0 1 0,1 0 0,0 1 0,0 0 0,1 0 0,1 0 0,0 1 0,0 0 0,1 0 0,0 0 0,1 1 0,0 0 0,1 0 0,-2 14 0,4-18 0,0-1 0,0 0 0,1 0 0,1 1 0,-1-1 0,1 0 0,0 0 0,1 0 0,-1 0 0,1 0 0,1 0 0,-1 0 0,1 0 0,1-1 0,-1 0 0,1 1 0,0-1 0,0-1 0,1 1 0,0-1 0,0 1 0,0-1 0,1-1 0,-1 1 0,1-1 0,0 0 0,7 3 0,-1-1 0,0-1 0,0-1 0,1 0 0,-1 0 0,1-2 0,0 1 0,0-2 0,0 0 0,0 0 0,16-2 0,-8 0 0,-1-2 0,0 0 0,1-1 0,-2-1 0,36-14 0,-40 12 0,-1 0 0,0-1 0,0-1 0,0 0 0,-1-1 0,-1 0 0,0-1 0,19-22 0,-27 28 0,1-1 0,-1 0 0,-1 0 0,1 0 0,-1-1 0,0 1 0,0-1 0,-1 0 0,3-13 0,-5 16 0,1-1 0,-1 0 0,0 0 0,0 0 0,-1 0 0,1 1 0,-1-1 0,0 0 0,-1 1 0,1-1 0,-1 0 0,0 1 0,0 0 0,0-1 0,-6-7 0,3 6 0,-1 0 0,0-1 0,0 2 0,0-1 0,-1 1 0,0 0 0,0 0 0,0 1 0,-1 0 0,-11-4 0,-11-4 0,-41-10 0,63 20 0,-3-2-151,-1 1-1,1 1 0,-1 0 0,0 0 1,1 1-1,-1 0 0,0 1 1,-13 2-1,12 0-6674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0.394"/>
    </inkml:context>
    <inkml:brush xml:id="br0">
      <inkml:brushProperty name="width" value="0.05" units="cm"/>
      <inkml:brushProperty name="height" value="0.05" units="cm"/>
    </inkml:brush>
  </inkml:definitions>
  <inkml:trace contextRef="#ctx0" brushRef="#br0">0 14 24575,'3'-14'0,"3"22"0,4 22 0,-3 11 0,-6-31 0,1 1 0,0-1 0,1 1 0,0-1 0,5 12 0,-8-21 0,0 0 0,1-1 0,-1 1 0,0-1 0,1 1 0,-1-1 0,1 1 0,-1-1 0,1 1 0,-1-1 0,1 0 0,-1 1 0,1-1 0,-1 0 0,1 1 0,-1-1 0,1 0 0,-1 1 0,1-1 0,0 0 0,-1 0 0,1 0 0,-1 0 0,1 0 0,0 0 0,-1 0 0,1 0 0,0 0 0,-1 0 0,1 0 0,0 0 0,-1 0 0,1 0 0,-1 0 0,1-1 0,-1 1 0,1 0 0,0-1 0,-1 1 0,1 0 0,-1-1 0,1 1 0,-1 0 0,1-1 0,-1 1 0,0-1 0,1 1 0,-1-1 0,1 0 0,26-33 0,-21 25 0,13-19 0,-15 21 0,1-1 0,0 1 0,1 0 0,-1 0 0,1 1 0,13-12 0,-18 18-57,0-1 0,-1 1 1,1 0-1,-1-1 0,1 1 0,-1 0 0,1-1 0,0 1 0,-1 0 0,1 0 0,0 0 1,-1-1-1,1 1 0,0 0 0,-1 0 0,1 0 0,0 0 0,-1 0 0,1 0 1,0 1-1,-1-1 0,1 0 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6.987"/>
    </inkml:context>
    <inkml:brush xml:id="br0">
      <inkml:brushProperty name="width" value="0.05" units="cm"/>
      <inkml:brushProperty name="height" value="0.05" units="cm"/>
    </inkml:brush>
  </inkml:definitions>
  <inkml:trace contextRef="#ctx0" brushRef="#br0">234 26 24575,'1'0'0,"-1"-1"0,0 1 0,1 0 0,-1-1 0,1 1 0,-1 0 0,0-1 0,1 1 0,-1 0 0,0-1 0,1 1 0,-1-1 0,0 1 0,0-1 0,1 1 0,-1-1 0,0 1 0,0-1 0,0 1 0,0-1 0,0 1 0,1-1 0,-1 1 0,0-1 0,0 1 0,0-1 0,-1 1 0,1-1 0,0 1 0,0-1 0,0 1 0,0-1 0,0 1 0,-1-1 0,1 1 0,0-1 0,0 1 0,-1-1 0,1 1 0,0 0 0,-1-1 0,1 1 0,0-1 0,-1 1 0,1 0 0,-1-1 0,1 1 0,0 0 0,-1 0 0,1-1 0,-1 1 0,1 0 0,-1 0 0,1 0 0,-1 0 0,1-1 0,-1 1 0,1 0 0,-1 0 0,1 0 0,-2 0 0,-2-1 0,-1 1 0,0-1 0,0 1 0,1-1 0,-8 2 0,2 1 0,1 0 0,0 1 0,0 0 0,0 0 0,0 1 0,1 1 0,-1-1 0,1 1 0,0 1 0,0 0 0,1 0 0,0 0 0,0 1 0,0 0 0,1 0 0,0 1 0,-5 8 0,5-8 0,1 1 0,0 0 0,0 0 0,1 0 0,0 0 0,1 1 0,0-1 0,0 1 0,1 0 0,0 0 0,1 0 0,0 0 0,1 0 0,0 0 0,0 0 0,3 12 0,-1-15 0,0-1 0,0 0 0,1 1 0,-1-1 0,1-1 0,1 1 0,-1 0 0,1-1 0,0 1 0,0-1 0,1 0 0,0-1 0,0 1 0,0-1 0,0 0 0,0 0 0,1-1 0,0 1 0,11 4 0,-9-5 0,0 0 0,0-1 0,1 1 0,-1-2 0,0 1 0,1-1 0,-1 0 0,1-1 0,-1 0 0,1-1 0,-1 1 0,1-2 0,-1 1 0,0-1 0,10-3 0,-16 4-91,-1 0 0,1 1 0,-1-1 0,1 0 0,-1 1 0,1-1 0,-1 0 0,0 0 0,0 0 0,1 0 0,-1-1 0,0 1 0,0 0 0,2-3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0.764"/>
    </inkml:context>
    <inkml:brush xml:id="br0">
      <inkml:brushProperty name="width" value="0.05" units="cm"/>
      <inkml:brushProperty name="height" value="0.05" units="cm"/>
    </inkml:brush>
  </inkml:definitions>
  <inkml:trace contextRef="#ctx0" brushRef="#br0">189 7 24575,'0'-3'0,"-3"0"0,-2 3 0,-5 0 0,-3 4 0,-4 2 0,-2 1 0,-1 1 0,-2 2 0,0-2 0,3 1 0,3-1 0,3-2 0,3-3-8191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1.028"/>
    </inkml:context>
    <inkml:brush xml:id="br0">
      <inkml:brushProperty name="width" value="0.05" units="cm"/>
      <inkml:brushProperty name="height" value="0.05" units="cm"/>
    </inkml:brush>
  </inkml:definitions>
  <inkml:trace contextRef="#ctx0" brushRef="#br0">1 0 24575,'0'0'0,"0"3"0,0 2 0,2 3 0,1 2 0,2 2 0,3 3 0,1 1 0,3 1 0,0-1 0,-1-3-8191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2.484"/>
    </inkml:context>
    <inkml:brush xml:id="br0">
      <inkml:brushProperty name="width" value="0.05" units="cm"/>
      <inkml:brushProperty name="height" value="0.05" units="cm"/>
    </inkml:brush>
  </inkml:definitions>
  <inkml:trace contextRef="#ctx0" brushRef="#br0">1 0 24575,'16'48'0,"-5"38"0,-3 1 0,-4 1 0,-12 132 0,-12 55 0,18-261 0,1 8 0,1-21 0,0 0 0,1 0 0,-1-1 0,0 1 0,1 0 0,-1-1 0,1 1 0,-1 0 0,1-1 0,-1 1 0,1-1 0,-1 1 0,1-1 0,0 1 0,-1-1 0,1 0 0,0 1 0,-1-1 0,1 0 0,0 1 0,0-1 0,-1 0 0,1 0 0,0 1 0,0-1 0,0 0 0,-1 0 0,2 0 0,24 0 0,-1 0 0,1-1 0,-1-2 0,32-7 0,12-1 0,67-5 0,167 2 0,-297 14-1365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2.843"/>
    </inkml:context>
    <inkml:brush xml:id="br0">
      <inkml:brushProperty name="width" value="0.05" units="cm"/>
      <inkml:brushProperty name="height" value="0.05" units="cm"/>
    </inkml:brush>
  </inkml:definitions>
  <inkml:trace contextRef="#ctx0" brushRef="#br0">3 4 24575,'0'0'0,"0"-1"0,0 1 0,0 0 0,0 0 0,0 0 0,0 0 0,1 0 0,-1 0 0,0 0 0,0 0 0,0 0 0,0 0 0,0 0 0,0-1 0,0 1 0,0 0 0,0 0 0,0 0 0,0 0 0,0 0 0,0 0 0,0 0 0,0 0 0,-1 0 0,1 0 0,0 0 0,0-1 0,0 1 0,0 0 0,0 0 0,0 0 0,0 0 0,0 0 0,0 0 0,0 0 0,0 0 0,0 0 0,0 0 0,0 0 0,0 0 0,0 0 0,-1 0 0,1 0 0,0 0 0,0 0 0,0 0 0,0 0 0,0 0 0,0 0 0,0 0 0,0-1 0,0 1 0,0 1 0,-1-1 0,1 0 0,0 0 0,0 0 0,0 0 0,0 0 0,0 0 0,0 0 0,0 0 0,0 0 0,0 0 0,0 0 0,1 0 0,-1 0 0,0 0 0,1 0 0,-1 1 0,1-1 0,-1 0 0,1 0 0,-1 0 0,1 1 0,-1-1 0,0 0 0,1 0 0,-1 1 0,0-1 0,1 0 0,-1 1 0,0-1 0,1 1 0,-1-1 0,0 0 0,0 1 0,1-1 0,-1 2 0,6 9 0,-1 0 0,0 0 0,-1 0 0,0 1 0,-1 0 0,2 14 0,6 76 0,-10-90 0,0-1-273,0 0 0,-1 1 0,-1-1 0,-3 20 0,1-19-6553</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3.167"/>
    </inkml:context>
    <inkml:brush xml:id="br0">
      <inkml:brushProperty name="width" value="0.05" units="cm"/>
      <inkml:brushProperty name="height" value="0.05" units="cm"/>
    </inkml:brush>
  </inkml:definitions>
  <inkml:trace contextRef="#ctx0" brushRef="#br0">1 39 24575,'0'-2'0,"1"1"0,-1-1 0,1 1 0,0-1 0,-1 1 0,1 0 0,0-1 0,0 1 0,0 0 0,0 0 0,0-1 0,0 1 0,0 0 0,0 0 0,1 0 0,-1 1 0,0-1 0,1 0 0,-1 0 0,0 1 0,1-1 0,2 0 0,33-11 0,-36 12 0,0 0 0,0 0 0,0 0 0,0-1 0,0 1 0,0 0 0,0 0 0,0 1 0,0-1 0,0 0 0,0 0 0,0 0 0,0 1 0,0-1 0,0 0 0,0 1 0,0-1 0,0 1 0,0-1 0,0 1 0,-1 0 0,1-1 0,0 1 0,0 0 0,-1-1 0,1 1 0,0 0 0,-1 0 0,1 0 0,-1 0 0,1-1 0,-1 1 0,1 0 0,-1 0 0,0 0 0,1 0 0,-1 0 0,0 2 0,1 5 0,0 0 0,0 1 0,-1-1 0,-1 10 0,0 11 0,3-18 27,7 110-1419,-9-108-5434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3.878"/>
    </inkml:context>
    <inkml:brush xml:id="br0">
      <inkml:brushProperty name="width" value="0.05" units="cm"/>
      <inkml:brushProperty name="height" value="0.05" units="cm"/>
    </inkml:brush>
  </inkml:definitions>
  <inkml:trace contextRef="#ctx0" brushRef="#br0">65 425 24575,'-1'1'0,"0"-1"0,1 0 0,-1 1 0,0-1 0,1 1 0,-1-1 0,1 1 0,-1-1 0,0 1 0,1-1 0,-1 1 0,1 0 0,-1-1 0,1 1 0,0 0 0,-1-1 0,1 1 0,0 0 0,0 0 0,-1-1 0,1 1 0,0 0 0,0 0 0,0 0 0,0-1 0,0 1 0,0 1 0,-2 27 0,2-26 0,0 51 0,0-31 0,0-19 0,0-6 0,-23-280 0,9 155 0,7 86 0,5 31 0,0-1 0,0 1 0,1-1 0,0 1 0,1-1 0,2-14 0,-2 24 0,0 0 0,0 0 0,1 1 0,-1-1 0,1 0 0,-1 0 0,1 0 0,-1 1 0,1-1 0,-1 0 0,1 0 0,0 1 0,-1-1 0,1 1 0,0-1 0,0 0 0,-1 1 0,1 0 0,0-1 0,0 1 0,0-1 0,0 1 0,0 0 0,-1 0 0,1-1 0,0 1 0,0 0 0,0 0 0,0 0 0,0 0 0,0 0 0,0 0 0,0 0 0,0 0 0,0 1 0,0-1 0,-1 0 0,2 1 0,6 1 0,0 0 0,-1 1 0,11 5 0,-12-5 0,56 21 0,-38-16 0,30 15 0,-52-22 0,0 0 0,0 1 0,-1-1 0,1 0 0,-1 1 0,1 0 0,-1-1 0,0 1 0,0 0 0,1 0 0,-1 0 0,0 0 0,-1 0 0,1 0 0,0 0 0,0 0 0,-1 0 0,0 0 0,1 0 0,-1 0 0,0 0 0,0 1 0,0-1 0,0 0 0,-1 3 0,0 8 0,-1 1 0,-8 25 0,4-16 0,1 1 0,2 1 0,0 0 0,2 0 0,1 0 0,4 41 0,5-7 0,20 68 0,-25-111-455,-1-1 0,2 25 0,-5-28-6371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8.361"/>
    </inkml:context>
    <inkml:brush xml:id="br0">
      <inkml:brushProperty name="width" value="0.05" units="cm"/>
      <inkml:brushProperty name="height" value="0.05" units="cm"/>
    </inkml:brush>
  </inkml:definitions>
  <inkml:trace contextRef="#ctx0" brushRef="#br0">274 75 24575,'20'-24'0,"-18"22"0,0 0 0,0 1 0,0-1 0,0 0 0,0 0 0,-1 0 0,1 0 0,-1-1 0,1 1 0,-1 0 0,0-1 0,0 1 0,0-1 0,0 1 0,1-5 0,-3 6 0,1 1 0,0-1 0,0 0 0,-1 1 0,1-1 0,0 0 0,-1 1 0,1-1 0,-1 1 0,1-1 0,0 1 0,-1-1 0,1 1 0,-1-1 0,0 1 0,1 0 0,-1-1 0,1 1 0,-1 0 0,0-1 0,1 1 0,-1 0 0,0 0 0,1-1 0,-1 1 0,0 0 0,1 0 0,-1 0 0,0 0 0,1 0 0,-1 0 0,0 0 0,1 0 0,-1 0 0,0 1 0,1-1 0,-1 0 0,0 0 0,1 0 0,-2 1 0,-29 10 0,15-2 0,0 1 0,0 0 0,2 1 0,-1 1 0,1 0 0,1 1 0,0 0 0,1 1 0,-19 28 0,16-18 0,1 1 0,0 0 0,2 0 0,1 1 0,-12 48 0,19-59 0,0 1 0,2-1 0,0 1 0,0-1 0,2 1 0,0 0 0,1-1 0,5 32 0,-4-40 0,0 0 0,0 0 0,1-1 0,-1 1 0,2 0 0,-1-1 0,1 0 0,0 0 0,0 0 0,0 0 0,1 0 0,0-1 0,0 0 0,0 0 0,1 0 0,0-1 0,0 0 0,0 0 0,0-1 0,1 1 0,9 2 0,-7-2-97,1-2-1,0 1 1,0-2-1,0 1 1,0-1-1,0-1 1,0 0-1,0 0 1,0-1-1,0 0 1,0 0-1,0-2 0,12-3 1,10-6-6729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8.740"/>
    </inkml:context>
    <inkml:brush xml:id="br0">
      <inkml:brushProperty name="width" value="0.05" units="cm"/>
      <inkml:brushProperty name="height" value="0.05" units="cm"/>
    </inkml:brush>
  </inkml:definitions>
  <inkml:trace contextRef="#ctx0" brushRef="#br0">0 76 24575,'0'0'0,"0"-1"0,0 1 0,0 0 0,1-1 0,-1 1 0,0-1 0,0 1 0,0 0 0,0-1 0,0 1 0,0 0 0,1-1 0,-1 1 0,0 0 0,0-1 0,0 1 0,1 0 0,-1-1 0,0 1 0,1 0 0,-1 0 0,0-1 0,1 1 0,-1 0 0,0 0 0,1 0 0,-1-1 0,0 1 0,1 0 0,-1 0 0,0 0 0,1 0 0,-1 0 0,1 0 0,-1 0 0,0 0 0,1 0 0,-1 0 0,1 0 0,0 0 0,-1 0 0,1 0 0,0 0 0,0 0 0,-1 1 0,1-1 0,0 0 0,-1 0 0,1 1 0,-1-1 0,1 1 0,0-1 0,-1 0 0,1 1 0,-1-1 0,1 1 0,-1-1 0,1 1 0,-1-1 0,0 1 0,1 0 0,-1-1 0,1 1 0,-1-1 0,0 1 0,1 0 0,0 12 0,1-1 0,-1 1 0,-2 22 0,0-20 0,1-1 0,0 0 0,5 26 0,-4-37 0,-1 1 0,1-1 0,1 0 0,-1 1 0,0-1 0,1 0 0,0 0 0,0 0 0,0 0 0,0 0 0,0 0 0,0 0 0,1-1 0,0 1 0,-1-1 0,1 1 0,0-1 0,0 0 0,5 2 0,-5-3 0,0 1 0,0-1 0,0 0 0,0 0 0,0 0 0,0-1 0,0 1 0,0-1 0,1 0 0,-1 0 0,0 0 0,0 0 0,0 0 0,1-1 0,-1 1 0,0-1 0,0 0 0,0 0 0,0 0 0,0-1 0,0 1 0,0 0 0,-1-1 0,1 0 0,0 0 0,-1 0 0,0 0 0,1 0 0,3-5 0,-2 2 0,1-1 0,-1 0 0,0 0 0,0-1 0,-1 1 0,0-1 0,0 0 0,0 0 0,-1 0 0,0 0 0,1-14 0,-2 7 0,0 1 0,-1-1 0,-1 0 0,-5-24 0,5 31 0,0 0 0,-1 1 0,0 0 0,0-1 0,-1 1 0,0 0 0,0 0 0,0 1 0,-1-1 0,0 1 0,-8-10 0,3 9-1365</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143"/>
    </inkml:context>
    <inkml:brush xml:id="br0">
      <inkml:brushProperty name="width" value="0.05" units="cm"/>
      <inkml:brushProperty name="height" value="0.05" units="cm"/>
    </inkml:brush>
  </inkml:definitions>
  <inkml:trace contextRef="#ctx0" brushRef="#br0">167 64 24575,'1'-2'0,"0"1"0,0-1 0,-1 1 0,1 0 0,0-1 0,-1 1 0,0-1 0,1 0 0,-1 1 0,0-1 0,0 1 0,0-1 0,0 1 0,0-1 0,0 0 0,0 1 0,0-1 0,-1 1 0,1-1 0,-1 1 0,1-1 0,-1 1 0,1-1 0,-1 1 0,0 0 0,0-1 0,0 1 0,0 0 0,0 0 0,0-1 0,0 1 0,0 0 0,0 0 0,-1 0 0,1 0 0,0 0 0,-1 1 0,1-1 0,-3-1 0,0 1 0,0-1 0,0 1 0,0 0 0,0 0 0,0 0 0,0 0 0,0 1 0,0 0 0,0 0 0,0 0 0,-1 0 0,1 0 0,0 1 0,-5 1 0,6-1 0,-1 0 0,1 0 0,0 1 0,0-1 0,0 1 0,0-1 0,0 1 0,0 0 0,1 0 0,-1 1 0,1-1 0,-1 0 0,1 1 0,0-1 0,0 1 0,0 0 0,0 0 0,0 0 0,1 0 0,-1 0 0,1 0 0,0 0 0,0 1 0,0-1 0,0 0 0,1 1 0,-1-1 0,1 4 0,0 0 0,1-1 0,0 0 0,0 1 0,0-1 0,1 0 0,0 0 0,0 0 0,1 0 0,-1-1 0,1 1 0,1-1 0,-1 1 0,1-1 0,5 6 0,1-1 0,-1-2 0,1 1 0,0-1 0,19 10 0,-15-9 0,-2-1 0,18 16 0,-29-24 0,-1 1 0,1-1 0,0 1 0,-1 0 0,1-1 0,-1 1 0,1-1 0,-1 1 0,1 0 0,-1 0 0,1-1 0,-1 1 0,1 0 0,-1 0 0,0 0 0,0-1 0,1 1 0,-1 0 0,0 0 0,0 0 0,0 0 0,0 0 0,0-1 0,0 1 0,0 0 0,0 1 0,-1-1 0,0 0 0,1 0 0,-1 0 0,0 0 0,0 0 0,0 0 0,0-1 0,0 1 0,0 0 0,0 0 0,0-1 0,0 1 0,0-1 0,0 1 0,0-1 0,-1 1 0,-4 1 0,0 0 0,0-1 0,0 0 0,0 0 0,0 0 0,-9-1 0,6-1-114,0-1 1,1 0-1,-1 0 0,1-1 0,-1 0 1,1 0-1,0-1 0,0 0 0,1 0 1,-1-1-1,-12-10 0,4 0-6712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392"/>
    </inkml:context>
    <inkml:brush xml:id="br0">
      <inkml:brushProperty name="width" value="0.05" units="cm"/>
      <inkml:brushProperty name="height" value="0.05" units="cm"/>
    </inkml:brush>
  </inkml:definitions>
  <inkml:trace contextRef="#ctx0" brushRef="#br0">0 31 24575,'0'-26'0,"0"22"0,0 17 0,16 329 0,-4-237-1365,-7-82-5461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8.042"/>
    </inkml:context>
    <inkml:brush xml:id="br0">
      <inkml:brushProperty name="width" value="0.05" units="cm"/>
      <inkml:brushProperty name="height" value="0.05" units="cm"/>
    </inkml:brush>
  </inkml:definitions>
  <inkml:trace contextRef="#ctx0" brushRef="#br0">248 106 24575,'12'-39'0,"-12"36"0,0 1 0,-1 0 0,1-1 0,0 1 0,-1 0 0,1 0 0,-1-1 0,0 1 0,1 0 0,-1 0 0,0 0 0,0 0 0,-1 0 0,1 0 0,0 0 0,-1 0 0,-2-2 0,1 1 0,0 1 0,-1-1 0,1 1 0,0 0 0,-1 1 0,0-1 0,1 0 0,-1 1 0,-6-2 0,1 1 0,0 1 0,0 0 0,1 1 0,-1-1 0,0 2 0,0-1 0,0 1 0,-14 4 0,16-4 0,1 2 0,0-1 0,-1 1 0,1-1 0,1 2 0,-1-1 0,0 1 0,1 0 0,0 0 0,0 0 0,0 1 0,0 0 0,1 0 0,0 0 0,-6 8 0,8-8 0,-1-1 0,1 1 0,1 0 0,-1 0 0,0 0 0,1 0 0,0 0 0,0 0 0,1 0 0,0 0 0,-1 0 0,2 0 0,-1 0 0,0 0 0,1 0 0,0 0 0,0 0 0,1 0 0,0 0 0,3 8 0,-1-6 0,0 0 0,0 0 0,0-1 0,1 1 0,0-1 0,0-1 0,0 1 0,1-1 0,0 1 0,0-2 0,0 1 0,1-1 0,11 6 0,4 0 0,0-2 0,0 0 0,27 4 0,-5 0 0,-39-10 0,0 0 0,0 0 0,0 0 0,-1 1 0,1-1 0,0 1 0,-1 0 0,0 1 0,0-1 0,0 1 0,0 0 0,0 0 0,-1 0 0,0 0 0,0 1 0,0-1 0,0 1 0,1 5 0,-2-7 0,-1 0 0,0 0 0,0 1 0,0-1 0,-1 0 0,1 1 0,-1-1 0,0 0 0,0 1 0,0-1 0,0 0 0,0 1 0,-1-1 0,0 0 0,1 1 0,-1-1 0,-1 0 0,1 0 0,0 0 0,-1 0 0,1 0 0,-1 0 0,0 0 0,0 0 0,0-1 0,0 1 0,-1-1 0,1 0 0,-5 4 0,0-1 0,0-1 0,0 1 0,-1-1 0,1-1 0,-1 1 0,0-1 0,0-1 0,-1 1 0,1-2 0,0 1 0,-1-1 0,1 0 0,-1-1 0,1 1 0,-1-2 0,-11-1 0,10 0 0,0 0 0,-1 0 0,1-1 0,0 0 0,1-1 0,-1 0 0,1-1 0,-1 0 0,1-1 0,1 1 0,-1-2 0,-13-12 0,13 10-1365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841"/>
    </inkml:context>
    <inkml:brush xml:id="br0">
      <inkml:brushProperty name="width" value="0.05" units="cm"/>
      <inkml:brushProperty name="height" value="0.05" units="cm"/>
    </inkml:brush>
  </inkml:definitions>
  <inkml:trace contextRef="#ctx0" brushRef="#br0">0 85 24575,'10'2'0,"-1"-1"0,1-1 0,-1 0 0,18-1 0,4-1 0,49 3 0,91-2 0,-168 1 0,25-3 0,-27 3 0,0 0 0,0 0 0,0 0 0,0 0 0,0 0 0,0-1 0,0 1 0,0 0 0,0-1 0,0 1 0,0-1 0,0 1 0,0-1 0,0 0 0,0 1 0,-1-1 0,1 0 0,0 0 0,0 0 0,-1 0 0,0 0 0,0 1 0,0-1 0,0 1 0,0-1 0,0 1 0,0-1 0,0 1 0,0-1 0,-1 1 0,1-1 0,0 1 0,0-1 0,-1 1 0,1-1 0,0 1 0,-1-1 0,1 1 0,0 0 0,-1-1 0,1 1 0,-1 0 0,1-1 0,-1 1 0,1 0 0,-1-1 0,1 1 0,-1 0 0,0 0 0,-18-8 0,18 7 0,-5 0 0,-1-2 0,0 1 0,0 0 0,0 0 0,-15-1 0,20 3 0,0 0 0,0 0 0,0 0 0,0 0 0,0 1 0,0-1 0,0 1 0,0-1 0,0 1 0,0 0 0,0 0 0,1 0 0,-1 0 0,0 0 0,0 0 0,1 0 0,-1 1 0,1-1 0,-1 1 0,1-1 0,-1 1 0,-1 2 0,-2 5 0,1 0 0,-1 1 0,2-1 0,-1 1 0,1 0 0,1-1 0,0 1 0,0 1 0,1-1 0,0 0 0,0 0 0,3 16 0,-2-19 0,1-1 0,0 1 0,1 0 0,0 0 0,0-1 0,0 1 0,1-1 0,6 11 0,-7-14 0,0 1 0,1-1 0,0 1 0,0-1 0,0 0 0,0 0 0,1-1 0,-1 1 0,1 0 0,-1-1 0,1 0 0,0 0 0,0 0 0,6 2 0,-7-4 0,0 1 0,0 0 0,0-1 0,-1 1 0,1-1 0,0 0 0,0 0 0,0 0 0,0 0 0,0-1 0,0 1 0,-1-1 0,1 0 0,0 0 0,0 0 0,3-2 0,-2 1 0,0-1 0,0 0 0,0 0 0,0 0 0,-1 0 0,1 0 0,-1-1 0,0 0 0,3-4 0,0-2 0,-1 1 0,0-1 0,0 0 0,-1 0 0,0-1 0,-1 1 0,4-22 0,-6 21 49,0-1 0,0 0 0,-1 0-1,-1 0 1,0 0 0,-4-20 0,4 28-115,0 1 0,0-1 1,0 1-1,0-1 0,-1 1 1,1 0-1,-1 0 0,0-1 1,0 1-1,0 0 1,0 1-1,-1-1 0,1 0 1,-1 1-1,1-1 0,-1 1 1,0 0-1,0 0 0,0 0 1,0 0-1,-1 0 1,1 1-1,0 0 0,-1-1 1,-6 0-1,-4 0-6760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445"/>
    </inkml:context>
    <inkml:brush xml:id="br0">
      <inkml:brushProperty name="width" value="0.05" units="cm"/>
      <inkml:brushProperty name="height" value="0.05" units="cm"/>
    </inkml:brush>
  </inkml:definitions>
  <inkml:trace contextRef="#ctx0" brushRef="#br0">18 24 24575,'0'0'0,"0"0"0,-1-1 0,1 1 0,-1 0 0,1 0 0,0-1 0,-1 1 0,1 0 0,-1 0 0,1 0 0,-1 0 0,1 0 0,-1 0 0,1 0 0,-1 0 0,1 0 0,-1 0 0,1 0 0,0 0 0,-1 0 0,1 0 0,-1 0 0,1 0 0,-1 0 0,1 1 0,-1-1 0,1 0 0,0 0 0,-1 1 0,0-1 0,1 1 0,-1 0 0,1 0 0,-1 0 0,1 0 0,-1 0 0,1 0 0,0 0 0,0 0 0,0 0 0,-1 0 0,1 1 0,0-1 0,0 1 0,7 41 0,-6-36 0,3 24 0,0 41 0,-1-1 0,-3-71 0,1 0 0,-1 0 0,0 0 0,0 0 0,0 0 0,0 0 0,0 0 0,0 0 0,0 0 0,0 0 0,0 0 0,0 0 0,0 0 0,0 0 0,0 0 0,0 0 0,0 0 0,1-1 0,-1 1 0,0 0 0,0 0 0,0 0 0,0 0 0,0 0 0,0 1 0,0-1 0,0 0 0,0 0 0,0 0 0,0 0 0,0 0 0,1 0 0,-1 0 0,0 0 0,0 0 0,0 0 0,0 0 0,0 0 0,0 0 0,0 0 0,0 0 0,0 0 0,0 0 0,0 0 0,0 0 0,0 0 0,0 0 0,0 0 0,0 1 0,0-1 0,0 0 0,0 0 0,0 0 0,0 0 0,0 0 0,0 0 0,0 0 0,0 0 0,0 0 0,0 0 0,0 0 0,0 0 0,0 1 0,0-1 0,6-9 0,3-14 0,4-15 0,24-59 0,-32 84 0,1 1 0,1 0 0,0 1 0,1-1 0,12-13 0,-20 24 0,1 0 0,0 0 0,-1 0 0,1 1 0,0-1 0,0 0 0,0 0 0,0 0 0,0 1 0,0-1 0,0 0 0,0 1 0,0-1 0,0 1 0,0-1 0,0 1 0,0 0 0,0-1 0,0 1 0,1 0 0,-1 0 0,0 0 0,0 0 0,0 0 0,2 0 0,-1 1 0,-1 0 0,0 0 0,0 0 0,0 0 0,0 0 0,0 0 0,0 0 0,0 0 0,0 0 0,0 1 0,-1-1 0,1 0 0,0 0 0,-1 1 0,1-1 0,-1 1 0,1 1 0,1 8 0,1 1 0,-2-1 0,1 22 0,-2-32 0,1 9 0,-1 0 0,-1 0 0,1 0 0,-1 0 0,-1-1 0,-4 18 0,16-50 0,1 0 0,18-26 0,-25 42 0,1 0 0,0 0 0,0 0 0,1 1 0,0 0 0,0 0 0,1 0 0,-1 1 0,1 0 0,0 0 0,13-6 0,-18 11 0,0-1 0,0 0 0,0 1 0,0-1 0,0 1 0,1 0 0,-1-1 0,0 1 0,0 0 0,0 0 0,0 1 0,0-1 0,0 0 0,0 1 0,0-1 0,1 1 0,-1 0 0,3 1 0,-2 0 0,0 0 0,-1 0 0,1 1 0,-1-1 0,0 1 0,1-1 0,-1 1 0,0-1 0,0 1 0,2 6 0,2 3 0,-1 1 0,-1 0 0,0 1 0,3 21 0,-1 3-682,1 58-1,-7-71-6143</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737"/>
    </inkml:context>
    <inkml:brush xml:id="br0">
      <inkml:brushProperty name="width" value="0.05" units="cm"/>
      <inkml:brushProperty name="height" value="0.05" units="cm"/>
    </inkml:brush>
  </inkml:definitions>
  <inkml:trace contextRef="#ctx0" brushRef="#br0">8 32 24575,'-4'0'0,"0"0"0,6 0 0,11 0 0,8 0 0,7-3 0,6 1 0,3-1 0,0 1 0,-2-2 0,-2 0 0,-5 0 0,-6 0 0,-8-1-8191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890"/>
    </inkml:context>
    <inkml:brush xml:id="br0">
      <inkml:brushProperty name="width" value="0.05" units="cm"/>
      <inkml:brushProperty name="height" value="0.05" units="cm"/>
    </inkml:brush>
  </inkml:definitions>
  <inkml:trace contextRef="#ctx0" brushRef="#br0">0 1 24575,'2'8'0,"4"18"0,0 10 0,1 5 0,0 6 0,-2 0 0,-1 0 0,-2-2 0,-1-2 0,0-8-8191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404"/>
    </inkml:context>
    <inkml:brush xml:id="br0">
      <inkml:brushProperty name="width" value="0.05" units="cm"/>
      <inkml:brushProperty name="height" value="0.05" units="cm"/>
    </inkml:brush>
  </inkml:definitions>
  <inkml:trace contextRef="#ctx0" brushRef="#br0">198 144 24575,'-1'-5'0,"0"0"0,0 0 0,-1 0 0,1 0 0,-1 0 0,0 0 0,-5-7 0,-4-11 0,8 17 0,0-1 0,0 0 0,0 1 0,-1-1 0,0 1 0,0 0 0,-9-9 0,12 14 0,0-1 0,-1 1 0,1 0 0,-1 0 0,1 0 0,-1 0 0,0 0 0,1 0 0,-1 1 0,0-1 0,1 0 0,-1 1 0,0-1 0,0 1 0,0 0 0,0 0 0,1 0 0,-1 0 0,0 0 0,0 0 0,0 0 0,0 0 0,1 1 0,-1-1 0,0 1 0,0-1 0,1 1 0,-1 0 0,0 0 0,1 0 0,-1 0 0,0 0 0,1 0 0,0 0 0,-3 3 0,-3 2 0,1 1 0,0 0 0,1 0 0,0 0 0,0 1 0,0-1 0,1 1 0,0 0 0,1 1 0,0-1 0,0 0 0,-1 12 0,0-2 0,1 1 0,0-1 0,2 1 0,1 34 0,0-52 0,0 1 0,0-1 0,0 0 0,0 1 0,0-1 0,0 0 0,1 0 0,-1 1 0,0-1 0,1 0 0,-1 0 0,1 1 0,-1-1 0,1 0 0,-1 0 0,1 0 0,0 0 0,0 0 0,0 0 0,-1 0 0,1 0 0,0 0 0,0 0 0,0 0 0,0 0 0,1-1 0,1 2 0,-1-2 0,0 0 0,0 0 0,0 0 0,0-1 0,-1 1 0,1-1 0,0 1 0,0-1 0,0 0 0,-1 1 0,1-1 0,0 0 0,-1 0 0,1 0 0,0-1 0,-1 1 0,0 0 0,3-3 0,8-9 0,0 0 0,-1-1 0,-1 0 0,13-24 0,14-19 0,-37 57 0,0 0 0,0-1 0,0 1 0,0 0 0,0 0 0,1-1 0,-1 1 0,0 0 0,0 0 0,0-1 0,1 1 0,-1 0 0,0 0 0,0 0 0,0-1 0,1 1 0,-1 0 0,0 0 0,1 0 0,-1 0 0,0 0 0,0 0 0,1-1 0,-1 1 0,0 0 0,0 0 0,1 0 0,-1 0 0,0 0 0,1 0 0,-1 0 0,0 0 0,1 0 0,-1 0 0,0 0 0,1 1 0,4 10 0,-3 23 0,-2-32 0,-1 53 256,-1-27-1067,6 55 1,-2-67-6016</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733"/>
    </inkml:context>
    <inkml:brush xml:id="br0">
      <inkml:brushProperty name="width" value="0.05" units="cm"/>
      <inkml:brushProperty name="height" value="0.05" units="cm"/>
    </inkml:brush>
  </inkml:definitions>
  <inkml:trace contextRef="#ctx0" brushRef="#br0">152 36 24575,'0'-1'0,"1"0"0,0 1 0,-1-1 0,1 0 0,-1 0 0,0 0 0,1 0 0,-1 0 0,0 0 0,0 0 0,1-1 0,-1 1 0,0 0 0,0 0 0,0 0 0,0 0 0,0 0 0,-1 0 0,1 0 0,0 0 0,0 0 0,-1 0 0,1 0 0,-1-2 0,0 3 0,0-1 0,0 0 0,0 0 0,0 0 0,-1 1 0,1-1 0,0 0 0,0 1 0,0-1 0,-1 1 0,1-1 0,0 1 0,-1 0 0,1 0 0,0-1 0,-3 1 0,-2 0 0,-1 0 0,1 1 0,-1 0 0,1 0 0,-1 0 0,-11 4 0,13-3 0,0 0 0,1 1 0,-1-1 0,1 1 0,-1 0 0,1 0 0,0 0 0,0 0 0,1 1 0,-1 0 0,1-1 0,-1 1 0,1 1 0,0-1 0,1 0 0,-3 6 0,4-7 0,-1 1 0,1-1 0,1 1 0,-1 0 0,0-1 0,1 1 0,0 0 0,0-1 0,0 1 0,0 0 0,1-1 0,-1 1 0,1 0 0,0-1 0,0 1 0,0 0 0,1-1 0,-1 0 0,1 1 0,0-1 0,0 0 0,3 5 0,8 6 0,0-1 0,0 0 0,1-1 0,1 0 0,0-1 0,1-1 0,25 13 0,-13-7 0,-14-4 171,-14-11-165,0-1-1,-1 0 1,1 0 0,0 1-1,0-1 1,0 0 0,-1 0-1,1 0 1,0 1 0,-1-1-1,1 0 1,0 0 0,0 0 0,-1 0-1,1 0 1,0 0 0,-1 0-1,1 1 1,0-1 0,-1 0-1,1 0 1,0 0 0,-1 0-1,1 0 1,0 0 0,0 0 0,-1-1-1,1 1 1,-1 0 0,-34-6-1713,18 0-5119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978"/>
    </inkml:context>
    <inkml:brush xml:id="br0">
      <inkml:brushProperty name="width" value="0.05" units="cm"/>
      <inkml:brushProperty name="height" value="0.05" units="cm"/>
    </inkml:brush>
  </inkml:definitions>
  <inkml:trace contextRef="#ctx0" brushRef="#br0">15 9 24575,'0'-5'0,"0"1"0,0 6 0,0 11 0,0 8 0,0 5 0,0 4 0,0 5 0,-3 0 0,0-2 0,0-1 0,1-2 0,0-4 0,1-4 0,1-4 0,0-4-8191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2.234"/>
    </inkml:context>
    <inkml:brush xml:id="br0">
      <inkml:brushProperty name="width" value="0.05" units="cm"/>
      <inkml:brushProperty name="height" value="0.05" units="cm"/>
    </inkml:brush>
  </inkml:definitions>
  <inkml:trace contextRef="#ctx0" brushRef="#br0">109 1 24575,'0'0'0,"1"1"0,-1-1 0,1 1 0,-1 0 0,1-1 0,-1 1 0,0 0 0,1 0 0,-1-1 0,0 1 0,0 0 0,1 0 0,-1-1 0,0 1 0,0 0 0,0 0 0,0 0 0,0-1 0,0 1 0,0 0 0,0 0 0,0 0 0,-1 1 0,-12 19 0,-23 12 0,35-32 0,-18 11 0,14-9 0,0 0 0,0 0 0,1 1 0,-1-1 0,1 1 0,-6 6 0,10-9 0,-1 0 0,0 1 0,1-1 0,-1 0 0,1 0 0,-1 0 0,1 1 0,0-1 0,-1 0 0,1 1 0,0-1 0,0 0 0,0 0 0,0 1 0,0-1 0,0 0 0,0 1 0,1-1 0,-1 0 0,0 0 0,1 1 0,-1-1 0,1 0 0,-1 0 0,1 0 0,0 1 0,-1-1 0,1 0 0,0 0 0,0 0 0,0 0 0,0 0 0,1 0 0,12 12 38,0 0 0,31 20 0,-14-12-1517,-16-10-5347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2.790"/>
    </inkml:context>
    <inkml:brush xml:id="br0">
      <inkml:brushProperty name="width" value="0.05" units="cm"/>
      <inkml:brushProperty name="height" value="0.05" units="cm"/>
    </inkml:brush>
  </inkml:definitions>
  <inkml:trace contextRef="#ctx0" brushRef="#br0">3 68 24575,'1'-21'0,"-1"45"0,-1 11 0,1 20 0,-2-27 0,2 0 0,1 0 0,1 0 0,11 54 0,-12-80 0,-1 1 0,1-1 0,0 0 0,-1 0 0,1 0 0,0 0 0,1 0 0,-1 0 0,0 0 0,0 0 0,1 0 0,-1 0 0,1-1 0,0 1 0,-1-1 0,1 1 0,0-1 0,0 1 0,0-1 0,0 0 0,0 0 0,0 0 0,4 1 0,-4-2 0,1 0 0,0 0 0,-1 0 0,1 0 0,-1-1 0,1 1 0,0-1 0,-1 1 0,1-1 0,-1 0 0,0 0 0,1 0 0,-1 0 0,0-1 0,1 1 0,-1-1 0,0 1 0,0-1 0,0 0 0,3-3 0,4-5 0,-1-1 0,0 0 0,0 0 0,-1-1 0,-1 0 0,0-1 0,0 1 0,7-26 0,-7 14 0,0 0 0,-2 0 0,-1 0 0,1-28 0,-4 42 0,-1 0 0,0 0 0,0 0 0,-4-14 0,4 22 0,0-1 0,1 1 0,-1 0 0,0 0 0,-1-1 0,1 1 0,0 0 0,0 0 0,-1 0 0,0 1 0,-1-3 0,2 3 0,0 1 0,0-1 0,0 1 0,1-1 0,-1 1 0,0-1 0,0 1 0,-1 0 0,1-1 0,0 1 0,0 0 0,0 0 0,0 0 0,0 0 0,0 0 0,0 0 0,0 0 0,0 0 0,0 0 0,0 1 0,0-1 0,0 0 0,0 1 0,0-1 0,-2 1 0,1 1-114,0-1 1,-1 1-1,1-1 0,0 1 0,0 0 1,0 0-1,0 0 0,1 0 0,-1 0 1,0 1-1,-1 2 0,-6 11-6712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3.047"/>
    </inkml:context>
    <inkml:brush xml:id="br0">
      <inkml:brushProperty name="width" value="0.05" units="cm"/>
      <inkml:brushProperty name="height" value="0.05" units="cm"/>
    </inkml:brush>
  </inkml:definitions>
  <inkml:trace contextRef="#ctx0" brushRef="#br0">14 0 24575,'-14'333'0,"14"-273"-1365,0-39-5461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0.104"/>
    </inkml:context>
    <inkml:brush xml:id="br0">
      <inkml:brushProperty name="width" value="0.05" units="cm"/>
      <inkml:brushProperty name="height" value="0.05" units="cm"/>
    </inkml:brush>
  </inkml:definitions>
  <inkml:trace contextRef="#ctx0" brushRef="#br0">4257 360 24575,'-11'-28'0,"7"20"0,3 5 0,-1 0 0,1 1 0,-1-1 0,0 1 0,0 0 0,0 0 0,0 0 0,-1 0 0,1 0 0,0 0 0,-1 0 0,1 1 0,-1-1 0,-5-1 0,-46-15 0,28 10 0,25 8 0,-20-8 0,1 1 0,-1 1 0,0 1 0,-1 1 0,1 1 0,-28-1 0,-21 9 0,-127 24 0,126-16 0,-113 7 0,134-14 0,38-3 0,0-2 0,-24 1 0,28-3 0,0 0 0,-1-1 0,1 0 0,-10-4 0,-22-5 0,-89-15 0,-138-45 0,259 68 0,-1 0 0,0 0 0,1-1 0,-1 0 0,-12-8 0,18 10 0,1 0 0,-1 0 0,1-1 0,0 1 0,0 0 0,0-1 0,0 1 0,0-1 0,1 1 0,-1-1 0,1 0 0,0 0 0,0 0 0,0 0 0,0 0 0,0 0 0,0 0 0,1 0 0,0 0 0,-1-4 0,0-5 0,0-1 0,-2 0 0,1 1 0,-2-1 0,-4-12 0,4 15 0,5 21 0,-1-1 0,-1 1 0,0 0 0,-4 17 0,5-28 0,-1 8 0,-1 1 0,0-1 0,0 0 0,-7 13 0,8-19 0,0 0 0,0 0 0,0-1 0,0 1 0,-1 0 0,1-1 0,-1 1 0,1-1 0,-1 1 0,0-1 0,1 0 0,-1 1 0,0-1 0,0 0 0,0 0 0,0-1 0,0 1 0,0 0 0,0-1 0,0 1 0,0-1 0,0 1 0,-3-1 0,-85 12 0,6 1 0,29-8 0,-35 2 0,-100-21 0,63 2 0,-91-2 0,30 2 0,-121-2 0,144 18 0,-196 29 0,245-14 0,0 5 0,-163 57 0,261-73 0,0 1 0,1 1 0,0 1 0,1 0 0,0 1 0,1 1 0,-20 21 0,-32 24 0,63-54 33,1-2-141,0 0 1,0 0-1,0 0 1,1 0-1,-1 1 1,1-1-1,0 1 1,-1 0-1,1 0 1,0 0-1,1 0 0,-4 6 1,3 0-6719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6.144"/>
    </inkml:context>
    <inkml:brush xml:id="br0">
      <inkml:brushProperty name="width" value="0.05" units="cm"/>
      <inkml:brushProperty name="height" value="0.05" units="cm"/>
    </inkml:brush>
  </inkml:definitions>
  <inkml:trace contextRef="#ctx0" brushRef="#br0">1 46 24575,'5'-1'0,"1"0"0,0-1 0,-1 1 0,0-1 0,1-1 0,-1 1 0,0-1 0,8-6 0,6-2 0,-16 10 0,0-1 0,-1 1 0,1 0 0,0 0 0,0 0 0,0 0 0,0 0 0,0 1 0,0-1 0,0 1 0,0 0 0,0 0 0,0 0 0,3 1 0,-4-1 0,-1 1 0,1 0 0,0 0 0,-1 0 0,1 0 0,-1 0 0,1 0 0,-1 0 0,1 1 0,-1-1 0,0 1 0,0-1 0,1 1 0,-1-1 0,0 1 0,-1-1 0,1 1 0,0 0 0,0 0 0,-1-1 0,1 1 0,-1 0 0,1 4 0,6 33 0,4 76 0,-5-32 0,9 32 281,6 86-1927,-20-176-5180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6.490"/>
    </inkml:context>
    <inkml:brush xml:id="br0">
      <inkml:brushProperty name="width" value="0.05" units="cm"/>
      <inkml:brushProperty name="height" value="0.05" units="cm"/>
    </inkml:brush>
  </inkml:definitions>
  <inkml:trace contextRef="#ctx0" brushRef="#br0">0 0 24575,'8'11'0,"-1"0"0,17 17 0,-10-11 0,-5-6 0,1 0 0,0-1 0,17 14 0,-25-22 0,1 0 0,0 0 0,0-1 0,0 1 0,0 0 0,0-1 0,0 0 0,0 0 0,1 0 0,-1 0 0,0-1 0,0 1 0,1-1 0,-1 0 0,1 1 0,-1-2 0,0 1 0,1 0 0,-1-1 0,4 0 0,8-5 0,0-1 0,-1 0 0,0-1 0,0-1 0,17-13 0,26-17 0,-43 31 0,-9 4 0,1 0 0,0 1 0,0 0 0,1 0 0,-1 0 0,13-2 0,-19 5 0,0 0 0,0 0 0,0-1 0,1 1 0,-1 0 0,0 0 0,0 0 0,0 0 0,0 0 0,0 0 0,0 0 0,0 0 0,1 0 0,-1 0 0,0 0 0,0 1 0,0-1 0,0 0 0,0 0 0,0 0 0,0 0 0,0 0 0,1 0 0,-1 0 0,0 0 0,0 0 0,0 0 0,0 0 0,0 0 0,0 0 0,0 0 0,0 1 0,0-1 0,0 0 0,0 0 0,0 0 0,0 0 0,1 0 0,-1 0 0,0 0 0,0 0 0,0 1 0,0-1 0,0 0 0,0 0 0,0 0 0,0 0 0,0 0 0,0 0 0,0 0 0,0 1 0,0-1 0,0 0 0,-1 0 0,1 0 0,0 0 0,0 0 0,-6 10 0,-10 8 0,-20 17-1365,16-18-5461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261"/>
    </inkml:context>
    <inkml:brush xml:id="br0">
      <inkml:brushProperty name="width" value="0.05" units="cm"/>
      <inkml:brushProperty name="height" value="0.05" units="cm"/>
    </inkml:brush>
  </inkml:definitions>
  <inkml:trace contextRef="#ctx0" brushRef="#br0">26 79 24575,'7'-42'0,"-1"7"0,-6 34 0,-2 6 0,-5 20 0,-6 35 0,6-16 0,2 0 0,1 59 0,4-86 0,1 0 0,1 0 0,1 1 0,0-1 0,1-1 0,1 1 0,0 0 0,16 30 0,-19-42 0,1 0 0,0 0 0,1 0 0,-1-1 0,1 1 0,0-1 0,0 0 0,1 0 0,-1-1 0,1 1 0,0-1 0,0 0 0,0 0 0,0 0 0,0-1 0,0 0 0,8 2 0,-9-3 0,1-1 0,0 1 0,-1-1 0,1 0 0,-1 0 0,1 0 0,-1-1 0,1 0 0,-1 0 0,1 0 0,-1 0 0,0-1 0,1 0 0,-1 0 0,0 0 0,0 0 0,0 0 0,-1-1 0,1 0 0,-1 0 0,1 0 0,3-4 0,2-4 0,0 0 0,-1-1 0,-1 1 0,0-1 0,-1-1 0,0 1 0,0-1 0,-2 0 0,1-1 0,-2 1 0,3-20 0,-2 11 0,-2 0 0,-1 0 0,-1 0 0,0 0 0,-2 0 0,-6-32 0,5 40 0,-1 0 0,-6-15 0,9 25 0,-1 0 0,0 0 0,0 0 0,-1 0 0,1 0 0,-1 1 0,1-1 0,-1 1 0,0 0 0,-1 0 0,-2-3 0,5 5 7,1 1-1,-1 0 1,1-1-1,-1 1 0,0-1 1,1 1-1,-1 0 1,1-1-1,-1 1 1,0 0-1,1 0 0,-1-1 1,0 1-1,1 0 1,-1 0-1,0 0 0,1 0 1,-1 0-1,0 0 1,0 0-1,1 0 1,-1 0-1,0 0 0,1 0 1,-1 1-1,0-1 1,1 0-1,-1 0 1,0 1-1,1-1 0,-1 0 1,1 1-1,-1-1 1,1 1-1,-1-1 1,1 1-1,-1-1 0,1 1 1,-1-1-1,1 1 1,-1-1-1,1 1 1,0 0-1,-1-1 0,1 1 1,0-1-1,0 1 1,-1 0-1,1-1 1,0 1-1,0 0 0,0 1 1,-1 4-306,-1 1 1,2-1-1,-1 1 1,1 7 0,0-13 84,0 15-6612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520"/>
    </inkml:context>
    <inkml:brush xml:id="br0">
      <inkml:brushProperty name="width" value="0.05" units="cm"/>
      <inkml:brushProperty name="height" value="0.05" units="cm"/>
    </inkml:brush>
  </inkml:definitions>
  <inkml:trace contextRef="#ctx0" brushRef="#br0">1 36 24575,'2'-3'0,"3"-6"0,3-3 0,0 3 0,-1 6 0,-2 8 0,-2 7 0,-3 8 0,-3 5 0,1 6 0,-1 3 0,1 3 0,1 2 0,0-1 0,0-3 0,1-5 0,0-5 0,0-7-8191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878"/>
    </inkml:context>
    <inkml:brush xml:id="br0">
      <inkml:brushProperty name="width" value="0.05" units="cm"/>
      <inkml:brushProperty name="height" value="0.05" units="cm"/>
    </inkml:brush>
  </inkml:definitions>
  <inkml:trace contextRef="#ctx0" brushRef="#br0">70 9 24575,'0'-1'0,"1"1"0,-1-1 0,1 0 0,-1 1 0,0-1 0,1 1 0,-1 0 0,1-1 0,0 1 0,-1-1 0,1 1 0,-1 0 0,1-1 0,-1 1 0,1 0 0,0 0 0,-1-1 0,1 1 0,0 0 0,-1 0 0,2 0 0,-4 11 0,-12 20 0,-8 2 0,15-24 0,1 1 0,-1 0 0,2 0 0,-1 1 0,-6 20 0,11-31 0,1 1 0,0-1 0,0 0 0,0 1 0,0-1 0,0 1 0,0-1 0,0 0 0,0 1 0,0-1 0,0 1 0,0-1 0,0 0 0,0 1 0,0-1 0,0 0 0,0 1 0,0-1 0,0 1 0,0-1 0,1 0 0,-1 1 0,0-1 0,0 0 0,0 1 0,1-1 0,-1 0 0,0 1 0,1-1 0,-1 0 0,0 0 0,0 1 0,1-1 0,16 0 0,20-13 0,-33 11 0,12-5 0,1 0 0,0 1 0,0 1 0,1 1 0,24-3 0,-37 6 0,1 1 0,-1 0 0,1 0 0,-1 1 0,0-1 0,1 1 0,-1 0 0,0 0 0,0 1 0,0 0 0,0 0 0,0 0 0,0 0 0,0 1 0,-1 0 0,1 0 0,-1 0 0,0 0 0,0 1 0,0 0 0,0-1 0,4 8 0,-2-2 0,-1 0 0,0 0 0,-1 0 0,0 1 0,-1 0 0,0 0 0,0 0 0,-1 0 0,0 0 0,-1 0 0,1 16 0,-2-19 0,-1-1 0,1 0 0,-1 0 0,0 0 0,-1 0 0,1 0 0,-1 0 0,0 0 0,-4 6 0,4-8 0,0-1 0,0 0 0,0 0 0,-1 0 0,1 0 0,-1 0 0,0 0 0,0-1 0,0 1 0,0-1 0,0 0 0,-1 0 0,1 0 0,-1-1 0,-5 3 0,-19 3-1365,0-4-5461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8.043"/>
    </inkml:context>
    <inkml:brush xml:id="br0">
      <inkml:brushProperty name="width" value="0.05" units="cm"/>
      <inkml:brushProperty name="height" value="0.05" units="cm"/>
    </inkml:brush>
  </inkml:definitions>
  <inkml:trace contextRef="#ctx0" brushRef="#br0">1 68 24575,'13'-2'0,"9"-3"0,8-1 0,5 1 0,1-1 0,1 0 0,-1 2 0,-3 1 0,1-2 0,-4-1 0,-5 0 0,-6-1 0,-7 0-8191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8.600"/>
    </inkml:context>
    <inkml:brush xml:id="br0">
      <inkml:brushProperty name="width" value="0.05" units="cm"/>
      <inkml:brushProperty name="height" value="0.05" units="cm"/>
    </inkml:brush>
  </inkml:definitions>
  <inkml:trace contextRef="#ctx0" brushRef="#br0">1469 153 24575,'-74'-30'0,"-1"3"0,-2 3 0,-1 3 0,0 4 0,-114-10 0,142 23 0,0 1 0,0 3 0,0 3 0,0 1 0,1 2 0,-1 3 0,-52 16 0,76-17 0,1 2 0,0 0 0,0 1 0,2 1 0,-1 2 0,2 0 0,0 1 0,0 2 0,2 0 0,0 1 0,1 1 0,1 1 0,0 0 0,-26 44 0,30-40 0,1 2 0,1-1 0,2 2 0,1-1 0,1 1 0,1 1 0,-6 49 0,10-43 0,1 1 0,2-1 0,2 0 0,1 1 0,2-1 0,9 37 0,-5-38 0,1 0 0,1-1 0,2-1 0,1 1 0,2-2 0,0 0 0,3-1 0,0-1 0,2-1 0,0 0 0,2-2 0,1 0 0,1-2 0,35 25 0,-30-28 0,1-2 0,0-1 0,2-1 0,-1-2 0,55 16 0,-41-19 0,1-1 0,-1-2 0,85 2 0,-62-10 0,0-4 0,0-2 0,0-4 0,-1-2 0,125-41 0,-132 32 0,-2-3 0,0-3 0,94-58 0,-123 66 0,-1-2 0,-1-1 0,-1-1 0,-1-2 0,-1 0 0,-1-2 0,-1-1 0,23-37 0,-36 49 0,-1 0 0,-1-1 0,-1 0 0,-1 0 0,0 0 0,-1-1 0,0 0 0,-2 0 0,0 0 0,0-20 0,-3 23 0,-1 0 0,0 0 0,-1 0 0,-1 0 0,0 0 0,-1 1 0,-1-1 0,0 1 0,-1 0 0,0 0 0,-1 1 0,-14-21 0,1 9 4,0 1 0,-2 1 0,0 0 0,-2 2-1,0 0 1,-1 2 0,-39-22 0,-5 2-80,-132-53-1,78 44-541,-2 7 1,-240-48-1,271 74-5598</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9.573"/>
    </inkml:context>
    <inkml:brush xml:id="br0">
      <inkml:brushProperty name="width" value="0.05" units="cm"/>
      <inkml:brushProperty name="height" value="0.05" units="cm"/>
    </inkml:brush>
  </inkml:definitions>
  <inkml:trace contextRef="#ctx0" brushRef="#br0">7 14 24575,'-2'0'0,"-2"-2"0,4-1 0,3 0 0,6 1 0,5 0 0,5 1 0,7 1 0,2-1 0,-3 1-8191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9.765"/>
    </inkml:context>
    <inkml:brush xml:id="br0">
      <inkml:brushProperty name="width" value="0.05" units="cm"/>
      <inkml:brushProperty name="height" value="0.05" units="cm"/>
    </inkml:brush>
  </inkml:definitions>
  <inkml:trace contextRef="#ctx0" brushRef="#br0">0 0 24575,'0'3'0,"2"-1"0,6 3 0,7 1 0,9-2 0,6-1 0,7-1 0,4 0 0,-5-2-8191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1.781"/>
    </inkml:context>
    <inkml:brush xml:id="br0">
      <inkml:brushProperty name="width" value="0.05" units="cm"/>
      <inkml:brushProperty name="height" value="0.05" units="cm"/>
    </inkml:brush>
  </inkml:definitions>
  <inkml:trace contextRef="#ctx0" brushRef="#br0">3 1 24575,'1'0'0,"1"0"0,-1 0 0,0 1 0,1-1 0,-1 1 0,0-1 0,0 1 0,1-1 0,-1 1 0,0 0 0,0 0 0,0 0 0,0-1 0,0 1 0,0 0 0,0 0 0,0 0 0,0 0 0,-1 1 0,1-1 0,0 0 0,-1 0 0,1 0 0,-1 1 0,1-1 0,-1 0 0,1 1 0,-1-1 0,0 0 0,0 1 0,0-1 0,0 3 0,1 8 0,0 1 0,-2 22 0,0-16 0,1 16 57,1 1-341,-1-1-1,-2 0 1,-2 0-1,-14 64 1,12-81-6542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7.537"/>
    </inkml:context>
    <inkml:brush xml:id="br0">
      <inkml:brushProperty name="width" value="0.05" units="cm"/>
      <inkml:brushProperty name="height" value="0.05" units="cm"/>
    </inkml:brush>
  </inkml:definitions>
  <inkml:trace contextRef="#ctx0" brushRef="#br0">422 220 24575,'3'0'0,"0"-1"0,-1 0 0,1 0 0,-1 0 0,1 0 0,-1 0 0,1 0 0,-1 0 0,0-1 0,1 1 0,-1-1 0,0 0 0,0 0 0,0 1 0,0-1 0,-1-1 0,1 1 0,0 0 0,-1 0 0,0-1 0,1 1 0,0-4 0,4-7 0,0 0 0,6-26 0,-11 36 0,0 0 0,0 0 0,-1 0 0,1-1 0,-1 1 0,0 0 0,0 0 0,0 0 0,0-1 0,-1 1 0,1 0 0,-1 0 0,0 0 0,0 0 0,0 0 0,0 0 0,-1 0 0,1 0 0,-1 0 0,0 0 0,1 1 0,-1-1 0,-1 1 0,1-1 0,0 1 0,0 0 0,-1 0 0,0 0 0,1 0 0,-1 0 0,0 1 0,0-1 0,-5-1 0,-4-2 0,1 1 0,-1 1 0,0 0 0,1 1 0,-1 0 0,0 1 0,-24 0 0,12 2 0,-1 0 0,1 2 0,0 1 0,0 2 0,1 0 0,-1 1 0,1 1 0,1 1 0,-1 1 0,-21 14 0,40-22 0,1 1 0,-1 0 0,0 0 0,1 0 0,0 0 0,-1 1 0,2-1 0,-1 1 0,0 0 0,1 0 0,-1 0 0,1 0 0,0 0 0,0 0 0,-1 6 0,3-7 0,-1 0 0,1-1 0,0 1 0,0 0 0,0 0 0,0 0 0,1-1 0,-1 1 0,1 0 0,0-1 0,0 1 0,0 0 0,0-1 0,0 1 0,0-1 0,1 1 0,-1-1 0,1 0 0,-1 0 0,1 0 0,0 1 0,0-2 0,0 1 0,0 0 0,0 0 0,4 1 0,5 4 0,1 0 0,0-1 0,0 0 0,0-1 0,1-1 0,20 5 0,84 11 0,-86-16 0,-10-1 0,89 15 0,-95-15 0,0 1 0,0 1 0,0 1 0,27 14 0,-38-18 0,0 1 0,0-1 0,0 1 0,0 0 0,-1 0 0,1 0 0,-1 0 0,0 1 0,0 0 0,0-1 0,-1 1 0,1 0 0,-1 0 0,0 1 0,0-1 0,-1 0 0,1 1 0,-1-1 0,0 1 0,0-1 0,0 1 0,-1-1 0,1 1 0,-1 0 0,0-1 0,0 1 0,-1 0 0,0-1 0,-1 8 0,-2-2 0,1 0 0,-1 0 0,0 0 0,-1-1 0,0 0 0,-1 1 0,0-2 0,0 1 0,-1-1 0,0 0 0,0 0 0,-10 6 0,6-4 0,-1-2 0,-1 0 0,1 0 0,-1-1 0,-1 0 0,1-1 0,-1-1 0,0 0 0,0-1 0,-1-1 0,1 0 0,-29 2 0,32-5 0,0 0 0,0-1 0,0 0 0,0-1 0,0 0 0,0 0 0,0-1 0,1-1 0,-1 0 0,1 0 0,0-1 0,0 0 0,1-1 0,0 0 0,0-1 0,0 0 0,-13-14 0,12 11 0,0-2 0,1 1 0,0-1 0,1-1 0,1 0 0,0 0 0,1 0 0,0-1 0,1 1 0,0-2 0,1 1 0,-3-23 0,7 35-57,-1 0 0,1 0 1,0 0-1,0 0 0,0 1 0,0-1 0,0 0 0,0 0 0,0 0 0,1 0 0,-1 1 1,1-1-1,-1 0 0,1 0 0,0 1 0,0-1 0,0 0 0,0 1 0,0-1 1,0 1-1,0-1 0,0 1 0,2-2 0,6-1-6769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2.088"/>
    </inkml:context>
    <inkml:brush xml:id="br0">
      <inkml:brushProperty name="width" value="0.05" units="cm"/>
      <inkml:brushProperty name="height" value="0.05" units="cm"/>
    </inkml:brush>
  </inkml:definitions>
  <inkml:trace contextRef="#ctx0" brushRef="#br0">85 46 24575,'1'-4'0,"0"1"0,0-1 0,1 0 0,0 1 0,0-1 0,0 1 0,0-1 0,0 1 0,6-5 0,-7 7 0,0 0 0,0 0 0,0 1 0,0-1 0,1 1 0,-1-1 0,0 1 0,0 0 0,0 0 0,1-1 0,-1 1 0,0 0 0,0 0 0,1 0 0,-1 0 0,0 0 0,1 0 0,-1 1 0,0-1 0,0 0 0,0 1 0,1-1 0,-1 1 0,0-1 0,0 1 0,0-1 0,0 1 0,0 0 0,0 0 0,0-1 0,0 1 0,0 0 0,0 0 0,1 2 0,4 4 0,0 0 0,0 0 0,-1 1 0,0-1 0,0 1 0,-1 1 0,0-1 0,6 17 0,-1 7 0,6 35 0,-9-41 0,-2 1 0,-1 1 0,-1-1 0,-1 0 0,-1 1 0,-2-1 0,-7 38 0,7-55 0,0 0 0,-1-1 0,0 0 0,-1 1 0,1-1 0,-2 0 0,0-1 0,0 1 0,0-1 0,-1 0 0,0-1 0,0 1 0,-1-1 0,0 0 0,-1-1 0,1 1 0,-1-2 0,-1 1 0,1-1 0,-1 0 0,1-1 0,-1 0 0,-18 5 0,20-7-227,0 0-1,-1-1 1,1 0-1,-1 0 1,-13-1-1,13-1-6598</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2.814"/>
    </inkml:context>
    <inkml:brush xml:id="br0">
      <inkml:brushProperty name="width" value="0.05" units="cm"/>
      <inkml:brushProperty name="height" value="0.05" units="cm"/>
    </inkml:brush>
  </inkml:definitions>
  <inkml:trace contextRef="#ctx0" brushRef="#br0">2 783 24575,'-1'11'0,"1"-8"0,0 0 0,-1 0 0,1 0 0,0 0 0,0-1 0,1 1 0,-1 0 0,0 0 0,1 0 0,2 5 0,-3-8 0,1 1 0,-1-1 0,1 0 0,-1 0 0,1 0 0,0 0 0,-1 1 0,1-1 0,-1 0 0,1 0 0,0 0 0,-1 0 0,1 0 0,0-1 0,-1 1 0,1 0 0,-1 0 0,1 0 0,-1 0 0,1-1 0,0 1 0,-1 0 0,1-1 0,-1 1 0,1 0 0,-1-1 0,1 1 0,-1-1 0,0 1 0,1 0 0,-1-1 0,1 1 0,-1-1 0,0 1 0,0-1 0,1 0 0,15-21 0,-16 21 0,17-28 0,-2-2 0,-1 0 0,-2 0 0,0-1 0,-3-1 0,11-55 0,-10 13 0,2-144 0,-12 181 0,-1-1 0,-2 0 0,-9-40 0,11 75 0,0 0 0,0 0 0,-1 0 0,1 0 0,-1 1 0,-2-5 0,4 8 0,-1 0 0,1-1 0,0 1 0,-1-1 0,1 1 0,0 0 0,-1-1 0,1 1 0,0 0 0,-1-1 0,1 1 0,-1 0 0,1 0 0,0 0 0,-1-1 0,1 1 0,-1 0 0,1 0 0,-1 0 0,1 0 0,-1 0 0,0 0 0,0 0 0,1 0 0,-1 0 0,0 1 0,1-1 0,-1 1 0,0-1 0,1 1 0,-1-1 0,1 1 0,-1-1 0,0 1 0,1-1 0,-1 1 0,1 0 0,0-1 0,-1 1 0,1 0 0,0-1 0,-1 2 0,-4 8 0,1 1 0,1-1 0,0 1 0,0 0 0,-2 17 0,-1 60 0,5-68 0,-3 261 0,6-227 0,3 0 0,2 0 0,16 61 0,-20-107-273,-1-1 0,1 1 0,0-1 0,5 11 0,2-5-6553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245"/>
    </inkml:context>
    <inkml:brush xml:id="br0">
      <inkml:brushProperty name="width" value="0.05" units="cm"/>
      <inkml:brushProperty name="height" value="0.05" units="cm"/>
    </inkml:brush>
  </inkml:definitions>
  <inkml:trace contextRef="#ctx0" brushRef="#br0">1 199 24575,'0'-1'0,"0"0"0,0 0 0,0 0 0,0 0 0,0 0 0,0 0 0,1 0 0,-1 0 0,0 0 0,0 0 0,1 1 0,-1-1 0,1 0 0,-1 0 0,1-1 0,-1 2 0,1 0 0,-1 0 0,0 0 0,1-1 0,-1 1 0,0 0 0,1 0 0,-1 0 0,1 0 0,-1 0 0,0 0 0,1-1 0,-1 1 0,0 0 0,1 0 0,-1 0 0,1 0 0,-1 1 0,0-1 0,1 0 0,-1 0 0,0 0 0,1 0 0,-1 0 0,1 1 0,26 18 0,-15-8 0,-8-8 0,0-1 0,0 1 0,1-1 0,-1 0 0,1 0 0,-1-1 0,1 1 0,0-1 0,-1 0 0,1 0 0,0-1 0,0 1 0,0-1 0,9-1 0,-11 0 0,0 1 0,0-1 0,0 0 0,0 0 0,-1-1 0,1 1 0,0 0 0,0-1 0,-1 0 0,1 0 0,-1 0 0,1 0 0,-1 0 0,0 0 0,0-1 0,0 1 0,0 0 0,0-1 0,-1 0 0,1 1 0,-1-1 0,0 0 0,0 0 0,2-4 0,-2-1 0,1 0 0,-1 0 0,0 0 0,0 0 0,-1 0 0,0 0 0,-1 0 0,0 0 0,0 0 0,-1 0 0,-4-13 0,5 17 0,0 0 0,0 0 0,-1 1 0,1-1 0,-1 1 0,0-1 0,0 1 0,0-1 0,-1 1 0,1 0 0,-1 0 0,0 0 0,0 0 0,0 1 0,0-1 0,0 1 0,0 0 0,-1 0 0,1 0 0,-1 0 0,0 1 0,1-1 0,-1 1 0,0 0 0,-6-1 0,7 2 0,0 0 0,0 1 0,0-1 0,0 1 0,0 0 0,0 0 0,0 0 0,0 0 0,0 1 0,1-1 0,-1 1 0,0-1 0,1 1 0,-1 0 0,1 0 0,0 0 0,-1 0 0,1 1 0,0-1 0,1 1 0,-1-1 0,-2 5 0,-2 2 0,1 2 0,0-1 0,0 1 0,-5 18 0,5-13 0,2-1 0,0 0 0,1 1 0,0-1 0,1 1 0,1-1 0,1 1 0,3 26 0,-3-37 0,0 0 0,0 1 0,1-1 0,0 0 0,0 0 0,0 0 0,0 0 0,1 0 0,0-1 0,0 1 0,0-1 0,0 0 0,1 0 0,0 0 0,0 0 0,0 0 0,0-1 0,0 0 0,1 0 0,-1 0 0,1-1 0,0 1 0,0-1 0,0 0 0,0 0 0,0-1 0,1 0 0,6 1 0,-1-1-124,1-1 0,0 0 0,0-1 0,0 0 0,-1-1 0,1 0-1,0-1 1,-1 0 0,0-1 0,20-10 0,4-3-6702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587"/>
    </inkml:context>
    <inkml:brush xml:id="br0">
      <inkml:brushProperty name="width" value="0.05" units="cm"/>
      <inkml:brushProperty name="height" value="0.05" units="cm"/>
    </inkml:brush>
  </inkml:definitions>
  <inkml:trace contextRef="#ctx0" brushRef="#br0">150 110 24575,'0'-6'0,"0"1"0,-1 0 0,1-1 0,-1 1 0,0-1 0,0 1 0,0 0 0,-1 0 0,-3-6 0,3 7 0,0 1 0,-1-1 0,1 1 0,-1 0 0,0 0 0,0 0 0,0 0 0,0 1 0,0-1 0,-1 1 0,1 0 0,-7-3 0,7 3 0,0 1 0,0 0 0,0-1 0,0 1 0,-1 0 0,1 1 0,0-1 0,0 0 0,-1 1 0,1 0 0,0 0 0,-7 0 0,8 1 0,0-1 0,0 1 0,1 0 0,-1 0 0,0-1 0,1 1 0,-1 1 0,0-1 0,1 0 0,-1 0 0,1 0 0,0 1 0,-1-1 0,1 1 0,0-1 0,0 1 0,0-1 0,0 1 0,0 0 0,0-1 0,1 1 0,-1 0 0,0 0 0,0 3 0,-4 20 0,2 1 0,0 0 0,2 1 0,0-1 0,6 41 0,-5-66 0,0 1 0,0 0 0,0-1 0,0 1 0,1 0 0,-1-1 0,1 1 0,-1-1 0,1 1 0,-1-1 0,1 1 0,0-1 0,0 1 0,0-1 0,0 0 0,0 1 0,0-1 0,0 0 0,0 0 0,2 2 0,-1-3 0,-1 0 0,0 1 0,0-1 0,0 0 0,0 0 0,1 0 0,-1 0 0,0 0 0,0 0 0,0 0 0,0-1 0,1 1 0,-1 0 0,0-1 0,0 1 0,0-1 0,0 1 0,0-1 0,0 1 0,0-1 0,0 0 0,0 1 0,0-1 0,0 0 0,0 0 0,-1 0 0,1 0 0,1-1 0,7-10 0,0 0 0,-1-1 0,0 1 0,8-20 0,-9 16 0,1 2 0,1-1 0,10-13 0,-19 28 0,0 0 0,0-1 0,1 1 0,-1 0 0,0-1 0,0 1 0,0 0 0,1-1 0,-1 1 0,0 0 0,0 0 0,1-1 0,-1 1 0,0 0 0,1 0 0,-1 0 0,0 0 0,1-1 0,-1 1 0,0 0 0,1 0 0,-1 0 0,0 0 0,1 0 0,-1 0 0,0 0 0,1 0 0,-1 0 0,1 0 0,-1 0 0,0 0 0,1 0 0,-1 0 0,0 0 0,1 0 0,-1 1 0,0-1 0,1 0 0,-1 0 0,9 17 0,-2 27 0,-7-42 0,9 99-1365,-6-80-5461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912"/>
    </inkml:context>
    <inkml:brush xml:id="br0">
      <inkml:brushProperty name="width" value="0.05" units="cm"/>
      <inkml:brushProperty name="height" value="0.05" units="cm"/>
    </inkml:brush>
  </inkml:definitions>
  <inkml:trace contextRef="#ctx0" brushRef="#br0">1 43 24575,'0'0'0,"0"0"0,0 0 0,0-1 0,0 1 0,0 0 0,-1 0 0,1-1 0,0 1 0,0 0 0,0-1 0,0 1 0,0 0 0,0 0 0,0-1 0,0 1 0,0 0 0,0-1 0,0 1 0,0 0 0,0 0 0,1-1 0,-1 1 0,0 0 0,0 0 0,0-1 0,0 1 0,0 0 0,0 0 0,1-1 0,-1 1 0,0 0 0,0 0 0,0 0 0,1-1 0,-1 1 0,0 0 0,0 0 0,1 0 0,-1 0 0,0 0 0,0 0 0,1-1 0,-1 1 0,0 0 0,0 0 0,1 0 0,-1 0 0,12 13 0,8 23 0,-12-18 0,-1 0 0,-1 0 0,0 1 0,-1 0 0,-1 0 0,2 25 0,-6-43 0,0 0 0,1-1 0,-1 1 0,0-1 0,0 1 0,0 0 0,0-1 0,0 1 0,0-1 0,0 1 0,0 0 0,0-1 0,0 1 0,-1 0 0,1-1 0,0 1 0,0-1 0,-1 1 0,1-1 0,0 1 0,-1-1 0,1 1 0,0-1 0,-1 1 0,1-1 0,-1 1 0,1-1 0,-1 1 0,1-1 0,-1 0 0,1 1 0,-1-1 0,1 0 0,-2 1 0,2-1 0,-1-1 0,0 1 0,0-1 0,0 1 0,1-1 0,-1 1 0,0-1 0,1 1 0,-1-1 0,0 0 0,1 1 0,-1-1 0,1 0 0,-1 0 0,1 0 0,-1 1 0,1-1 0,0 0 0,-1 0 0,1 0 0,0 0 0,0 1 0,0-1 0,-1-1 0,0-7 22,0 1-1,0-1 0,1 1 1,0-1-1,0 0 0,1 1 1,0-1-1,0 1 0,1-1 1,0 1-1,1 0 0,0 0 1,0 0-1,1 0 0,5-9 1,-5 10-129,1 0 0,0 0 1,0 0-1,0 1 0,1 0 1,0 0-1,0 0 0,1 0 1,-1 1-1,1 0 0,0 1 1,1-1-1,-1 2 0,1-1 1,12-4-1,-6 5-6719</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4.431"/>
    </inkml:context>
    <inkml:brush xml:id="br0">
      <inkml:brushProperty name="width" value="0.05" units="cm"/>
      <inkml:brushProperty name="height" value="0.05" units="cm"/>
    </inkml:brush>
  </inkml:definitions>
  <inkml:trace contextRef="#ctx0" brushRef="#br0">1 90 24575,'-1'-1'0,"1"-1"0,0 1 0,0-1 0,0 1 0,1 0 0,-1-1 0,0 1 0,0 0 0,1-1 0,-1 1 0,1 0 0,0-2 0,-1 2 0,1 1 0,-1 0 0,0 0 0,0 0 0,1 0 0,-1 0 0,0 0 0,0 0 0,1 0 0,-1 0 0,0 0 0,0 0 0,1 0 0,-1 0 0,0 0 0,0 0 0,1 0 0,-1 0 0,0 0 0,0 1 0,1-1 0,-1 0 0,0 0 0,0 0 0,0 0 0,1 0 0,-1 1 0,0-1 0,0 0 0,0 0 0,0 0 0,1 1 0,-1-1 0,0 0 0,0 0 0,0 1 0,4 4 0,-1 0 0,-1 0 0,1 0 0,2 9 0,3 8 0,-2 1 0,3 23 0,-7-35 0,-1 0 0,0 0 0,0 1 0,-2-1 0,1 0 0,-4 15 0,0-18 0,1-15 0,0-13 0,3 5 0,1 0 0,1 1 0,0 0 0,1-1 0,1 1 0,0 0 0,1 1 0,10-22 0,-10 25 0,0 1 0,1-1 0,0 1 0,0 0 0,1 0 0,0 1 0,0 0 0,1 0 0,0 1 0,1 0 0,0 1 0,9-7 0,-15 12 0,-1-1 0,0 1 0,0 0 0,0 0 0,1 0 0,-1 0 0,1 1 0,-1-1 0,1 0 0,-1 1 0,1 0 0,-1 0 0,1-1 0,-1 2 0,1-1 0,-1 0 0,1 0 0,-1 1 0,1-1 0,-1 1 0,1 0 0,-1 0 0,0 0 0,1 0 0,-1 0 0,0 0 0,0 1 0,0-1 0,0 1 0,0-1 0,0 1 0,0 0 0,-1 0 0,1 0 0,-1 0 0,1 0 0,-1 0 0,3 5 0,0 3 0,0 0 0,0 0 0,-1 0 0,0 1 0,-1-1 0,0 1 0,0 19 0,-2-11 0,-1-1 0,0 0 0,-2 1 0,0-1 0,-2 0 0,-10 31 0,14-48 0,1 0 0,-1 0 0,1 0 0,0 0 0,-1 0 0,1 1 0,0-1 0,0 0 0,0 0 0,0 0 0,0 0 0,0 0 0,0 1 0,1-1 0,-1 0 0,1 2 0,-1-3 0,1 1 0,-1-1 0,1 1 0,-1-1 0,1 1 0,-1-1 0,1 1 0,-1-1 0,1 0 0,-1 1 0,1-1 0,-1 0 0,1 1 0,0-1 0,-1 0 0,1 0 0,0 0 0,-1 0 0,1 0 0,0 1 0,0-1 0,5-1 0,1 0 0,-1 0 0,0 0 0,0 0 0,7-3 0,1 0 0,56-13-1365,-50 13-5461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5.705"/>
    </inkml:context>
    <inkml:brush xml:id="br0">
      <inkml:brushProperty name="width" value="0.05" units="cm"/>
      <inkml:brushProperty name="height" value="0.05" units="cm"/>
    </inkml:brush>
  </inkml:definitions>
  <inkml:trace contextRef="#ctx0" brushRef="#br0">53 132 24575,'0'0'0,"-1"0"0,1-1 0,0 1 0,0 0 0,-1 0 0,1 0 0,0-1 0,0 1 0,0 0 0,0 0 0,-1-1 0,1 1 0,0 0 0,0-1 0,0 1 0,0 0 0,0-1 0,0 1 0,0 0 0,0 0 0,0-1 0,0 1 0,0 0 0,0-1 0,0 1 0,0 0 0,0-1 0,0 1 0,0 0 0,0-1 0,0 1 0,0 0 0,0 0 0,0-1 0,1 1 0,-1 0 0,0 0 0,0-1 0,0 1 0,1 0 0,-1-1 0,7-13 0,2 1 0,1 1 0,0 0 0,20-19 0,-26 27 0,0 1 0,1-1 0,-1 1 0,1-1 0,0 2 0,0-1 0,0 0 0,0 1 0,0 0 0,0 0 0,1 0 0,-1 1 0,11-2 0,-15 3 0,0 0 0,0 1 0,0-1 0,0 0 0,0 0 0,0 0 0,0 1 0,0-1 0,0 0 0,0 1 0,0-1 0,0 1 0,0-1 0,0 1 0,-1-1 0,1 1 0,0 0 0,0 0 0,-1-1 0,1 1 0,0 0 0,-1 0 0,2 1 0,-1 0 0,0 1 0,0-1 0,0 1 0,0-1 0,-1 1 0,1 0 0,-1-1 0,0 1 0,1 2 0,-2 6 0,1 0 0,-2 0 0,-2 15 0,-1-7 0,-1 0 0,0 0 0,-1-1 0,-1 0 0,-16 25 0,18-33 0,0-1 0,0 0 0,-1 0 0,0-1 0,-1 0 0,0 0 0,0-1 0,-1 0 0,0 0 0,0-1 0,-12 7 0,19-12 0,1-1 0,0 1 0,-1 0 0,1-1 0,-1 1 0,1-1 0,-1 0 0,1 1 0,-1-1 0,1 0 0,-1 0 0,1 0 0,-1 0 0,1 0 0,-1 0 0,0 0 0,1-1 0,-1 1 0,1-1 0,-1 1 0,1-1 0,0 1 0,-1-1 0,1 0 0,0 0 0,-1 1 0,1-1 0,0 0 0,0 0 0,0 0 0,-1-1 0,1 1 0,0 0 0,1 0 0,-1-1 0,0 1 0,0 0 0,1-1 0,-1 1 0,0-1 0,1 1 0,-1-2 0,0-1 0,0 0 0,0 0 0,1 0 0,-1 0 0,1 1 0,0-1 0,0 0 0,0 0 0,0 0 0,1 0 0,0 0 0,0 0 0,0 1 0,0-1 0,0 0 0,3-4 0,-2 5 0,0 0 0,0 0 0,0 0 0,0 1 0,0-1 0,1 0 0,-1 1 0,1 0 0,0 0 0,-1 0 0,1 0 0,0 0 0,0 0 0,1 1 0,-1-1 0,0 1 0,0 0 0,1 0 0,-1 0 0,1 0 0,-1 1 0,0 0 0,1-1 0,-1 1 0,1 0 0,-1 1 0,1-1 0,-1 1 0,1-1 0,-1 1 0,0 0 0,1 0 0,-1 1 0,0-1 0,3 2 0,4 2 0,0 1 0,0 0 0,-1 1 0,0 0 0,-1 0 0,1 1 0,-1 0 0,-1 0 0,12 17 0,26 48-1365,-34-56-5461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5.942"/>
    </inkml:context>
    <inkml:brush xml:id="br0">
      <inkml:brushProperty name="width" value="0.05" units="cm"/>
      <inkml:brushProperty name="height" value="0.05" units="cm"/>
    </inkml:brush>
  </inkml:definitions>
  <inkml:trace contextRef="#ctx0" brushRef="#br0">1 8 24575,'4'-7'0,"11"9"0,9 16 0,3 11 0,-1 7 0,-3 6 0,-5 6 0,-5 3 0,-6-1 0,-5 1 0,-7-2 0,-5-3 0,-7-5 0,-4-4 0,-10-7 0,1-8-8191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7.977"/>
    </inkml:context>
    <inkml:brush xml:id="br0">
      <inkml:brushProperty name="width" value="0.05" units="cm"/>
      <inkml:brushProperty name="height" value="0.05" units="cm"/>
    </inkml:brush>
  </inkml:definitions>
  <inkml:trace contextRef="#ctx0" brushRef="#br0">51 242 24575,'6'-1'0,"0"0"0,0 0 0,0-1 0,0 1 0,-1-1 0,1 0 0,0-1 0,-1 0 0,1 0 0,-1 0 0,8-7 0,3-2 0,0-1 0,15-18 0,-20 20 0,-1-1 0,-1 0 0,10-16 0,-17 25 0,0 1 0,0-1 0,-1 0 0,0 0 0,1 0 0,-1 0 0,0 0 0,0 0 0,0 0 0,-1 0 0,1 0 0,-1 0 0,0 0 0,0-1 0,0 1 0,0 0 0,0 0 0,-1 0 0,1-1 0,-1 1 0,-2-5 0,2 6 0,1 1 0,-1 0 0,0 0 0,0 0 0,0 0 0,0-1 0,0 1 0,0 0 0,0 1 0,0-1 0,0 0 0,-1 0 0,1 0 0,0 1 0,0-1 0,-1 1 0,1-1 0,0 1 0,-1-1 0,1 1 0,-3 0 0,1 0 0,1 0 0,-1 0 0,1 0 0,-1 1 0,1 0 0,-1-1 0,1 1 0,-1 0 0,1 0 0,0 0 0,-3 2 0,-2 2 0,0-1 0,1 1 0,0 1 0,0-1 0,0 1 0,-9 12 0,4 0 0,2-1 0,-1 1 0,2 1 0,1-1 0,0 2 0,1-1 0,-4 25 0,-13 142 0,22-178 0,-7 173 0,-6 49 0,13-221-273,0 0 0,-1 0 0,0 0 0,-6 15 0,-1-8-6553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8.321"/>
    </inkml:context>
    <inkml:brush xml:id="br0">
      <inkml:brushProperty name="width" value="0.05" units="cm"/>
      <inkml:brushProperty name="height" value="0.05" units="cm"/>
    </inkml:brush>
  </inkml:definitions>
  <inkml:trace contextRef="#ctx0" brushRef="#br0">1 142 24575,'2'-2'0,"1"0"0,0 1 0,-1-1 0,1 0 0,0 1 0,0 0 0,0 0 0,0-1 0,0 2 0,0-1 0,0 0 0,6 0 0,42 0 0,-39 1 0,76 3 0,70-2 0,-135-2 0,1-1 0,-1-1 0,0-2 0,35-10 0,-52 13 0,-1 0 0,0 0 0,0-1 0,0 0 0,0 0 0,0 0 0,-1-1 0,1 1 0,-1-1 0,0 0 0,0 0 0,0-1 0,-1 1 0,0-1 0,0 0 0,0 1 0,0-2 0,-1 1 0,1 0 0,-1 0 0,-1-1 0,3-9 0,-7 187 38,4-112-1441,-1-45-5423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205"/>
    </inkml:context>
    <inkml:brush xml:id="br0">
      <inkml:brushProperty name="width" value="0.05" units="cm"/>
      <inkml:brushProperty name="height" value="0.05" units="cm"/>
    </inkml:brush>
  </inkml:definitions>
  <inkml:trace contextRef="#ctx0" brushRef="#br0">80 108 24575,'0'-1'0,"0"1"0,0 0 0,0 0 0,0-1 0,0 1 0,0 0 0,0-1 0,0 1 0,0 0 0,0-1 0,0 1 0,0 0 0,0 0 0,0-1 0,0 1 0,0 0 0,-1-1 0,1 1 0,0 0 0,0 0 0,0-1 0,0 1 0,0 0 0,-1 0 0,1 0 0,0-1 0,0 1 0,-1 0 0,1 0 0,0 0 0,0-1 0,0 1 0,-1 0 0,1 0 0,-1 0 0,1 0 0,-1 0 0,1 1 0,-1-1 0,1 0 0,0 0 0,-1 1 0,1-1 0,0 1 0,-1-1 0,1 0 0,0 1 0,0-1 0,-1 1 0,1-1 0,0 1 0,0-1 0,0 1 0,0-1 0,-1 0 0,1 1 0,0-1 0,0 1 0,0 0 0,-21 193 0,8-106 0,-21 157 0,51-357 0,-8 26 0,5 0 0,39-138 0,-48 210 0,0 1 0,0 0 0,1 1 0,1-1 0,16-21 0,-21 31 0,0 1 0,0-1 0,1 1 0,-1 0 0,1 0 0,-1 0 0,1 0 0,0 0 0,0 0 0,0 1 0,0-1 0,0 1 0,4-1 0,-5 2 0,1-1 0,-1 1 0,1 0 0,0 0 0,-1 1 0,1-1 0,-1 0 0,1 1 0,-1 0 0,1-1 0,-1 1 0,1 0 0,-1 0 0,0 1 0,0-1 0,1 0 0,-1 1 0,0-1 0,3 4 0,3 3 0,-1 0 0,1 0 0,-1 1 0,-1 0 0,1 1 0,-2-1 0,1 1 0,5 16 0,0 1 0,-2 0 0,6 33 0,-5-14-273,-2 0 0,-2 0 0,-3 0 0,-1 54 0,-5-74-6553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8.858"/>
    </inkml:context>
    <inkml:brush xml:id="br0">
      <inkml:brushProperty name="width" value="0.05" units="cm"/>
      <inkml:brushProperty name="height" value="0.05" units="cm"/>
    </inkml:brush>
  </inkml:definitions>
  <inkml:trace contextRef="#ctx0" brushRef="#br0">1 77 24575,'0'2'0,"1"1"0,0-1 0,0 0 0,1 0 0,-1 0 0,0 0 0,1 0 0,-1 0 0,4 3 0,7 10 0,-9-8 0,-1 0 0,0-1 0,0 1 0,0 0 0,-1 0 0,0 0 0,0 0 0,-1 1 0,0-1 0,0 0 0,-1 0 0,0 0 0,0 0 0,0 0 0,-1 0 0,-4 9 0,1-10 0,5-12 0,6-14 0,5-9 0,2-1 0,21-35 0,-29 57 0,0 0 0,1 0 0,-1 0 0,2 1 0,-1 0 0,1 0 0,0 0 0,0 1 0,1 0 0,0 1 0,0 0 0,11-5 0,-17 8 0,0 1 0,0 0 0,0 1 0,1-1 0,-1 0 0,0 1 0,1-1 0,-1 1 0,0-1 0,1 1 0,-1 0 0,1 0 0,-1 0 0,0 1 0,1-1 0,-1 1 0,0-1 0,1 1 0,-1 0 0,0-1 0,0 1 0,0 0 0,1 1 0,-1-1 0,0 0 0,0 1 0,-1-1 0,1 1 0,0-1 0,0 1 0,-1 0 0,1 0 0,-1 0 0,0 0 0,1 0 0,-1 0 0,0 0 0,0 0 0,0 0 0,1 5 0,0 3 0,1 0 0,-1 0 0,0 0 0,-1 0 0,-1 0 0,1 1 0,-2-1 0,-1 13 0,-9 30-1365,5-31-5461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9.380"/>
    </inkml:context>
    <inkml:brush xml:id="br0">
      <inkml:brushProperty name="width" value="0.05" units="cm"/>
      <inkml:brushProperty name="height" value="0.05" units="cm"/>
    </inkml:brush>
  </inkml:definitions>
  <inkml:trace contextRef="#ctx0" brushRef="#br0">134 348 24575,'1'-3'0,"0"0"0,0-1 0,0 1 0,0 0 0,-1 0 0,1 0 0,-1-1 0,0 1 0,0 0 0,0 0 0,-1 0 0,1-1 0,-1 1 0,1 0 0,-1 0 0,0 0 0,0 0 0,-1 0 0,1 0 0,-1 0 0,1 0 0,-1 0 0,0 1 0,-3-5 0,2 4 0,1 0 0,-1 1 0,0-1 0,1 0 0,-1 1 0,-1-1 0,1 1 0,0 0 0,0 0 0,-1 0 0,1 1 0,-1-1 0,0 1 0,1 0 0,-1 0 0,0 0 0,0 0 0,0 1 0,0-1 0,-5 1 0,7 1 0,1-1 0,-1 1 0,0-1 0,0 1 0,0 0 0,0 0 0,0 0 0,1 0 0,-1 0 0,0 0 0,1 0 0,-1 1 0,1-1 0,-1 1 0,1-1 0,0 1 0,-1-1 0,1 1 0,0 0 0,0 0 0,0 0 0,0-1 0,1 1 0,-1 0 0,0 0 0,1 0 0,-1 3 0,-1 6 0,1 1 0,-1-1 0,2 19 0,0-21 0,0-7 0,0 15 0,3 31 0,-2-44 0,-1-1 0,1 1 0,0 0 0,0 0 0,0-1 0,1 1 0,-1-1 0,1 1 0,0-1 0,0 1 0,0-1 0,0 0 0,0 0 0,4 3 0,-5-5 0,0 0 0,0-1 0,0 1 0,0-1 0,0 1 0,0-1 0,0 1 0,-1-1 0,1 0 0,0 1 0,1-1 0,-1 0 0,0 0 0,0 0 0,0 0 0,0 0 0,0 0 0,0 0 0,0 0 0,0 0 0,0-1 0,1 1 0,1-1 0,-1 0 0,1-1 0,-1 1 0,1-1 0,-1 1 0,0-1 0,0 0 0,3-3 0,3-4 0,1-1 0,11-20 0,-17 26 0,14-25 0,0 1 0,-3-2 0,19-51 0,-26 62 0,-2 0 0,0 0 0,-1-1 0,-1 0 0,-1 1 0,-1-1 0,-2-27 0,1 44 0,0-1 0,-1 1 0,0 0 0,0 0 0,0-1 0,0 1 0,0 0 0,0 0 0,-1 0 0,0 0 0,1 1 0,-1-1 0,-3-3 0,5 6 0,-1-1 0,1 1 0,-1-1 0,1 1 0,-1 0 0,0-1 0,1 1 0,-1 0 0,1-1 0,-1 1 0,0 0 0,1 0 0,-1-1 0,0 1 0,1 0 0,-1 0 0,0 0 0,0 0 0,1 0 0,-1 0 0,0 0 0,1 0 0,-1 1 0,-1-1 0,1 1 0,-1 0 0,1 0 0,-1 0 0,1 0 0,0 0 0,-1 0 0,1 1 0,0-1 0,0 1 0,0-1 0,0 0 0,0 1 0,0 0 0,-1 1 0,-2 7 0,0 1 0,0 0 0,1 0 0,0 0 0,1 0 0,0 0 0,1 1 0,0-1 0,1 0 0,2 17 0,0-7 0,1 0 0,1 0 0,0 0 0,14 34 0,-9-33-341,1 0 0,1-1-1,22 33 1,-13-28-6485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9.727"/>
    </inkml:context>
    <inkml:brush xml:id="br0">
      <inkml:brushProperty name="width" value="0.05" units="cm"/>
      <inkml:brushProperty name="height" value="0.05" units="cm"/>
    </inkml:brush>
  </inkml:definitions>
  <inkml:trace contextRef="#ctx0" brushRef="#br0">1 5 24575,'0'-2'0,"2"-1"0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391"/>
    </inkml:context>
    <inkml:brush xml:id="br0">
      <inkml:brushProperty name="width" value="0.05" units="cm"/>
      <inkml:brushProperty name="height" value="0.05" units="cm"/>
    </inkml:brush>
  </inkml:definitions>
  <inkml:trace contextRef="#ctx0" brushRef="#br0">25 17 24575,'0'-16'0,"-1"21"0,-1 27 0,-5 21 0,0-12 0,2 0 0,2 0 0,3 56 0,1-92 0,0 0 0,-1 0 0,2 1 0,-1-1 0,1 0 0,-1 0 0,1 0 0,1-1 0,-1 1 0,1 0 0,5 6 0,-7-9 0,1 0 0,0 0 0,-1-1 0,1 1 0,0-1 0,0 0 0,0 1 0,0-1 0,0 0 0,1 0 0,-1 0 0,0-1 0,1 1 0,-1 0 0,0-1 0,1 0 0,-1 1 0,0-1 0,1 0 0,-1 0 0,1 0 0,-1-1 0,0 1 0,1 0 0,-1-1 0,0 0 0,4-1 0,6-3 0,0-1 0,-1 0 0,0-1 0,0 0 0,0-1 0,-1 0 0,0 0 0,-1-1 0,0-1 0,0 1 0,-1-1 0,11-18 0,-14 20 0,1-1 0,-1 0 0,-1 0 0,0-1 0,0 1 0,-1-1 0,0 0 0,0 0 0,-1 0 0,-1 0 0,0 0 0,0-1 0,-1 1 0,0 0 0,-1 0 0,-2-15 0,1 19 0,0 0 0,-1 1 0,1-1 0,-1 0 0,-1 1 0,-4-7 0,7 10 0,0 1 0,-1-1 0,1 0 0,-1 1 0,0-1 0,1 1 0,-1 0 0,0 0 0,0-1 0,-2 0 0,3 2 0,0 0 0,1 0 0,-1-1 0,0 1 0,0 0 0,0 0 0,0 0 0,0 0 0,0 0 0,0 0 0,0 0 0,0 0 0,0 1 0,1-1 0,-1 0 0,0 1 0,0-1 0,0 0 0,0 1 0,1-1 0,-1 1 0,0-1 0,0 1 0,0 0 0,0 0-65,0 0 0,0 1 0,0-1 0,0 0 0,0 1 0,1-1 0,-1 0 0,0 1 0,1-1 0,-1 1 0,1-1 0,0 1 0,-1-1 0,1 1 0,0-1 0,0 1 0,0 0 0,0-1 0,0 1 0,1 1 0,1 9-6761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615"/>
    </inkml:context>
    <inkml:brush xml:id="br0">
      <inkml:brushProperty name="width" value="0.05" units="cm"/>
      <inkml:brushProperty name="height" value="0.05" units="cm"/>
    </inkml:brush>
  </inkml:definitions>
  <inkml:trace contextRef="#ctx0" brushRef="#br0">28 25 24575,'1'0'0,"1"0"0,-1 0 0,1 0 0,-1-1 0,1 1 0,-1 0 0,0-1 0,1 1 0,-1 0 0,0-1 0,1 0 0,-1 1 0,0-1 0,0 0 0,1 0 0,-1 1 0,0-1 0,0 0 0,0 0 0,0 0 0,0 0 0,0-1 0,0 1 0,-1 0 0,1 0 0,0 0 0,-1-1 0,1 1 0,0-2 0,-14 32 0,-2 28-455,2 2 0,-6 77 0,18-113-6371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938"/>
    </inkml:context>
    <inkml:brush xml:id="br0">
      <inkml:brushProperty name="width" value="0.05" units="cm"/>
      <inkml:brushProperty name="height" value="0.05" units="cm"/>
    </inkml:brush>
  </inkml:definitions>
  <inkml:trace contextRef="#ctx0" brushRef="#br0">1 10 24575,'0'0'0,"1"-1"0,-1 0 0,1 1 0,-1-1 0,1 0 0,-1 1 0,1-1 0,-1 1 0,1-1 0,0 1 0,-1-1 0,1 1 0,0 0 0,0-1 0,-1 1 0,1 0 0,0-1 0,0 1 0,-1 0 0,1 0 0,0 0 0,1 0 0,-1 0 0,-1 1 0,0-1 0,1 1 0,-1-1 0,0 1 0,0 0 0,1-1 0,-1 1 0,0-1 0,0 1 0,0 0 0,0-1 0,0 1 0,1 0 0,-1-1 0,0 1 0,-1 0 0,1-1 0,0 1 0,0 1 0,-10 39 0,9-39 0,0 0 0,0 0 0,0 1 0,1-1 0,-1 0 0,1 0 0,0 0 0,0 1 0,0-1 0,0 4 0,0-5 0,1 0 0,-1-1 0,1 1 0,-1 0 0,0-1 0,1 1 0,-1-1 0,1 1 0,0 0 0,-1-1 0,1 1 0,-1-1 0,1 0 0,0 1 0,-1-1 0,1 1 0,0-1 0,0 0 0,-1 0 0,1 1 0,0-1 0,0 0 0,-1 0 0,1 0 0,0 0 0,0 0 0,0 0 0,-1 0 0,1 0 0,0 0 0,0 0 0,-1 0 0,2-1 0,34-4 0,-23 2 0,0 1 0,0 1 0,0 0 0,23 2 0,-32-1 0,-1 1 0,1 0 0,0 0 0,0 0 0,-1 0 0,1 1 0,-1-1 0,1 1 0,-1 0 0,0 0 0,0 0 0,0 0 0,0 1 0,0-1 0,0 1 0,0 0 0,-1 0 0,0 0 0,1 0 0,-1 0 0,1 4 0,0-3 17,-1 1 0,-1-1 0,1 1 1,-1-1-1,0 1 0,0 0 0,0-1 0,0 1 0,-1 0 0,0 0 0,0 0 0,0-1 0,-1 1 0,0 0 0,0 0 0,0-1 0,0 1 0,-1-1 1,-3 8-1,2-5-160,-1 0 1,0-1 0,0 0 0,0 0-1,-1 0 1,0 0 0,0-1 0,-1 0 0,0 0-1,1 0 1,-13 7 0,-6 0-6684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077"/>
    </inkml:context>
    <inkml:brush xml:id="br0">
      <inkml:brushProperty name="width" value="0.05" units="cm"/>
      <inkml:brushProperty name="height" value="0.05" units="cm"/>
    </inkml:brush>
  </inkml:definitions>
  <inkml:trace contextRef="#ctx0" brushRef="#br0">1 175 24575,'2'-6'0,"4"-10"0,2-6 0,2-3 0,4-3 0,4 2 0,1 5 0,2 6 0,2 6 0,1 4 0,2 3 0,0 4 0,0 2 0,-4 0-8191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595"/>
    </inkml:context>
    <inkml:brush xml:id="br0">
      <inkml:brushProperty name="width" value="0.05" units="cm"/>
      <inkml:brushProperty name="height" value="0.05" units="cm"/>
    </inkml:brush>
  </inkml:definitions>
  <inkml:trace contextRef="#ctx0" brushRef="#br0">135 360 24575,'1'0'0,"0"0"0,-1 0 0,1 0 0,0-1 0,0 1 0,0 0 0,0 0 0,0 0 0,0-1 0,0 1 0,0 0 0,-1-1 0,1 1 0,0-1 0,0 1 0,0-1 0,-1 1 0,1-1 0,0 0 0,-1 1 0,1-1 0,0 0 0,-1 0 0,1 1 0,-1-1 0,1-1 0,0-1 0,0 1 0,-1-1 0,1 0 0,-1 1 0,1-1 0,-1 0 0,0 1 0,0-1 0,-1-3 0,-1-6 0,0 0 0,-1 0 0,-5-12 0,6 17 0,-1 1 0,0-1 0,0 1 0,0 0 0,-1 0 0,0 0 0,0 0 0,-6-5 0,8 10 0,1-1 0,0 1 0,-1 0 0,1 0 0,-1 0 0,0 0 0,1 0 0,-1 0 0,0 0 0,1 0 0,-1 1 0,0-1 0,0 1 0,0-1 0,1 1 0,-1 0 0,0-1 0,0 1 0,0 0 0,0 0 0,0 1 0,1-1 0,-1 0 0,0 1 0,0-1 0,0 1 0,0-1 0,1 1 0,-1 0 0,0 0 0,1 0 0,-1 0 0,1 0 0,-1 0 0,-1 2 0,-1 1 0,0 0 0,0 0 0,1 0 0,0 1 0,0 0 0,0-1 0,0 1 0,1 0 0,-1 1 0,1-1 0,1 0 0,-1 1 0,-1 7 0,1-3 0,1 1 0,0 0 0,1-1 0,0 1 0,0 0 0,3 12 0,-3-21 0,0 0 0,1 0 0,-1 0 0,1 0 0,-1-1 0,1 1 0,0 0 0,-1 0 0,1 0 0,0 0 0,1-1 0,-1 1 0,0 0 0,0-1 0,1 1 0,2 1 0,-3-2 0,0 0 0,0-1 0,1 1 0,-1-1 0,0 0 0,0 1 0,1-1 0,-1 0 0,0 0 0,1 0 0,-1 0 0,0 0 0,1 0 0,-1 0 0,1 0 0,-1 0 0,0-1 0,3 0 0,1-1 0,0-1 0,0 1 0,0-1 0,-1 0 0,1-1 0,-1 1 0,0-1 0,0 0 0,0 0 0,5-7 0,1-4 0,-1 0 0,-1 0 0,0-1 0,-1-1 0,-1 1 0,0-1 0,-1 0 0,3-22 0,-4 11 0,0 0 0,-3 0 0,0-1 0,-4-38 0,4 94 0,-2 35 0,-1 2 0,3-20-341,1 0 0,3-1-1,18 79 1,-15-97-6485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934"/>
    </inkml:context>
    <inkml:brush xml:id="br0">
      <inkml:brushProperty name="width" value="0.05" units="cm"/>
      <inkml:brushProperty name="height" value="0.05" units="cm"/>
    </inkml:brush>
  </inkml:definitions>
  <inkml:trace contextRef="#ctx0" brushRef="#br0">57 149 24575,'38'-8'0,"-34"8"0,-1-1 0,0-1 0,0 1 0,0 0 0,0-1 0,0 1 0,0-1 0,-1 0 0,1 0 0,0 0 0,-1 0 0,0 0 0,1-1 0,-1 1 0,3-6 0,-4 6 0,0 0 0,-1 0 0,1-1 0,0 1 0,-1 0 0,0-1 0,0 1 0,1 0 0,-1-1 0,-1 1 0,1-1 0,0 1 0,-1 0 0,1-1 0,-1 1 0,1 0 0,-1-1 0,0 1 0,0 0 0,0 0 0,-1 0 0,-1-3 0,0 0 0,0 0 0,0 1 0,-1 0 0,0-1 0,1 2 0,-2-1 0,1 0 0,0 1 0,0-1 0,-7-2 0,9 5 0,0 0 0,1 1 0,-1-1 0,0 0 0,1 1 0,-1 0 0,0-1 0,0 1 0,1 0 0,-1 0 0,0 0 0,0 0 0,0 0 0,1 0 0,-1 1 0,0-1 0,0 1 0,1-1 0,-1 1 0,0 0 0,1-1 0,-1 1 0,1 0 0,-1 0 0,1 0 0,-1 0 0,1 0 0,0 1 0,-1-1 0,1 0 0,0 1 0,0-1 0,0 1 0,0-1 0,-1 3 0,-2 4 0,0 0 0,0 1 0,0 0 0,1 0 0,1 0 0,0 0 0,0 0 0,-1 17 0,2-3 0,1 1 0,3 31 0,-2-48-85,-1 1 0,2-1-1,-1 0 1,1 1 0,0-1-1,1 0 1,-1 0 0,1 0-1,1 0 1,-1-1 0,1 1-1,1-1 1,-1 0 0,1 0-1,6 6 1,9 3-6741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3.210"/>
    </inkml:context>
    <inkml:brush xml:id="br0">
      <inkml:brushProperty name="width" value="0.05" units="cm"/>
      <inkml:brushProperty name="height" value="0.05" units="cm"/>
    </inkml:brush>
  </inkml:definitions>
  <inkml:trace contextRef="#ctx0" brushRef="#br0">12 80 24575,'-10'-21'0,"8"15"0,9 16 0,17 29 0,-2 2 0,24 66 0,-45-106 0,-1-1 0,0 1 0,0 0 0,0-1 0,0 1 0,1 0 0,-1-1 0,0 1 0,1-1 0,-1 1 0,0-1 0,1 1 0,-1 0 0,1-1 0,-1 1 0,1-1 0,-1 0 0,1 1 0,0 0 0,5-9 0,-1-29 0,-4 31 0,4-29-341,1 1 0,1 1-1,21-60 1,-21 77-6485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111"/>
    </inkml:context>
    <inkml:brush xml:id="br0">
      <inkml:brushProperty name="width" value="0.05" units="cm"/>
      <inkml:brushProperty name="height" value="0.05" units="cm"/>
    </inkml:brush>
  </inkml:definitions>
  <inkml:trace contextRef="#ctx0" brushRef="#br0">79 184 24575,'7'-9'0,"-1"1"0,0-1 0,-1-1 0,0 1 0,0-1 0,-1 0 0,5-19 0,-8 25 0,0 0 0,0 0 0,-1 0 0,1 0 0,-1 0 0,0 0 0,0 0 0,-1 0 0,1 0 0,-1 0 0,0 0 0,0 0 0,0 0 0,-1 0 0,-1-4 0,2 7 0,0-1 0,0 1 0,0-1 0,-1 1 0,1-1 0,-1 1 0,1 0 0,-1-1 0,1 1 0,-1 0 0,1 0 0,-1 0 0,0 0 0,0 1 0,0-1 0,1 0 0,-1 1 0,0-1 0,0 1 0,0 0 0,0-1 0,0 1 0,0 0 0,0 0 0,0 0 0,0 1 0,0-1 0,0 0 0,1 1 0,-1-1 0,0 1 0,0 0 0,-2 1 0,1-1 0,-1 0 0,1 1 0,0-1 0,-1 1 0,1 0 0,0 0 0,0 0 0,0 0 0,1 0 0,-1 1 0,0-1 0,1 1 0,0 0 0,0 0 0,-1 0 0,2 0 0,-1 0 0,0 0 0,1 0 0,-1 1 0,1-1 0,0 0 0,0 1 0,0-1 0,1 1 0,-1 0 0,1-1 0,0 7 0,1-2 0,0-1 0,0 0 0,0 0 0,1 0 0,1-1 0,-1 1 0,1 0 0,0-1 0,0 0 0,1 1 0,0-1 0,0-1 0,9 11 0,3 0 0,25 18 0,-26-22 0,0 1 0,20 23 0,-33-34 0,-1-1 0,1 1 0,-1-1 0,0 1 0,0 0 0,0-1 0,0 1 0,0 0 0,0 0 0,-1 0 0,1 0 0,0 0 0,-1 0 0,0 0 0,1 0 0,-1 0 0,0 0 0,0 0 0,0 0 0,0 0 0,-1 0 0,0 3 0,0-2 0,0-1 0,0 1 0,-1-1 0,1 0 0,-1 0 0,0 0 0,0 0 0,0 0 0,0 0 0,0 0 0,0 0 0,0-1 0,0 1 0,-5 1 0,0 1 0,0-1 0,0-1 0,0 1 0,0-1 0,0 0 0,-1-1 0,1 0 0,-1 0 0,1-1 0,0 0 0,-14-1 0,-3-5-1365,2-2-5461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373"/>
    </inkml:context>
    <inkml:brush xml:id="br0">
      <inkml:brushProperty name="width" value="0.05" units="cm"/>
      <inkml:brushProperty name="height" value="0.05" units="cm"/>
    </inkml:brush>
  </inkml:definitions>
  <inkml:trace contextRef="#ctx0" brushRef="#br0">24 156 24575,'-3'-2'0,"-2"-3"0,-1-3 0,1-2 0,1-2 0,4 1 0,5 1 0,8-1 0,7-1 0,8 1 0,5-2 0,4 0 0,2 3 0,1-1 0,1 3 0,-2 3 0,-9 1-8191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3.351"/>
    </inkml:context>
    <inkml:brush xml:id="br0">
      <inkml:brushProperty name="width" value="0.05" units="cm"/>
      <inkml:brushProperty name="height" value="0.05" units="cm"/>
    </inkml:brush>
  </inkml:definitions>
  <inkml:trace contextRef="#ctx0" brushRef="#br0">0 21 24575,'2'0'0,"3"-2"0,1-3 0,1-1 0,0-1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7.907"/>
    </inkml:context>
    <inkml:brush xml:id="br0">
      <inkml:brushProperty name="width" value="0.05" units="cm"/>
      <inkml:brushProperty name="height" value="0.05" units="cm"/>
    </inkml:brush>
  </inkml:definitions>
  <inkml:trace contextRef="#ctx0" brushRef="#br0">7 1 24575,'1'0'0,"0"1"0,-1-1 0,1 0 0,0 1 0,0-1 0,-1 1 0,1-1 0,0 1 0,-1-1 0,1 1 0,0 0 0,-1-1 0,1 1 0,-1 0 0,1-1 0,-1 1 0,0 0 0,1 0 0,-1 0 0,0-1 0,1 1 0,-1 1 0,6 20 0,-1 0 0,-2 1 0,-1 0 0,-1 33 0,-10 70 0,6-93 0,-1 16 158,-13 110-1681,14-140-5303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8.518"/>
    </inkml:context>
    <inkml:brush xml:id="br0">
      <inkml:brushProperty name="width" value="0.05" units="cm"/>
      <inkml:brushProperty name="height" value="0.05" units="cm"/>
    </inkml:brush>
  </inkml:definitions>
  <inkml:trace contextRef="#ctx0" brushRef="#br0">78 187 24575,'-1'20'0,"-1"-1"0,0 1 0,-2 0 0,0-1 0,-1 0 0,-1 0 0,-1 0 0,-1-1 0,0 0 0,-13 20 0,13-29 0,6-17 0,7-19 0,106-294 0,-110 317 0,19-37 0,-19 40 0,0-1 0,0 1 0,0-1 0,0 1 0,0-1 0,0 1 0,0 0 0,1-1 0,-1 1 0,0 0 0,1 0 0,-1 0 0,1 0 0,-1 0 0,1 0 0,-1 1 0,1-1 0,0 0 0,-1 1 0,4-1 0,-3 1 0,-1 1 0,0-1 0,0 1 0,0-1 0,0 1 0,1 0 0,-1-1 0,0 1 0,0 0 0,0 0 0,0 0 0,-1 0 0,1 0 0,0 0 0,0 0 0,0 0 0,-1 0 0,1 0 0,-1 0 0,1 0 0,-1 1 0,1-1 0,0 2 0,8 36 0,-7-32 0,10 53 0,-3 0 0,3 87 0,-12-142-136,0-1-1,0 1 1,-1-1-1,1 0 1,-1 1-1,0-1 1,0 0-1,0 0 0,-3 5 1,-1 0-6690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9.229"/>
    </inkml:context>
    <inkml:brush xml:id="br0">
      <inkml:brushProperty name="width" value="0.05" units="cm"/>
      <inkml:brushProperty name="height" value="0.05" units="cm"/>
    </inkml:brush>
  </inkml:definitions>
  <inkml:trace contextRef="#ctx0" brushRef="#br0">0 200 24575,'18'-1'0,"-1"0"0,1-2 0,-1 0 0,1-1 0,-1 0 0,-1-2 0,1 0 0,-1 0 0,0-2 0,15-9 0,-30 16 0,0 1 0,0-1 0,0 1 0,0 0 0,0 0 0,0-1 0,0 1 0,0 0 0,0 0 0,0 0 0,0 0 0,0 0 0,0 0 0,0 0 0,0 0 0,0 1 0,0-1 0,0 0 0,0 0 0,0 1 0,-1-1 0,1 1 0,0-1 0,0 1 0,0-1 0,0 1 0,0-1 0,-1 1 0,1 0 0,0 0 0,-1-1 0,1 1 0,0 0 0,-1 0 0,1 0 0,-1 0 0,0-1 0,1 1 0,0 2 0,2 5 0,0 1 0,0-1 0,3 16 0,-3-11 0,3 6 0,-1 0 0,-1 1 0,0 0 0,1 37 0,-7-50 0,-3-14 0,-1-14 0,4-1 0,2 0 0,0 1 0,1-1 0,1 1 0,7-26 0,-7 34 0,2 0 0,0 1 0,1-1 0,0 1 0,0 0 0,2 1 0,-1-1 0,1 1 0,16-18 0,-19 25 0,0 0 0,1 1 0,-1 0 0,1 0 0,0 0 0,0 0 0,0 1 0,0-1 0,0 1 0,0 1 0,1-1 0,-1 1 0,7-1 0,-9 1 0,-1 1 0,1 0 0,-1-1 0,0 1 0,1 0 0,-1 1 0,0-1 0,1 0 0,-1 1 0,0-1 0,1 1 0,-1 0 0,0 0 0,0 0 0,0 0 0,0 0 0,1 0 0,-2 0 0,1 1 0,0-1 0,0 1 0,0 0 0,-1-1 0,1 1 0,-1 0 0,1 0 0,-1 0 0,0 0 0,0 0 0,1 0 0,-2 0 0,1 0 0,1 3 0,-2-2 0,0 0 0,0-1 0,0 1 0,0 0 0,0-1 0,0 1 0,-1 0 0,1-1 0,-1 1 0,0-1 0,0 1 0,0-1 0,0 1 0,0-1 0,-1 0 0,1 1 0,-1-1 0,1 0 0,-1 0 0,0 0 0,0 0 0,0 0 0,0-1 0,-3 3 0,-4 3 0,1-1 0,-1-1 0,0 0 0,0 0 0,-10 3 0,-3-2 0,1-1 0,35-4 0,8-1 0,0 0 0,0 2 0,39 7 0,-52-7 0,0 0 0,0 1 0,-1 0 0,1 1 0,-1-1 0,0 2 0,0-1 0,0 1 0,0 0 0,-1 1 0,12 11 0,-18-16 0,1 0 0,-1 1 0,0-1 0,0 0 0,1 1 0,-1-1 0,0 1 0,0-1 0,0 1 0,-1-1 0,1 1 0,0 0 0,-1-1 0,1 1 0,-1 0 0,1 0 0,-1-1 0,0 1 0,0 0 0,0 0 0,0 0 0,0 0 0,0-1 0,0 1 0,0 0 0,-1 0 0,1-1 0,-1 1 0,0 0 0,1 0 0,-1-1 0,0 1 0,0-1 0,0 1 0,0-1 0,0 1 0,0-1 0,0 1 0,-1-1 0,1 0 0,-1 0 0,-2 2 0,-1 1 0,-2-1 0,1 1 0,0-1 0,-1 0 0,1-1 0,-1 0 0,0 0 0,0 0 0,-13 1 0,12-2 38,0-1 0,-1 0 0,1-1 0,0 0 0,0 0 0,0-1 0,0 0 0,-9-3 0,13 3-145,0 1 0,-1-2 1,1 1-1,0 0 0,0-1 1,0 0-1,0 0 0,1 0 1,-1 0-1,1 0 0,0-1 1,0 0-1,0 1 0,0-1 1,-2-5-1,-3-11-6719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9.627"/>
    </inkml:context>
    <inkml:brush xml:id="br0">
      <inkml:brushProperty name="width" value="0.05" units="cm"/>
      <inkml:brushProperty name="height" value="0.05" units="cm"/>
    </inkml:brush>
  </inkml:definitions>
  <inkml:trace contextRef="#ctx0" brushRef="#br0">1 85 24575,'2'0'0,"1"1"0,-1-1 0,0 1 0,0 0 0,0 0 0,0-1 0,1 2 0,-1-1 0,0 0 0,-1 0 0,1 1 0,0-1 0,0 1 0,-1-1 0,1 1 0,0 0 0,-1 0 0,0 0 0,1 0 0,-1 0 0,0 0 0,0 0 0,0 0 0,0 0 0,0 3 0,3 7 0,0 1 0,-1-1 0,2 15 0,-1 7 0,-1 1 0,-4 48 0,3-123 0,15-76 0,-12 94 0,0 0 0,2 1 0,0 0 0,2 1 0,16-31 0,-24 48 0,1 1 0,-1 0 0,0 0 0,1 0 0,0 0 0,-1 0 0,1 1 0,0-1 0,0 1 0,0-1 0,0 1 0,0-1 0,0 1 0,5-2 0,-6 3 0,0 0 0,0 0 0,0 0 0,1 0 0,-1 0 0,0 0 0,0 1 0,0-1 0,0 0 0,1 0 0,-1 1 0,0-1 0,0 1 0,0-1 0,0 1 0,0 0 0,0-1 0,0 1 0,0 0 0,0 0 0,0-1 0,-1 1 0,1 0 0,0 0 0,0 0 0,-1 0 0,1 0 0,0 0 0,-1 0 0,1 0 0,-1 0 0,1 2 0,8 20 0,-1 1 0,-1 0 0,-2 0 0,5 33 0,-2-10 0,19 76-1365,-23-102-5461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0.166"/>
    </inkml:context>
    <inkml:brush xml:id="br0">
      <inkml:brushProperty name="width" value="0.05" units="cm"/>
      <inkml:brushProperty name="height" value="0.05" units="cm"/>
    </inkml:brush>
  </inkml:definitions>
  <inkml:trace contextRef="#ctx0" brushRef="#br0">1 242 24575,'15'-1'0,"1"-2"0,-1 1 0,0-2 0,1 0 0,19-8 0,11-4 0,-35 13 0,-1 1 0,-1 0 0,0-1 0,0 0 0,0-1 0,0 0 0,-1 0 0,11-8 0,-19 12 0,0 0 0,1 0 0,-1-1 0,1 1 0,-1 0 0,1 0 0,-1 0 0,1-1 0,-1 1 0,1 0 0,-1 0 0,1 0 0,-1 0 0,1 0 0,-1 0 0,1 0 0,-1 0 0,1 0 0,-1 0 0,1 0 0,-1 1 0,1-1 0,-1 0 0,0 0 0,1 0 0,-1 1 0,1-1 0,-1 0 0,1 0 0,-1 1 0,0-1 0,1 0 0,-1 1 0,0-1 0,1 0 0,-1 1 0,0-1 0,1 1 0,-1-1 0,0 1 0,0 0 0,12 23 0,-11-20 0,18 50 0,-3 1 0,17 101 0,-31-144 0,1 10 0,-10-40 0,-9-40 0,2-1 0,3 0 0,2-1 0,-1-106 0,10 161 0,0 0 0,1 0 0,-1 0 0,1 0 0,0 0 0,0 0 0,0 1 0,5-10 0,-5 12 0,0 1 0,0-1 0,0 1 0,0-1 0,0 1 0,0 0 0,1-1 0,-1 1 0,1 0 0,-1 0 0,1 0 0,-1 0 0,1 0 0,0 0 0,-1 1 0,1-1 0,0 1 0,-1-1 0,1 1 0,0-1 0,0 1 0,0 0 0,0 0 0,-1 0 0,1 0 0,0 0 0,3 1 0,4 0 0,0 1 0,0 0 0,1 1 0,-1 0 0,-1 1 0,1 0 0,0 0 0,-1 0 0,0 1 0,0 1 0,0-1 0,-1 1 0,0 1 0,0-1 0,-1 1 0,8 10 0,-13-16 14,0 1 0,0-1-1,0 1 1,-1-1 0,1 1-1,-1-1 1,1 1-1,-1-1 1,1 1 0,-1 0-1,0-1 1,0 1 0,0 0-1,0-1 1,0 1 0,0 0-1,0-1 1,0 1 0,-1 0-1,1-1 1,-1 1 0,1-1-1,-1 1 1,0 1 0,-2 0-204,1 1 0,-1-1 1,0 1-1,0-1 0,0 0 1,0 0-1,-1-1 1,-3 4-1,-25 14-6636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0.821"/>
    </inkml:context>
    <inkml:brush xml:id="br0">
      <inkml:brushProperty name="width" value="0.05" units="cm"/>
      <inkml:brushProperty name="height" value="0.05" units="cm"/>
    </inkml:brush>
  </inkml:definitions>
  <inkml:trace contextRef="#ctx0" brushRef="#br0">1 48 24575,'0'0'0,"0"0"0,0-1 0,0 1 0,1-1 0,-1 1 0,0 0 0,0-1 0,1 1 0,-1 0 0,0 0 0,1-1 0,-1 1 0,0 0 0,1 0 0,-1-1 0,0 1 0,1 0 0,-1 0 0,0 0 0,1-1 0,-1 1 0,1 0 0,-1 0 0,1 0 0,-1 0 0,0 0 0,1 0 0,-1 0 0,1 0 0,-1 0 0,1 0 0,1 16 0,-2-12 0,0 46 0,-1-34 0,0 0 0,2 0 0,0 1 0,4 22 0,-4-37 0,-1-1 0,0 1 0,1 0 0,-1-1 0,1 1 0,0-1 0,-1 1 0,1-1 0,0 0 0,0 1 0,0-1 0,0 0 0,0 0 0,0 1 0,1-1 0,-1 0 0,0 0 0,0 0 0,1 0 0,-1-1 0,1 1 0,-1 0 0,1 0 0,-1-1 0,1 1 0,-1-1 0,1 0 0,-1 1 0,1-1 0,0 0 0,-1 0 0,1 0 0,0 0 0,-1 0 0,1 0 0,0 0 0,-1-1 0,1 1 0,-1-1 0,1 1 0,2-2 0,1 0 0,-1 0 0,1 0 0,0-1 0,-1 1 0,0-1 0,1 0 0,-1-1 0,0 1 0,0-1 0,-1 1 0,1-1 0,3-5 0,-1-2-91,-1 0 0,0 0 0,0 0 0,-1-1 0,0 1 0,-1-1 0,-1 0 0,0 0 0,0 0 0,-1 0 0,-1-1 0,0 1 0,0 0 0,-3-13 0,0 15-6735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045"/>
    </inkml:context>
    <inkml:brush xml:id="br0">
      <inkml:brushProperty name="width" value="0.05" units="cm"/>
      <inkml:brushProperty name="height" value="0.05" units="cm"/>
    </inkml:brush>
  </inkml:definitions>
  <inkml:trace contextRef="#ctx0" brushRef="#br0">24 3 24575,'0'-2'0,"0"1"0,0 3 0,0 4 0,0 3 0,0 2 0,0 3 0,0 4 0,0 4 0,-3 2 0,0 2 0,-2-2 0,0 0 0,1-2 0,1-5-8191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341"/>
    </inkml:context>
    <inkml:brush xml:id="br0">
      <inkml:brushProperty name="width" value="0.05" units="cm"/>
      <inkml:brushProperty name="height" value="0.05" units="cm"/>
    </inkml:brush>
  </inkml:definitions>
  <inkml:trace contextRef="#ctx0" brushRef="#br0">17 19 24575,'0'-1'0,"1"0"0,0 0 0,0 0 0,-1 0 0,1 0 0,-1 0 0,1 0 0,-1 0 0,1 0 0,-1 0 0,0 0 0,1-1 0,-1 1 0,0-1 0,0 1 0,0 1 0,-1 0 0,1 0 0,0 0 0,0 0 0,-1 0 0,1 0 0,0 0 0,-1 0 0,1 0 0,0 0 0,0 0 0,-1 0 0,1 0 0,0 0 0,0 0 0,-1 0 0,1 0 0,0 0 0,0 0 0,-1 0 0,1 0 0,0 0 0,0 1 0,-1-1 0,1 0 0,0 0 0,0 0 0,0 0 0,-1 1 0,1-1 0,0 0 0,0 0 0,0 0 0,-1 1 0,0 0 0,0 0 0,0 1 0,-1-1 0,1 0 0,0 1 0,0-1 0,0 0 0,0 1 0,1 0 0,-1-1 0,0 1 0,1-1 0,-1 1 0,1 0 0,-1 0 0,1-1 0,0 1 0,0 0 0,-1-1 0,1 1 0,1 0 0,-1 2 0,1 0 0,0-1 0,1 1 0,-1-1 0,1 0 0,-1 0 0,1 0 0,0 1 0,0-2 0,1 1 0,-1 0 0,1 0 0,-1-1 0,1 1 0,5 3 0,3 0 0,0 0 0,0 0 0,13 4 0,-15-7 0,0 1 0,0 0 0,-1 0 0,1 1 0,12 10 0,-20-15 7,0 1 0,0 0 0,-1 0 0,1 0-1,0 0 1,0 0 0,0 0 0,-1 0 0,1 0 0,-1 0-1,1 0 1,-1 0 0,1 0 0,-1 0 0,0 1-1,1-1 1,-1 0 0,0 0 0,0 0 0,0 1 0,0-1-1,0 0 1,0 0 0,-1 3 0,0-2 7,0 1 0,0-1 1,0 0-1,0 1 0,-1-1 0,1 0 0,-1 0 1,0 0-1,1 0 0,-1 0 0,-2 2 1,-4 1-300,1 1 1,0-1-1,-1-1 1,0 1-1,-16 5 1,2-3-6542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504"/>
    </inkml:context>
    <inkml:brush xml:id="br0">
      <inkml:brushProperty name="width" value="0.05" units="cm"/>
      <inkml:brushProperty name="height" value="0.05" units="cm"/>
    </inkml:brush>
  </inkml:definitions>
  <inkml:trace contextRef="#ctx0" brushRef="#br0">1 133 24575,'15'-20'0,"19"-11"0,6 0 0,-2 5 0,-5 9 0,-6 10 0,-7 8 0,-8 6 0,-7 5 0,-6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872"/>
    </inkml:context>
    <inkml:brush xml:id="br0">
      <inkml:brushProperty name="width" value="0.05" units="cm"/>
      <inkml:brushProperty name="height" value="0.05" units="cm"/>
    </inkml:brush>
  </inkml:definitions>
  <inkml:trace contextRef="#ctx0" brushRef="#br0">0 242 24575,'1'-9'0,"0"1"0,0-1 0,1 1 0,0-1 0,1 1 0,5-13 0,-8 21 0,0-1 0,0 1 0,0 0 0,0 0 0,1 0 0,-1 0 0,0 0 0,0 0 0,0 0 0,0 0 0,0-1 0,0 1 0,0 0 0,0 0 0,0 0 0,0 0 0,0 0 0,1 0 0,-1 0 0,0 0 0,0 0 0,0 0 0,0 0 0,0 0 0,0 0 0,0-1 0,1 1 0,-1 0 0,0 0 0,0 0 0,0 0 0,0 0 0,0 0 0,0 0 0,1 0 0,-1 0 0,0 1 0,0-1 0,0 0 0,0 0 0,0 0 0,0 0 0,0 0 0,1 0 0,-1 0 0,0 0 0,0 0 0,0 0 0,0 0 0,0 0 0,0 0 0,0 0 0,0 1 0,5 9 0,2 13 0,-2 37 0,-2 0 0,-5 62 0,1-95 0,0-2 0,-2 54 0,2-69 0,-1 0 0,0 0 0,0 0 0,0 0 0,-6 12 0,6-23 0,0-7 0,0-9 0,5-432 0,-2 428 0,-1 1 0,6-39 0,-5 55 0,0 0 0,0 0 0,0 0 0,0-1 0,1 1 0,0 1 0,-1-1 0,2 0 0,-1 0 0,0 1 0,1-1 0,-1 1 0,1 0 0,0 0 0,4-4 0,-4 6 0,-1-1 0,1 1 0,0 0 0,0 0 0,0 0 0,0 1 0,0-1 0,0 1 0,0-1 0,0 1 0,0 0 0,0 0 0,0 0 0,0 1 0,0-1 0,0 1 0,0 0 0,0 0 0,0 0 0,-1 0 0,1 0 0,0 0 0,4 4 0,4 1 0,-1 1 0,0 0 0,0 0 0,12 14 0,-12-12 0,-2 1 0,1 0 0,-1 0 0,-1 0 0,0 1 0,-1 1 0,10 21 0,-15-30 0,1 0 0,-1 0 0,0 0 0,-1 0 0,1 0 0,0 0 0,-1 1 0,0-1 0,0 0 0,0 0 0,0 1 0,0-1 0,-1 0 0,1 0 0,-1 0 0,0 1 0,0-1 0,0 0 0,0 0 0,-1 0 0,1-1 0,-1 1 0,0 0 0,0 0 0,0-1 0,0 1 0,0-1 0,0 0 0,-1 0 0,1 0 0,-1 0 0,1 0 0,-1 0 0,0 0 0,-6 2 0,1-1-68,0-1 0,0 1-1,0-1 1,0 0 0,0-1 0,0 0-1,-1-1 1,1 1 0,-1-1 0,1-1-1,0 0 1,-1 0 0,1-1 0,0 1-1,0-2 1,0 1 0,0-1-1,0-1 1,-10-5 0,4-1-6758</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983"/>
    </inkml:context>
    <inkml:brush xml:id="br0">
      <inkml:brushProperty name="width" value="0.05" units="cm"/>
      <inkml:brushProperty name="height" value="0.05" units="cm"/>
    </inkml:brush>
  </inkml:definitions>
  <inkml:trace contextRef="#ctx0" brushRef="#br0">1912 393 24575,'-8'-15'0,"-2"0"0,0 1 0,-1 0 0,0 0 0,-1 1 0,0 0 0,-24-18 0,-2 0-53,-1 2-1,-2 1 1,0 2 0,-2 2-1,-1 1 1,-49-17-1,52 26 8,0 1-1,-1 2 0,-1 2 1,1 2-1,-1 2 0,-1 2 0,-53 2 1,45 5 46,0 2 1,0 2 0,1 3-1,0 2 1,1 2 0,0 2-1,1 2 1,1 3 0,1 1-1,2 3 1,0 2 0,-65 52-1,77-52-6,1 0-1,2 2 0,1 2 1,1 0-1,2 2 0,2 1 1,1 1-1,1 1 0,2 1 1,2 1-1,2 0 0,1 1 1,2 1-1,2 0 0,-11 80 1,19-79-43,1 0 0,2 0 1,2 0-1,2 0 1,2 0-1,2-1 1,1 0-1,2 0 1,2-1-1,35 75 1,-32-83 51,2-2 0,1 1 0,1-2 0,2-1 0,0 0 0,2-2 0,1 0 0,1-2 1,1-1-1,2-1 0,0-2 0,0 0 0,43 19 0,-29-21-3,0-2 0,0-2 0,2-2 0,-1-2 0,1-2 0,1-1 0,0-3 0,-1-2 0,78-6 0,-50-3 0,0-4 0,-1-2 0,-1-4 0,0-3 0,88-38 0,-100 33-244,-1-2-1,-1-4 1,-2-1 0,-1-3 0,-1-3-1,-3-1 1,87-89 0,-111 98 20,0-1 0,-3-1 0,0-1 0,-2-1 0,29-66 0,-38 70 156,-2 0 1,-1 0-1,-1 0 0,-2-1 0,0-1 0,-3 1 0,-1 0 0,-1-34 1,-2 43 67,-1 1 0,-2-1 0,1 1 0,-2 0 0,-1 0 0,-1 1 0,-1-1 0,0 1 0,-15-23 0,10 22 0,0 1 0,-2 0 0,-1 1 0,0 1 0,-1 0 0,-1 1 0,-1 1 0,-20-13 0,-1 3 24,0 3 1,-2 1-1,0 2 1,-85-27-1,27 19-331,-111-17 0,-3 12-2148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3.147"/>
    </inkml:context>
    <inkml:brush xml:id="br0">
      <inkml:brushProperty name="width" value="0.05" units="cm"/>
      <inkml:brushProperty name="height" value="0.05" units="cm"/>
    </inkml:brush>
  </inkml:definitions>
  <inkml:trace contextRef="#ctx0" brushRef="#br0">1 294 24575,'0'-8'0,"1"1"0,1-1 0,-1 0 0,1 0 0,1 1 0,-1-1 0,1 1 0,1 0 0,-1-1 0,9-10 0,-12 17 0,0 1 0,0-1 0,1 1 0,-1 0 0,0-1 0,0 1 0,0 0 0,1-1 0,-1 1 0,0 0 0,0-1 0,1 1 0,-1 0 0,0 0 0,1-1 0,-1 1 0,0 0 0,1 0 0,-1 0 0,0-1 0,1 1 0,-1 0 0,1 0 0,-1 0 0,0 0 0,1 0 0,-1 0 0,1 0 0,-1 0 0,0 0 0,1 0 0,-1 0 0,1 0 0,5 13 0,-3 22 0,-3-35 0,-2 28 0,1-21 0,1 0 0,-1 0 0,1 0 0,0 0 0,1 0 0,-1 0 0,2 0 0,-1 0 0,1-1 0,3 11 0,-4-16 0,0 0 0,0 0 0,0 0 0,0 0 0,0 0 0,1 0 0,-1 0 0,0 0 0,0 0 0,1 0 0,-1-1 0,1 1 0,-1 0 0,1-1 0,-1 0 0,1 1 0,-1-1 0,1 0 0,-1 1 0,1-1 0,-1 0 0,1 0 0,-1-1 0,1 1 0,-1 0 0,3-1 0,5-1 0,0 0 0,-1 0 0,12-6 0,-15 6 0,84-37 0,108-67 0,-113 59 0,118-64-1365,-113 63-5461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1.610"/>
    </inkml:context>
    <inkml:brush xml:id="br0">
      <inkml:brushProperty name="width" value="0.05" units="cm"/>
      <inkml:brushProperty name="height" value="0.05" units="cm"/>
    </inkml:brush>
  </inkml:definitions>
  <inkml:trace contextRef="#ctx0" brushRef="#br0">3407 459 24575,'-8'-6'0,"1"0"0,-1 1 0,0-1 0,-1 2 0,-8-5 0,-6-3 0,-8-4 0,0 2 0,-1 1 0,-57-15 0,-105-13 0,-144-2 0,-3 18 0,320 24 0,11 1 0,-55-5 0,1 3 0,-96 10 0,-202 55 0,254-37 0,-142 53 0,183-52 0,2 3 0,0 2 0,-67 47 0,88-49 0,1 3 0,2 1 0,1 2 0,-67 80 0,52-45 0,-86 146 0,111-161 0,2 1 0,3 1 0,-27 95 0,-133 692 0,115-311-452,31 7-1,38 364 453,6-772-17,5 0 1,50 230-1,-36-264-8,5-2 1,3-1-1,5-1 0,61 110 0,-58-136 205,3-2 0,67 80 0,125 103 359,-169-191-539,4-3 0,1-3 0,3-3 0,2-3 0,112 50 0,177 78-238,431 194-523,-596-288 450,4-9 0,2-9 0,3-9 0,3-9 1,217 17-1,454-19-53,2-64-122,444-115-2035,-918 62 2197,476-151-1,-702 165 286,-2-7 0,-4-9-1,291-168 1,-305 141 39,-6-7 0,-4-7 0,-5-7 0,-6-7 0,134-156 0,-186 177 0,-5-5 0,127-217 0,-157 225 0,-5-2 0,-5-2 0,55-197 0,-76 197 33,-4 0 0,-5-1 0,-5-1 1,-5-1-1,-5 1 0,-19-173 0,7 214-28,-3 0 0,-4 1 0,-2 1 0,-37-89 0,30 100 372,-2 2 0,-3 1 0,-3 1 0,-1 2-1,-51-58 1,-177-154 2400,-24 22-3170,138 119 696,-142-130 373,-127-104-708,-77-15 32,275 213 0,-86-86 451,134 103-257,153 129-155,-1 1 0,-1 0 0,0 1 0,-1 2 1,0 0-1,-39-12 0,-144-23 234,-718-76-1067,451 66 509,-634-26 137,-3 72-16,1016 9 163,-2 2 222,0 5 0,0 3 1,-144 35-1,166-27-119,-245 55 206,220-55-259,-128 6-1,-55-21-1413,242-3-5461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2.211"/>
    </inkml:context>
    <inkml:brush xml:id="br0">
      <inkml:brushProperty name="width" value="0.05" units="cm"/>
      <inkml:brushProperty name="height" value="0.05" units="cm"/>
    </inkml:brush>
  </inkml:definitions>
  <inkml:trace contextRef="#ctx0" brushRef="#br0">0 1 24575,'0'2'0,"11"1"0,26-2 0,29-2 0,39 0 0,42 0 0,31-1 0,25 2 0,14-1-1053,-7 1 1053,-27 0 0,-39 0 0,-54 0 0,-55 0 0,-40 0 0,-31 0 0,-15 0 0,0 0-7138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2.602"/>
    </inkml:context>
    <inkml:brush xml:id="br0">
      <inkml:brushProperty name="width" value="0.05" units="cm"/>
      <inkml:brushProperty name="height" value="0.05" units="cm"/>
    </inkml:brush>
  </inkml:definitions>
  <inkml:trace contextRef="#ctx0" brushRef="#br0">1 1 24575,'-1'206'0,"3"243"0,0-360 0,3-1 0,29 146 0,-34-233 4,0-1-1,0 0 0,0 1 0,0-1 1,0 0-1,0 1 0,0-1 1,0 0-1,0 0 0,0 1 0,0-1 1,1 0-1,-1 1 0,0-1 0,0 0 1,0 0-1,0 1 0,0-1 1,0 0-1,1 0 0,-1 1 0,0-1 1,0 0-1,0 0 0,1 0 1,-1 1-1,0-1 0,0 0 0,1 0 1,-1 0-1,0 0 0,0 1 1,1-1-1,-1 0 0,0 0 0,1 0 1,-1 0-1,0 0 0,0 0 0,1 0 1,-1 0-1,0 0 0,1 0 1,-1 0-1,0 0 0,1 0 0,-1 0 1,0 0-1,0 0 0,1 0 1,-1-1-1,14-17 168,7-28-1878,-8 13-5119</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3.842"/>
    </inkml:context>
    <inkml:brush xml:id="br0">
      <inkml:brushProperty name="width" value="0.05" units="cm"/>
      <inkml:brushProperty name="height" value="0.05" units="cm"/>
    </inkml:brush>
  </inkml:definitions>
  <inkml:trace contextRef="#ctx0" brushRef="#br0">678 300 24575,'1'-35'0,"0"19"0,-1 1 0,0 0 0,-1-1 0,-1 1 0,0 0 0,-1 0 0,-5-16 0,7 28 0,-1 1 0,1-1 0,-1 1 0,0 0 0,0-1 0,0 1 0,0 0 0,-1 0 0,1 0 0,0 0 0,-1 1 0,0-1 0,1 1 0,-1-1 0,0 1 0,0 0 0,1 0 0,-1 0 0,0 1 0,0-1 0,0 1 0,0-1 0,0 1 0,0 0 0,-6 1 0,-5-1 0,0 1 0,0 1 0,-1 0 0,-13 5 0,1 1 0,2 1 0,-1 2 0,2 0 0,-1 2 0,-30 20 0,15-4 0,2 0 0,-41 41 0,58-50 0,1 2 0,0 0 0,2 1 0,1 1 0,-24 41 0,36-55 0,0-1 0,1 1 0,0 0 0,1 0 0,0 0 0,0 1 0,1-1 0,1 1 0,0 0 0,0-1 0,1 1 0,0 0 0,1-1 0,0 1 0,1-1 0,0 1 0,0-1 0,8 18 0,-9-24 0,3 5 0,0 0 0,1 0 0,0 0 0,7 8 0,-11-15 0,1 1 0,0-1 0,0 0 0,1 0 0,-1 0 0,0-1 0,1 1 0,-1 0 0,1-1 0,0 0 0,-1 1 0,1-1 0,0 0 0,0-1 0,-1 1 0,1 0 0,0-1 0,4 1 0,3-1 0,-1 0 0,1-1 0,0 0 0,-1 0 0,0-1 0,1-1 0,-1 1 0,0-1 0,0-1 0,15-8 0,-11 4 0,0 0 0,-1-1 0,0-1 0,-1 0 0,0 0 0,11-14 0,6-14 0,-1-1 0,-2-1 0,25-56 0,-48 92 0,76-169 0,-78 172 0,1 0 0,0-1 0,-1 1 0,1 0 0,0 0 0,-1 0 0,1 0 0,0 0 0,0 0 0,0 0 0,0 0 0,0 1 0,0-1 0,1-1 0,-1 2 0,-1 0 0,1 0 0,-1 0 0,1 0 0,-1 0 0,1 0 0,-1 0 0,1 0 0,-1 0 0,1 0 0,-1 0 0,1 0 0,-1 0 0,0 0 0,1 1 0,-1-1 0,1 0 0,-1 0 0,1 0 0,-1 1 0,0-1 0,1 0 0,-1 1 0,1 0 0,2 3 0,0-1 0,0 2 0,-1-1 0,1 0 0,-1 0 0,2 6 0,4 12 0,0 0 0,-1 1 0,6 39 0,1 73 0,-10-80 0,13 61 0,-17-114 0,0-1 0,1 1 0,-1 0 0,1 0 0,-1 0 0,1 0 0,0-1 0,0 1 0,0 0 0,0 0 0,0-1 0,0 1 0,0-1 0,0 1 0,1-1 0,-1 0 0,0 1 0,1-1 0,0 0 0,-1 0 0,1 0 0,-1 0 0,1 0 0,0 0 0,0-1 0,0 1 0,-1 0 0,1-1 0,0 0 0,0 1 0,0-1 0,0 0 0,0 0 0,0 0 0,0 0 0,0 0 0,0-1 0,0 1 0,-1 0 0,1-1 0,0 0 0,2 0 0,10-4 0,-1-1 0,1-1 0,-1 0 0,18-12 0,-27 16 0,50-32 0,-3-3 0,-1-2 0,81-84 0,-102 91 0,-1 0 0,-2-2 0,-1-1 0,-2-1 0,-2-1 0,27-64 0,-43 90 0,-1 0 0,0 0 0,-1 0 0,0-1 0,-1 1 0,0-1 0,-1 0 0,0 1 0,-1-1 0,-1 0 0,-2-15 0,3 27 0,0 0 0,0-1 0,-1 1 0,1 0 0,0 0 0,-1 0 0,1 0 0,-1 1 0,1-1 0,-1 0 0,0 0 0,1 0 0,-1 0 0,0 0 0,0 1 0,1-1 0,-1 0 0,0 1 0,0-1 0,0 1 0,0-1 0,0 1 0,-1-1 0,0 0 0,0 1 0,0 0 0,0-1 0,0 1 0,0 0 0,-1 1 0,1-1 0,0 0 0,0 0 0,0 1 0,-3 1 0,-2 0 0,0 1 0,1 1 0,-1-1 0,1 1 0,-11 8 0,9-5 0,0 1 0,1-1 0,0 2 0,0-1 0,1 1 0,0-1 0,1 2 0,-1-1 0,2 1 0,0-1 0,0 1 0,0 0 0,1 1 0,1-1 0,0 1 0,0-1 0,1 1 0,0-1 0,1 1 0,1 0 0,2 21 0,-1-26 0,1 0 0,0 1 0,0-1 0,0 0 0,1-1 0,-1 1 0,10 10 0,11 17 0,-17-19 0,0 1 0,-1 0 0,9 30 0,-14-39 0,1 0 0,-1 0 0,0 0 0,-1 1 0,1-1 0,-1 0 0,-1 0 0,1 1 0,-1-1 0,0 0 0,0 0 0,-1 0 0,-2 8 0,0-9 0,0 0 0,0 0 0,0 0 0,0 0 0,-1-1 0,0 0 0,0 0 0,0 0 0,0 0 0,0-1 0,-1 0 0,0 0 0,0 0 0,0-1 0,0 0 0,-9 2 0,14-4 0,0 0 0,0 0 0,-1 0 0,1 0 0,0 0 0,0-1 0,-1 1 0,1 0 0,0-1 0,0 1 0,0-1 0,0 1 0,0-1 0,0 0 0,0 1 0,0-1 0,0 0 0,0 0 0,0 0 0,0 0 0,0 0 0,0 1 0,1-2 0,-1 1 0,0 0 0,1 0 0,-1 0 0,1 0 0,-1 0 0,1 0 0,0-1 0,-1 1 0,1 0 0,0 0 0,0 0 0,0-1 0,0-1 0,0-4 0,-1 0 0,1 0 0,1 0 0,-1 0 0,4-13 0,8-16-566,22-47 0,-32 79 333,26-58-6593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4.653"/>
    </inkml:context>
    <inkml:brush xml:id="br0">
      <inkml:brushProperty name="width" value="0.05" units="cm"/>
      <inkml:brushProperty name="height" value="0.05" units="cm"/>
    </inkml:brush>
  </inkml:definitions>
  <inkml:trace contextRef="#ctx0" brushRef="#br0">1 1 24575,'2'3'0,"1"1"0,-1 0 0,0 0 0,-1 0 0,1 0 0,-1 0 0,0 0 0,0 1 0,0-1 0,0 0 0,-1 1 0,0-1 0,0 5 0,1 5 0,9 483 0,-11-331 0,0 73 0,3-251 0,0 1 0,1 0 0,0-1 0,1 1 0,0 0 0,1 1 0,8-15 0,-4 5 0,22-40 0,1 2 0,63-85 0,-92 140 0,-1-1 0,1 1 0,0 0 0,0 0 0,0 0 0,0 0 0,0 0 0,5-2 0,-8 5 0,0 0 0,1-1 0,-1 1 0,0 0 0,1 0 0,-1 0 0,1 0 0,-1 0 0,0 0 0,1 0 0,-1 0 0,0 0 0,1 0 0,-1 0 0,1 0 0,-1 0 0,0 0 0,1 1 0,-1-1 0,0 0 0,1 0 0,-1 0 0,0 0 0,1 1 0,-1-1 0,0 0 0,0 0 0,1 1 0,-1-1 0,0 0 0,0 0 0,1 1 0,0 1 0,0 0 0,0 1 0,-1-1 0,1 0 0,0 0 0,-1 1 0,0-1 0,1 0 0,-1 3 0,0 7 0,0 1 0,-1-1 0,0 0 0,-1 0 0,0 1 0,-1-1 0,0-1 0,-5 13 0,-7 10 0,-25 42 0,-8 20 0,48-96 0,-1 0 0,1 0 0,0 1 0,0-1 0,0 0 0,0 1 0,0-1 0,0 0 0,0 0 0,0 1 0,0-1 0,0 0 0,0 1 0,0-1 0,0 0 0,0 0 0,0 1 0,0-1 0,0 0 0,0 1 0,0-1 0,0 0 0,0 0 0,0 1 0,0-1 0,1 0 0,-1 0 0,0 1 0,0-1 0,0 0 0,1 0 0,-1 0 0,0 1 0,0-1 0,0 0 0,1 0 0,-1 0 0,0 0 0,0 1 0,1-1 0,-1 0 0,0 0 0,1 0 0,-1 0 0,0 0 0,0 0 0,1 0 0,-1 0 0,0 0 0,1 0 0,-1 0 0,0 0 0,0 0 0,1 0 0,-1 0 0,0 0 0,1 0 0,25-5 0,-12 2 0,-9 3 0,1 0 0,-1 0 0,0 1 0,0 0 0,1 0 0,-1 0 0,0 1 0,0-1 0,0 1 0,0 1 0,-1-1 0,1 1 0,-1-1 0,1 2 0,-1-1 0,0 0 0,4 5 0,7 7 0,-1 1 0,-1 1 0,12 19 0,13 16 0,-36-49 43,0-1 0,0 0-1,0 0 1,0 0 0,0 0-1,1-1 1,3 3 0,-5-4-104,-1 1 0,1-1 0,0 0 0,0 1 0,0-1 0,0 0 0,-1 0 0,1 0 0,0 0 0,0 0 0,0 0 0,0 0 0,0 0 0,-1 0 0,1 0 0,0-1 0,0 1 0,0 0 1,0 0-1,-1-1 0,1 1 0,0-1 0,0 1 0,-1 0 0,1-1 0,0 0 0,0 0 0,9-10-6765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5.167"/>
    </inkml:context>
    <inkml:brush xml:id="br0">
      <inkml:brushProperty name="width" value="0.05" units="cm"/>
      <inkml:brushProperty name="height" value="0.05" units="cm"/>
    </inkml:brush>
  </inkml:definitions>
  <inkml:trace contextRef="#ctx0" brushRef="#br0">1 20 24575,'0'0'0,"1"0"0,0 0 0,-1 0 0,1 0 0,-1 1 0,1-1 0,-1 0 0,1 0 0,0 1 0,-1-1 0,1 0 0,-1 1 0,1-1 0,-1 1 0,1-1 0,-1 0 0,0 1 0,1-1 0,-1 1 0,0-1 0,1 1 0,-1 0 0,0-1 0,1 1 0,-1 0 0,5 19 0,-4-16 0,18 114 0,1 4 0,-11-80 0,-2-5 0,13 40 0,-17-67 0,1-1 0,0 0 0,0 0 0,1 0 0,0-1 0,0 1 0,1-1 0,0-1 0,10 11 0,-10-13 0,1 0 0,0-1 0,1 1 0,-1-1 0,1-1 0,0 0 0,0 0 0,0 0 0,0-1 0,0 0 0,1-1 0,-1 1 0,15-1 0,-5-1 0,0-1 0,-1 0 0,1-1 0,-1-1 0,27-7 0,-29 5 0,-1 0 0,1-1 0,-1 0 0,-1-1 0,1-1 0,-1 0 0,-1-1 0,1 0 0,-1-1 0,-1 0 0,0-1 0,-1 0 0,0-1 0,0 0 0,-1 0 0,-1-1 0,0 0 0,-1-1 0,0 0 0,-1 0 0,-1 0 0,0-1 0,3-21 0,-2-12-341,-3-1 0,-1 0-1,-9-77 1,5 100-6485</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5.525"/>
    </inkml:context>
    <inkml:brush xml:id="br0">
      <inkml:brushProperty name="width" value="0.05" units="cm"/>
      <inkml:brushProperty name="height" value="0.05" units="cm"/>
    </inkml:brush>
  </inkml:definitions>
  <inkml:trace contextRef="#ctx0" brushRef="#br0">1 1 24575,'2'60'0,"16"84"0,-7-66 0,0 5 0,61 424 0,-71-500 0,9 29 0,-7-35 171,-1-7 0,-1-7-1878,0-2-5119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29.481"/>
    </inkml:context>
    <inkml:brush xml:id="br0">
      <inkml:brushProperty name="width" value="0.05" units="cm"/>
      <inkml:brushProperty name="height" value="0.05" units="cm"/>
    </inkml:brush>
  </inkml:definitions>
  <inkml:trace contextRef="#ctx0" brushRef="#br0">1 95 24575,'0'-2'0,"6"-6"0,5 0 0,5-3 0,4 2 0,3 0 0,2 1 0,2 0 0,-2-1 0,-1 2 0,-2-2 0,-5 2-8191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9.868"/>
    </inkml:context>
    <inkml:brush xml:id="br0">
      <inkml:brushProperty name="width" value="0.05" units="cm"/>
      <inkml:brushProperty name="height" value="0.05" units="cm"/>
    </inkml:brush>
  </inkml:definitions>
  <inkml:trace contextRef="#ctx0" brushRef="#br0">315 276 24575,'16'-9'0,"0"-1"0,-1 0 0,0-1 0,-1-1 0,-1-1 0,1 0 0,-2 0 0,0-2 0,19-28 0,-29 40 0,0 0 0,0-1 0,-1 1 0,1-1 0,-1 0 0,0 1 0,1-1 0,-2 0 0,1 0 0,0 1 0,-1-1 0,0 0 0,0 0 0,0-7 0,-1 8 0,0 0 0,0 1 0,0-1 0,0 0 0,-1 1 0,1-1 0,-1 1 0,1 0 0,-1 0 0,0-1 0,0 1 0,0 0 0,0 0 0,0 1 0,0-1 0,0 0 0,-1 1 0,1-1 0,-1 1 0,1 0 0,-4-1 0,-7-3 0,1 2 0,-1-1 0,0 2 0,0 0 0,0 0 0,0 2 0,0-1 0,0 1 0,-24 4 0,4 2 0,1 1 0,-53 18 0,79-23 0,-13 4 0,-27 15 0,42-20 0,0 1 0,0 1 0,0-1 0,1 0 0,-1 1 0,1 0 0,0 0 0,0 0 0,0 0 0,0 0 0,1 1 0,-1-1 0,-2 6 0,4-7 0,1 0 0,-1-1 0,1 1 0,-1-1 0,1 1 0,0 0 0,0-1 0,0 1 0,0 0 0,0-1 0,0 1 0,0 0 0,0-1 0,1 1 0,-1-1 0,1 1 0,-1 0 0,1-1 0,1 3 0,0-1 0,0 0 0,0 0 0,0-1 0,1 1 0,-1 0 0,1-1 0,0 0 0,4 4 0,5 1 0,0-1 0,1 0 0,19 7 0,20 4 0,55 9 0,-62-17 0,-1 2 0,56 23 0,-93-31 0,1 0 0,-1 1 0,0 0 0,0 0 0,9 8 0,-15-11 0,0 0 0,0 0 0,0 0 0,0 0 0,0 0 0,0 0 0,0 0 0,-1 1 0,1-1 0,0 0 0,-1 0 0,1 0 0,-1 1 0,1-1 0,-1 0 0,0 1 0,1-1 0,-1 0 0,0 1 0,0-1 0,0 1 0,0-1 0,0 0 0,0 1 0,-1-1 0,1 0 0,0 1 0,-1-1 0,1 0 0,-1 1 0,1-1 0,-1 0 0,0 0 0,1 1 0,-1-1 0,0 0 0,0 0 0,0 0 0,-2 1 0,-3 4 0,0 0 0,-1-1 0,0-1 0,0 1 0,0-1 0,0 0 0,-1 0 0,0-1 0,-11 3 0,-5 1 0,-47 6 0,45-10 0,0-1 0,0-1 0,0-1 0,-33-5 0,47 4 0,0-1 0,0-1 0,1 0 0,-1-1 0,1 0 0,-1 0 0,1-1 0,1-1 0,-1 0 0,1 0 0,-13-12 0,19 15-124,1 1 0,1-1 0,-1-1 0,0 1 0,1 0 0,0-1-1,-1 1 1,1-1 0,1 1 0,-4-8 0,1-8-6702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30.231"/>
    </inkml:context>
    <inkml:brush xml:id="br0">
      <inkml:brushProperty name="width" value="0.05" units="cm"/>
      <inkml:brushProperty name="height" value="0.05" units="cm"/>
    </inkml:brush>
  </inkml:definitions>
  <inkml:trace contextRef="#ctx0" brushRef="#br0">1 1 24575,'8'0'0,"1"0"0,-1 0 0,1 1 0,-1 0 0,1 1 0,-1 0 0,1 0 0,-1 1 0,0 0 0,0 0 0,-1 1 0,1 0 0,-1 0 0,1 1 0,9 9 0,-4-5 0,-11-9 0,-1 1 0,1 0 0,-1 0 0,1 0 0,-1 0 0,0 1 0,1-1 0,-1 0 0,0 1 0,2 2 0,-3-4 0,0 1 0,0 0 0,0 0 0,0 0 0,0 0 0,0-1 0,-1 1 0,1 0 0,0 0 0,-1-1 0,1 1 0,0 0 0,-1 0 0,1-1 0,-1 1 0,1 0 0,-1-1 0,1 1 0,-1 0 0,0-1 0,1 1 0,-1-1 0,0 1 0,1-1 0,-1 0 0,0 1 0,1-1 0,-1 0 0,-1 1 0,-6 4-151,-1 1-1,2 0 0,-1 1 0,1-1 1,0 1-1,0 1 0,1-1 1,-8 12-1,6-5-6674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09.793"/>
    </inkml:context>
    <inkml:brush xml:id="br0">
      <inkml:brushProperty name="width" value="0.05" units="cm"/>
      <inkml:brushProperty name="height" value="0.05" units="cm"/>
    </inkml:brush>
  </inkml:definitions>
  <inkml:trace contextRef="#ctx0" brushRef="#br0">326 1 24575,'-5'0'0,"1"1"0,-1 0 0,1 0 0,-1 1 0,1-1 0,-1 1 0,1 0 0,0 0 0,0 1 0,0-1 0,0 1 0,0 0 0,0 0 0,1 0 0,0 1 0,-1-1 0,1 1 0,-2 4 0,-3 1 0,1 2 0,1-1 0,0 1 0,0 0 0,-7 21 0,1 13 0,-9 63 0,-8 31 0,-95 289 0,121-418 0,0-1 0,1 0 0,-1 0 0,2 0 0,-1 0 0,1 15 0,1-22 0,0 0 0,0 0 0,1 0 0,-1 0 0,1 0 0,-1 0 0,1 0 0,0 0 0,0 0 0,0 0 0,0 0 0,0-1 0,0 1 0,0 0 0,1-1 0,-1 1 0,1 0 0,-1-1 0,1 0 0,-1 1 0,1-1 0,0 0 0,0 0 0,-1 0 0,1 0 0,0 0 0,0-1 0,0 1 0,0 0 0,3 0 0,16 2 0,0-1 0,0-1 0,0-1 0,0-1 0,31-5 0,-26 3 0,198-21 0,180-16 0,519 16-1339,0 45-1,-426-2-143,481 11 93,-937-29 1364,-18 0 212,0 0 1,0-2 0,0-1 0,23-4 0,-28 0-3734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043"/>
    </inkml:context>
    <inkml:brush xml:id="br0">
      <inkml:brushProperty name="width" value="0.05" units="cm"/>
      <inkml:brushProperty name="height" value="0.05" units="cm"/>
    </inkml:brush>
  </inkml:definitions>
  <inkml:trace contextRef="#ctx0" brushRef="#br0">0 53 24575,'10'3'0,"1"0"0,-1 0 0,1-1 0,-1-1 0,1 0 0,0 0 0,-1-1 0,22-3 0,-10 2 0,342-20 0,-64 3 0,1020-5-2408,2 50-282,-287-3 2385,-593-23 5579,-427 0-5161,-8-1-111,1 0 0,-1 0 1,0-1-1,1 0 0,-1 0 1,8-2-1,-14 0-2,-8 1 0,-11 2 0,16 0 0,-1 1 0,1 0 0,-1 0 0,1 0 0,-1 0 0,1 0 0,0 0 0,0 1 0,-1-1 0,1 1 0,0-1 0,0 1 0,0 0 0,1 0 0,-1 0 0,0 0 0,1 0 0,-1 1 0,1-1 0,0 0 0,0 1 0,0-1 0,0 0 0,0 1 0,0 0 0,1-1 0,-1 1 0,0 4 0,1 7 0,0-1 0,0 1 0,2 0 0,4 20 0,-2-7 0,5 56 0,-4 140 0,-25 84 0,14 11 0,7-205 0,-1-113 0,0 1 0,-1-1 0,1 0 0,0 1 0,0-1 0,0 1 0,-1-1 0,1 0 0,0 1 0,0-1 0,-1 0 0,1 1 0,0-1 0,-1 0 0,1 0 0,-1 1 0,1-1 0,0 0 0,-1 0 0,1 0 0,-1 1 0,1-1 0,0 0 0,-1 0 0,1 0 0,-1 0 0,1 0 0,-1 0 0,1 0 0,0 0 0,-1 0 0,1 0 0,-1 0 0,1 0 0,-1 0 0,1 0 0,0 0 0,-1-1 0,1 1 0,-1 0 0,1 0 0,0 0 0,-1-1 0,0 1 0,-31-13 0,14 5 0,-19-2 0,-1 1 0,-48-4 0,-82 0 0,104 9 0,-343-16 207,205 13-1779,80 1-5254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669"/>
    </inkml:context>
    <inkml:brush xml:id="br0">
      <inkml:brushProperty name="width" value="0.05" units="cm"/>
      <inkml:brushProperty name="height" value="0.05" units="cm"/>
    </inkml:brush>
  </inkml:definitions>
  <inkml:trace contextRef="#ctx0" brushRef="#br0">1 84 24575,'5'-17'0,"-4"11"0,1 1 0,0-1 0,-1 1 0,2-1 0,-1 1 0,1 0 0,-1 0 0,2 0 0,-1 0 0,5-4 0,-8 8 0,0 1 0,1-1 0,-1 1 0,1 0 0,-1-1 0,1 1 0,-1 0 0,1 0 0,-1-1 0,1 1 0,-1 0 0,1 0 0,-1 0 0,1-1 0,0 1 0,-1 0 0,1 0 0,-1 0 0,1 0 0,0 0 0,-1 0 0,1 0 0,-1 0 0,1 1 0,-1-1 0,1 0 0,-1 0 0,1 0 0,0 1 0,-1-1 0,1 0 0,0 1 0,0 0 0,1 1 0,-1-1 0,1 1 0,-1 0 0,0 0 0,0-1 0,1 1 0,-1 0 0,1 3 0,12 43 0,-10-17-195,-1 1 0,-1 0 0,-2 0 0,-1 0 0,-1-1 0,-11 54 0,5-50-6631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887"/>
    </inkml:context>
    <inkml:brush xml:id="br0">
      <inkml:brushProperty name="width" value="0.05" units="cm"/>
      <inkml:brushProperty name="height" value="0.05" units="cm"/>
    </inkml:brush>
  </inkml:definitions>
  <inkml:trace contextRef="#ctx0" brushRef="#br0">0 57 24575,'0'-2'0,"0"-3"0,3-1 0,2 1 0,5 1 0,6 1 0,6 1 0,6 0 0,6-1 0,3 0 0,2-1 0,1-1 0,0 2 0,-1-2 0,-9 0-8191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046"/>
    </inkml:context>
    <inkml:brush xml:id="br0">
      <inkml:brushProperty name="width" value="0.05" units="cm"/>
      <inkml:brushProperty name="height" value="0.05" units="cm"/>
    </inkml:brush>
  </inkml:definitions>
  <inkml:trace contextRef="#ctx0" brushRef="#br0">1 121 24575,'20'-14'0,"13"-6"0,10-2 0,7 0 0,4 5 0,1 4 0,-2 5 0,-10 3-8191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555"/>
    </inkml:context>
    <inkml:brush xml:id="br0">
      <inkml:brushProperty name="width" value="0.05" units="cm"/>
      <inkml:brushProperty name="height" value="0.05" units="cm"/>
    </inkml:brush>
  </inkml:definitions>
  <inkml:trace contextRef="#ctx0" brushRef="#br0">122 212 24575,'1'-8'0,"0"-1"0,0 1 0,1 0 0,5-14 0,2-7 0,-3 7 0,4-23 0,-10 42 0,1-1 0,-1 1 0,0 0 0,0 0 0,0 0 0,-1 0 0,1 0 0,-1-1 0,0 1 0,0 0 0,-1-4 0,1 6 0,0-1 0,0 1 0,0 0 0,0-1 0,0 1 0,0 0 0,-1 0 0,1 0 0,0 0 0,-1 0 0,1 0 0,0 1 0,-1-1 0,1 0 0,-1 1 0,1-1 0,-1 1 0,0-1 0,1 1 0,-1 0 0,1-1 0,-1 1 0,0 0 0,1 0 0,-1 0 0,0 1 0,1-1 0,-1 0 0,1 1 0,-1-1 0,-2 2 0,-1-1 0,-1 1 0,1 0 0,0 1 0,0-1 0,1 1 0,-1 0 0,1 0 0,-6 5 0,4-2 0,0 1 0,1 0 0,0 0 0,0 1 0,1-1 0,0 1 0,0 0 0,0 0 0,1 1 0,1-1 0,-1 1 0,2-1 0,-1 1 0,1 0 0,0-1 0,1 1 0,0 0 0,0 0 0,3 14 0,-3-21 0,0-1 0,1 1 0,-1 0 0,1-1 0,-1 1 0,1 0 0,0-1 0,0 1 0,-1-1 0,1 1 0,0-1 0,1 0 0,-1 1 0,0-1 0,0 0 0,0 0 0,1 0 0,-1 0 0,1 0 0,-1 0 0,1 0 0,-1 0 0,1 0 0,-1-1 0,1 1 0,0-1 0,-1 1 0,1-1 0,0 1 0,0-1 0,-1 0 0,1 0 0,0 0 0,-1 0 0,1 0 0,0-1 0,0 1 0,-1 0 0,1-1 0,0 1 0,-1-1 0,3-1 0,5-1 0,0-1 0,-1-1 0,1 1 0,-1-1 0,0-1 0,10-8 0,-2-1 0,-1-2 0,-1 0 0,22-32 0,-25 33 0,-11 15 0,1 1 0,-1-1 0,0 1 0,1-1 0,-1 0 0,0 1 0,1-1 0,-1 1 0,1-1 0,-1 1 0,1 0 0,-1-1 0,1 1 0,-1-1 0,1 1 0,0 0 0,-1-1 0,1 1 0,-1 0 0,1 0 0,0 0 0,0-1 0,0 2 0,-1-1 0,1 0 0,-1 1 0,1-1 0,-1 0 0,0 1 0,1-1 0,-1 1 0,0-1 0,1 1 0,-1-1 0,0 1 0,0-1 0,0 1 0,1-1 0,-1 1 0,0-1 0,0 1 0,0-1 0,0 1 0,0 0 0,1 39 0,-1-33 0,-1 9-273,1 1 0,1 0 0,1-1 0,7 33 0,-4-33-6553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961"/>
    </inkml:context>
    <inkml:brush xml:id="br0">
      <inkml:brushProperty name="width" value="0.05" units="cm"/>
      <inkml:brushProperty name="height" value="0.05" units="cm"/>
    </inkml:brush>
  </inkml:definitions>
  <inkml:trace contextRef="#ctx0" brushRef="#br0">141 107 24575,'4'-5'0,"0"-1"0,-1 0 0,1 0 0,-2 0 0,1 0 0,-1 0 0,0-1 0,0 1 0,0-1 0,-1 0 0,0 1 0,0-9 0,-1 14 0,0 0 0,-1 0 0,1 0 0,0 0 0,0 1 0,-1-1 0,1 0 0,0 0 0,-1 0 0,1 1 0,-1-1 0,1 0 0,-1 1 0,0-1 0,1 1 0,-1-1 0,1 0 0,-1 1 0,0-1 0,0 1 0,1 0 0,-1-1 0,0 1 0,0-1 0,1 1 0,-1 0 0,0 0 0,0 0 0,0-1 0,0 1 0,1 0 0,-1 0 0,0 0 0,0 0 0,0 0 0,0 0 0,0 1 0,1-1 0,-1 0 0,0 0 0,0 1 0,0-1 0,1 0 0,-1 1 0,-1 0 0,-5 2 0,1 0 0,0 0 0,0 1 0,-7 4 0,0 3 0,-1 0 0,-18 21 0,26-25 0,1-1 0,0 1 0,0 0 0,1 0 0,-1 0 0,2 1 0,-6 11 0,9-17 0,0-1 0,-1 0 0,1 0 0,0 0 0,-1 0 0,1 0 0,0 0 0,0 1 0,0-1 0,0 0 0,0 0 0,0 0 0,1 0 0,-1 0 0,0 1 0,1-1 0,-1 0 0,0 0 0,1 0 0,-1 0 0,1 0 0,0 0 0,-1 0 0,1 0 0,1 1 0,-1-1 0,1 0 0,0 0 0,0 1 0,0-1 0,0-1 0,0 1 0,1 0 0,-1 0 0,0-1 0,0 1 0,0-1 0,3 0 0,4 1 0,0-1 0,-1 0 0,1-1 0,-1 0 0,18-5 0,-14 1 0,0 0 0,0-1 0,-1-1 0,0 0 0,0 0 0,0-1 0,-1-1 0,18-18 0,-4 4 0,-23 22 0,0 0 0,0 0 0,1 0 0,-1 0 0,0 0 0,1 0 0,-1 0 0,1 0 0,-1 1 0,1-1 0,-1 0 0,1 1 0,-1-1 0,1 1 0,3-1 0,-5 1 0,1 0 0,-1 1 0,0-1 0,1 0 0,-1 0 0,0 0 0,1 0 0,-1 1 0,0-1 0,1 0 0,-1 0 0,0 1 0,1-1 0,-1 0 0,0 0 0,1 1 0,-1-1 0,0 0 0,0 1 0,0-1 0,1 0 0,-1 1 0,0 0 0,1 17 0,-10 21 173,5-23-142,1 0 0,-3 19 0,6-31-122,0-1 0,0 0 1,0 0-1,0 0 1,0 0-1,1 0 0,-1 0 1,1 0-1,0 0 1,0 0-1,0 0 1,0 0-1,0 0 0,1-1 1,-1 1-1,1 0 1,2 3-1,7 3-6735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3.324"/>
    </inkml:context>
    <inkml:brush xml:id="br0">
      <inkml:brushProperty name="width" value="0.05" units="cm"/>
      <inkml:brushProperty name="height" value="0.05" units="cm"/>
    </inkml:brush>
  </inkml:definitions>
  <inkml:trace contextRef="#ctx0" brushRef="#br0">261 156 24575,'8'-9'0,"0"0"0,0 0 0,-1-1 0,8-14 0,-13 21 0,0 0 0,-1 0 0,1-1 0,-1 1 0,0 0 0,1-1 0,-2 1 0,1-1 0,0 1 0,-1-1 0,1 1 0,-1-1 0,0 0 0,0 1 0,-1-1 0,1 1 0,-1-1 0,-1-4 0,2 6 0,-1 1 0,0-1 0,0 1 0,0 0 0,0-1 0,0 1 0,0 0 0,0 0 0,0-1 0,-1 1 0,1 0 0,0 0 0,-1 0 0,1 1 0,-1-1 0,1 0 0,-1 0 0,-2 0 0,0 0 0,1 0 0,-1 1 0,0 0 0,1 0 0,-1 0 0,0 0 0,1 0 0,-6 1 0,-1 2 0,0 0 0,0 0 0,0 1 0,0 0 0,-10 6 0,14-7 0,0 1 0,0 0 0,0 0 0,1 1 0,0 0 0,0 0 0,0 0 0,0 0 0,1 1 0,0-1 0,0 1 0,-5 10 0,7-11 0,1-1 0,-1 1 0,1-1 0,0 1 0,0-1 0,1 1 0,-1 0 0,1-1 0,0 1 0,0 0 0,1-1 0,-1 1 0,1 0 0,0-1 0,0 1 0,1-1 0,-1 1 0,1-1 0,0 0 0,3 5 0,5 5 0,0 0 0,1-1 0,0-1 0,1 0 0,1 0 0,0-2 0,21 15 0,-18-13 0,0 0 0,0 1 0,-1 1 0,20 24 0,-33-36 0,-1-1 0,1 1 0,-1 0 0,0 0 0,0-1 0,0 1 0,0 0 0,0 0 0,0 0 0,-1 0 0,1 0 0,-1 0 0,1 0 0,-1 0 0,0 0 0,0 0 0,0 0 0,0 1 0,0-1 0,0 0 0,0 0 0,-1 0 0,1 0 0,-1 0 0,1 0 0,-1 0 0,0 0 0,0 0 0,0 0 0,0-1 0,0 1 0,-1 0 0,1-1 0,0 1 0,-1 0 0,1-1 0,-1 0 0,1 1 0,-1-1 0,0 0 0,0 0 0,-2 1 0,-7 4 0,1-1 0,-1 0 0,0-1 0,0 0 0,0-1 0,-15 3 0,12-4-97,1 0-1,-1 0 1,0-1-1,1-1 1,-1-1-1,0 0 1,1 0-1,-1-1 1,0-1-1,1 0 1,0-1-1,0-1 0,-20-9 1,14 2-6729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7.247"/>
    </inkml:context>
    <inkml:brush xml:id="br0">
      <inkml:brushProperty name="width" value="0.05" units="cm"/>
      <inkml:brushProperty name="height" value="0.05" units="cm"/>
    </inkml:brush>
  </inkml:definitions>
  <inkml:trace contextRef="#ctx0" brushRef="#br0">26 16 24575,'2'0'0,"-1"0"0,0-1 0,0 1 0,1 0 0,-1-1 0,0 0 0,0 1 0,0-1 0,0 0 0,0 1 0,0-1 0,0 0 0,0 0 0,0 0 0,1-1 0,5-3 0,-6 23 0,-5 12 0,-1-1 0,-12 38 0,10-42 0,1 1 0,1 0 0,-3 39 0,8-62-151,0 1-1,0-1 0,0 0 0,1 1 1,-1-1-1,1 0 0,0 1 1,1 4-1,4 1-6674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105"/>
    </inkml:context>
    <inkml:brush xml:id="br0">
      <inkml:brushProperty name="width" value="0.05" units="cm"/>
      <inkml:brushProperty name="height" value="0.05" units="cm"/>
    </inkml:brush>
  </inkml:definitions>
  <inkml:trace contextRef="#ctx0" brushRef="#br0">41 35 24575,'2'-1'0,"-1"-1"0,1 1 0,-1-1 0,1 0 0,-1 1 0,1-1 0,-1 0 0,0 0 0,0 0 0,0 0 0,0 0 0,0 0 0,-1 0 0,1-1 0,0-3 0,-1 6 0,0 0 0,0 0 0,0 0 0,0 0 0,0 0 0,0 1 0,0-1 0,0 0 0,0 0 0,-1 0 0,1 0 0,0 0 0,0 0 0,0 0 0,0 0 0,0 0 0,0 0 0,0 0 0,0 0 0,-1 0 0,1 1 0,0-1 0,0 0 0,0 0 0,0 0 0,0 0 0,0 0 0,0 0 0,-1 0 0,1 0 0,0 0 0,0 0 0,0 0 0,0-1 0,0 1 0,0 0 0,0 0 0,0 0 0,-1 0 0,1 0 0,0 0 0,0 0 0,0 0 0,0 0 0,0 0 0,0 0 0,0 0 0,0 0 0,0 0 0,0-1 0,-1 1 0,1 0 0,0 0 0,0 0 0,0 0 0,0 0 0,0 0 0,0 0 0,0-1 0,-5 11 0,-3 21 0,2 1 0,1 0 0,-1 41 0,-2 18 0,-7 41-1365,14-110-5461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7.709"/>
    </inkml:context>
    <inkml:brush xml:id="br0">
      <inkml:brushProperty name="width" value="0.05" units="cm"/>
      <inkml:brushProperty name="height" value="0.05" units="cm"/>
    </inkml:brush>
  </inkml:definitions>
  <inkml:trace contextRef="#ctx0" brushRef="#br0">97 9 24575,'0'0'0,"0"-1"0,0 1 0,0 0 0,0 0 0,0-1 0,0 1 0,0 0 0,0-1 0,0 1 0,0 0 0,0-1 0,0 1 0,0 0 0,0 0 0,-1-1 0,1 1 0,0 0 0,0 0 0,0-1 0,0 1 0,-1 0 0,1 0 0,0-1 0,0 1 0,0 0 0,-1 0 0,1 0 0,0-1 0,0 1 0,-1 0 0,1 0 0,0 0 0,0 0 0,-1 0 0,0-1 0,-11 6 0,-8 12 0,16-11 0,0 0 0,1 0 0,0 1 0,0-1 0,1 1 0,0 0 0,0 0 0,0 0 0,1 0 0,0 0 0,0 0 0,1 0 0,0 0 0,0 0 0,2 10 0,-1-13 0,-1 1 0,1-1 0,0 0 0,1 1 0,-1-1 0,1 0 0,0 0 0,0 0 0,0 0 0,0-1 0,1 1 0,-1 0 0,1-1 0,0 0 0,0 0 0,0 0 0,1 0 0,-1 0 0,1 0 0,0-1 0,-1 0 0,1 0 0,0 0 0,0 0 0,0-1 0,5 2 0,-7-3 0,0 1 0,-1-1 0,1 0 0,0 0 0,0 0 0,0 0 0,-1 0 0,1 0 0,0-1 0,0 1 0,0-1 0,-1 1 0,1-1 0,0 0 0,-1 1 0,1-1 0,-1 0 0,1 0 0,-1 0 0,1 0 0,-1-1 0,1 1 0,-1 0 0,0 0 0,0-1 0,0 1 0,0-1 0,0 1 0,0-1 0,0 1 0,0-1 0,-1 0 0,1 0 0,0 1 0,-1-1 0,1-3 0,0-1 0,1-1 0,-1 1 0,-1 0 0,1 0 0,-1-1 0,0 1 0,-1 0 0,1-1 0,-3-9 0,0 10 0,1 0 0,-1-1 0,0 1 0,-1 0 0,1 0 0,-1 1 0,0-1 0,-1 1 0,1 0 0,-1 0 0,0 0 0,-9-6 0,10 8 0,1 1 0,-1-1 0,0 1 0,-1 0 0,1 0 0,0 0 0,-1 0 0,1 1 0,-1 0 0,1 0 0,-1 0 0,1 0 0,-1 1 0,0 0 0,0 0 0,1 0 0,-1 0 0,0 1 0,-5 1 0,2 2-1365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8.113"/>
    </inkml:context>
    <inkml:brush xml:id="br0">
      <inkml:brushProperty name="width" value="0.05" units="cm"/>
      <inkml:brushProperty name="height" value="0.05" units="cm"/>
    </inkml:brush>
  </inkml:definitions>
  <inkml:trace contextRef="#ctx0" brushRef="#br0">86 32 24575,'1'-4'0,"-4"-17"0,3 21 0,-1-1 0,1 1 0,0-1 0,-1 1 0,1-1 0,0 1 0,-1 0 0,1-1 0,-1 1 0,1 0 0,-1-1 0,1 1 0,-1 0 0,1 0 0,-1 0 0,1-1 0,-1 1 0,1 0 0,-1 0 0,0 0 0,1 0 0,-1 0 0,1 0 0,-1 0 0,1 0 0,-1 0 0,0 0 0,1 0 0,-1 0 0,1 1 0,-1-1 0,1 0 0,-1 0 0,1 1 0,-1-1 0,1 0 0,-1 1 0,-3 1 0,1 0 0,0 1 0,0-1 0,0 1 0,0-1 0,0 1 0,1 0 0,-1 0 0,1 0 0,0 1 0,0-1 0,0 0 0,-2 5 0,-1 4 0,0 0 0,-5 20 0,8-24 0,1 0 0,0 0 0,0 0 0,1 0 0,0 0 0,0 0 0,1 0 0,0-1 0,0 1 0,1 0 0,0 0 0,5 12 0,-5-16 0,-1-1 0,1 0 0,-1 0 0,1 0 0,0 0 0,0 0 0,0-1 0,1 1 0,-1-1 0,1 1 0,-1-1 0,1 0 0,0 0 0,0 0 0,0 0 0,0-1 0,0 1 0,0-1 0,0 0 0,1 1 0,-1-1 0,0-1 0,1 1 0,-1-1 0,1 1 0,-1-1 0,0 0 0,1 0 0,-1 0 0,1-1 0,5-1 0,-5 1 0,0 0 0,0 0 0,0-1 0,-1 0 0,1 0 0,0 0 0,-1 0 0,0 0 0,0 0 0,1-1 0,-1 0 0,-1 0 0,1 0 0,0 0 0,-1 0 0,1 0 0,-1-1 0,0 1 0,0-1 0,-1 1 0,1-1 0,-1 0 0,0 0 0,0 0 0,0 0 0,0 0 0,0 0 0,-1-6 0,1 3 0,-1 0 0,0-1 0,0 1 0,-1 0 0,0 0 0,-1-1 0,1 1 0,-1 0 0,0 0 0,-1 0 0,0 1 0,0-1 0,-1 0 0,1 1 0,-6-6 0,3 5 69,0 1-1,0 0 0,-1 0 0,-12-9 1,16 13-183,0 0 0,0 1 0,0-1 0,0 1 1,0-1-1,-1 1 0,1 0 0,0 0 1,-1 0-1,1 1 0,-1-1 0,1 1 1,-1 0-1,-5 0 0,1 3-6712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8.545"/>
    </inkml:context>
    <inkml:brush xml:id="br0">
      <inkml:brushProperty name="width" value="0.05" units="cm"/>
      <inkml:brushProperty name="height" value="0.05" units="cm"/>
    </inkml:brush>
  </inkml:definitions>
  <inkml:trace contextRef="#ctx0" brushRef="#br0">108 18 24575,'-5'-3'0,"0"1"0,1 0 0,-1-1 0,0 2 0,0-1 0,0 1 0,-10-2 0,13 3 0,0 0 0,1 0 0,-1 1 0,0-1 0,0 1 0,0-1 0,0 1 0,0 0 0,1-1 0,-1 1 0,0 0 0,1 0 0,-1 0 0,0 1 0,1-1 0,-1 0 0,1 0 0,0 1 0,0-1 0,-1 1 0,1-1 0,0 1 0,0 0 0,-1 3 0,-2 2 0,1 0 0,1 1 0,-1-1 0,1 1 0,1-1 0,-1 1 0,1 0 0,0 0 0,1-1 0,0 1 0,0 0 0,1 0 0,0 0 0,4 13 0,-3-13 0,0 0 0,0 0 0,1-1 0,0 1 0,1-1 0,0 0 0,0 0 0,0 0 0,1 0 0,0-1 0,0 0 0,1 0 0,0 0 0,7 5 0,-11-9 0,1 0 0,-1-1 0,0 1 0,1-1 0,-1 0 0,1 0 0,-1 0 0,1 0 0,0 0 0,-1 0 0,1-1 0,0 0 0,0 1 0,-1-1 0,1 0 0,0 0 0,0 0 0,-1-1 0,1 1 0,0-1 0,0 1 0,-1-1 0,5-2 0,-5 2 0,1-1 0,-1 0 0,0 1 0,0-1 0,0 0 0,-1 0 0,1 0 0,0-1 0,-1 1 0,1 0 0,-1-1 0,0 1 0,0 0 0,0-1 0,0 0 0,0 1 0,-1-1 0,1 1 0,-1-1 0,1 0 0,-1 0 0,0 1 0,0-1 0,-1-3 0,0-6 0,-1-1 0,-1 1 0,0 0 0,-1 0 0,0 0 0,-1 1 0,0 0 0,-1 0 0,0 0 0,-1 0 0,0 1 0,0 0 0,-1 1 0,-12-12 0,-2 7 342,21 13-417,0 1 1,0-1 0,0 1 0,0 0 0,0 0-1,0-1 1,0 1 0,0 0 0,0 0 0,0 0-1,0 0 1,0 0 0,0 0 0,0 0 0,0 0-1,0 0 1,0 1 0,0-1 0,0 0 0,0 1-1,0-1 1,-1 1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9.012"/>
    </inkml:context>
    <inkml:brush xml:id="br0">
      <inkml:brushProperty name="width" value="0.05" units="cm"/>
      <inkml:brushProperty name="height" value="0.05" units="cm"/>
    </inkml:brush>
  </inkml:definitions>
  <inkml:trace contextRef="#ctx0" brushRef="#br0">116 12 24575,'-1'-2'0,"0"1"0,-1 0 0,1 0 0,-1 0 0,1 0 0,-1 0 0,0 1 0,1-1 0,-1 0 0,0 1 0,1-1 0,-1 1 0,0 0 0,0-1 0,1 1 0,-1 0 0,0 0 0,0 0 0,1 0 0,-1 0 0,0 1 0,0-1 0,1 1 0,-1-1 0,0 1 0,1-1 0,-1 1 0,0 0 0,1 0 0,-1 0 0,1 0 0,-1 0 0,1 0 0,0 0 0,-1 0 0,1 1 0,-2 1 0,-2 3 0,0 0 0,1 0 0,-1 0 0,1 0 0,0 1 0,1 0 0,-5 10 0,4-6 0,1 1 0,0 0 0,1 0 0,0 0 0,1 0 0,1 0 0,1 22 0,-1-30 0,1 0 0,-1 0 0,1-1 0,0 1 0,1 0 0,-1 0 0,1 0 0,-1-1 0,1 1 0,0-1 0,0 0 0,3 4 0,-3-5 0,0 0 0,0-1 0,1 1 0,-1 0 0,0-1 0,1 0 0,-1 1 0,1-1 0,-1 0 0,1 0 0,-1 0 0,1-1 0,0 1 0,-1-1 0,1 1 0,0-1 0,0 0 0,-1 0 0,5-1 0,-4 1 0,-1 0 0,1-1 0,0 0 0,-1 1 0,1-1 0,-1 0 0,1 0 0,-1 0 0,1-1 0,-1 1 0,0-1 0,1 1 0,-1-1 0,0 0 0,0 0 0,0 0 0,0 0 0,1-2 0,0-1 0,0 1 0,-1 0 0,1-1 0,-1 0 0,0 0 0,0 1 0,-1-1 0,2-8 0,-14 112 0,11-90-273,-1-1 0,1 0 0,1 0 0,1 11 0,1-6-6553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9.636"/>
    </inkml:context>
    <inkml:brush xml:id="br0">
      <inkml:brushProperty name="width" value="0.05" units="cm"/>
      <inkml:brushProperty name="height" value="0.05" units="cm"/>
    </inkml:brush>
  </inkml:definitions>
  <inkml:trace contextRef="#ctx0" brushRef="#br0">63 67 24575,'-2'0'0,"1"0"0,0 1 0,0-1 0,0 0 0,0 1 0,0-1 0,0 0 0,0 1 0,0-1 0,1 1 0,-1 0 0,0-1 0,0 1 0,0 0 0,0-1 0,1 1 0,-1 0 0,0 0 0,1 0 0,-1 0 0,1 0 0,-1 0 0,1-1 0,-1 1 0,1 0 0,-1 1 0,1-1 0,0 0 0,0 1 0,-5 36 0,4-29 0,-11 93 0,12-139 0,-1 9 0,4-36 0,-2 56 0,0 0 0,1 1 0,-1-1 0,2 1 0,-1 0 0,1-1 0,0 1 0,0 0 0,7-9 0,14-4 0,-24 19 0,1 1 0,-1-1 0,1 1 0,0-1 0,-1 1 0,1-1 0,0 1 0,-1 0 0,1-1 0,0 1 0,-1 0 0,1 0 0,0 0 0,-1-1 0,1 1 0,0 0 0,0 0 0,-1 0 0,1 0 0,0 0 0,-1 0 0,1 0 0,0 0 0,0 1 0,-1-1 0,1 0 0,0 0 0,-1 1 0,1-1 0,0 0 0,-1 1 0,1-1 0,0 1 0,-1-1 0,1 0 0,-1 1 0,2 0 0,-2 0 0,0 0 0,0 0 0,0 0 0,0-1 0,0 1 0,0 0 0,0 0 0,0 0 0,0-1 0,0 1 0,0 0 0,0 0 0,0 0 0,-1-1 0,1 1 0,0 0 0,-1 0 0,1-1 0,-1 1 0,1 0 0,0-1 0,-1 1 0,0-1 0,1 1 0,-2 1 0,-19 15 0,14-11 0,2-2 0,0 0 0,0 0 0,0 1 0,1 0 0,0 0 0,-4 6 0,8-10 0,-1 0 0,1 0 0,-1 0 0,1 0 0,-1 0 0,1 0 0,0 0 0,-1 0 0,1 0 0,0 0 0,0 1 0,0-1 0,0 0 0,0 0 0,0 0 0,0 0 0,0 0 0,0 0 0,0 1 0,1-1 0,-1 0 0,1 0 0,-1 0 0,1 0 0,-1 0 0,1 0 0,-1 0 0,1 0 0,0 0 0,-1-1 0,1 1 0,0 0 0,0 0 0,0-1 0,0 1 0,0 0 0,0-1 0,0 1 0,0-1 0,0 1 0,2 0 0,40 14 0,5 1 0,-45-14 0,0-1 0,0 1 0,0 0 0,0-1 0,0 2 0,-1-1 0,1 0 0,0 0 0,-1 1 0,0-1 0,3 4 0,-4-4 0,0-1 0,-1 0 0,1 0 0,0 1 0,-1-1 0,1 1 0,-1-1 0,1 0 0,-1 1 0,0-1 0,0 1 0,0-1 0,1 1 0,-2-1 0,1 1 0,0-1 0,0 1 0,0-1 0,-1 1 0,1-1 0,0 1 0,-2 1 0,1 0 0,-1-1 0,0 1 0,0-1 0,0 1 0,0-1 0,0 0 0,0 0 0,0 0 0,-1 0 0,-4 2 0,1 0 0,-2 0 0,1 0 0,0-1 0,-1 0 0,0-1 0,1 0 0,-15 2 0,14-3-195,1-1 0,0-1 0,0 1 0,-1-1 0,1-1 0,-10-2 0,2-1-6631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57.778"/>
    </inkml:context>
    <inkml:brush xml:id="br0">
      <inkml:brushProperty name="width" value="0.05" units="cm"/>
      <inkml:brushProperty name="height" value="0.05" units="cm"/>
    </inkml:brush>
  </inkml:definitions>
  <inkml:trace contextRef="#ctx0" brushRef="#br0">238 47 24575,'5'-14'0,"0"0"0,-5 13 0,0 1 0,0-1 0,0 1 0,-1-1 0,1 1 0,0-1 0,0 1 0,-1-1 0,1 1 0,0 0 0,-1-1 0,1 1 0,-1-1 0,1 1 0,0 0 0,-1-1 0,1 1 0,-1 0 0,1-1 0,-1 1 0,1 0 0,-1 0 0,1 0 0,-1 0 0,1-1 0,-1 1 0,1 0 0,-2 0 0,-7-2 0,0 1 0,-1 0 0,1 1 0,0 0 0,-1 0 0,1 1 0,0 0 0,-1 0 0,-9 4 0,-13 4 0,-35 17 0,54-21 0,-6 7 0,17-6 0,14-6 0,5-3 0,0-1 0,-1 0 0,1-1 0,-1-1 0,-1-1 0,1 0 0,18-12 0,-25 11 342,-9 8-373,1 0 1,-1-1-1,0 1 1,0 0-1,0 0 1,0 0-1,1 0 1,-1 0-1,0 0 1,0 0-1,0 0 1,0-1-1,0 1 1,0 0-1,1 0 1,-1 0-1,0 0 1,0 0 0,0-1-1,0 1 1,0 0-1,0 0 1,0 0-1,0 0 1,0-1-1,0 1 1,0 0-1,0 0 1,0 0-1,0 0 1,0-1-1,0 1 1,0 0-1,0 0 1,0 0-1,0 0 1,0-1 0,0 1-1,0 0 1,0 0-1,0 0 1,0 0-1,0-1 1,-1 1-1,1 0 1,0 0-1,0 0 1,0 0-1,0 0 1,0 0-1,0-1 1,-1 1-1,1 0 1,0 0-1,0 0 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44.062"/>
    </inkml:context>
    <inkml:brush xml:id="br0">
      <inkml:brushProperty name="width" value="0.05" units="cm"/>
      <inkml:brushProperty name="height" value="0.05" units="cm"/>
    </inkml:brush>
  </inkml:definitions>
  <inkml:trace contextRef="#ctx0" brushRef="#br0">0 144 24575,'2'0'0,"0"1"0,0 0 0,0-1 0,-1 1 0,1 0 0,0 0 0,-1 0 0,1 0 0,0 0 0,-1 1 0,0-1 0,1 0 0,-1 1 0,0-1 0,1 1 0,-1-1 0,0 1 0,0 0 0,0-1 0,-1 1 0,1 0 0,1 2 0,13 43 0,-11-31 0,-2-8 0,0 1 0,0-1 0,7 15 0,-9-23 0,0 1 0,1-1 0,-1 0 0,0 1 0,1-1 0,-1 0 0,0 1 0,1-1 0,-1 0 0,1 1 0,-1-1 0,1 0 0,-1 0 0,1 1 0,-1-1 0,1 0 0,-1 0 0,1 0 0,-1 0 0,1 0 0,-1 0 0,1 0 0,-1 0 0,1 0 0,-1 0 0,1 0 0,-1 0 0,1 0 0,-1 0 0,1-1 0,-1 1 0,1 0 0,-1 0 0,1 0 0,-1-1 0,0 1 0,1 0 0,-1-1 0,1 1 0,-1 0 0,0-1 0,1 1 0,-1 0 0,0-1 0,1 0 0,20-22 0,-18 19 0,21-26 0,89-99 0,-100 116 0,1 1 0,0 1 0,1 0 0,0 0 0,1 1 0,-1 1 0,22-8 0,-34 16 38,-1 0 0,1 0 0,-1 1 0,1-1 0,0 1 0,0 0 0,-1-1 0,4 1 0,-6 0-48,0 0 1,0 0-1,1 0 1,-1 1-1,0-1 1,0 0-1,1 0 1,-1 0-1,0 0 1,0 0-1,0 0 1,0 0-1,1 0 1,-1 0-1,0 0 1,0 0-1,0 1 1,1-1-1,-1 0 1,0 0-1,0 0 1,0 0-1,0 1 1,0-1 0,0 0-1,1 0 1,-1 0-1,0 0 1,0 1-1,0-1 1,0 0-1,0 0 1,0 0-1,0 1 1,0-1-1,-8 12-1355,-1-4-5461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4.730"/>
    </inkml:context>
    <inkml:brush xml:id="br0">
      <inkml:brushProperty name="width" value="0.05" units="cm"/>
      <inkml:brushProperty name="height" value="0.05" units="cm"/>
    </inkml:brush>
  </inkml:definitions>
  <inkml:trace contextRef="#ctx0" brushRef="#br0">1 96 24575,'2'-1'0,"0"1"0,0-1 0,0 0 0,0 0 0,0 1 0,0-1 0,0 0 0,0-1 0,0 1 0,0 0 0,1-2 0,-1 1 0,1 1 0,-1-1 0,0 1 0,0-1 0,1 1 0,-1 0 0,5-2 0,-6 3 0,0 0 0,-1 0 0,1 0 0,0 1 0,0-1 0,0 0 0,-1 0 0,1 0 0,0 0 0,0 1 0,0-1 0,-1 0 0,1 1 0,0-1 0,-1 1 0,1-1 0,0 1 0,-1-1 0,1 1 0,0-1 0,-1 1 0,1 0 0,-1-1 0,1 1 0,-1 0 0,0-1 0,1 1 0,-1 0 0,0 0 0,1 0 0,6 15 0,-1 0 0,7 29 0,-11-33 0,2 0 0,-1 0 0,2 0 0,0 0 0,0-1 0,11 18 0,-15-28 0,-1 0 0,1 0 0,0 0 0,0 0 0,0 0 0,-1-1 0,1 1 0,0 0 0,0 0 0,0-1 0,0 1 0,0-1 0,0 1 0,0-1 0,0 1 0,1-1 0,-1 0 0,0 0 0,0 1 0,0-1 0,0 0 0,0 0 0,1 0 0,-1 0 0,0 0 0,0-1 0,0 1 0,0 0 0,0 0 0,1-1 0,-1 1 0,0-1 0,0 1 0,0-1 0,0 1 0,0-1 0,0 0 0,0 1 0,0-1 0,-1 0 0,2-1 0,6-5 0,0-1 0,-1 0 0,11-16 0,-6 7 0,13-12 0,1 0 0,55-44 0,-71 65 0,0 0 0,1 1 0,0 1 0,0-1 0,0 2 0,1 0 0,0 0 0,0 1 0,0 1 0,0-1 0,1 2 0,19-2 0,-30 4-68,0 0 0,0 0-1,0 0 1,0 0 0,0 0 0,0 1-1,0-1 1,0 1 0,0-1 0,0 1-1,0 0 1,0-1 0,0 1 0,0 0-1,0 1 1,-1-1 0,1 0-1,0 0 1,2 4 0,2 4-6758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8.482"/>
    </inkml:context>
    <inkml:brush xml:id="br0">
      <inkml:brushProperty name="width" value="0.05" units="cm"/>
      <inkml:brushProperty name="height" value="0.05" units="cm"/>
    </inkml:brush>
  </inkml:definitions>
  <inkml:trace contextRef="#ctx0" brushRef="#br0">120 15 24575,'0'-2'0,"-1"1"0,0 0 0,0 0 0,0 0 0,0 0 0,-1 0 0,1 0 0,0 1 0,0-1 0,0 0 0,-1 0 0,1 1 0,0-1 0,-1 1 0,1-1 0,-1 1 0,1 0 0,-1-1 0,1 1 0,0 0 0,-1 0 0,1 0 0,-1 0 0,1 0 0,-3 1 0,2 0 0,0 1 0,1-1 0,-1 0 0,1 1 0,-1-1 0,1 1 0,0-1 0,0 1 0,-1-1 0,1 1 0,0 0 0,0 0 0,1 0 0,-1 0 0,0-1 0,1 1 0,-1 0 0,0 4 0,-6 40 0,1 0 0,1 60 0,1-25 0,-12 127 247,-8 222-1859,24-409-5214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8.808"/>
    </inkml:context>
    <inkml:brush xml:id="br0">
      <inkml:brushProperty name="width" value="0.05" units="cm"/>
      <inkml:brushProperty name="height" value="0.05" units="cm"/>
    </inkml:brush>
  </inkml:definitions>
  <inkml:trace contextRef="#ctx0" brushRef="#br0">0 37 24575,'0'-1'0,"1"1"0,-1-1 0,0 1 0,0-1 0,0 1 0,0-1 0,1 1 0,-1-1 0,0 1 0,0-1 0,1 1 0,-1-1 0,0 1 0,1 0 0,-1-1 0,1 1 0,-1 0 0,0-1 0,1 1 0,-1 0 0,1-1 0,-1 1 0,1 0 0,-1 0 0,1 0 0,-1-1 0,1 1 0,-1 0 0,1 0 0,-1 0 0,1 0 0,-1 0 0,1 0 0,-1 0 0,1 0 0,-1 0 0,1 0 0,-1 0 0,1 1 0,27 4 0,-22-4 0,55 10 17,0-3 0,78 1 0,126-13-200,-229 2 111,413-14-626,929-22-2049,694 87-3093,-1972-42 7138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505"/>
    </inkml:context>
    <inkml:brush xml:id="br0">
      <inkml:brushProperty name="width" value="0.05" units="cm"/>
      <inkml:brushProperty name="height" value="0.05" units="cm"/>
    </inkml:brush>
  </inkml:definitions>
  <inkml:trace contextRef="#ctx0" brushRef="#br0">67 57 24575,'0'-1'0,"0"1"0,0-1 0,0 1 0,0-1 0,0 0 0,0 1 0,0-1 0,0 1 0,0-1 0,0 0 0,0 1 0,0-1 0,0 0 0,0 1 0,0-1 0,-1 1 0,1-1 0,0 1 0,0-1 0,-1 0 0,1 1 0,0-1 0,-1 1 0,1-1 0,-1 1 0,1 0 0,-1-1 0,1 1 0,-1-1 0,1 1 0,-1 0 0,1-1 0,-1 1 0,1 0 0,-1 0 0,1-1 0,-1 1 0,0 0 0,1 0 0,-1 0 0,1 0 0,-1 0 0,0 0 0,1 0 0,-1 0 0,0 0 0,1 0 0,-1 0 0,1 0 0,-1 0 0,0 1 0,0-1 0,-2 1 0,1 1 0,-1-1 0,1 1 0,-1-1 0,1 1 0,0 0 0,-1 0 0,1 0 0,0 0 0,-2 3 0,1-1 0,1 1 0,-1 0 0,1 0 0,0-1 0,1 1 0,-1 0 0,1 1 0,0-1 0,0 0 0,1 0 0,-1 0 0,1 1 0,0-1 0,1 0 0,-1 0 0,1 1 0,0-1 0,0 0 0,1 0 0,-1 0 0,1 0 0,0 0 0,4 5 0,-3-4 0,1 1 0,0-1 0,0 1 0,1-1 0,0-1 0,0 1 0,0-1 0,1 1 0,0-2 0,0 1 0,0-1 0,0 0 0,1 0 0,0 0 0,10 3 0,-15-6 0,0 0 0,0-1 0,0 0 0,0 1 0,0-1 0,0 0 0,0 0 0,0 0 0,-1 0 0,1 0 0,0-1 0,0 1 0,0 0 0,0-1 0,0 1 0,0-1 0,-1 0 0,4-1 0,-2 0 0,-1 0 0,1-1 0,-1 1 0,0 0 0,0-1 0,0 1 0,0-1 0,0 0 0,0 1 0,1-5 0,3-7 0,-2 0 0,1 0 0,4-30 0,-7 32 0,6-29 0,13-58 0,-36 239 0,13-115 171,2 50 0,1-64-415,0 1 0,1-1 0,1 0 0,0 0 1,0 0-1,9 18 0,-4-14-6582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115"/>
    </inkml:context>
    <inkml:brush xml:id="br0">
      <inkml:brushProperty name="width" value="0.05" units="cm"/>
      <inkml:brushProperty name="height" value="0.05" units="cm"/>
    </inkml:brush>
  </inkml:definitions>
  <inkml:trace contextRef="#ctx0" brushRef="#br0">1 1 24575,'1790'30'-1710,"-5"37"-1025,-1002-36 2134,-556-21 536,186 6-550,-135-12 4325,-244-4-1694,-35 0-2016,-1 0 0,1 1 0,0-1 0,-1 1 0,1 0 0,0-1 0,0 1 0,-1 0 0,1 0 0,0 0 0,0 0 0,0 0 0,0 0 0,0 0 0,0 0 0,0 0 0,1 0 0,-1 0 0,0 1 0,1-1 0,-1 0 0,0 1 0,1-1 0,0 0 0,-1 1 0,1-1 0,0 1 0,0-1 0,0 1 0,0 1 0,-1 8 0,1 1 0,2 22 0,-1-15 0,-1 36 0,-3 0 0,-12 70 0,-32 105 0,13-73 0,29-131 0,4-14 0,-1 0 0,-1-1 0,0 0 0,0 1 0,-1-1 0,-5 11 0,6-19 0,1 0 0,-1-1 0,0 1 0,1-1 0,-1 1 0,0-1 0,-1 0 0,1 0 0,0-1 0,-1 1 0,1 0 0,-1-1 0,1 0 0,-8 1 0,-9 3 0,-30 1 0,31-4 0,-64 5 21,-121-5-1,-85-22-143,225 15 36,-91-9-1785,9 0-4278</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599"/>
    </inkml:context>
    <inkml:brush xml:id="br0">
      <inkml:brushProperty name="width" value="0.05" units="cm"/>
      <inkml:brushProperty name="height" value="0.05" units="cm"/>
    </inkml:brush>
  </inkml:definitions>
  <inkml:trace contextRef="#ctx0" brushRef="#br0">24 15 24575,'1'-15'0,"-1"31"0,-1 10 0,1 51-682,-20 132-1,17-188-6143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886"/>
    </inkml:context>
    <inkml:brush xml:id="br0">
      <inkml:brushProperty name="width" value="0.05" units="cm"/>
      <inkml:brushProperty name="height" value="0.05" units="cm"/>
    </inkml:brush>
  </inkml:definitions>
  <inkml:trace contextRef="#ctx0" brushRef="#br0">25 213 24575,'0'-13'0,"0"-1"0,1 1 0,1 0 0,0 0 0,1 1 0,1-1 0,-1 0 0,2 1 0,10-20 0,-13 27 0,1 1 0,0 0 0,0-1 0,0 1 0,1 0 0,0 0 0,-1 1 0,1-1 0,1 1 0,-1 0 0,0 0 0,1 0 0,-1 1 0,1-1 0,0 1 0,0 0 0,0 1 0,0-1 0,0 1 0,1 0 0,-1 0 0,0 1 0,0-1 0,1 1 0,-1 0 0,8 2 0,-6-1 0,0 0 0,0 1 0,0 0 0,0 0 0,0 1 0,0 0 0,-1 0 0,1 1 0,-1 0 0,0 0 0,0 0 0,0 1 0,-1 0 0,1 0 0,-1 0 0,0 1 0,-1-1 0,1 1 0,5 11 0,-8-13 0,0 1 0,0-1 0,0 1 0,-1-1 0,0 1 0,1-1 0,-2 1 0,1 0 0,-1 0 0,1-1 0,-1 1 0,0 0 0,-1 0 0,1-1 0,-1 1 0,0 0 0,0-1 0,-1 1 0,0-1 0,1 1 0,-1-1 0,0 0 0,-1 0 0,1 0 0,-1 0 0,0 0 0,0 0 0,0-1 0,-1 1 0,1-1 0,-6 4 0,-2 1 43,-1 0 0,1-1-1,-1-1 1,-1 0 0,1 0-1,-1-1 1,-17 4 0,8-3-470,0-2 0,-1 0 1,-37 0-1,22-4-6399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1.335"/>
    </inkml:context>
    <inkml:brush xml:id="br0">
      <inkml:brushProperty name="width" value="0.05" units="cm"/>
      <inkml:brushProperty name="height" value="0.05" units="cm"/>
    </inkml:brush>
  </inkml:definitions>
  <inkml:trace contextRef="#ctx0" brushRef="#br0">175 138 24575,'8'-30'0,"4"-20"0,-12 48 0,1-1 0,-1 0 0,0 1 0,0-1 0,0 0 0,-1 1 0,1-1 0,-1 0 0,0 1 0,1-1 0,-1 1 0,0-1 0,0 1 0,-1-1 0,-1-3 0,1 5 0,1 0 0,0 0 0,-1 0 0,1 0 0,-1 0 0,0 0 0,1 0 0,-1 0 0,0 1 0,1-1 0,-1 0 0,0 1 0,0 0 0,1-1 0,-1 1 0,0 0 0,0 0 0,0 0 0,0 0 0,1 0 0,-1 0 0,0 1 0,0-1 0,1 1 0,-1-1 0,-2 2 0,-4 1 0,0 0 0,0 0 0,0 1 0,-8 6 0,8-5 0,1 0 0,0 1 0,0 0 0,0 1 0,1-1 0,0 1 0,1 1 0,-1-1 0,1 1 0,1 0 0,-5 8 0,7-12 0,1 0 0,-1 0 0,1 0 0,-1 0 0,1 0 0,1 0 0,-1 0 0,0 0 0,1 0 0,0 0 0,0 0 0,0 0 0,1 0 0,-1 0 0,1 0 0,0 0 0,0 0 0,0 0 0,1 0 0,-1 0 0,1 0 0,0-1 0,0 1 0,0-1 0,1 1 0,4 4 0,-5-6 0,0 0 0,-1-1 0,1 1 0,0-1 0,1 1 0,-1-1 0,0 0 0,0 1 0,1-1 0,-1-1 0,0 1 0,1 0 0,-1 0 0,1-1 0,-1 0 0,1 1 0,3-1 0,-2 0 0,0-1 0,0 0 0,0 0 0,0 0 0,0 0 0,-1 0 0,1-1 0,-1 0 0,1 1 0,4-5 0,0 0 0,0 0 0,0-1 0,-1 0 0,0-1 0,0 1 0,-1-1 0,10-16 0,-11 14 0,-4 8 0,0-1 0,1 1 0,-1 0 0,0 0 0,1-1 0,-1 1 0,1 0 0,0 0 0,2-2 0,-3 4 0,-1 0 0,0 0 0,0 0 0,0-1 0,1 1 0,-1 0 0,0 0 0,0 0 0,1 0 0,-1 0 0,0 0 0,0 0 0,0 0 0,1 0 0,-1 1 0,0-1 0,0 0 0,0 0 0,1 0 0,-1 0 0,0 0 0,0 0 0,0 0 0,1 0 0,-1 1 0,0-1 0,0 0 0,0 0 0,0 0 0,1 0 0,-1 1 0,0-1 0,0 0 0,0 0 0,0 0 0,0 0 0,0 1 0,0-1 0,0 0 0,0 0 0,0 1 0,1-1 0,-1 0 0,0 0 0,0 0 0,0 1 0,0-1 0,0 0 0,-1 0 0,1 1 0,0-1 0,0 0 0,0 0 0,0 1 0,0 13 0,-5 23 165,3-25-335,0-1 0,1 1 0,0 0 0,1 0 0,0 0 0,1 0 0,0-1 0,3 14 0,2-11-6656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1.738"/>
    </inkml:context>
    <inkml:brush xml:id="br0">
      <inkml:brushProperty name="width" value="0.05" units="cm"/>
      <inkml:brushProperty name="height" value="0.05" units="cm"/>
    </inkml:brush>
  </inkml:definitions>
  <inkml:trace contextRef="#ctx0" brushRef="#br0">186 39 24575,'0'-1'0,"-1"0"0,1 0 0,-1 0 0,1 0 0,-1 0 0,1 0 0,-1 0 0,0 0 0,1 0 0,-1 1 0,0-1 0,0 0 0,0 1 0,1-1 0,-1 0 0,0 1 0,0-1 0,0 1 0,-2-1 0,-20-9 0,21 9 0,-4-1 0,1 0 0,-1 0 0,0 0 0,0 1 0,0 0 0,1 0 0,-1 1 0,0 0 0,0 0 0,0 0 0,0 0 0,-10 3 0,13-2 0,0 0 0,0 1 0,0-1 0,0 1 0,0 0 0,0-1 0,1 1 0,-1 0 0,0 1 0,1-1 0,0 0 0,-1 1 0,1 0 0,0-1 0,0 1 0,1 0 0,-1 0 0,1 0 0,-1 0 0,1 0 0,0 0 0,0 1 0,-1 4 0,0-1 0,1 0 0,0 0 0,0 0 0,1 1 0,0-1 0,0 0 0,0 0 0,1 0 0,0 1 0,0-1 0,1 0 0,3 7 0,-4-11 0,0 0 0,1 0 0,0 0 0,-1-1 0,1 1 0,0 0 0,1-1 0,-1 0 0,0 1 0,1-1 0,-1 0 0,1 0 0,0 0 0,0 0 0,-1-1 0,1 1 0,0-1 0,0 0 0,1 0 0,-1 0 0,0 0 0,0 0 0,0-1 0,1 1 0,-1-1 0,0 0 0,1 0 0,3-1 0,-4 1 0,1 0 0,-1-1 0,0 0 0,1 0 0,-1 0 0,0 0 0,0 0 0,1 0 0,-1-1 0,0 0 0,-1 1 0,1-1 0,0 0 0,0-1 0,-1 1 0,1 0 0,-1-1 0,0 1 0,4-6 0,0-2 0,0-1 0,0 0 0,-1-1 0,3-11 0,-4 12 0,-4 11 0,0-1 0,0 1 0,0-1 0,0 1 0,0 0 0,0-1 0,0 1 0,1 0 0,-1-1 0,0 1 0,0-1 0,0 1 0,0 0 0,1-1 0,-1 1 0,0 0 0,0-1 0,1 1 0,-1 0 0,0 0 0,0-1 0,1 1 0,-1 0 0,0 0 0,1-1 0,-1 1 0,1 0 0,-1 0 0,0 0 0,1 0 0,-1-1 0,0 1 0,1 0 0,-1 0 0,1 0 0,6 13 0,0 25 0,-5-13-455,2 1 0,8 29 0,-8-40-6371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2.143"/>
    </inkml:context>
    <inkml:brush xml:id="br0">
      <inkml:brushProperty name="width" value="0.05" units="cm"/>
      <inkml:brushProperty name="height" value="0.05" units="cm"/>
    </inkml:brush>
  </inkml:definitions>
  <inkml:trace contextRef="#ctx0" brushRef="#br0">175 129 24575,'14'-9'0,"0"-1"0,-1 0 0,-1-1 0,1 0 0,-2-1 0,11-13 0,-21 24 0,-1 1 0,1-1 0,0 1 0,-1-1 0,1 0 0,-1 1 0,1-1 0,-1 0 0,1 1 0,-1-1 0,0 0 0,1 0 0,-1 0 0,0 1 0,1-1 0,-1 0 0,0 0 0,0 0 0,0 0 0,0 1 0,0-1 0,0 0 0,0 0 0,0 0 0,0 0 0,0 1 0,-1-1 0,1 0 0,0 0 0,-1 0 0,1 1 0,0-1 0,-1 0 0,1 0 0,-1 1 0,1-1 0,-1 0 0,1 1 0,-1-1 0,0 1 0,1-1 0,-1 0 0,0 1 0,1 0 0,-2-1 0,-1-1 0,0 1 0,-1 0 0,1 0 0,-1 0 0,1 0 0,0 1 0,-1 0 0,0-1 0,1 1 0,-5 1 0,-9 1 0,0 0 0,0 2 0,0 0 0,0 1 0,-18 8 0,27-10 0,1 0 0,-1 1 0,0 0 0,1 1 0,0-1 0,0 1 0,0 1 0,1-1 0,0 1 0,0 0 0,0 1 0,-7 10 0,11-14 0,0 1 0,1-1 0,-1 1 0,1 0 0,0-1 0,0 1 0,0 0 0,1-1 0,-1 1 0,1 0 0,0 0 0,0 0 0,0 0 0,1-1 0,-1 1 0,2 5 0,0-3 0,0 0 0,1 0 0,0 0 0,0 0 0,1 0 0,-1-1 0,1 1 0,8 8 0,3 0 0,1 1 0,0-2 0,1 0 0,34 18 0,-29-19 0,26 17 0,-44-27 0,0 1 0,0 0 0,-1 0 0,0 1 0,0-1 0,0 0 0,0 1 0,0 0 0,3 6 0,-5-8 0,-1 0 0,1 0 0,0 0 0,-1 1 0,0-1 0,0 0 0,1 0 0,-1 0 0,0 0 0,-1 1 0,1-1 0,0 0 0,-1 0 0,1 0 0,-1 0 0,0 0 0,1 0 0,-1 0 0,0 0 0,0 0 0,0 0 0,-1 0 0,1-1 0,0 1 0,-1 0 0,1-1 0,-1 1 0,0-1 0,1 1 0,-4 1 0,-4 3 0,0 0 0,-1 0 0,1-1 0,-19 7 0,18-8 57,-1 0 0,0-1 0,0 0 0,0-1 0,-14 1 0,20-2-189,-1-1 1,0 0 0,1-1-1,-1 1 1,1-1 0,-1 0 0,1-1-1,0 1 1,-1-1 0,1 0 0,0 0-1,-8-5 1,-1-4-6695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4.366"/>
    </inkml:context>
    <inkml:brush xml:id="br0">
      <inkml:brushProperty name="width" value="0.05" units="cm"/>
      <inkml:brushProperty name="height" value="0.05" units="cm"/>
    </inkml:brush>
  </inkml:definitions>
  <inkml:trace contextRef="#ctx0" brushRef="#br0">53 23 24575,'-5'-18'0,"1"14"0,2 13 0,-2 127 0,-1 7 0,-5-49 141,-12 242-1647,22-322-5320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4.702"/>
    </inkml:context>
    <inkml:brush xml:id="br0">
      <inkml:brushProperty name="width" value="0.05" units="cm"/>
      <inkml:brushProperty name="height" value="0.05" units="cm"/>
    </inkml:brush>
  </inkml:definitions>
  <inkml:trace contextRef="#ctx0" brushRef="#br0">0 1 24575,'603'10'-568,"-243"-2"21,-138-5 367,2280 57-4291,-2393-54 4633,-7-1-204,104-7-1,-180-1-2459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5.883"/>
    </inkml:context>
    <inkml:brush xml:id="br0">
      <inkml:brushProperty name="width" value="0.05" units="cm"/>
      <inkml:brushProperty name="height" value="0.05" units="cm"/>
    </inkml:brush>
  </inkml:definitions>
  <inkml:trace contextRef="#ctx0" brushRef="#br0">0 1 24575,'5'2'0,"-1"1"0,1-1 0,-1 0 0,1-1 0,0 1 0,0-1 0,-1 0 0,1 0 0,0-1 0,10 1 0,-2 0 0,472 28 0,-350-25 0,1376 73-5325,0 27-343,-956-66 6655,-73-6 4735,-464-31-4964,-13-2-479,1 1 1,-1 1-1,1-1 1,-1 1-1,1 0 1,-1 0-1,0 1 1,7 2 0,-40-1 730,-15-9-1010,36 4 0,0 1 0,-1 0 0,1 0 0,-1 0 0,1 1 0,0 0 0,-1 0 0,1 1 0,-13 2 0,19-2 0,0 0 0,0 0 0,0 0 0,0-1 0,0 1 0,0 0 0,0 0 0,1 0 0,-1 0 0,0 0 0,1 1 0,-1-1 0,0 0 0,1 0 0,-1 0 0,1 1 0,0-1 0,-1 0 0,1 0 0,0 1 0,0-1 0,0 0 0,0 1 0,0 0 0,3 40 0,-2-27 0,-1 4 0,-1-1 0,-3 20 0,-2 19 0,5-35 0,-2 45 0,4-1 0,12 103 0,-6-144 0,0 8 0,-7-33 0,0 1 0,0-1 0,0 1 0,0-1 0,-1 1 0,1-1 0,0 1 0,-1-1 0,1 1 0,0-1 0,-1 1 0,1-1 0,0 0 0,-1 1 0,1-1 0,-1 0 0,1 1 0,-1-1 0,1 0 0,-1 1 0,1-1 0,-1 0 0,1 0 0,-1 0 0,1 1 0,-1-1 0,1 0 0,-1 0 0,1 0 0,-2 0 0,-21 2 0,19-2 0,-600-4-407,502 1-551,-22 0-5868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6.518"/>
    </inkml:context>
    <inkml:brush xml:id="br0">
      <inkml:brushProperty name="width" value="0.05" units="cm"/>
      <inkml:brushProperty name="height" value="0.05" units="cm"/>
    </inkml:brush>
  </inkml:definitions>
  <inkml:trace contextRef="#ctx0" brushRef="#br0">15 19 24575,'0'-2'0,"2"-5"0,1 0 0,0 4 0,-1 5 0,-1 6 0,0 7 0,-2 7 0,-2 4 0,-2 5 0,0 1 0,0-1 0,2 0 0,0-4 0,2-1 0,1-6-8191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725"/>
    </inkml:context>
    <inkml:brush xml:id="br0">
      <inkml:brushProperty name="width" value="0.05" units="cm"/>
      <inkml:brushProperty name="height" value="0.05" units="cm"/>
    </inkml:brush>
  </inkml:definitions>
  <inkml:trace contextRef="#ctx0" brushRef="#br0">0 44 24575,'1'-5'0,"0"-1"0,0 0 0,0 1 0,4-11 0,-3 10 0,1 49 0,4 75 0,-3-75 0,-2 69 0,-4-97-1365,-1-4-5461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6.936"/>
    </inkml:context>
    <inkml:brush xml:id="br0">
      <inkml:brushProperty name="width" value="0.05" units="cm"/>
      <inkml:brushProperty name="height" value="0.05" units="cm"/>
    </inkml:brush>
  </inkml:definitions>
  <inkml:trace contextRef="#ctx0" brushRef="#br0">1 173 24575,'0'-12'0,"0"0"0,1 0 0,0 0 0,1 0 0,4-17 0,-4 25 0,-1 0 0,1-1 0,0 1 0,1 0 0,-1 0 0,1 1 0,0-1 0,0 0 0,0 1 0,0 0 0,0-1 0,1 1 0,-1 1 0,1-1 0,0 0 0,0 1 0,6-3 0,0 1 0,0 1 0,1 0 0,-1 0 0,0 1 0,1 0 0,0 1 0,19 0 0,-22 1 0,-1 0 0,0 1 0,1-1 0,-1 2 0,0-1 0,0 1 0,0 0 0,0 1 0,0-1 0,-1 1 0,1 1 0,7 4 0,-12-7 0,-1 0 0,0 0 0,0 0 0,0 0 0,0 0 0,0 0 0,0 0 0,0 0 0,0 0 0,-1 0 0,1 1 0,0-1 0,-1 0 0,1 1 0,-1-1 0,1 0 0,-1 1 0,0-1 0,1 1 0,-1-1 0,0 0 0,0 1 0,0-1 0,0 1 0,0-1 0,-1 1 0,1-1 0,0 0 0,0 1 0,-1-1 0,1 0 0,-1 1 0,0-1 0,1 0 0,-1 1 0,0-1 0,0 0 0,0 0 0,1 0 0,-1 0 0,-2 2 0,-2 1 0,0 1 0,0-1 0,0 0 0,-1 0 0,1 0 0,-1-1 0,-10 5 0,-10 1 0,-37 9 0,37-11 0,-40 14 0,66-21 0,0 0 0,0 0 0,-1 0 0,1 0 0,0 1 0,0-1 0,0 0 0,0 0 0,-1 0 0,1 0 0,0 0 0,0 0 0,0 0 0,-1 0 0,1 0 0,0 1 0,0-1 0,0 0 0,0 0 0,0 0 0,-1 0 0,1 0 0,0 1 0,0-1 0,0 0 0,0 0 0,0 0 0,0 0 0,0 1 0,0-1 0,0 0 0,0 0 0,0 0 0,0 1 0,0-1 0,0 0 0,0 0 0,0 0 0,0 1 0,0-1 0,0 0 0,0 0 0,0 1 0,10 5 0,23 3 0,-27-7 0,-3-2 0,94 30 0,-87-26 0,1 0 0,-1 1 0,0 0 0,0 1 0,-1 0 0,16 14 0,-23-19 0,-1 0 0,0 0 0,0 0 0,1 0 0,-1 1 0,0-1 0,0 0 0,-1 1 0,1-1 0,0 1 0,0-1 0,-1 1 0,1-1 0,-1 1 0,1-1 0,-1 1 0,1 0 0,-1-1 0,0 4 0,0-3 0,-1-1 0,1 0 0,-1 1 0,1-1 0,-1 1 0,0-1 0,0 0 0,0 1 0,1-1 0,-1 0 0,0 0 0,0 1 0,-1-1 0,1 0 0,0 0 0,0 0 0,-2 0 0,-3 3 0,0-1 0,0 0 0,0-1 0,0 1 0,-1-1 0,1-1 0,-1 1 0,-9 0 0,0-1-170,1 0-1,0-2 0,-1 0 1,1 0-1,0-1 0,0-1 1,-19-6-1,5-2-6655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330"/>
    </inkml:context>
    <inkml:brush xml:id="br0">
      <inkml:brushProperty name="width" value="0.05" units="cm"/>
      <inkml:brushProperty name="height" value="0.05" units="cm"/>
    </inkml:brush>
  </inkml:definitions>
  <inkml:trace contextRef="#ctx0" brushRef="#br0">1 28 24575,'1'0'0,"-1"0"0,1 1 0,0-1 0,-1 0 0,1 1 0,0-1 0,-1 1 0,1-1 0,-1 1 0,1 0 0,-1-1 0,1 1 0,-1 0 0,1-1 0,-1 1 0,1 0 0,-1-1 0,0 1 0,1 0 0,-1 0 0,0-1 0,0 1 0,0 0 0,0 0 0,0 0 0,0-1 0,0 2 0,2 27 0,-2-26 0,1 47 0,-10 81 0,47-243 0,-29 81 0,11-30 0,-18 56 0,0 1 0,0-1 0,1 1 0,-1 0 0,1 0 0,0 0 0,0 0 0,1 0 0,6-6 0,-9 9 0,0 1 0,0-1 0,0 0 0,0 1 0,0-1 0,0 1 0,0-1 0,0 1 0,0 0 0,0-1 0,0 1 0,1 0 0,-1 0 0,0-1 0,0 1 0,0 0 0,0 0 0,1 1 0,-1-1 0,0 0 0,2 1 0,-1 0 0,0-1 0,0 2 0,-1-1 0,1 0 0,0 0 0,-1 0 0,1 1 0,-1-1 0,0 1 0,1-1 0,1 4 0,3 5 0,-1 1 0,0 0 0,7 18 0,-8-16 0,39 113-1365,-35-100-5461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506"/>
    </inkml:context>
    <inkml:brush xml:id="br0">
      <inkml:brushProperty name="width" value="0.05" units="cm"/>
      <inkml:brushProperty name="height" value="0.05" units="cm"/>
    </inkml:brush>
  </inkml:definitions>
  <inkml:trace contextRef="#ctx0" brushRef="#br0">0 11 24575,'5'-3'0,"3"0"0,5 0 0,5 1 0,1 3 0,4 1 0,3 2 0,2 1 0,-5 0-8191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816"/>
    </inkml:context>
    <inkml:brush xml:id="br0">
      <inkml:brushProperty name="width" value="0.05" units="cm"/>
      <inkml:brushProperty name="height" value="0.05" units="cm"/>
    </inkml:brush>
  </inkml:definitions>
  <inkml:trace contextRef="#ctx0" brushRef="#br0">157 58 24575,'2'-1'0,"-1"-1"0,1 1 0,-1-1 0,0 0 0,1 0 0,-1 1 0,0-1 0,0 0 0,0 0 0,-1 0 0,1 0 0,0 0 0,-1 0 0,1 0 0,-1 0 0,1 0 0,-1-3 0,0 4 0,-1 0 0,1-1 0,0 1 0,-1 0 0,1 0 0,-1 0 0,1 0 0,-1 0 0,0 0 0,1 0 0,-1 1 0,0-1 0,0 0 0,0 0 0,1 0 0,-1 1 0,0-1 0,0 0 0,0 1 0,0-1 0,0 1 0,0-1 0,0 1 0,-1 0 0,1-1 0,0 1 0,0 0 0,0 0 0,0 0 0,0 0 0,0 0 0,-1 0 0,0 0 0,-5 0 0,-1 1 0,1 0 0,0 0 0,0 0 0,0 1 0,0 0 0,1 0 0,-1 1 0,0 0 0,1 0 0,-10 7 0,13-8 0,-1 0 0,0 1 0,0 0 0,1 0 0,0 0 0,-1 0 0,1 0 0,1 1 0,-1 0 0,0-1 0,1 1 0,0 0 0,0 0 0,0 0 0,0 0 0,0 1 0,1-1 0,0 0 0,-1 6 0,2-6 0,1-1 0,-1 0 0,1 0 0,-1 1 0,1-1 0,0 0 0,0 0 0,1 0 0,-1 0 0,1 0 0,-1-1 0,1 1 0,0 0 0,0-1 0,0 1 0,0-1 0,1 1 0,-1-1 0,1 0 0,-1 0 0,6 3 0,4 2 0,1 0 0,-1-1 0,22 8 0,47 9 0,-57-17 0,-1 0 0,44 20 0,-66-26 0,-1 0 0,1 0 0,-1 0 0,1 0 0,-1 1 0,1-1 0,-1 0 0,1 0 0,-1 1 0,1-1 0,-1 0 0,0 0 0,1 1 0,-1-1 0,1 0 0,-1 1 0,0-1 0,0 1 0,1-1 0,-1 0 0,0 1 0,1-1 0,-1 1 0,0-1 0,0 1 0,0-1 0,0 1 0,0-1 0,1 1 0,-1-1 0,0 1 0,0-1 0,0 1 0,-1 0 0,0 0 0,0 0 0,1 0 0,-1 0 0,0-1 0,0 1 0,0 0 0,0-1 0,0 1 0,0-1 0,0 1 0,0-1 0,-2 1 0,-41 9 0,-2-5-1365,-1-2-5461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0.467"/>
    </inkml:context>
    <inkml:brush xml:id="br0">
      <inkml:brushProperty name="width" value="0.05" units="cm"/>
      <inkml:brushProperty name="height" value="0.05" units="cm"/>
    </inkml:brush>
  </inkml:definitions>
  <inkml:trace contextRef="#ctx0" brushRef="#br0">39 0 24575,'-4'5'0,"-2"3"0,-2 3 0,0 3 0,2 3 0,2 2 0,1 2 0,4 3 0,4 1 0,1-2 0,1 1 0,0-5-8191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1.131"/>
    </inkml:context>
    <inkml:brush xml:id="br0">
      <inkml:brushProperty name="width" value="0.05" units="cm"/>
      <inkml:brushProperty name="height" value="0.05" units="cm"/>
    </inkml:brush>
  </inkml:definitions>
  <inkml:trace contextRef="#ctx0" brushRef="#br0">188 1 24575,'-2'0'0,"-4"0"0,-4 2 0,-3 1 0,-2 0 0,-3 2 0,0 1 0,1 1 0,-2 1 0,1 1 0,1 4 0,3 2 0,4 2 0,4 2 0,3 0 0,2 1 0,1-4-8191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2.744"/>
    </inkml:context>
    <inkml:brush xml:id="br0">
      <inkml:brushProperty name="width" value="0.05" units="cm"/>
      <inkml:brushProperty name="height" value="0.05" units="cm"/>
    </inkml:brush>
  </inkml:definitions>
  <inkml:trace contextRef="#ctx0" brushRef="#br0">264 3 24575,'-16'0'0,"0"0"0,-30 3 0,40-2 0,0 0 0,0 1 0,1-1 0,-1 1 0,0 1 0,1-1 0,0 1 0,-9 5 0,3 1 0,0 0 0,1 1 0,0 0 0,0 0 0,1 1 0,1 0 0,0 0 0,0 1 0,-10 22 0,14-25 0,0 0 0,1 1 0,0 0 0,0-1 0,1 1 0,0 0 0,1 0 0,0 0 0,0 1 0,1-1 0,1 0 0,-1 0 0,2 0 0,2 11 0,-3-17 0,0 0 0,0-1 0,1 1 0,0 0 0,0-1 0,0 1 0,0-1 0,0 0 0,0 0 0,1 0 0,0 0 0,0 0 0,-1 0 0,1-1 0,1 1 0,4 2 0,-3-2 0,1-1 0,-1 0 0,1 0 0,0 0 0,-1-1 0,1 0 0,0 0 0,0 0 0,0-1 0,6 0 0,3-1 0,0-1 0,0 0 0,0-1 0,0-1 0,-1 0 0,0-1 0,26-13 0,-29 12 0,1-1 0,-1-1 0,-1 1 0,1-2 0,-2 0 0,1 0 0,-1 0 0,0-1 0,-1-1 0,0 0 0,8-14 0,-14 20 0,1 1 0,-1-1 0,0 1 0,0-1 0,-1 0 0,1 0 0,-1 0 0,0 0 0,-1 0 0,1 0 0,-1 0 0,0 0 0,0 0 0,-1 0 0,1 0 0,-1 0 0,0 0 0,0 0 0,-1 0 0,0 0 0,1 1 0,-2-1 0,1 0 0,0 1 0,-1 0 0,0-1 0,0 1 0,0 1 0,-1-1 0,1 0 0,-8-5 0,-3-1-124,1 2 0,-1 0 0,-1 0 0,1 1 0,-1 1 0,-1 1-1,1 0 1,-1 1 0,0 0 0,-30-2 0,20 4-6702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3.457"/>
    </inkml:context>
    <inkml:brush xml:id="br0">
      <inkml:brushProperty name="width" value="0.05" units="cm"/>
      <inkml:brushProperty name="height" value="0.05" units="cm"/>
    </inkml:brush>
  </inkml:definitions>
  <inkml:trace contextRef="#ctx0" brushRef="#br0">170 30 24575,'0'-1'0,"0"1"0,0 0 0,0 0 0,0 0 0,0 0 0,0-1 0,0 1 0,0 0 0,0 0 0,0 0 0,0-1 0,0 1 0,0 0 0,0 0 0,0 0 0,0 0 0,0-1 0,0 1 0,0 0 0,0 0 0,0 0 0,-1 0 0,1 0 0,0-1 0,0 1 0,0 0 0,0 0 0,0 0 0,0 0 0,-1 0 0,1 0 0,0-1 0,0 1 0,0 0 0,0 0 0,-1 0 0,1 0 0,0 0 0,0 0 0,-7 4 0,-5 11 0,-97 172 0,101-175 0,-15 24 0,22-34 0,0 0 0,0 0 0,0 1 0,0-1 0,1 0 0,-1 0 0,1 1 0,-1-1 0,1 0 0,0 1 0,0-1 0,0 0 0,0 1 0,0 1 0,1-2 0,0 0 0,0-1 0,0 1 0,0-1 0,0 1 0,1-1 0,-1 0 0,0 1 0,1-1 0,-1 0 0,1 0 0,-1 0 0,1 0 0,0 0 0,-1 0 0,1-1 0,0 1 0,0 0 0,-1-1 0,1 1 0,2-1 0,41 6 0,-1-5 0,0-3 0,-1-1 0,1-2 0,82-21 0,-123 25 0,-1 0 0,0 0 0,0 0 0,1 0 0,-1 0 0,0 0 0,0-1 0,0 1 0,0-1 0,0 1 0,-1-1 0,1 0 0,0 1 0,-1-1 0,2-3 0,0 0 0,-1 1 0,1-1 0,-2 0 0,1 0 0,0 0 0,1-10 0,-1-3 0,-1-1 0,0 1 0,-2-20 0,0 35 0,1-6-85,0 1 0,-1 0-1,0-1 1,-1 1 0,0 0-1,0 0 1,-1 0 0,0 0-1,0 1 1,-1-1 0,0 1-1,0 0 1,-1 0 0,1 0-1,-12-11 1,6 9-6741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419"/>
    </inkml:context>
    <inkml:brush xml:id="br0">
      <inkml:brushProperty name="width" value="0.05" units="cm"/>
      <inkml:brushProperty name="height" value="0.05" units="cm"/>
    </inkml:brush>
  </inkml:definitions>
  <inkml:trace contextRef="#ctx0" brushRef="#br0">8 1 24575,'0'21'0,"1"166"0,-3 198 0,-2-339-1365,1-30-5461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649"/>
    </inkml:context>
    <inkml:brush xml:id="br0">
      <inkml:brushProperty name="width" value="0.05" units="cm"/>
      <inkml:brushProperty name="height" value="0.05" units="cm"/>
    </inkml:brush>
  </inkml:definitions>
  <inkml:trace contextRef="#ctx0" brushRef="#br0">0 0 24575,'0'2'0,"0"1"0,0 2 0,2 0 0,4 2 0,2 2 0,2-1 0,2 0 0,1 2 0,0-2 0,1-1 0,0-2 0,-1-1 0,-2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036"/>
    </inkml:context>
    <inkml:brush xml:id="br0">
      <inkml:brushProperty name="width" value="0.05" units="cm"/>
      <inkml:brushProperty name="height" value="0.05" units="cm"/>
    </inkml:brush>
  </inkml:definitions>
  <inkml:trace contextRef="#ctx0" brushRef="#br0">0 317 24575,'0'-12'0,"1"0"0,0 0 0,0 0 0,1 0 0,1 0 0,5-15 0,-6 22 0,-1 1 0,1 0 0,1-1 0,-1 1 0,1 0 0,-1 0 0,1 0 0,0 1 0,1-1 0,-1 1 0,1-1 0,-1 1 0,1 0 0,0 1 0,0-1 0,0 1 0,1-1 0,7-1 0,3-1 0,2 2 0,-1 0 0,27-1 0,-29 3 0,-1 0 0,1-1 0,-1 0 0,1-1 0,24-9 0,-36 11 0,0 0 0,0 0 0,-1 0 0,1 0 0,0-1 0,0 1 0,-1-1 0,1 1 0,-1-1 0,1 1 0,-1-1 0,0 0 0,1 0 0,-1 1 0,0-1 0,0 0 0,0 0 0,-1 0 0,1 0 0,0 0 0,-1-1 0,0 1 0,1 0 0,-1 0 0,0 0 0,0-3 0,0 0 0,-1 0 0,0 0 0,0 0 0,0 0 0,0 0 0,-1 0 0,0 0 0,0 1 0,0-1 0,-4-5 0,6 10 0,0 0 0,0-1 0,-1 1 0,1 0 0,0 0 0,0 0 0,0-1 0,0 1 0,0 0 0,0 0 0,0-1 0,0 1 0,0 0 0,0 0 0,-1 0 0,1 0 0,0-1 0,0 1 0,0 0 0,0 0 0,-1 0 0,1 0 0,0 0 0,0-1 0,0 1 0,-1 0 0,1 0 0,0 0 0,0 0 0,0 0 0,-1 0 0,1 0 0,0 0 0,0 0 0,-1 0 0,1 0 0,0 0 0,0 0 0,0 0 0,-1 0 0,1 0 0,0 0 0,0 0 0,0 0 0,-1 0 0,1 0 0,0 0 0,0 1 0,0-1 0,-1 0 0,-2 15 0,3 21 0,24 186 0,-20-199-1365,-1-5-5461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850"/>
    </inkml:context>
    <inkml:brush xml:id="br0">
      <inkml:brushProperty name="width" value="0.05" units="cm"/>
      <inkml:brushProperty name="height" value="0.05" units="cm"/>
    </inkml:brush>
  </inkml:definitions>
  <inkml:trace contextRef="#ctx0" brushRef="#br0">204 6 24575,'2'-2'0,"-1"-1"0,-3 2 0,-4 4 0,-5 4 0,-5 2 0,-2 0 0,-3 1 0,-1 1 0,-3 0 0,2 1 0,-1-1 0,3-1 0,4-2-8191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3.073"/>
    </inkml:context>
    <inkml:brush xml:id="br0">
      <inkml:brushProperty name="width" value="0.05" units="cm"/>
      <inkml:brushProperty name="height" value="0.05" units="cm"/>
    </inkml:brush>
  </inkml:definitions>
  <inkml:trace contextRef="#ctx0" brushRef="#br0">244 11 24575,'-33'-10'0,"25"10"0,0 1 0,1 0 0,-1 0 0,0 1 0,1 0 0,-1 0 0,1 0 0,0 1 0,0 1 0,0-1 0,0 1 0,-9 7 0,3-2 0,1 1 0,0 0 0,1 0 0,0 1 0,-12 17 0,20-25 0,1 0 0,-1 1 0,1-1 0,0 1 0,0-1 0,0 1 0,1 0 0,0 0 0,-1 0 0,1 0 0,0 0 0,1 0 0,-1 0 0,1 0 0,0 7 0,1-8 0,-1-1 0,1 1 0,0 0 0,0 0 0,1 0 0,-1-1 0,1 1 0,-1-1 0,1 1 0,0-1 0,0 1 0,0-1 0,0 0 0,0 0 0,0 0 0,1 0 0,-1-1 0,1 1 0,-1-1 0,1 1 0,0-1 0,2 1 0,9 3 0,0 0 0,0-1 0,1-1 0,-1 0 0,1-1 0,-1-1 0,1 0 0,0-1 0,0-1 0,-1 0 0,1-1 0,-1 0 0,1-1 0,-1-1 0,0 0 0,0-1 0,0-1 0,-1 0 0,0-1 0,0 0 0,-1-1 0,19-15 0,-27 20 0,0-1 0,0 0 0,-1 0 0,1-1 0,-1 1 0,0-1 0,0 1 0,0-1 0,-1 0 0,0 0 0,0 0 0,2-9 0,-3 11 0,-1 1 0,0-1 0,0 0 0,0 1 0,0-1 0,0 1 0,0-1 0,-1 1 0,1-1 0,-1 1 0,0-1 0,0 1 0,0-1 0,0 1 0,0 0 0,0-1 0,-1 1 0,1 0 0,-1 0 0,1 0 0,-1 0 0,0 0 0,0 0 0,0 1 0,0-1 0,0 1 0,0-1 0,-4-1 0,-1 0-273,0 0 0,0 0 0,-1 0 0,-13-2 0,-3 0-6553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3.653"/>
    </inkml:context>
    <inkml:brush xml:id="br0">
      <inkml:brushProperty name="width" value="0.05" units="cm"/>
      <inkml:brushProperty name="height" value="0.05" units="cm"/>
    </inkml:brush>
  </inkml:definitions>
  <inkml:trace contextRef="#ctx0" brushRef="#br0">234 0 24575,'-1'0'0,"0"0"0,0 1 0,0-1 0,0 0 0,-1 1 0,1-1 0,0 0 0,0 1 0,0-1 0,0 1 0,0 0 0,0-1 0,0 1 0,0 0 0,1-1 0,-1 1 0,0 0 0,0 0 0,1 0 0,-1 0 0,0 1 0,-13 27 0,6-11 0,-14 18 0,-1-2 0,-2 0 0,-1-2 0,-59 57 0,76-81 0,11-10 0,21-10 0,-4 10 0,0 0 0,0 1 0,0 1 0,-1 0 0,1 2 0,21 3 0,-21-1 0,-1-2 0,0-1 0,0 0 0,1-1 0,-1-1 0,29-5 0,-44 6 0,0-1 0,-1 0 0,1 1 0,0-1 0,-1-1 0,1 1 0,-1 0 0,1-1 0,-1 1 0,0-1 0,0 0 0,0 1 0,1-1 0,-2 0 0,1 0 0,0-1 0,0 1 0,-1 0 0,1-1 0,-1 1 0,0-1 0,1 1 0,-1-1 0,-1 1 0,1-1 0,1-4 0,-2 2 0,0 1 0,0 0 0,0-1 0,0 1 0,-1 0 0,0-1 0,0 1 0,0 0 0,0-1 0,-1 1 0,1 0 0,-1 0 0,0 0 0,0 1 0,-1-1 0,-3-4 0,-15-15 0,-1 1 0,-1 1 0,-33-24 0,56 44 0,-4-2-1365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4.181"/>
    </inkml:context>
    <inkml:brush xml:id="br0">
      <inkml:brushProperty name="width" value="0.05" units="cm"/>
      <inkml:brushProperty name="height" value="0.05" units="cm"/>
    </inkml:brush>
  </inkml:definitions>
  <inkml:trace contextRef="#ctx0" brushRef="#br0">222 80 24575,'5'-5'0,"0"0"0,-1 0 0,1-1 0,-1 1 0,6-11 0,-10 15 0,1 0 0,-1 0 0,0 0 0,1 0 0,-1 0 0,0 0 0,0 0 0,1 0 0,-1 0 0,0 0 0,0 0 0,0 0 0,0 0 0,-1 0 0,1 0 0,0 0 0,0 0 0,-1 0 0,0-1 0,0 0 0,0 1 0,0 0 0,0 0 0,0 0 0,0 0 0,0 0 0,-1 0 0,1 0 0,0 0 0,-1 1 0,1-1 0,-1 1 0,1-1 0,-1 1 0,1-1 0,-1 1 0,-1-1 0,-6 0 0,1 1 0,0 0 0,0 0 0,-1 0 0,1 1 0,0 0 0,-1 1 0,1-1 0,0 2 0,0-1 0,1 1 0,-1 1 0,0-1 0,1 1 0,0 0 0,0 1 0,0 0 0,-6 6 0,6-6 0,1 0 0,0 1 0,0 0 0,1 0 0,0 1 0,0-1 0,0 1 0,1 0 0,0 1 0,0-1 0,1 1 0,0-1 0,1 1 0,-1 0 0,1 0 0,1 0 0,-1 1 0,1 10 0,1-15 0,1 1 0,0-1 0,0 0 0,0 1 0,0-1 0,1 0 0,-1 1 0,1-1 0,0 0 0,1 0 0,-1-1 0,1 1 0,-1 0 0,1-1 0,0 0 0,0 1 0,1-1 0,-1 0 0,1-1 0,-1 1 0,1-1 0,0 1 0,0-1 0,0 0 0,0 0 0,8 1 0,-4 0 0,-1-1 0,0 0 0,1-1 0,-1 0 0,1 0 0,0-1 0,-1 1 0,1-2 0,0 1 0,-1-1 0,1 0 0,-1-1 0,1 0 0,-1 0 0,9-4 0,-9 2 0,0 0 0,-1 0 0,1-1 0,-1 0 0,0 0 0,0-1 0,-1 0 0,0 0 0,0 0 0,0 0 0,-1-1 0,7-12 0,-9 14 0,1 0 0,-1 0 0,-1 0 0,1 0 0,-1 0 0,0-1 0,0 1 0,0 0 0,-1-1 0,0 1 0,0 0 0,0-1 0,-1 1 0,0 0 0,0 0 0,0-1 0,0 1 0,-1 0 0,-4-9 0,4 11-57,0 0 0,1 1 1,-1-1-1,0 1 0,-1 0 0,1 0 0,0 0 0,0 0 0,-1 0 0,0 0 0,1 1 1,-1-1-1,0 1 0,0 0 0,1-1 0,-1 1 0,0 1 0,0-1 0,0 0 1,0 1-1,0-1 0,-1 1 0,-3 0 0,-9 2-6769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4.691"/>
    </inkml:context>
    <inkml:brush xml:id="br0">
      <inkml:brushProperty name="width" value="0.05" units="cm"/>
      <inkml:brushProperty name="height" value="0.05" units="cm"/>
    </inkml:brush>
  </inkml:definitions>
  <inkml:trace contextRef="#ctx0" brushRef="#br0">247 0 24575,'-20'12'0,"14"-8"0,-32 19 0,-33 29 0,55-39 0,1 0 0,1 2 0,0-1 0,-18 27 0,29-37 0,0-1 0,1 1 0,0 0 0,0 0 0,0 0 0,1 0 0,-1 0 0,1 1 0,0-1 0,-1 6 0,2-8 0,0 0 0,1 0 0,-1 0 0,0-1 0,0 1 0,1 0 0,-1 0 0,1 0 0,0 0 0,-1-1 0,1 1 0,0 0 0,0-1 0,0 1 0,0-1 0,1 1 0,-1-1 0,0 1 0,1-1 0,-1 0 0,0 0 0,1 1 0,0-1 0,-1 0 0,1-1 0,2 2 0,6 3 0,1-1 0,-1 0 0,1-1 0,0 0 0,0-1 0,1 0 0,14 0 0,84-3 0,-55-1 0,-48 2 0,-1 0 0,1 0 0,-1-1 0,1 0 0,-1 0 0,1 0 0,-1-1 0,0 0 0,8-4 0,-11 4 0,0 0 0,0 0 0,-1 0 0,1 0 0,-1 0 0,0-1 0,0 1 0,0-1 0,0 0 0,0 0 0,0 1 0,-1-1 0,1 0 0,-1-1 0,0 1 0,0 0 0,0 0 0,0 0 0,0-1 0,-1-2 0,1 0 20,0-1 0,-1 1 0,1 0 1,-2-1-1,1 1 0,-1 0 0,0-1 0,0 1 0,0 0 0,-1 0 0,0 0 0,0 0 0,-1 0 0,0 1 0,0-1 0,-4-5 1,2 5-143,0 0 0,0 1 0,0 0 0,-1 0 0,0 0 0,0 0 0,0 1 0,0 0 0,-1 1 1,0-1-1,0 1 0,0 1 0,-9-3 0,4 1-6704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5.243"/>
    </inkml:context>
    <inkml:brush xml:id="br0">
      <inkml:brushProperty name="width" value="0.05" units="cm"/>
      <inkml:brushProperty name="height" value="0.05" units="cm"/>
    </inkml:brush>
  </inkml:definitions>
  <inkml:trace contextRef="#ctx0" brushRef="#br0">221 54 24575,'0'-2'0,"0"1"0,0-1 0,0 0 0,0 0 0,-1 0 0,1 0 0,-1 0 0,1 1 0,-1-1 0,0 0 0,0 1 0,0-1 0,1 0 0,-2 1 0,1-1 0,0 1 0,0-1 0,0 1 0,-1 0 0,1-1 0,-1 1 0,1 0 0,-1 0 0,1 0 0,-1 0 0,0 0 0,1 1 0,-1-1 0,0 0 0,0 1 0,1-1 0,-1 1 0,0 0 0,-3-1 0,0 1 0,0 0 0,0 0 0,0 0 0,0 1 0,0-1 0,0 1 0,0 0 0,0 1 0,1-1 0,-1 1 0,0 0 0,-4 3 0,0 1 0,0 1 0,0 0 0,0 0 0,1 1 0,0 1 0,1-1 0,-11 15 0,14-16 0,0-1 0,0 1 0,1 0 0,-1 0 0,1 0 0,1 0 0,-1 0 0,2 1 0,-1 0 0,1-1 0,0 1 0,0 7 0,1-11 0,0 0 0,1 0 0,0 0 0,0-1 0,0 1 0,0 0 0,1-1 0,-1 1 0,1-1 0,0 1 0,0-1 0,0 0 0,1 0 0,-1 0 0,1 0 0,0 0 0,-1-1 0,1 1 0,0-1 0,1 1 0,-1-1 0,0 0 0,1-1 0,-1 1 0,1 0 0,-1-1 0,1 0 0,5 1 0,-2 0 0,0 0 0,1-1 0,-1 0 0,0 0 0,1-1 0,-1 0 0,1-1 0,-1 1 0,1-1 0,-1-1 0,0 1 0,0-1 0,0 0 0,7-4 0,-5 1 0,-1 0 0,0-1 0,0 1 0,-1-2 0,0 1 0,0-1 0,0 0 0,-1-1 0,0 1 0,0-1 0,-1 0 0,0-1 0,-1 1 0,7-18 0,-9 22 0,-1-1 0,1 1 0,-1-1 0,0 0 0,0 1 0,-1-1 0,0 0 0,0 1 0,0-1 0,0 0 0,0 1 0,-1-1 0,0 0 0,0 1 0,0-1 0,-1 1 0,0-1 0,0 1 0,0 0 0,0 0 0,0-1 0,-1 2 0,0-1 0,0 0 0,0 0 0,0 1 0,0 0 0,-1 0 0,0 0 0,0 0 0,1 0 0,-6-2 0,-9-3-1365,1 3-5461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5.758"/>
    </inkml:context>
    <inkml:brush xml:id="br0">
      <inkml:brushProperty name="width" value="0.05" units="cm"/>
      <inkml:brushProperty name="height" value="0.05" units="cm"/>
    </inkml:brush>
  </inkml:definitions>
  <inkml:trace contextRef="#ctx0" brushRef="#br0">179 1 24575,'0'3'0,"-1"-1"0,1 1 0,-1-1 0,0 1 0,0 0 0,0-1 0,0 0 0,-1 1 0,1-1 0,-3 4 0,-21 24 0,21-25 0,-120 135 0,123-139 0,0 0 0,0 1 0,0-1 0,-1 1 0,2-1 0,-1 1 0,0-1 0,0 1 0,0-1 0,1 1 0,-1 0 0,0-1 0,1 1 0,0 0 0,-1 0 0,1-1 0,0 1 0,0 0 0,0 0 0,0 0 0,0-1 0,1 3 0,0-1 0,0 0 0,1-1 0,-1 1 0,1-1 0,-1 1 0,1-1 0,0 0 0,0 1 0,0-1 0,0 0 0,0 0 0,4 2 0,7 4 0,0 0 0,1 0 0,0-1 0,15 4 0,-24-9 0,4 2 0,0-1 0,0 0 0,1 0 0,-1-1 0,1-1 0,-1 1 0,1-1 0,0-1 0,10-1 0,-16 1 0,1-1 0,-1 0 0,0 0 0,0 0 0,0 0 0,0-1 0,0 0 0,0 0 0,0 0 0,-1 0 0,1 0 0,-1-1 0,1 0 0,-1 0 0,0 0 0,0 0 0,0 0 0,-1 0 0,1-1 0,-1 1 0,0-1 0,3-6 0,-1 3 0,-2 0 0,1 0 0,-1 0 0,0 0 0,0 0 0,-1-1 0,0 1 0,0-1 0,-1 1 0,0-1 0,0 1 0,-1-1 0,0 1 0,0-1 0,-1 1 0,-3-11 0,2 12 0,0 0 0,0 0 0,0 0 0,-1 1 0,1-1 0,-1 1 0,-1 0 0,1 0 0,-1 0 0,0 1 0,0 0 0,0 0 0,-1 0 0,1 0 0,-1 1 0,0 0 0,0 0 0,0 1 0,-7-3 0,-17 0-1365,18 4-5461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5.966"/>
    </inkml:context>
    <inkml:brush xml:id="br0">
      <inkml:brushProperty name="width" value="0.05" units="cm"/>
      <inkml:brushProperty name="height" value="0.05" units="cm"/>
    </inkml:brush>
  </inkml:definitions>
  <inkml:trace contextRef="#ctx0" brushRef="#br0">15 1 24575,'1'0'0,"0"0"0,0 0 0,0 0 0,0 1 0,0-1 0,0 0 0,0 0 0,0 1 0,0-1 0,-1 1 0,1-1 0,0 1 0,0-1 0,0 1 0,0 0 0,-1-1 0,1 1 0,0 0 0,-1 0 0,1-1 0,0 1 0,-1 0 0,1 0 0,-1 0 0,1 0 0,-1 0 0,0 0 0,1 0 0,-1 0 0,0 0 0,0 0 0,0 0 0,1 0 0,-1 0 0,0 0 0,0 0 0,-1 1 0,1 7 0,-1-1 0,1 1 0,-5 12 0,3-9 0,-11 73-682,-2 169-1,15-237-6143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6.295"/>
    </inkml:context>
    <inkml:brush xml:id="br0">
      <inkml:brushProperty name="width" value="0.05" units="cm"/>
      <inkml:brushProperty name="height" value="0.05" units="cm"/>
    </inkml:brush>
  </inkml:definitions>
  <inkml:trace contextRef="#ctx0" brushRef="#br0">1 1 24575,'79'4'0,"134"24"0,-89-9 0,732 69-506,-730-77-353,-80-7-5967</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6.932"/>
    </inkml:context>
    <inkml:brush xml:id="br0">
      <inkml:brushProperty name="width" value="0.05" units="cm"/>
      <inkml:brushProperty name="height" value="0.05" units="cm"/>
    </inkml:brush>
  </inkml:definitions>
  <inkml:trace contextRef="#ctx0" brushRef="#br0">1 1 24575,'30'1'0,"53"10"0,-36-4 0,152 20 0,268 33 0,1-33 0,-435-28 0,-34 2 0,-1 0 0,1 1 0,0-1 0,-1 0 0,1 0 0,0 1 0,0-1 0,0 1 0,0-1 0,0 1 0,0-1 0,1 1 0,-1-1 0,0 1 0,1 0 0,-1-1 0,1 1 0,-1 0 0,1 2 0,-9 43 0,-9 68 238,8-52-1039,-7 124-1,17-173-6024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407"/>
    </inkml:context>
    <inkml:brush xml:id="br0">
      <inkml:brushProperty name="width" value="0.05" units="cm"/>
      <inkml:brushProperty name="height" value="0.05" units="cm"/>
    </inkml:brush>
  </inkml:definitions>
  <inkml:trace contextRef="#ctx0" brushRef="#br0">79 112 24575,'0'0'0,"0"0"0,0 1 0,0-1 0,0 0 0,0 0 0,0 0 0,0 0 0,0 0 0,0 0 0,0 0 0,0 0 0,0 0 0,0 0 0,0 0 0,0 0 0,0 1 0,1-1 0,-1 0 0,0 0 0,0 0 0,0 0 0,0 0 0,0 0 0,0 0 0,0 0 0,0 0 0,0 0 0,0 0 0,0 0 0,0 0 0,0 0 0,0 0 0,0 0 0,1 0 0,-1 0 0,0 0 0,0 0 0,0 0 0,0 0 0,0 0 0,0 0 0,0 0 0,0 0 0,0 0 0,0 0 0,0 0 0,0 0 0,1 0 0,-1 0 0,0 0 0,0 0 0,0 0 0,0 0 0,0 0 0,0 0 0,0 0 0,0 0 0,0 0 0,0 0 0,0 0 0,0 0 0,0 0 0,0 0 0,-1 11 0,-6 14 0,-9 19 0,2 0 0,-12 64 0,9-33 0,19-126 0,4 9 0,24-80 0,-22 99 0,0-1 0,2 1 0,1 0 0,22-34 0,-29 51 0,0 1 0,0 0 0,0 0 0,1 0 0,-1 1 0,1 0 0,0 0 0,1 0 0,7-5 0,-11 9 0,-1-1 0,1 0 0,0 1 0,0-1 0,-1 1 0,1-1 0,0 1 0,0 0 0,0 0 0,0 0 0,-1 0 0,1 0 0,0 0 0,0 1 0,0-1 0,-1 1 0,1-1 0,0 1 0,0-1 0,-1 1 0,1 0 0,-1 0 0,1 0 0,0 0 0,-1 0 0,0 0 0,1 1 0,-1-1 0,0 0 0,0 1 0,1-1 0,-1 1 0,0-1 0,0 1 0,-1-1 0,1 1 0,1 2 0,3 8 0,1 0 0,-2 0 0,1 1 0,-2 0 0,5 26 0,1 69 0,-9-104 0,2 99-1365,-2-77-5461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7.670"/>
    </inkml:context>
    <inkml:brush xml:id="br0">
      <inkml:brushProperty name="width" value="0.05" units="cm"/>
      <inkml:brushProperty name="height" value="0.05" units="cm"/>
    </inkml:brush>
  </inkml:definitions>
  <inkml:trace contextRef="#ctx0" brushRef="#br0">183 113 24575,'1'0'0,"-1"0"0,0-1 0,1 1 0,-1-1 0,1 1 0,-1 0 0,0-1 0,1 1 0,-1-1 0,0 1 0,0-1 0,1 1 0,-1-1 0,0 1 0,0-1 0,0 0 0,1 1 0,-1-1 0,0 1 0,0-1 0,0 1 0,0-1 0,0 0 0,0 1 0,-1-1 0,1 1 0,0-1 0,0 1 0,-1-2 0,1 1 0,-1 0 0,0 0 0,0 0 0,0 0 0,0 0 0,0 0 0,-1 0 0,1 0 0,0 0 0,0 1 0,-3-2 0,-2 0 0,0 0 0,0 0 0,0 0 0,-10-1 0,9 3 0,0-1 0,0 1 0,0 1 0,1-1 0,-1 1 0,0 0 0,0 1 0,0 0 0,1 0 0,-8 3 0,11-3 0,0-1 0,-1 1 0,1 0 0,0 0 0,1 0 0,-1 1 0,0-1 0,1 1 0,-1-1 0,1 1 0,0 0 0,0 0 0,0 0 0,0 0 0,0 0 0,1 1 0,-1-1 0,1 0 0,0 1 0,0-1 0,-1 6 0,2-7 0,0 0 0,0 0 0,0 0 0,0 1 0,0-1 0,1 0 0,-1 0 0,1 0 0,-1 0 0,1 0 0,0 0 0,0 0 0,-1 0 0,1 0 0,1 0 0,-1 0 0,0-1 0,0 1 0,1 0 0,-1-1 0,1 1 0,0-1 0,-1 1 0,1-1 0,0 0 0,0 0 0,-1 0 0,1 0 0,0 0 0,0 0 0,0 0 0,4 0 0,-1 1 0,0-1 0,0 0 0,-1-1 0,1 1 0,0-1 0,0 0 0,0 0 0,0 0 0,0-1 0,-1 1 0,1-1 0,0 0 0,8-4 0,-7 2 0,0-1 0,0 0 0,0 0 0,-1-1 0,1 0 0,-1 0 0,0 0 0,0 0 0,-1-1 0,0 0 0,0 0 0,0 0 0,-1 0 0,5-12 0,-1 1 0,-2 0 0,0 0 0,-1-1 0,4-29 0,-10 149 111,3-57-1587,-1-30-5350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071"/>
    </inkml:context>
    <inkml:brush xml:id="br0">
      <inkml:brushProperty name="width" value="0.05" units="cm"/>
      <inkml:brushProperty name="height" value="0.05" units="cm"/>
    </inkml:brush>
  </inkml:definitions>
  <inkml:trace contextRef="#ctx0" brushRef="#br0">66 89 24575,'7'2'0,"-1"0"0,0-1 0,0 1 0,11 0 0,-8-1 0,-7-1 0,0 0 0,1 1 0,-1-1 0,0 0 0,0 0 0,0-1 0,0 1 0,1 0 0,-1-1 0,0 1 0,0-1 0,0 0 0,0 0 0,0 1 0,0-1 0,0-1 0,0 1 0,-1 0 0,1 0 0,0-1 0,1-1 0,-2 2 0,0 0 0,-1-1 0,1 1 0,0 0 0,-1-1 0,1 1 0,-1-1 0,0 1 0,1-1 0,-1 1 0,0 0 0,0-1 0,0 1 0,0-1 0,0 1 0,0-1 0,0 1 0,0-1 0,-1 1 0,1-1 0,-1 1 0,1-1 0,-1 1 0,1 0 0,-1-1 0,0 1 0,0 0 0,0 0 0,0-1 0,0 1 0,-1-1 0,-1-2 0,-1 1 0,1-1 0,-1 1 0,1 0 0,-1 1 0,0-1 0,0 0 0,0 1 0,-1 0 0,1 0 0,0 1 0,-1-1 0,1 1 0,-1 0 0,0 0 0,1 0 0,-1 1 0,0-1 0,1 1 0,-1 0 0,-8 2 0,10-2 0,1 1 0,-1 0 0,0 0 0,0 0 0,0 0 0,1 0 0,-1 0 0,1 1 0,-1 0 0,1-1 0,-1 1 0,1 0 0,0 0 0,0 0 0,0 0 0,0 1 0,0-1 0,0 0 0,1 1 0,-1-1 0,1 1 0,0 0 0,0-1 0,0 1 0,0 0 0,0 0 0,0 0 0,1 0 0,0 0 0,-1 0 0,1 0 0,0 0 0,0-1 0,1 1 0,0 3 0,-1-2-47,0 0 0,0 0 0,1 0 0,0-1 0,0 1 0,0 0 0,0 0 0,0-1 0,1 1-1,0-1 1,0 0 0,0 1 0,0-1 0,0 0 0,0 0 0,1 0 0,0 0 0,-1-1 0,1 1 0,0-1 0,0 0 0,1 1-1,-1-2 1,0 1 0,1 0 0,-1 0 0,1-1 0,4 1 0,6 0-6779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403"/>
    </inkml:context>
    <inkml:brush xml:id="br0">
      <inkml:brushProperty name="width" value="0.05" units="cm"/>
      <inkml:brushProperty name="height" value="0.05" units="cm"/>
    </inkml:brush>
  </inkml:definitions>
  <inkml:trace contextRef="#ctx0" brushRef="#br0">1 14 24575,'0'0'0,"0"0"0,0 0 0,0 0 0,0-1 0,0 1 0,0 0 0,0 0 0,0 0 0,0-1 0,0 1 0,0 0 0,0 0 0,0 0 0,0 0 0,0-1 0,0 1 0,0 0 0,1 0 0,-1 0 0,0 0 0,0-1 0,0 1 0,0 0 0,0 0 0,0 0 0,1 0 0,-1 0 0,0 0 0,0 0 0,0 0 0,0-1 0,1 1 0,-1 0 0,0 0 0,0 0 0,0 0 0,0 0 0,1 0 0,-1 0 0,0 0 0,0 0 0,0 0 0,1 0 0,-1 0 0,0 0 0,12 6 0,9 10 0,6 23 0,-23-33 0,-1 1 0,1-1 0,1 0 0,-1 0 0,1-1 0,0 1 0,10 7 0,-14-13 0,-1 0 0,1 1 0,0-1 0,0 0 0,0 0 0,0 1 0,0-1 0,0 0 0,0 0 0,0 0 0,0 0 0,0 0 0,0 0 0,0-1 0,0 1 0,0 0 0,0 0 0,-1-1 0,1 1 0,0-1 0,0 1 0,0-1 0,0 1 0,-1-1 0,1 1 0,0-1 0,0 1 0,-1-1 0,1 0 0,0 0 0,-1 1 0,1-1 0,-1 0 0,1 0 0,-1 0 0,1 0 0,-1 1 0,1-2 0,17-41 0,-16 36 0,3-8 168,-3 9-387,-1 1 0,1-1 0,1 1 0,-1-1 0,1 1 0,5-7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813"/>
    </inkml:context>
    <inkml:brush xml:id="br0">
      <inkml:brushProperty name="width" value="0.05" units="cm"/>
      <inkml:brushProperty name="height" value="0.05" units="cm"/>
    </inkml:brush>
  </inkml:definitions>
  <inkml:trace contextRef="#ctx0" brushRef="#br0">54 4 24575,'0'-2'0,"0"1"0,0 3 0,0 4 0,0 5 0,0 5 0,-2 2 0,-1 3 0,-3 2 0,1 1 0,-1-1 0,-1 0 0,0-1 0,1-3 0,1-2 0,1-2 0,2-1 0,1-3-8191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0.043"/>
    </inkml:context>
    <inkml:brush xml:id="br0">
      <inkml:brushProperty name="width" value="0.05" units="cm"/>
      <inkml:brushProperty name="height" value="0.05" units="cm"/>
    </inkml:brush>
  </inkml:definitions>
  <inkml:trace contextRef="#ctx0" brushRef="#br0">27 1 24575,'3'0'0,"-3"0"0,-2 2 0,-1 3 0,-1 3 0,-1 2 0,0 2 0,1 1 0,1 0 0,1 1 0,1 0 0,1-3-8191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2.553"/>
    </inkml:context>
    <inkml:brush xml:id="br0">
      <inkml:brushProperty name="width" value="0.05" units="cm"/>
      <inkml:brushProperty name="height" value="0.05" units="cm"/>
    </inkml:brush>
  </inkml:definitions>
  <inkml:trace contextRef="#ctx0" brushRef="#br0">13 7 24575,'0'0'0,"0"0"0,0 0 0,0 0 0,0-1 0,0 1 0,0 0 0,0 0 0,0 0 0,0-1 0,0 1 0,0 0 0,0 0 0,0 0 0,0 0 0,0-1 0,0 1 0,0 0 0,0 0 0,0 0 0,0-1 0,0 1 0,0 0 0,0 0 0,0 0 0,1 0 0,-1-1 0,0 1 0,0 0 0,0 0 0,0 0 0,0 0 0,0 0 0,1-1 0,-1 1 0,0 0 0,0 0 0,0 0 0,0 0 0,1 0 0,-1 0 0,0 0 0,0 0 0,0 0 0,1 0 0,-1 0 0,0 0 0,0 0 0,0 0 0,1 0 0,-1 0 0,0 0 0,1 1 0,-1-1 0,0 0 0,1 1 0,-1-1 0,0 0 0,0 1 0,1-1 0,-1 1 0,0-1 0,0 0 0,0 1 0,0-1 0,0 1 0,0-1 0,1 1 0,-1-1 0,0 0 0,0 1 0,0-1 0,-1 2 0,-8 46 0,6-36 0,0 0 0,1 1 0,0-1 0,0 18 0,2-27 0,0 0 0,1 0 0,-1-1 0,1 1 0,-1 0 0,1 0 0,0 0 0,0-1 0,0 1 0,0-1 0,1 1 0,-1-1 0,1 1 0,-1-1 0,1 0 0,0 0 0,0 1 0,0-1 0,0-1 0,0 1 0,1 0 0,-1 0 0,1-1 0,2 2 0,-3-2 0,0 0 0,0 0 0,0-1 0,0 1 0,1-1 0,-1 1 0,0-1 0,0 0 0,1 1 0,-1-1 0,0 0 0,1-1 0,-1 1 0,0 0 0,0-1 0,0 1 0,4-2 0,-1 0 0,-1 0 0,0 0 0,-1-1 0,1 1 0,0-1 0,-1 0 0,1 0 0,4-5 0,-2 0 0,1 0 0,-2-1 0,1 1 0,-1-1 0,0 0 0,-1-1 0,5-13 0,6-36 0,-15 100 0,-9 29 0,2-24 0,1 1 0,3 94 0,5-127-1365,1-5-5461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2.979"/>
    </inkml:context>
    <inkml:brush xml:id="br0">
      <inkml:brushProperty name="width" value="0.05" units="cm"/>
      <inkml:brushProperty name="height" value="0.05" units="cm"/>
    </inkml:brush>
  </inkml:definitions>
  <inkml:trace contextRef="#ctx0" brushRef="#br0">115 47 24575,'1'-2'0,"-2"0"0,1 0 0,0 0 0,0-1 0,-1 1 0,1 0 0,-1 0 0,0 0 0,1 0 0,-1 0 0,0 0 0,0 0 0,0 0 0,-1 1 0,1-1 0,0 0 0,-1 1 0,1-1 0,-1 0 0,1 1 0,-3-2 0,3 2 0,-1 1 0,1-1 0,0 1 0,-1 0 0,1-1 0,0 1 0,-1 0 0,1 0 0,0-1 0,-1 1 0,1 0 0,-1 0 0,1 1 0,0-1 0,-1 0 0,1 0 0,0 1 0,-1-1 0,1 1 0,0-1 0,0 1 0,-1-1 0,1 1 0,0 0 0,0 0 0,0-1 0,0 1 0,0 0 0,0 0 0,0 0 0,0 0 0,0 0 0,-1 3 0,-4 5 0,1 0 0,-1 0 0,2 1 0,-1 0 0,1 0 0,1 0 0,-4 17 0,3-8 0,1-1 0,1 0 0,0 32 0,3-45 0,-1 0 0,1 0 0,0 1 0,0-1 0,1 0 0,-1 0 0,1 0 0,0 0 0,1 0 0,-1 0 0,4 4 0,-5-8 0,-1 0 0,1 0 0,0 0 0,0 0 0,0 0 0,1 0 0,-1 0 0,0 0 0,0 0 0,0-1 0,1 1 0,-1 0 0,0-1 0,1 1 0,-1-1 0,1 0 0,2 1 0,-2-1 0,0 0 0,0 0 0,0-1 0,-1 1 0,1-1 0,0 0 0,0 1 0,0-1 0,-1 0 0,1 0 0,0 0 0,-1 0 0,1 0 0,-1 0 0,1-1 0,-1 1 0,2-2 0,5-7 0,0 1 0,-1-1 0,-1 0 0,0-1 0,0 1 0,6-17 0,0 0 0,-11 26 0,-1-1 0,1 1 0,-1 0 0,1 0 0,0-1 0,-1 1 0,1 0 0,0 0 0,0 0 0,0 0 0,0 0 0,0 0 0,0 0 0,0 0 0,0 0 0,0 1 0,0-1 0,1 0 0,-1 1 0,3-2 0,-3 2 0,0 0 0,0 1 0,0-1 0,0 0 0,-1 0 0,1 1 0,0-1 0,0 0 0,0 1 0,0-1 0,0 1 0,0 0 0,0-1 0,-1 1 0,1-1 0,0 1 0,0 0 0,-1 0 0,1-1 0,-1 1 0,2 1 0,1 4 0,0-1 0,0 1 0,-1 0 0,1-1 0,-1 1 0,0 0 0,1 11 0,-2-10-124,-1 0 0,0-1 0,0 1 0,0 0 0,-1-1 0,0 1-1,-1 0 1,1-1 0,-1 1 0,-4 9 0,-3 1-6702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072"/>
    </inkml:context>
    <inkml:brush xml:id="br0">
      <inkml:brushProperty name="width" value="0.05" units="cm"/>
      <inkml:brushProperty name="height" value="0.05" units="cm"/>
    </inkml:brush>
  </inkml:definitions>
  <inkml:trace contextRef="#ctx0" brushRef="#br0">1 7 24575,'0'-3'0,"2"0"0,1 3 0,0 3 0,-1 3 0,0 3 0,-1 3 0,0 0 0,-1 2 0,0 0 0,0-1 0,0 1 0,-1 0 0,1 1 0,0 1 0,0 0 0,0 0 0,0-4-8191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278"/>
    </inkml:context>
    <inkml:brush xml:id="br0">
      <inkml:brushProperty name="width" value="0.05" units="cm"/>
      <inkml:brushProperty name="height" value="0.05" units="cm"/>
    </inkml:brush>
  </inkml:definitions>
  <inkml:trace contextRef="#ctx0" brushRef="#br0">0 1 24575,'2'0'0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453"/>
    </inkml:context>
    <inkml:brush xml:id="br0">
      <inkml:brushProperty name="width" value="0.05" units="cm"/>
      <inkml:brushProperty name="height" value="0.05" units="cm"/>
    </inkml:brush>
  </inkml:definitions>
  <inkml:trace contextRef="#ctx0" brushRef="#br0">129 27 24575,'-11'-2'0,"-9"-3"0,-2-1 0,0 1 0,1 1 0,3 1 0,3 2-8191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593"/>
    </inkml:context>
    <inkml:brush xml:id="br0">
      <inkml:brushProperty name="width" value="0.05" units="cm"/>
      <inkml:brushProperty name="height" value="0.05" units="cm"/>
    </inkml:brush>
  </inkml:definitions>
  <inkml:trace contextRef="#ctx0" brushRef="#br0">12 52 24575,'-3'0'0,"-2"0"0,2 0 0,5-2 0,5-1 0,6-2 0,5-2 0,6-1 0,5 0 0,3-2 0,-4 2-8191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632"/>
    </inkml:context>
    <inkml:brush xml:id="br0">
      <inkml:brushProperty name="width" value="0.05" units="cm"/>
      <inkml:brushProperty name="height" value="0.05" units="cm"/>
    </inkml:brush>
  </inkml:definitions>
  <inkml:trace contextRef="#ctx0" brushRef="#br0">24 2 24575,'-2'0'0,"-4"0"0,-2 0 0,0-2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825"/>
    </inkml:context>
    <inkml:brush xml:id="br0">
      <inkml:brushProperty name="width" value="0.05" units="cm"/>
      <inkml:brushProperty name="height" value="0.05" units="cm"/>
    </inkml:brush>
  </inkml:definitions>
  <inkml:trace contextRef="#ctx0" brushRef="#br0">36 1 24575,'0'2'0,"-2"1"0,-1 2 0,0 3 0,1 1 0,-2 3 0,0 0 0,1 1 0,0 1 0,-1-3 0,0 2 0,1-2-8191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976"/>
    </inkml:context>
    <inkml:brush xml:id="br0">
      <inkml:brushProperty name="width" value="0.05" units="cm"/>
      <inkml:brushProperty name="height" value="0.05" units="cm"/>
    </inkml:brush>
  </inkml:definitions>
  <inkml:trace contextRef="#ctx0" brushRef="#br0">6 0 24575,'-2'3'0,"-1"-3"0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8.226"/>
    </inkml:context>
    <inkml:brush xml:id="br0">
      <inkml:brushProperty name="width" value="0.05" units="cm"/>
      <inkml:brushProperty name="height" value="0.05" units="cm"/>
    </inkml:brush>
  </inkml:definitions>
  <inkml:trace contextRef="#ctx0" brushRef="#br0">1 1 24575,'0'2'0,"2"1"0,3 2 0,3 0 0,3 2 0,1-1 0,1 2 0,0 0 0,1 0 0,-3-2-8191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8.409"/>
    </inkml:context>
    <inkml:brush xml:id="br0">
      <inkml:brushProperty name="width" value="0.05" units="cm"/>
      <inkml:brushProperty name="height" value="0.05" units="cm"/>
    </inkml:brush>
  </inkml:definitions>
  <inkml:trace contextRef="#ctx0" brushRef="#br0">76 6 24575,'0'-2'0,"0"-1"0,-2 2 0,-3 4 0,-3 1 0,-2 0 0,-2 2 0,-1-1 0,-1 0 0,3-2-8191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7.633"/>
    </inkml:context>
    <inkml:brush xml:id="br0">
      <inkml:brushProperty name="width" value="0.05" units="cm"/>
      <inkml:brushProperty name="height" value="0.05" units="cm"/>
    </inkml:brush>
  </inkml:definitions>
  <inkml:trace contextRef="#ctx0" brushRef="#br0">12 1 24575,'-1'0'0,"1"0"0,-1 0 0,1 0 0,-1 0 0,1 1 0,-1-1 0,1 0 0,-1 0 0,1 1 0,-1-1 0,1 0 0,0 0 0,-1 1 0,1-1 0,-1 1 0,1-1 0,0 0 0,-1 1 0,1-1 0,0 1 0,-1-1 0,1 1 0,0-1 0,0 1 0,0-1 0,-1 1 0,1-1 0,0 1 0,0-1 0,0 1 0,0-1 0,0 1 0,0-1 0,0 1 0,0-1 0,0 1 0,0-1 0,0 1 0,0-1 0,1 1 0,-1-1 0,0 1 0,0-1 0,0 1 0,1 0 0,10 27 0,-10-27 0,27 52 0,2-2 0,2-1 0,71 82 0,-80-106 0,0-1 0,2-1 0,49 38 0,-66-59-1365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8.054"/>
    </inkml:context>
    <inkml:brush xml:id="br0">
      <inkml:brushProperty name="width" value="0.05" units="cm"/>
      <inkml:brushProperty name="height" value="0.05" units="cm"/>
    </inkml:brush>
  </inkml:definitions>
  <inkml:trace contextRef="#ctx0" brushRef="#br0">222 9 24575,'0'0'0,"0"-1"0,0 1 0,0 0 0,0-1 0,0 1 0,0 0 0,0 0 0,0-1 0,0 1 0,0 0 0,0-1 0,0 1 0,-1 0 0,1 0 0,0-1 0,0 1 0,0 0 0,0-1 0,0 1 0,-1 0 0,1 0 0,0-1 0,0 1 0,0 0 0,-1 0 0,1 0 0,0-1 0,0 1 0,-1 0 0,1 0 0,0 0 0,0 0 0,-1 0 0,1-1 0,0 1 0,-1 0 0,-11 5 0,-9 14 0,-16 49 0,-41 107 0,51-111 0,20-48 116,2-2-486,-2 0 0,1 0-1,-10 12 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9.330"/>
    </inkml:context>
    <inkml:brush xml:id="br0">
      <inkml:brushProperty name="width" value="0.05" units="cm"/>
      <inkml:brushProperty name="height" value="0.05" units="cm"/>
    </inkml:brush>
  </inkml:definitions>
  <inkml:trace contextRef="#ctx0" brushRef="#br0">1 0 24575,'7'37'0,"-1"-15"0,1 19 0,-2 0 0,-1 50 0,-9 83 0,3-142 27,-8 312-1419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9.746"/>
    </inkml:context>
    <inkml:brush xml:id="br0">
      <inkml:brushProperty name="width" value="0.05" units="cm"/>
      <inkml:brushProperty name="height" value="0.05" units="cm"/>
    </inkml:brush>
  </inkml:definitions>
  <inkml:trace contextRef="#ctx0" brushRef="#br0">1 1 24575,'0'2'0,"0"0"0,1 0 0,-1 0 0,1 0 0,-1 0 0,1 1 0,0-1 0,0 0 0,0-1 0,0 1 0,0 0 0,0 0 0,0 0 0,1 0 0,-1-1 0,1 1 0,-1-1 0,1 1 0,0-1 0,-1 0 0,1 1 0,0-1 0,0 0 0,0 0 0,0-1 0,0 1 0,0 0 0,0 0 0,0-1 0,0 0 0,3 1 0,2 0 0,-1 0 0,1 0 0,0-1 0,-1 0 0,1 0 0,0-1 0,0 1 0,-1-2 0,11-2 0,50-28 0,-49 23 0,-15 7 0,-3 3 0,-65 61-1365,53-49-5461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0.705"/>
    </inkml:context>
    <inkml:brush xml:id="br0">
      <inkml:brushProperty name="width" value="0.05" units="cm"/>
      <inkml:brushProperty name="height" value="0.05" units="cm"/>
    </inkml:brush>
  </inkml:definitions>
  <inkml:trace contextRef="#ctx0" brushRef="#br0">50 68 24575,'-1'34'0,"-1"-1"0,-2 1 0,-11 45 0,-2 18 0,8-42 0,9-53 0,-1-1 0,1 0 0,0 0 0,0 0 0,0 0 0,0 1 0,-1-1 0,2 0 0,-1 0 0,0 0 0,0 0 0,0 0 0,1 1 0,-1-1 0,0 0 0,1 0 0,-1 0 0,1 0 0,-1 0 0,1 0 0,0 0 0,-1 0 0,1 0 0,0 0 0,0-1 0,0 1 0,-1 0 0,1 0 0,0-1 0,0 1 0,0 0 0,0-1 0,0 1 0,0-1 0,1 0 0,-1 1 0,0-1 0,1 1 0,6 0 0,-1-1 0,1 1 0,-1-1 0,1 0 0,8-2 0,3 1 0,211 7 0,-44 0 0,-141-5 0,62-2 0,-107 0 0,1 1 0,0 0 0,0 0 0,0 0 0,0-1 0,0 1 0,0-1 0,-1 1 0,1-1 0,0 1 0,0-1 0,-1 1 0,1-1 0,0 1 0,-1-1 0,1 0 0,0 0 0,-1 1 0,1-1 0,-1 0 0,0 0 0,1 1 0,-1-1 0,1 0 0,-1 0 0,0 0 0,0 0 0,1-1 0,1-32 0,0 9 0,3 8 0,2-1 0,0 1 0,10-18 0,-6 14 0,9-27 0,-14 32 0,-2 7 0,-1 0 0,0 0 0,0 0 0,-1-1 0,0 1 0,-1-1 0,1-18 0,-3 26 0,0 0 0,1 0 0,-1 0 0,0 0 0,0 0 0,0 1 0,-1-1 0,1 0 0,0 0 0,-1 1 0,1-1 0,-1 1 0,1-1 0,-1 1 0,0 0 0,0 0 0,1 0 0,-1-1 0,0 2 0,0-1 0,0 0 0,0 0 0,-3 0 0,-7-2 0,-1 0 0,-22-2 0,18 2 0,-10-1 0,-119-19 0,-149-4 0,290 26 0,-18 1 0,22 0 0,1 0 0,-1 0 0,0 0 0,0 0 0,1 0 0,-1 0 0,0 0 0,0 1 0,0-1 0,1 0 0,-1 0 0,0 1 0,1-1 0,-1 0 0,0 1 0,1-1 0,-1 1 0,0-1 0,1 1 0,-2 0 0,3 0-23,-1 0 0,1 1 1,0-1-1,-1 0 0,1 0 0,0 0 0,0 0 0,0-1 0,0 1 0,0 0 1,0 0-1,0 0 0,0-1 0,0 1 0,0-1 0,0 1 0,0-1 0,2 1 1,0 1-909,8 4-5895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2.133"/>
    </inkml:context>
    <inkml:brush xml:id="br0">
      <inkml:brushProperty name="width" value="0.05" units="cm"/>
      <inkml:brushProperty name="height" value="0.05" units="cm"/>
    </inkml:brush>
  </inkml:definitions>
  <inkml:trace contextRef="#ctx0" brushRef="#br0">92 229 24575,'-5'-34'0,"1"24"0,0 23 0,-8 60 0,-38 131 0,41-185 0,9-19 0,0 0 0,0 0 0,0 0 0,0 0 0,-1 0 0,1 0 0,0 0 0,0 0 0,0 0 0,0 0 0,0 0 0,0 0 0,-1 0 0,1 0 0,0 0 0,0 0 0,0 0 0,0 0 0,0 0 0,-1 0 0,1 0 0,0 0 0,0 0 0,0 0 0,0 0 0,0 0 0,-1 0 0,1 0 0,0 0 0,0 0 0,0 0 0,0 0 0,0-1 0,0 1 0,0 0 0,0 0 0,-1 0 0,1 0 0,0 0 0,0 0 0,0 0 0,0-1 0,0 1 0,0 0 0,0 0 0,0 0 0,0 0 0,0 0 0,0 0 0,0-1 0,0 1 0,0 0 0,0 0 0,0 0 0,-1-5 0,0 1 0,1 0 0,0-1 0,-1 1 0,1-1 0,1-5 0,4-22 0,1 0 0,2 1 0,1 0 0,1 0 0,2 1 0,15-30 0,-26 58 0,0 0 0,1-1 0,-1 1 0,1 0 0,-1-1 0,1 1 0,0 0 0,0 0 0,0 0 0,0 0 0,0 1 0,0-1 0,0 1 0,4-2 0,-5 2 0,0 1 0,-1 0 0,1 0 0,0 0 0,0 0 0,-1 0 0,1 0 0,0 0 0,0 0 0,0 0 0,-1 0 0,1 0 0,0 0 0,0 1 0,-1-1 0,1 0 0,0 1 0,0-1 0,0 1 0,1 0 0,-1 1 0,1-1 0,-1 1 0,1 0 0,-1-1 0,0 1 0,0 0 0,1 0 0,-1-1 0,0 4 0,5 10 0,-1 1 0,-1-1 0,-1 1 0,3 30 0,-5-32 0,1-1 0,0 0 0,0 0 0,1 0 0,1-1 0,0 1 0,1-1 0,8 16 0,-12-26 0,0 0 0,1-1 0,-1 1 0,0 0 0,1-1 0,-1 1 0,1-1 0,-1 1 0,1-1 0,0 0 0,-1 0 0,1 0 0,0 0 0,0 0 0,0 0 0,0 0 0,0-1 0,0 1 0,4 0 0,-2-1 0,-1 0 0,0 0 0,0-1 0,1 1 0,-1-1 0,0 0 0,0 0 0,0 0 0,0 0 0,0-1 0,5-2 0,1-2 0,-1 1 0,-1-1 0,1-1 0,-1 0 0,0 0 0,0 0 0,9-15 0,-6 5 0,-1-1 0,-1 0 0,-1 0 0,0 0 0,-2-1 0,0 0 0,-1 0 0,-1-1 0,0 1 0,-2-1 0,0 1 0,-1-1 0,-2 1 0,1-1 0,-6-21 0,5 36 0,1 0 0,-1 0 0,0 0 0,0 0 0,-1 0 0,1 0 0,-1 1 0,-5-7 0,8 10 0,-1 1 0,0-1 0,0 0 0,1 0 0,-1 1 0,0-1 0,0 1 0,0-1 0,0 1 0,0-1 0,0 1 0,0-1 0,0 1 0,0 0 0,0-1 0,0 1 0,0 0 0,0 0 0,-1 0 0,0 0 0,1 1 0,-1-1 0,1 1 0,0-1 0,-1 1 0,1 0 0,0 0 0,0-1 0,-1 1 0,1 0 0,0 0 0,0 0 0,0 0 0,0 0 0,0 1 0,0-1 0,1 0 0,-2 2 0,-7 14-1365,3 0-5461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1.298"/>
    </inkml:context>
    <inkml:brush xml:id="br0">
      <inkml:brushProperty name="width" value="0.05" units="cm"/>
      <inkml:brushProperty name="height" value="0.05" units="cm"/>
    </inkml:brush>
  </inkml:definitions>
  <inkml:trace contextRef="#ctx0" brushRef="#br0">143 137 24575,'0'-3'0,"0"-1"0,0 1 0,0-1 0,-1 0 0,1 1 0,-1-1 0,0 1 0,0 0 0,0-1 0,0 1 0,-1 0 0,0 0 0,-2-4 0,3 5 0,-1 1 0,1 0 0,0-1 0,-1 1 0,0 0 0,1 0 0,-1 0 0,0 1 0,0-1 0,1 0 0,-1 1 0,0-1 0,0 1 0,0-1 0,0 1 0,0 0 0,0 0 0,1 0 0,-1 0 0,0 0 0,0 0 0,0 0 0,0 1 0,0-1 0,0 1 0,-2 0 0,-1 2 0,-1-1 0,1 1 0,0 0 0,0 0 0,0 0 0,1 1 0,-1 0 0,1 0 0,0 0 0,0 0 0,0 1 0,0 0 0,1-1 0,-5 10 0,7-12 0,0 0 0,0 1 0,0-1 0,0 0 0,0 1 0,1-1 0,-1 1 0,1-1 0,-1 1 0,1-1 0,0 1 0,0-1 0,0 1 0,1-1 0,0 4 0,-1-4 0,1 0 0,0 0 0,0 0 0,0-1 0,1 1 0,-1 0 0,0-1 0,1 1 0,-1-1 0,1 1 0,-1-1 0,1 0 0,0 1 0,0-1 0,-1 0 0,1 0 0,0 0 0,0 0 0,0-1 0,0 1 0,3 0 0,2 1 0,-1-1 0,1 0 0,0 0 0,0-1 0,-1 1 0,1-1 0,0-1 0,0 0 0,0 0 0,-1 0 0,1 0 0,0-1 0,-1 0 0,0-1 0,1 1 0,-1-1 0,0-1 0,0 1 0,-1-1 0,1 0 0,8-8 0,-5 4 0,-1-1 0,0 0 0,0 0 0,-1-1 0,0 0 0,-1 0 0,0 0 0,-1-1 0,0 0 0,0 0 0,4-20 0,-8 5 0,-5 18 0,4 8 0,-1 0 0,1 0 0,-1 0 0,1 1 0,0-1 0,-1 0 0,1 0 0,-1 1 0,1-1 0,0 0 0,-1 1 0,1-1 0,0 0 0,-1 1 0,1-1 0,0 1 0,0-1 0,-1 0 0,1 1 0,0-1 0,0 1 0,0-1 0,-1 1 0,-1 6 0,-1 0 0,1 0 0,0 0 0,0 0 0,1 0 0,0 1 0,-1 10 0,4 55 0,-2-61 0,0-2-170,1-1-1,0 0 0,0 0 1,0 0-1,2 0 0,-1 0 1,7 16-1,-1-13-6655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2.251"/>
    </inkml:context>
    <inkml:brush xml:id="br0">
      <inkml:brushProperty name="width" value="0.05" units="cm"/>
      <inkml:brushProperty name="height" value="0.05" units="cm"/>
    </inkml:brush>
  </inkml:definitions>
  <inkml:trace contextRef="#ctx0" brushRef="#br0">68 0 24575,'-2'45'0,"-3"-1"0,-12 57 0,-1 4 0,5-7 0,1 149 0,12-247 0,0 1 0,0-1 0,0 0 0,0 1 0,0-1 0,0 1 0,0-1 0,0 0 0,0 1 0,0-1 0,0 1 0,0-1 0,0 0 0,0 1 0,0-1 0,0 0 0,1 1 0,-1-1 0,0 0 0,0 1 0,0-1 0,1 0 0,-1 1 0,0-1 0,0 0 0,1 0 0,-1 1 0,0-1 0,0 0 0,1 0 0,-1 1 0,0-1 0,1 0 0,-1 0 0,1 0 0,-1 0 0,0 0 0,1 1 0,-1-1 0,0 0 0,1 0 0,-1 0 0,1 0 0,-1 0 0,0 0 0,1 0 0,-1 0 0,0 0 0,1-1 0,-1 1 0,1 0 0,-1 0 0,0 0 0,1 0 0,-1 0 0,0-1 0,1 1 0,-1 0 0,26-19 0,-12 8 0,-6 6 0,1 1 0,0 0 0,0 0 0,0 1 0,0 0 0,1 1 0,-1 0 0,1 0 0,-1 1 0,1 0 0,0 1 0,0 0 0,-1 1 0,1 0 0,0 0 0,-1 1 0,1 0 0,15 6 0,-25-7 0,1-1 0,0 0 0,-1 1 0,1-1 0,-1 1 0,1-1 0,-1 1 0,1-1 0,-1 1 0,0-1 0,1 1 0,-1 0 0,1-1 0,-1 1 0,0-1 0,0 1 0,1 0 0,-1-1 0,0 1 0,0 0 0,0-1 0,0 1 0,0 0 0,0 0 0,0-1 0,0 1 0,0 0 0,0-1 0,0 2 0,-8 24 0,4-14 0,0 22-9,0-1-1,3 0 1,2 44 0,0-23-1319,-1-42-5498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3.148"/>
    </inkml:context>
    <inkml:brush xml:id="br0">
      <inkml:brushProperty name="width" value="0.05" units="cm"/>
      <inkml:brushProperty name="height" value="0.05" units="cm"/>
    </inkml:brush>
  </inkml:definitions>
  <inkml:trace contextRef="#ctx0" brushRef="#br0">40 54 24575,'0'0'0,"0"0"0,0 0 0,0 0 0,0 0 0,0 1 0,1-1 0,-1 0 0,0 0 0,0 0 0,0 0 0,0 0 0,0 0 0,1 0 0,-1 0 0,0 0 0,0 0 0,0 0 0,0 0 0,0 0 0,1 0 0,-1 0 0,0 0 0,0 0 0,0 0 0,0 0 0,0 0 0,1 0 0,-1 0 0,0 0 0,0 0 0,0 0 0,0 0 0,0-1 0,0 1 0,1 0 0,-1 0 0,0 0 0,0 0 0,0 0 0,0 0 0,0 0 0,0-1 0,0 1 0,0 0 0,0 0 0,0 0 0,0 0 0,1-1 0,5 16 0,-6-3 0,0 0 0,-1 1 0,0-1 0,-1 0 0,0 0 0,-1 0 0,-4 12 0,-6 26 0,6-17 0,2-11 0,1 1 0,1-1 0,-1 34 0,4-55 0,0 0 0,0 0 0,0 0 0,0 0 0,0 0 0,1 0 0,-1 0 0,0 0 0,1 0 0,-1 0 0,0 0 0,1 0 0,-1 0 0,1 0 0,-1 0 0,1-1 0,0 1 0,-1 0 0,1 0 0,0 0 0,-1-1 0,1 1 0,0-1 0,0 1 0,0 0 0,0-1 0,0 1 0,-1-1 0,1 0 0,0 1 0,0-1 0,0 0 0,0 0 0,0 1 0,0-1 0,0 0 0,0 0 0,0 0 0,2 0 0,5-1 0,-1-1 0,1 1 0,-1-1 0,12-4 0,1-1 0,4 4 0,0 1 0,0 0 0,1 2 0,-1 1 0,0 1 0,44 9 0,-21-4 0,-42-6 0,6 1 0,0-1 0,0 0 0,0-1 0,0 0 0,12-1 0,-21 0 0,1 1 0,-1 0 0,0-1 0,1 0 0,-1 0 0,0 1 0,0-1 0,0 0 0,0-1 0,0 1 0,0 0 0,0-1 0,0 1 0,-1-1 0,1 1 0,0-1 0,-1 0 0,1 0 0,-1 0 0,0 1 0,0-1 0,0-1 0,0 1 0,0 0 0,0 0 0,0 0 0,-1 0 0,1-1 0,-1 1 0,1-3 0,1-61 0,-3 55 0,1-1 0,0 1 0,1-1 0,0 0 0,1 1 0,0-1 0,7-17 0,0 8 0,-4 12 0,-1-1 0,-1 1 0,1-1 0,-1 0 0,-1 0 0,3-17 0,-6 25 0,1 0 0,0 1 0,-1-1 0,1 1 0,-1-1 0,1 0 0,-1 1 0,0-1 0,1 1 0,-1-1 0,0 1 0,0 0 0,0-1 0,0 1 0,-1 0 0,1 0 0,0 0 0,0 0 0,-1 0 0,1 0 0,0 0 0,-1 0 0,1 0 0,-1 0 0,0 1 0,-2-1 0,-6-3 0,-1 1 0,1 1 0,-12-2 0,11 2 0,-50-8 0,-1 1 0,0 4 0,-101 4 0,127 8 0,19 1 0,17-7 0,0-1 0,-1 0 0,1 1 0,0-1 0,-1 0 0,1 1 0,0-1 0,-1 0 0,1 1 0,0-1 0,0 1 0,0-1 0,-1 1 0,1-1 0,0 0 0,0 1 0,0-1 0,0 1 0,0-1 0,0 1 0,0-1 0,0 1 0,0-1 0,0 1 0,0-1 0,0 1 0,0-1 0,1 0 0,-1 1 0,4 4-1365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3.828"/>
    </inkml:context>
    <inkml:brush xml:id="br0">
      <inkml:brushProperty name="width" value="0.05" units="cm"/>
      <inkml:brushProperty name="height" value="0.05" units="cm"/>
    </inkml:brush>
  </inkml:definitions>
  <inkml:trace contextRef="#ctx0" brushRef="#br0">120 178 24575,'0'-8'0,"0"1"0,0-1 0,-1 0 0,0 0 0,-3-10 0,3 17 0,1 0 0,0 0 0,-1 0 0,1-1 0,-1 1 0,0 0 0,1 0 0,-1 0 0,0 0 0,1 0 0,-1 0 0,0 1 0,0-1 0,0 0 0,0 0 0,0 1 0,0-1 0,0 0 0,0 1 0,0-1 0,0 1 0,0-1 0,-1 1 0,1 0 0,0-1 0,0 1 0,0 0 0,-1 0 0,1 0 0,0 0 0,0 0 0,0 0 0,-1 0 0,1 0 0,0 0 0,0 1 0,0-1 0,-1 1 0,1-1 0,0 1 0,0-1 0,0 1 0,-2 1 0,-2 0 0,0 1 0,1 1 0,-1-1 0,1 1 0,0 0 0,0 0 0,0 0 0,0 0 0,1 1 0,-1-1 0,1 1 0,1 0 0,-1 0 0,0 0 0,1 0 0,0 0 0,1 1 0,-3 7 0,4-10 0,-1 1 0,0-1 0,1 0 0,0 1 0,0-1 0,0 1 0,0-1 0,0 1 0,1-1 0,-1 0 0,1 1 0,0-1 0,0 0 0,0 1 0,1-1 0,-1 0 0,1 0 0,0 0 0,0 0 0,0 0 0,0-1 0,0 1 0,0 0 0,1-1 0,-1 0 0,1 0 0,0 0 0,0 0 0,0 0 0,6 3 0,-6-4 0,-1 0 0,1 0 0,0 0 0,0-1 0,0 1 0,0-1 0,-1 1 0,1-1 0,0 0 0,0 0 0,0 0 0,0-1 0,0 1 0,0-1 0,0 1 0,2-2 0,0 0 0,0-1 0,-1 1 0,1-1 0,-1 1 0,0-1 0,0-1 0,0 1 0,5-6 0,0-1 0,-1 0 0,-1-1 0,0 0 0,0 0 0,-1-1 0,6-17 0,-4 9 0,7-37 0,-13 49 0,-1 0 0,0-1 0,0 1 0,-1 0 0,0 0 0,-1 0 0,-2-14 0,3 22 0,0-1 0,0 1 0,0-1 0,0 1 0,0-1 0,0 1 0,0 0 0,0-1 0,0 1 0,0-1 0,0 1 0,-1 0 0,1-1 0,0 1 0,0-1 0,-1 1 0,1 0 0,0-1 0,0 1 0,-1 0 0,1 0 0,0-1 0,-1 1 0,1 0 0,0 0 0,-1-1 0,1 1 0,-1 0 0,1 0 0,0 0 0,-1-1 0,-9 11 0,-3 19 0,10-19 0,-7 16 0,2 0 0,-6 32 0,13-52 0,0 0 0,0 0 0,0 1 0,1-1 0,0 0 0,1 1 0,-1-1 0,1 0 0,0 1 0,1-1 0,-1 0 0,1 0 0,0 0 0,1 0 0,4 8 0,-6-13-105,-1 0 0,1-1 0,0 1 0,-1 0 0,1 0 0,0 0 0,0 0 0,0-1 0,0 1 0,0-1 0,0 1 0,2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049"/>
    </inkml:context>
    <inkml:brush xml:id="br0">
      <inkml:brushProperty name="width" value="0.05" units="cm"/>
      <inkml:brushProperty name="height" value="0.05" units="cm"/>
    </inkml:brush>
  </inkml:definitions>
  <inkml:trace contextRef="#ctx0" brushRef="#br0">2 1 24575,'0'0'0,"0"0"0,0 0 0,0 0 0,-1 0 0,1 1 0,0-1 0,0 0 0,0 0 0,0 0 0,0 1 0,0-1 0,0 0 0,0 0 0,0 1 0,0-1 0,0 0 0,0 0 0,0 0 0,0 1 0,0-1 0,0 0 0,0 0 0,0 1 0,0-1 0,0 0 0,0 0 0,0 0 0,0 1 0,0-1 0,0 0 0,0 0 0,1 0 0,-1 1 0,0-1 0,0 0 0,0 0 0,0 0 0,0 0 0,1 0 0,-1 1 0,0-1 0,1 0 0,9 14 0,-7-10 0,13 20 0,-1 1 0,-1 1 0,-1 0 0,-1 1 0,-1 1 0,-2-1 0,-1 2 0,9 57 0,-15-55-1365,-2-19-5461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429"/>
    </inkml:context>
    <inkml:brush xml:id="br0">
      <inkml:brushProperty name="width" value="0.05" units="cm"/>
      <inkml:brushProperty name="height" value="0.05" units="cm"/>
    </inkml:brush>
  </inkml:definitions>
  <inkml:trace contextRef="#ctx0" brushRef="#br0">1 21 24575,'7'1'0,"-1"0"0,1 1 0,-1 0 0,9 4 0,-5-3 0,0 1 0,19 3 0,-27-7 0,0 1 0,-1-1 0,1 0 0,0 0 0,-1 0 0,1 0 0,0 0 0,0 0 0,-1 0 0,1-1 0,0 1 0,-1-1 0,1 1 0,-1-1 0,1 1 0,-1-1 0,3-1 0,-3 0 0,0 0 0,1 1 0,-1-1 0,0 0 0,0 0 0,-1 0 0,1 0 0,0 0 0,-1 0 0,1 0 0,-1 0 0,1-4 0,3-6 171,-1 16 0,-1 22-1878,-5-15-5119</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773"/>
    </inkml:context>
    <inkml:brush xml:id="br0">
      <inkml:brushProperty name="width" value="0.05" units="cm"/>
      <inkml:brushProperty name="height" value="0.05" units="cm"/>
    </inkml:brush>
  </inkml:definitions>
  <inkml:trace contextRef="#ctx0" brushRef="#br0">13 17 24575,'-1'-2'0,"-9"-12"0,8 15 0,5 9 0,14 34 49,40 124 228,-49-138-700,-1 1 0,-1 0 1,2 51-1,-8-69-6403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2.137"/>
    </inkml:context>
    <inkml:brush xml:id="br0">
      <inkml:brushProperty name="width" value="0.05" units="cm"/>
      <inkml:brushProperty name="height" value="0.05" units="cm"/>
    </inkml:brush>
  </inkml:definitions>
  <inkml:trace contextRef="#ctx0" brushRef="#br0">0 2 24575,'38'29'0,"-27"-21"0,-9-6 0,1 0 0,0 0 0,-1 0 0,1 0 0,0-1 0,0 1 0,0-1 0,6 2 0,-8-3 0,0 0 0,1 0 0,-1-1 0,1 1 0,-1 0 0,0-1 0,1 1 0,-1 0 0,0-1 0,0 0 0,1 1 0,-1-1 0,0 0 0,0 1 0,0-1 0,0 0 0,0 0 0,0 0 0,0 0 0,0 0 0,0 0 0,0 0 0,0-1 0,-1 1 0,2-1 0,5-11 0,-6 11 0,0-1 0,1 0 0,-1 1 0,1 0 0,0-1 0,0 1 0,-1 0 0,4-3 0,-5 10 342,-5 3-2049,-2 1-5119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48.668"/>
    </inkml:context>
    <inkml:brush xml:id="br0">
      <inkml:brushProperty name="width" value="0.05" units="cm"/>
      <inkml:brushProperty name="height" value="0.05" units="cm"/>
    </inkml:brush>
  </inkml:definitions>
  <inkml:trace contextRef="#ctx0" brushRef="#br0">0 133 24575,'1'-1'0,"1"4"0,3 13 0,6 22 0,-2-1 0,7 26 0,-15-57 0,1 0 0,1-1 0,-1 1 0,1-1 0,0 1 0,0-1 0,8 8 0,-11-12 0,1 0 0,0-1 0,0 1 0,-1-1 0,1 1 0,0-1 0,0 1 0,0-1 0,0 1 0,0-1 0,0 0 0,0 0 0,0 0 0,0 1 0,0-1 0,0 0 0,0 0 0,0 0 0,0 0 0,0-1 0,0 1 0,0 0 0,0 0 0,0 0 0,0-1 0,0 1 0,0-1 0,-1 1 0,1-1 0,0 1 0,0-1 0,0 1 0,0-1 0,-1 0 0,1 1 0,0-1 0,0-1 0,6-5 0,-1 0 0,0 0 0,6-10 0,-4 5 0,123-138 0,-110 129 0,2 0 0,0 2 0,2 0 0,39-22 0,-34 28-1365,-19 10-5461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3.749"/>
    </inkml:context>
    <inkml:brush xml:id="br0">
      <inkml:brushProperty name="width" value="0.05" units="cm"/>
      <inkml:brushProperty name="height" value="0.05" units="cm"/>
    </inkml:brush>
  </inkml:definitions>
  <inkml:trace contextRef="#ctx0" brushRef="#br0">226 112 24575,'0'-1'0,"1"0"0,-1 0 0,1 1 0,-1-1 0,1 0 0,-1 0 0,1 1 0,0-1 0,-1 1 0,1-1 0,0 1 0,-1-1 0,1 1 0,0-1 0,0 1 0,0-1 0,-1 1 0,1 0 0,0 0 0,0-1 0,0 1 0,0 0 0,0 0 0,-1 0 0,1 0 0,0 0 0,0 0 0,1 0 0,26 1 0,-26 0 0,-1-1 0,0 0 0,1 0 0,-1 1 0,0-1 0,0 1 0,1-1 0,-1 1 0,0 0 0,0-1 0,0 1 0,0 0 0,0 0 0,0 0 0,0 0 0,0 0 0,0 0 0,0 0 0,0 0 0,-1 0 0,1 0 0,0 1 0,-1-1 0,1 0 0,-1 0 0,1 1 0,-1-1 0,0 0 0,0 1 0,1-1 0,-1 0 0,0 1 0,0-1 0,0 0 0,-1 3 0,0-1 0,1 0 0,-1-1 0,0 1 0,-1 0 0,1 0 0,0-1 0,-1 1 0,1-1 0,-1 0 0,0 1 0,0-1 0,0 0 0,0 0 0,0 0 0,-4 2 0,-4 2 0,0 0 0,0-1 0,0 0 0,-1-1 0,0 0 0,-14 3 0,19-6 0,0 1 0,0-1 0,-1-1 0,1 1 0,0-1 0,0 0 0,0 0 0,0-1 0,0 0 0,0 0 0,0-1 0,0 1 0,-8-4 0,11 3 0,1 1 0,-1-1 0,0 0 0,1 0 0,0 0 0,0 0 0,-1 0 0,1 0 0,0 0 0,1-1 0,-1 1 0,0-1 0,1 1 0,-1-1 0,1 0 0,0 0 0,0 0 0,0 0 0,0 1 0,1-1 0,-1 0 0,1 0 0,0 0 0,0-1 0,0 1 0,0 0 0,0 0 0,1 0 0,-1 0 0,1 0 0,1-5 0,1 1 0,0-1 0,0 1 0,0-1 0,1 1 0,0 0 0,0 0 0,1 1 0,0-1 0,0 1 0,11-10 0,-12 12 0,1 0 0,0 1 0,-1 0 0,1 0 0,0 0 0,1 0 0,-1 1 0,0 0 0,1 0 0,-1 0 0,1 1 0,0-1 0,0 2 0,-1-1 0,11 0 0,-12 2 0,0 0 0,1 0 0,-1 0 0,0 0 0,1 0 0,-1 1 0,0 0 0,0 0 0,0 0 0,-1 0 0,1 1 0,0 0 0,-1-1 0,0 1 0,1 1 0,-1-1 0,0 0 0,-1 1 0,1-1 0,4 9 0,-3-4 0,0 0 0,0 0 0,0 1 0,-1 0 0,0 0 0,-1 0 0,0 0 0,0 0 0,-1 0 0,0 1 0,-1-1 0,-1 15 0,-1-11 0,0 0 0,-1 0 0,0-1 0,-1 1 0,-1-1 0,0 1 0,0-2 0,-10 16 0,4-10 0,-1-1 0,0 0 0,-1 0 0,-1-1 0,0-1 0,-1 0 0,-1-1 0,0-1 0,-1 0 0,0-2 0,-28 14 0,40-22 0,1 0 0,-1 0 0,0-1 0,0 1 0,0-1 0,0-1 0,0 1 0,-8-1 0,12 0 0,0 0 0,0 0 0,0 0 0,0 0 0,0-1 0,0 1 0,0 0 0,0-1 0,0 1 0,1-1 0,-1 1 0,0-1 0,0 1 0,0-1 0,0 1 0,1-1 0,-1 0 0,-1-1 0,1 1 0,1-1 0,-1 1 0,1-1 0,-1 1 0,1-1 0,0 1 0,-1-1 0,1 1 0,0-1 0,0 1 0,0-1 0,0 1 0,0-1 0,1 1 0,-1-1 0,1-2 0,1-2 0,0 0 0,0 0 0,1 0 0,0 1 0,0-1 0,0 1 0,1-1 0,0 1 0,0 0 0,0 0 0,1 1 0,-1-1 0,1 1 0,9-6 0,-11 8 0,0 0 0,-1 0 0,1 1 0,0-1 0,0 1 0,0 0 0,0 0 0,0 0 0,0 0 0,0 0 0,1 1 0,-1-1 0,0 1 0,0 0 0,1 0 0,-1 0 0,0 0 0,0 1 0,0 0 0,0-1 0,1 1 0,-1 0 0,0 0 0,0 1 0,0-1 0,-1 1 0,1-1 0,0 1 0,-1 0 0,5 3 0,-1 3 0,1-1 0,-1 1 0,0 1 0,-1-1 0,0 1 0,8 18 0,-7-14 0,0 0 0,11 15 0,-16-26-80,0-1 0,1 0-1,-1 1 1,0-1 0,1 0-1,-1 0 1,1 0 0,-1 0-1,1 0 1,-1 0 0,1 0 0,0-1-1,-1 1 1,1 0 0,0-1-1,2 1 1,6 0-6746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358"/>
    </inkml:context>
    <inkml:brush xml:id="br0">
      <inkml:brushProperty name="width" value="0.05" units="cm"/>
      <inkml:brushProperty name="height" value="0.05" units="cm"/>
    </inkml:brush>
  </inkml:definitions>
  <inkml:trace contextRef="#ctx0" brushRef="#br0">13 58 24575,'-8'-40'0,"4"22"0,23 64 0,24 111 342,-38-131-684,-2-1 1,0 1 0,-2 0-1,-2 33 1,-1-30-6485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3.588"/>
    </inkml:context>
    <inkml:brush xml:id="br0">
      <inkml:brushProperty name="width" value="0.05" units="cm"/>
      <inkml:brushProperty name="height" value="0.05" units="cm"/>
    </inkml:brush>
  </inkml:definitions>
  <inkml:trace contextRef="#ctx0" brushRef="#br0">3667 356 24575,'-27'-13'0,"1"-1"0,1-2 0,0 0 0,-33-30 0,35 29 0,0 0 0,-1 1 0,0 2 0,-1 0 0,-1 2 0,0 0 0,-1 2 0,-42-10 0,-21 1 0,-117-10 0,198 28 0,-725-61 0,611 62 0,0 5 0,-193 33 0,156-6 0,-228 76 0,306-79 0,1 4 0,2 3 0,-125 78 0,145-74 0,2 2 0,1 2 0,2 3 0,-91 104 0,115-111 0,1 0 0,2 2 0,2 1 0,2 1 0,1 1 0,3 1 0,2 1 0,-12 50 0,12-25 0,4 0 0,2 1 0,4 1 0,4 131 0,5-164 0,2 0 0,2-1 0,13 53 0,-12-71 0,0 0 0,2 0 0,0-1 0,2 0 0,0 0 0,1-1 0,19 24 0,0-9 0,1-1 0,1-2 0,62 46 0,124 69 0,-164-111 0,19 12 0,272 162 0,-288-179 0,1-4 0,1-2 0,2-2 0,75 16 0,-36-20-85,1-5-1,203 3 1,207-40-228,-430 18 304,-8 0 9,512-40 0,-6-43 0,-480 66 12,-2-5 0,-1-4 0,-2-4 0,-1-4 0,-2-4 0,-2-4 0,151-106 0,-217 134 51,0 0 0,-1-2-1,-1-1 1,28-34 0,-39 40-45,0 0 1,-1 0 0,-1-1 0,0 0-1,-1-1 1,-1 0 0,-1 0 0,5-25-1,0-14-18,-4-1 0,1-72 0,-14-116 0,3 183 0,-4 1 0,-2 0 0,-2 0 0,-28-83 0,25 106 0,-1 1 0,-3 0 0,-1 1 0,-1 1 0,-2 0 0,-2 2 0,-45-51 0,18 32 0,-89-70 0,-70-32 0,160 118 0,-51-35 0,-2 5 0,-150-72 0,199 114 0,-2 2 0,-1 3 0,0 2 0,-1 3 0,-1 2 0,-114-9 0,44 22-682,-194 23-1,293-20-6143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4.657"/>
    </inkml:context>
    <inkml:brush xml:id="br0">
      <inkml:brushProperty name="width" value="0.05" units="cm"/>
      <inkml:brushProperty name="height" value="0.05" units="cm"/>
    </inkml:brush>
  </inkml:definitions>
  <inkml:trace contextRef="#ctx0" brushRef="#br0">22 77 24575,'-1'-1'0,"0"1"0,0 0 0,0 0 0,0-1 0,0 1 0,0-1 0,0 1 0,0-1 0,0 0 0,0 1 0,0-1 0,0 0 0,0 0 0,0 1 0,1-1 0,-1 0 0,0 0 0,1 0 0,-1 0 0,1 0 0,-1 0 0,1 0 0,-1 0 0,1 0 0,-1 0 0,1 0 0,0-1 0,0 1 0,0 0 0,0 0 0,0 0 0,0 0 0,0 0 0,0-1 0,0 1 0,0 0 0,0 0 0,1 0 0,-1 0 0,1 0 0,-1 0 0,1 0 0,-1 0 0,1 0 0,-1 0 0,1 0 0,0 0 0,-1 0 0,1 0 0,0 0 0,0 1 0,0-1 0,0 0 0,0 1 0,0-1 0,0 0 0,0 1 0,0-1 0,0 1 0,0 0 0,1-1 0,0 1 0,-1 0 0,1 0 0,-1 0 0,1 0 0,-1 0 0,1 0 0,-1 1 0,1-1 0,-1 0 0,1 1 0,-1 0 0,0-1 0,1 1 0,-1 0 0,0-1 0,1 1 0,-1 0 0,2 2 0,-1 0 0,1-1 0,-1 1 0,0 0 0,0 0 0,0 0 0,0 0 0,2 6 0,0 3 0,-1 1 0,0-1 0,3 19 0,-5-20 0,0 0 0,0 1 0,-2 12 0,1-21 0,0 0 0,0 0 0,-1-1 0,1 1 0,-1 0 0,0-1 0,0 1 0,0 0 0,0-1 0,0 1 0,-1-1 0,1 0 0,-1 1 0,1-1 0,-1 0 0,0 0 0,0 0 0,-3 3 0,5-5 0,-1 0 0,1 1 0,-1-1 0,1 0 0,-1 1 0,1-1 0,-1 0 0,1 1 0,-1-1 0,1 0 0,-1 0 0,1 0 0,-1 1 0,1-1 0,-1 0 0,1 0 0,-1 0 0,0 0 0,1 0 0,-1 0 0,1 0 0,-1 0 0,1 0 0,-1-1 0,1 1 0,-1 0 0,0 0 0,1 0 0,-1-1 0,1 1 0,-1 0 0,1 0 0,-1-1 0,0-1 0,0 1 0,0-1 0,0 1 0,1-1 0,-1 1 0,1-1 0,-1 1 0,1-1 0,-1 1 0,1-1 0,0-2 0,1-44 0,1 37 0,0 0 0,1-1 0,1 1 0,0 0 0,0 1 0,10-19 0,-10 23 0,0-1 0,1 1 0,-1 0 0,1 0 0,1 0 0,-1 1 0,1 0 0,-1 0 0,2 0 0,-1 1 0,8-5 0,-12 8 0,-1 1 0,1-1 0,-1 0 0,1 0 0,0 0 0,0 1 0,-1-1 0,1 1 0,0 0 0,0-1 0,0 1 0,-1 0 0,1 0 0,0 0 0,0 0 0,0 1 0,0-1 0,-1 0 0,1 1 0,0-1 0,0 1 0,2 1 0,-3-1 0,1 1 0,0-1 0,-1 1 0,1 0 0,-1-1 0,1 1 0,-1 0 0,0 0 0,0 0 0,0 0 0,0 0 0,0 1 0,0-1 0,-1 0 0,1 3 0,1 6 0,-1 0 0,0 1 0,-1-1 0,0 0 0,-1 0 0,-2 12 0,2-17 0,0 1 0,-1-1 0,0 0 0,0 0 0,0 0 0,-6 11 0,25-51 0,11-16 0,-25 46 0,37-47 0,-35 46 0,-1 0 0,1 0 0,1 0 0,-1 1 0,0 0 0,1 0 0,7-3 0,-12 6 0,-1 1 0,1 0 0,0 0 0,-1-1 0,1 1 0,0 0 0,-1 0 0,1 0 0,0-1 0,-1 1 0,1 0 0,0 0 0,-1 0 0,1 0 0,0 0 0,-1 0 0,1 1 0,0-1 0,-1 0 0,1 0 0,0 0 0,-1 1 0,1-1 0,-1 0 0,1 1 0,0-1 0,-1 0 0,1 1 0,-1-1 0,1 1 0,0 0 0,0 1 0,0 0 0,0 0 0,0 0 0,0 0 0,-1 0 0,1 0 0,-1 0 0,1 0 0,-1 0 0,0 3 0,1 6 0,-1-1 0,-1 1 0,-2 13 0,-1-4 69,-13 34-1,6-23-1570,7-17-5324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121"/>
    </inkml:context>
    <inkml:brush xml:id="br0">
      <inkml:brushProperty name="width" value="0.05" units="cm"/>
      <inkml:brushProperty name="height" value="0.05" units="cm"/>
    </inkml:brush>
  </inkml:definitions>
  <inkml:trace contextRef="#ctx0" brushRef="#br0">106 115 24575,'0'-1'0,"1"1"0,-1 0 0,1 0 0,0-1 0,-1 1 0,1 0 0,-1 0 0,1-1 0,-1 1 0,1-1 0,-1 1 0,0-1 0,1 1 0,-1-1 0,1 1 0,-1-1 0,0 1 0,1-1 0,-1 1 0,0-1 0,0 1 0,0-1 0,1 0 0,-1 1 0,0-1 0,0 1 0,0-1 0,0 0 0,0 1 0,0-1 0,0 0 0,0 1 0,0-1 0,-1-1 0,-2-26 0,2 24 0,0-2 0,0 1 0,0-1 0,-1 0 0,0 1 0,0 0 0,0-1 0,-6-9 0,7 14 0,1 1 0,-1-1 0,1 0 0,-1 1 0,1-1 0,-1 0 0,0 1 0,1-1 0,-1 1 0,0-1 0,0 1 0,0 0 0,1-1 0,-1 1 0,0 0 0,0-1 0,0 1 0,0 0 0,1 0 0,-1 0 0,0-1 0,-1 1 0,0 1 0,0-1 0,1 1 0,-1 0 0,1 0 0,-1-1 0,1 1 0,-1 0 0,1 0 0,-1 0 0,1 1 0,0-1 0,0 0 0,-1 0 0,1 1 0,0-1 0,-1 2 0,-4 7 0,0 0 0,0-1 0,1 2 0,0-1 0,1 1 0,0-1 0,1 1 0,0 1 0,1-1 0,-2 18 0,4-27 0,0-1 0,0 0 0,0 1 0,0-1 0,0 0 0,0 0 0,1 1 0,-1-1 0,0 0 0,1 0 0,-1 1 0,2 0 0,-2-1 0,0-1 0,0 0 0,1 0 0,-1 1 0,0-1 0,0 0 0,1 0 0,-1 0 0,0 0 0,1 1 0,-1-1 0,0 0 0,0 0 0,1 0 0,-1 0 0,0 0 0,1 0 0,-1 0 0,0 0 0,1 0 0,-1 0 0,0 0 0,1 0 0,-1 0 0,0 0 0,1 0 0,-1 0 0,0 0 0,1-1 0,1 0 0,0 0 0,0-1 0,0 1 0,0-1 0,0 1 0,-1-1 0,1 0 0,-1 0 0,1 0 0,1-3 0,5-7 0,-3 2 0,0 1 0,1 0 0,0 1 0,0-1 0,12-11 0,-16 19 0,-1 0 0,1 0 0,-1 0 0,1 0 0,-1 0 0,1 0 0,0 0 0,-1 1 0,1-1 0,0 1 0,-1-1 0,1 1 0,0 0 0,0-1 0,0 1 0,1 0 0,0 1 0,-1-1 0,0 1 0,0-1 0,0 1 0,0 0 0,0 0 0,0 0 0,0 0 0,0 1 0,0-1 0,-1 0 0,1 1 0,0-1 0,-1 1 0,1 0 0,1 2 0,7 11-177,0 0 0,-1 0 0,-1 1 0,7 18 0,-12-28-303,3 9-6346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322"/>
    </inkml:context>
    <inkml:brush xml:id="br0">
      <inkml:brushProperty name="width" value="0.05" units="cm"/>
      <inkml:brushProperty name="height" value="0.05" units="cm"/>
    </inkml:brush>
  </inkml:definitions>
  <inkml:trace contextRef="#ctx0" brushRef="#br0">6 1 24575,'-2'0'0,"-1"2"0,2 5 0,4 7 0,1 2 0,3 1 0,1-1 0,3 3 0,0-1 0,2-1 0,0-3 0,-1-2 0,-2-3 0,1-3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516"/>
    </inkml:context>
    <inkml:brush xml:id="br0">
      <inkml:brushProperty name="width" value="0.05" units="cm"/>
      <inkml:brushProperty name="height" value="0.05" units="cm"/>
    </inkml:brush>
  </inkml:definitions>
  <inkml:trace contextRef="#ctx0" brushRef="#br0">261 1 24575,'-5'2'0,"-3"4"0,-5 2 0,-2 2 0,-8 6 0,-5 5 0,1 1 0,1 2 0,1-2 0,4-2 0,3-2 0,2-2 0,4-2 0,4-1 0,1 1 0,2-2 0,2-1-8191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8.245"/>
    </inkml:context>
    <inkml:brush xml:id="br0">
      <inkml:brushProperty name="width" value="0.05" units="cm"/>
      <inkml:brushProperty name="height" value="0.05" units="cm"/>
    </inkml:brush>
  </inkml:definitions>
  <inkml:trace contextRef="#ctx0" brushRef="#br0">88 153 24575,'-3'0'0,"1"0"0,0 0 0,-1 1 0,1-1 0,0 1 0,-1-1 0,1 1 0,0 0 0,0 0 0,-1 0 0,1 0 0,0 0 0,0 1 0,0-1 0,1 1 0,-3 1 0,0 1 0,1 0 0,0 0 0,0 1 0,0-1 0,0 1 0,-4 9 0,2 0 0,1-1 0,0 1 0,0 0 0,-1 22 0,5-28 0,-1 1 0,2-1 0,-1 0 0,1 0 0,1 0 0,-1 0 0,1 0 0,1 0 0,-1 0 0,2 0 0,6 13 0,-8-18 0,-1 0 0,1 0 0,0 0 0,0-1 0,0 1 0,0-1 0,1 1 0,-1-1 0,1 0 0,-1 0 0,1 0 0,0 0 0,0 0 0,0-1 0,0 1 0,0-1 0,0 0 0,0 0 0,0 0 0,1 0 0,-1 0 0,0-1 0,1 0 0,-1 1 0,0-1 0,1 0 0,-1-1 0,0 1 0,1-1 0,-1 1 0,5-3 0,-6 2 0,1 0 0,0 0 0,-1 0 0,1 0 0,-1-1 0,0 1 0,1-1 0,-1 0 0,0 1 0,0-1 0,0 0 0,0-1 0,0 1 0,-1 0 0,1 0 0,-1-1 0,2-2 0,-1 0 0,0 0 0,-1 0 0,1 0 0,-1 0 0,-1 0 0,1 0 0,-1 0 0,0-10 0,-1 2 0,-1 0 0,0 1 0,-1-1 0,0 1 0,-1 0 0,-10-22 0,10 26 0,0 1 0,0-1 0,-1 1 0,0 0 0,0 0 0,-1 1 0,1-1 0,-2 1 0,1 0 0,-1 1 0,1 0 0,-2 0 0,-8-5 0,15 10 0,0-1 0,0 1 0,0-1 0,0 1 0,0 0 0,0-1 0,0 1 0,0 0 0,0 0 0,0 0 0,-1 0 0,1 0 0,0 0 0,0 0 0,0 0 0,0 1 0,0-1 0,-1 1 0,1-1 0,1 1 0,-1-1 0,0 0 0,1 1 0,-1-1 0,1 1 0,-1 0 0,1-1 0,0 1 0,-1-1 0,1 1 0,-1 0 0,1-1 0,0 1 0,0 0 0,-1-1 0,1 1 0,0 0 0,0 0 0,0 0 0,0 2 0,0-1 0,0 0 0,0 1 0,0-1 0,1 0 0,-1 1 0,1-1 0,-1 0 0,1 0 0,0 0 0,0 0 0,0 0 0,0 0 0,1 0 0,1 3 0,0-2 0,-1-1 0,0 0 0,1 0 0,-1 0 0,1 0 0,0 0 0,0 0 0,-1-1 0,1 0 0,0 1 0,0-1 0,1 0 0,-1 0 0,0-1 0,0 1 0,0-1 0,0 1 0,1-1 0,-1 0 0,0-1 0,0 1 0,1 0 0,-1-1 0,0 0 0,4-1 0,6-2 0,0-2 0,0 0 0,0-1 0,18-12 0,4-3 0,-34 21 0,1 0 0,-1 0 0,1 1 0,-1-1 0,1 0 0,-1 1 0,1-1 0,0 1 0,-1 0 0,1-1 0,0 1 0,-1 0 0,1 0 0,0 0 0,0 0 0,-1 1 0,1-1 0,0 0 0,-1 1 0,1-1 0,0 1 0,1 0 0,-1 0 0,0 1 0,0 0 0,0-1 0,-1 1 0,1 0 0,0 0 0,-1 0 0,0 0 0,1 0 0,-1 0 0,0 1 0,0-1 0,1 4 0,3 8 0,-2 1 0,0-1 0,-1 1 0,1 16 0,-2-20 0,5 11 0,0-19 0,3-12 0,80-117 0,-89 125 0,1-1 0,0 1 0,0 0 0,0 0 0,0-1 0,0 1 0,0 0 0,1 0 0,-1 0 0,0 0 0,1 1 0,-1-1 0,0 0 0,1 0 0,-1 1 0,1-1 0,-1 1 0,1-1 0,-1 1 0,1 0 0,1-1 0,-1 2 0,-1-1 0,0 1 0,0 0 0,0-1 0,0 1 0,0 0 0,0 0 0,0 0 0,-1-1 0,1 1 0,0 0 0,0 0 0,-1 0 0,1 0 0,0 0 0,-1 1 0,1-1 0,-1 0 0,0 0 0,1 0 0,-1 0 0,0 1 0,1-1 0,-1 0 0,0 0 0,0 0 0,0 3 0,-1 45 0,0-42 0,0 0 0,0 1 0,1-1 0,0 0 0,1 1 0,0-1 0,0 0 0,0 1 0,1-1 0,5 14 0,-7-21 0,1 1 0,-1 0 0,0-1 0,1 1 0,-1-1 0,1 1 0,-1-1 0,1 1 0,-1-1 0,1 0 0,-1 1 0,1-1 0,-1 1 0,1-1 0,-1 0 0,1 1 0,0-1 0,-1 0 0,1 0 0,0 0 0,-1 0 0,1 1 0,0-1 0,-1 0 0,1 0 0,0 0 0,-1 0 0,1 0 0,-1 0 0,2-1 0,0 1 0,0-1 0,0 0 0,-1 0 0,1 0 0,0 0 0,0-1 0,-1 1 0,1 0 0,-1-1 0,2-1 0,3-4 0,0-1 0,0 1 0,5-12 0,-1-3 0,-1 0 0,-1 0 0,-1-1 0,-1 0 0,-1 0 0,0 0 0,-2-1 0,-1 0 0,-2-34 0,-4 35 0,0 22 0,-1 12 0,0 7 0,2 0 0,0 0 0,0 1 0,2-1 0,1 1 0,0-1 0,1 1 0,1-1 0,0 1 0,2-1 0,9 30 0,-12-45 0,1 1 0,-1-1 0,1 1 0,-1-1 0,1 0 0,0 0 0,0 0 0,1 0 0,2 3 0,-4-6 0,0 1 0,-1-1 0,1 1 0,0-1 0,0 1 0,0-1 0,0 0 0,0 1 0,-1-1 0,1 0 0,0 0 0,0 0 0,0 1 0,0-1 0,0 0 0,0 0 0,0-1 0,0 1 0,0 0 0,-1 0 0,1 0 0,0-1 0,0 1 0,0 0 0,0-1 0,0 1 0,-1 0 0,1-1 0,0 1 0,0-1 0,-1 0 0,1 1 0,0-1 0,-1 0 0,1 1 0,-1-1 0,1 0 0,0 0 0,-1 1 0,1-3 0,14-25 0,-14 24 0,0 1 0,1-1 0,-1 0 0,1 1 0,0 0 0,0-1 0,1 1 0,-1 0 0,0 0 0,1 0 0,5-4 0,-8 7 0,1 0 0,0 0 0,-1-1 0,1 1 0,-1 0 0,1 0 0,0 0 0,-1 0 0,1 0 0,0 0 0,-1 0 0,1 1 0,0-1 0,-1 0 0,1 0 0,-1 0 0,1 1 0,-1-1 0,1 0 0,0 0 0,-1 1 0,1-1 0,-1 1 0,1-1 0,-1 0 0,1 1 0,-1-1 0,0 1 0,1-1 0,-1 1 0,0-1 0,1 1 0,-1 0 0,0-1 0,0 1 0,1-1 0,-1 1 0,0 0 0,10 31 0,-8-21 0,-1-9 0,-1 0 0,1 0 0,0 0 0,0 0 0,0 0 0,0 0 0,0-1 0,0 1 0,0 0 0,0 0 0,1-1 0,-1 1 0,1-1 0,-1 1 0,1-1 0,0 1 0,0-1 0,-1 0 0,1 0 0,0 0 0,0 0 0,0 0 0,0-1 0,0 1 0,0 0 0,0-1 0,1 0 0,-1 1 0,0-1 0,0 0 0,0 0 0,0 0 0,0 0 0,1-1 0,-1 1 0,0-1 0,0 1 0,0-1 0,2 0 0,1-1 0,-1 0 0,1-1 0,-1 1 0,1-1 0,-1 0 0,0 0 0,0 0 0,-1-1 0,1 1 0,0-1 0,-1 0 0,0 0 0,0 0 0,0 0 0,3-8 0,-9 44 0,-7 27 0,2-25 0,-37 146 0,32-135 0,-37 81 0,48-122 0,0 1 0,-1-1 0,1 0 0,-1 0 0,-5 5 0,8-8 0,-1-1 0,1 1 0,-1-1 0,1 1 0,-1-1 0,1 0 0,-1 1 0,1-1 0,-1 1 0,1-1 0,-1 0 0,0 0 0,1 1 0,-1-1 0,0 0 0,1 0 0,-1 0 0,1 0 0,-1 1 0,0-1 0,1 0 0,-1 0 0,0 0 0,1-1 0,-1 1 0,0 0 0,1 0 0,-1 0 0,0 0 0,1-1 0,-1 1 0,1 0 0,-1 0 0,0-1 0,1 1 0,-1-1 0,1 1 0,-1 0 0,1-1 0,-1 1 0,1-1 0,0 1 0,-1-1 0,1 1 0,0-1 0,-1 0 0,1 1 0,-1-1 0,-2-5 0,1 0 0,0-1 0,0 1 0,0 0 0,0-1 0,1 1 0,0-1 0,0 1 0,1-1 0,0 1 0,0-1 0,2-9 0,0-2 0,2 0 0,0 0 0,8-23 0,-8 32 0,0-1 0,1 0 0,0 1 0,0 0 0,1 0 0,0 0 0,13-13 0,-16 18 0,1 1 0,0-1 0,-1 1 0,1 0 0,1 0 0,-1 1 0,0-1 0,1 1 0,-1 0 0,1 0 0,-1 1 0,1-1 0,0 1 0,0 0 0,0 0 0,0 1 0,0-1 0,8 1 0,-12 0-97,1 1-1,-1-1 1,0 0-1,0 0 1,1 0-1,-1 1 1,0-1-1,0 1 1,0-1-1,1 1 1,-1 0-1,0-1 0,1 2 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8.537"/>
    </inkml:context>
    <inkml:brush xml:id="br0">
      <inkml:brushProperty name="width" value="0.05" units="cm"/>
      <inkml:brushProperty name="height" value="0.05" units="cm"/>
    </inkml:brush>
  </inkml:definitions>
  <inkml:trace contextRef="#ctx0" brushRef="#br0">27 9 24575,'0'-2'0,"0"-3"0,-2 3 0,-1 8 0,0 6 0,1 6 0,0 4 0,-1 5 0,-1 5 0,1 1 0,1 2 0,1-1 0,0-1 0,0-5 0,1-2 0,0-4 0,1-4 0,-1-7-8191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054"/>
    </inkml:context>
    <inkml:brush xml:id="br0">
      <inkml:brushProperty name="width" value="0.05" units="cm"/>
      <inkml:brushProperty name="height" value="0.05" units="cm"/>
    </inkml:brush>
  </inkml:definitions>
  <inkml:trace contextRef="#ctx0" brushRef="#br0">172 256 24575,'-12'-39'0,"-3"-6"0,14 42 0,0 1 0,0 0 0,0 0 0,-1 0 0,1 0 0,0 0 0,-1 0 0,0 0 0,1 1 0,-1-1 0,0 0 0,0 1 0,0 0 0,0-1 0,-2 0 0,2 1 0,0 1 0,0 0 0,0-1 0,0 1 0,0 0 0,0 0 0,0 1 0,0-1 0,0 0 0,0 1 0,0-1 0,0 1 0,0-1 0,0 1 0,1 0 0,-1 0 0,0 0 0,0 0 0,1 0 0,-1 0 0,1 0 0,-1 1 0,1-1 0,-3 4 0,-3 2 0,0 1 0,0 1 0,-6 10 0,7-8 0,0 0 0,-9 23 0,13-29 0,1-1 0,-1 0 0,1 1 0,0-1 0,1 1 0,-1 0 0,1-1 0,0 1 0,0-1 0,0 1 0,2 6 0,-2-10 0,0 0 0,1-1 0,-1 1 0,0 0 0,1 0 0,-1 0 0,1 0 0,-1 0 0,1 0 0,0-1 0,-1 1 0,1 0 0,0 0 0,-1-1 0,1 1 0,0 0 0,0-1 0,0 1 0,0-1 0,-1 1 0,1-1 0,0 0 0,0 1 0,1-1 0,1 1 0,0-1 0,-1 0 0,1 0 0,0 0 0,-1 0 0,1 0 0,-1-1 0,1 1 0,3-2 0,2-1 0,0 0 0,-1 0 0,1-1 0,-1 0 0,8-6 0,-3 0 0,-1 0 0,0 0 0,-1-1 0,0-1 0,0 0 0,-2 0 0,1-1 0,-2 0 0,9-18 0,-4 1 0,0 0 0,-2-1 0,7-41 0,-16 62 0,-4 17 0,-6 17 0,0 27-341,2 0 0,2 0-1,2 60 1,3-86-6485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416"/>
    </inkml:context>
    <inkml:brush xml:id="br0">
      <inkml:brushProperty name="width" value="0.05" units="cm"/>
      <inkml:brushProperty name="height" value="0.05" units="cm"/>
    </inkml:brush>
  </inkml:definitions>
  <inkml:trace contextRef="#ctx0" brushRef="#br0">52 177 24575,'5'-1'0,"-1"-1"0,0 1 0,1-1 0,-1 1 0,0-1 0,8-5 0,1 0 0,-7 4 0,0 0 0,-1 0 0,0 0 0,0 0 0,0-1 0,0 0 0,0 0 0,-1-1 0,1 1 0,4-8 0,-8 10 0,1 0 0,-1 0 0,0-1 0,0 1 0,0-1 0,0 1 0,0-1 0,0 0 0,-1 1 0,1-1 0,-1 1 0,0-1 0,0 0 0,0 0 0,0 1 0,0-1 0,-1 0 0,1 1 0,-1-1 0,0 1 0,1-1 0,-1 1 0,-1-1 0,1 1 0,0-1 0,-3-3 0,3 4 0,-1-1 0,1 1 0,-1 0 0,0-1 0,0 1 0,0 0 0,0 0 0,0 1 0,0-1 0,-1 0 0,1 1 0,0-1 0,-1 1 0,1 0 0,-1 0 0,0 0 0,1 0 0,-1 0 0,0 0 0,0 1 0,1-1 0,-1 1 0,0 0 0,0 0 0,-3 0 0,2 1 0,0 0 0,1 0 0,0 1 0,-1-1 0,1 1 0,0 0 0,-1 0 0,1 0 0,0 0 0,1 0 0,-1 0 0,0 1 0,1 0 0,-1-1 0,1 1 0,0 0 0,-1 0 0,2 0 0,-3 4 0,-3 6 0,1 1 0,1 0 0,0 0 0,1 0 0,1 1 0,-3 20 0,5-28 0,0 1 0,0-1 0,1 1 0,1-1 0,-1 1 0,1-1 0,0 0 0,1 1 0,0-1 0,0 0 0,0 0 0,1 0 0,0 0 0,7 10 0,-8-14-114,0 0 1,1 0-1,0-1 0,0 1 0,0-1 1,0 1-1,0-1 0,0 0 0,1 0 1,-1-1-1,5 3 0,14 3-6712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762"/>
    </inkml:context>
    <inkml:brush xml:id="br0">
      <inkml:brushProperty name="width" value="0.05" units="cm"/>
      <inkml:brushProperty name="height" value="0.05" units="cm"/>
    </inkml:brush>
  </inkml:definitions>
  <inkml:trace contextRef="#ctx0" brushRef="#br0">19 10 24575,'0'-1'0,"-1"1"0,0-1 0,0 1 0,0-1 0,0 1 0,0 0 0,1 0 0,-1-1 0,0 1 0,0 0 0,0 0 0,0 0 0,0 0 0,0 0 0,0 0 0,-1 0 0,2 0 0,0 1 0,-1-1 0,1 0 0,0 0 0,0 1 0,-1-1 0,1 0 0,0 1 0,0-1 0,0 0 0,0 1 0,-1-1 0,1 0 0,0 1 0,0-1 0,0 0 0,0 1 0,0-1 0,0 0 0,0 1 0,0-1 0,0 0 0,0 1 0,0-1 0,0 0 0,0 1 0,0-1 0,1 1 0,14 33 0,-10-24 0,31 84 0,-32-82 0,-1 1 0,0-1 0,-1 1 0,0 0 0,-1 23 0,-3-25 0,-2-14 0,-2-20 0,6 7 0,1 0 0,1-1 0,0 1 0,1 0 0,0 1 0,1-1 0,1 0 0,1 1 0,0 0 0,1 0 0,1 1 0,15-23 0,-22 36 17,-1 0 0,1 0 0,-1 0 1,1 0-1,-1 1 0,1-1 0,0 0 0,-1 0 0,1 1 0,0-1 0,-1 1 0,1-1 0,0 1 0,0-1 0,0 1 0,0-1 0,0 1 0,-1 0 1,3-1-1,-3 1-81,1 1 1,-1-1 0,1 1 0,-1-1 0,1 1-1,-1-1 1,1 1 0,-1-1 0,0 1 0,1-1-1,-1 1 1,0 0 0,0-1 0,1 1-1,-1 0 1,0-1 0,0 1 0,0 0 0,0-1-1,0 1 1,1 0 0,-1-1 0,-1 1 0,1 0-1,0-1 1,0 2 0,0 8-6763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901"/>
    </inkml:context>
    <inkml:brush xml:id="br0">
      <inkml:brushProperty name="width" value="0.05" units="cm"/>
      <inkml:brushProperty name="height" value="0.05" units="cm"/>
    </inkml:brush>
  </inkml:definitions>
  <inkml:trace contextRef="#ctx0" brushRef="#br0">0 3 24575,'0'-3'0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8.575"/>
    </inkml:context>
    <inkml:brush xml:id="br0">
      <inkml:brushProperty name="width" value="0.05" units="cm"/>
      <inkml:brushProperty name="height" value="0.05" units="cm"/>
    </inkml:brush>
  </inkml:definitions>
  <inkml:trace contextRef="#ctx0" brushRef="#br0">292 39 24575,'-1'-2'0,"1"1"0,-1-1 0,1 1 0,-1-1 0,1 1 0,-1-1 0,0 1 0,0-1 0,0 1 0,0 0 0,0 0 0,0-1 0,0 1 0,0 0 0,0 0 0,0 0 0,-1 0 0,1 0 0,0 0 0,-1 0 0,1 1 0,-1-1 0,1 0 0,-1 1 0,1-1 0,-3 1 0,-4-3 0,1 2 0,-1-1 0,0 1 0,-8-1 0,8 3 0,-1-1 0,1 1 0,1 0 0,-1 1 0,0 0 0,0 0 0,1 1 0,-1 0 0,1 0 0,0 1 0,0 0 0,0 0 0,0 1 0,1 0 0,-1 0 0,1 0 0,-9 11 0,7-7 0,1 0 0,-1 0 0,2 1 0,-1 1 0,1-1 0,1 1 0,0 0 0,0 0 0,1 0 0,1 1 0,-3 14 0,5-20 0,0 1 0,0-1 0,1 1 0,0-1 0,0 1 0,1-1 0,0 0 0,0 1 0,0-1 0,1 0 0,0 1 0,0-1 0,1 0 0,3 6 0,-3-7 0,1-1 0,-1 0 0,1 0 0,-1 0 0,1 0 0,0 0 0,1-1 0,-1 0 0,1 0 0,-1 0 0,1 0 0,0-1 0,0 1 0,0-2 0,1 1 0,-1 0 0,6 0 0,-4 0 0,-1-1 0,1 0 0,-1-1 0,1 0 0,-1 0 0,1 0 0,-1-1 0,1 0 0,-1 0 0,1 0 0,-1-1 0,0 0 0,1 0 0,-1-1 0,0 0 0,-1 0 0,1 0 0,0-1 0,7-6 0,-8 6 0,-1-1 0,0 1 0,0-1 0,-1 0 0,0 0 0,0 0 0,0 0 0,0 0 0,-1-1 0,0 1 0,0-1 0,0 0 0,-1 0 0,1 0 0,-2 1 0,1-1 0,-1 0 0,1 0 0,-2 0 0,1 0 0,-3-11 0,2 11 49,0-1 0,-1 1 0,0 0-1,0 0 1,-1 0 0,-5-9 0,8 14-88,-1 0 0,1 0 0,-1 0 0,0 0 1,1 0-1,-1 0 0,0 1 0,0-1 1,0 0-1,0 0 0,0 1 0,1-1 0,-1 0 1,0 1-1,-1-1 0,1 1 0,0-1 0,0 1 1,0-1-1,0 1 0,0 0 0,0 0 1,0 0-1,-1 0 0,1-1 0,0 1 0,0 1 1,0-1-1,0 0 0,0 0 0,-1 0 0,1 1 1,0-1-1,0 0 0,0 1 0,0-1 0,0 1 1,0-1-1,0 1 0,0 0 0,0-1 1,0 1-1,-1 1 0,-6 6-6787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289"/>
    </inkml:context>
    <inkml:brush xml:id="br0">
      <inkml:brushProperty name="width" value="0.05" units="cm"/>
      <inkml:brushProperty name="height" value="0.05" units="cm"/>
    </inkml:brush>
  </inkml:definitions>
  <inkml:trace contextRef="#ctx0" brushRef="#br0">11 77 24575,'0'0'0,"-1"0"0,1 0 0,0 0 0,-1 0 0,1 0 0,-1 0 0,1 0 0,0 0 0,-1 0 0,1 0 0,0 0 0,-1 0 0,1 0 0,0-1 0,-1 1 0,1 0 0,0 0 0,-1 0 0,1 0 0,0-1 0,0 1 0,-1 0 0,1 0 0,0-1 0,0 1 0,-1 0 0,1 0 0,0-1 0,0 1 0,-1 0 0,1-1 0,0 1 0,0 0 0,0-1 0,0 1 0,5-14 0,14-10 0,-14 21 0,1-1 0,-1 0 0,1 1 0,0 0 0,-1 0 0,1 1 0,1-1 0,-1 1 0,0 1 0,0-1 0,1 1 0,-1 0 0,11 0 0,-13 1 0,0 0 0,0 1 0,0-1 0,0 1 0,-1-1 0,1 1 0,0 0 0,0 1 0,-1-1 0,1 1 0,-1-1 0,1 1 0,-1 0 0,0 0 0,0 1 0,0-1 0,0 1 0,0-1 0,0 1 0,-1 0 0,1 0 0,-1 0 0,4 7 0,-5-8 0,0 0 0,0 1 0,0-1 0,0 0 0,-1 1 0,1-1 0,-1 1 0,0-1 0,1 1 0,-1-1 0,0 1 0,-1-1 0,1 1 0,0-1 0,-1 1 0,0 3 0,-1-2 0,0 1 0,0-1 0,0 0 0,-1-1 0,1 1 0,-1 0 0,0-1 0,-5 6 0,-3 0 0,1 0 0,-1-1 0,-1-1 0,0 0 0,-13 6 0,-28 8 0,71-19 0,35 8 0,-33-6 0,5 1 0,30 11 0,-50-14 0,1 0 0,0 0 0,-1 1 0,1 0 0,-1 0 0,0 0 0,0 1 0,0 0 0,0 0 0,7 8 0,-11-11 0,0 0 0,-1 0 0,1 0 0,0 0 0,0 1 0,0-1 0,-1 0 0,1 0 0,-1 1 0,1-1 0,-1 0 0,0 1 0,1-1 0,-1 1 0,0-1 0,0 1 0,0-1 0,0 0 0,0 1 0,0-1 0,0 1 0,0-1 0,-1 0 0,0 3 0,0-2 0,0 0 0,-1-1 0,1 1 0,-1 0 0,1 0 0,-1-1 0,0 1 0,0 0 0,0-1 0,0 0 0,0 1 0,0-1 0,-3 1 0,-3 2 0,0-1 0,0-1 0,-1 1 0,0-1 0,1-1 0,-18 2 0,15-4 0,-1 1 0,0-1 0,0-1 0,-12-3 0,21 4 0,-1 0 0,0 0 0,0-1 0,1 1 0,-1-1 0,1 0 0,-1 0 0,1 0 0,0 0 0,0-1 0,0 1 0,0-1 0,0 0 0,0 1 0,1-2 0,-3-2 0,4 5-72,1-1 1,-1 1-1,1-1 0,-1 1 0,1-1 0,0 1 0,-1-1 0,1 0 1,0 1-1,0-1 0,0 1 0,0-1 0,1 0 0,-1 1 0,0-1 1,1 1-1,-1-1 0,2-2 0,5-10-6754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643"/>
    </inkml:context>
    <inkml:brush xml:id="br0">
      <inkml:brushProperty name="width" value="0.05" units="cm"/>
      <inkml:brushProperty name="height" value="0.05" units="cm"/>
    </inkml:brush>
  </inkml:definitions>
  <inkml:trace contextRef="#ctx0" brushRef="#br0">67 53 24575,'1'-1'0,"-1"0"0,1 0 0,-1 0 0,0-1 0,1 1 0,-1 0 0,0 0 0,0-1 0,0 1 0,0 0 0,0-1 0,0 1 0,0 0 0,0 0 0,-1-1 0,1 1 0,0 0 0,-1 0 0,1-1 0,-1 1 0,1 0 0,-1 0 0,0 0 0,0 0 0,-1-2 0,2 2 0,-1 0 0,0-1 0,0 1 0,0 0 0,0 0 0,0-1 0,0 1 0,0 0 0,0 0 0,0 0 0,0 0 0,-1 0 0,1 1 0,0-1 0,-1 0 0,1 1 0,-1-1 0,1 0 0,-1 1 0,-2-1 0,2 2 0,1-1 0,-1 1 0,1 0 0,-1 0 0,1 0 0,-1 0 0,1 0 0,0 0 0,-1 0 0,1 0 0,0 0 0,0 1 0,0-1 0,0 1 0,0-1 0,0 1 0,0-1 0,0 1 0,1-1 0,-1 1 0,0 0 0,1-1 0,-1 4 0,-6 41 0,7-46 0,0 5 0,0-1 0,0 0 0,0 1 0,1-1 0,0 0 0,-1 1 0,2-1 0,-1 0 0,0 0 0,1 0 0,0 0 0,0 0 0,0 0 0,0-1 0,0 1 0,1-1 0,3 5 0,-4-7 0,0 1 0,0 0 0,0-1 0,0 1 0,0-1 0,1 0 0,-1 0 0,0 0 0,1 0 0,-1 0 0,1 0 0,-1-1 0,1 1 0,-1-1 0,1 1 0,-1-1 0,1 0 0,-1 0 0,1-1 0,-1 1 0,1 0 0,-1-1 0,1 1 0,-1-1 0,1 0 0,-1 0 0,0 0 0,1 0 0,-1 0 0,3-3 0,-2 3 10,0-1 0,0 0 0,-1 0 0,1 0 0,-1 0 0,1-1 1,-1 1-1,0-1 0,0 1 0,0-1 0,-1 0 0,1 0 0,0 0 0,-1 0 0,0 0 0,0 0 0,0 0 0,0 0 0,0 0 0,-1 0 0,1-1 0,-1 1 0,0 0 0,0 0 0,0-1 0,0 1 0,-1 0 0,1 0 0,-1-1 0,0 1 0,0 0 0,0 0 1,-2-4-1,1 3-79,0 0 1,0 0 0,-1 1 0,1-1-1,-1 1 1,0-1 0,0 1-1,0 0 1,0 0 0,0 0 0,-1 0-1,1 1 1,-1 0 0,0-1 0,0 1-1,1 1 1,-1-1 0,-1 0 0,1 1-1,0 0 1,0 0 0,-1 0-1,1 1 1,-8-1 0,-2 2-6758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835"/>
    </inkml:context>
    <inkml:brush xml:id="br0">
      <inkml:brushProperty name="width" value="0.05" units="cm"/>
      <inkml:brushProperty name="height" value="0.05" units="cm"/>
    </inkml:brush>
  </inkml:definitions>
  <inkml:trace contextRef="#ctx0" brushRef="#br0">0 28 24575,'0'-3'0,"2"-2"0,3-1 0,6 1 0,2 1 0,2 1 0,0 2 0,-2 0-8191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3.453"/>
    </inkml:context>
    <inkml:brush xml:id="br0">
      <inkml:brushProperty name="width" value="0.05" units="cm"/>
      <inkml:brushProperty name="height" value="0.05" units="cm"/>
    </inkml:brush>
  </inkml:definitions>
  <inkml:trace contextRef="#ctx0" brushRef="#br0">239 219 24575,'-3'0'0,"0"-1"0,1 0 0,-1-1 0,1 1 0,-1 0 0,1-1 0,0 1 0,0-1 0,-1 0 0,-1-2 0,-6-4 0,-7-3 0,8 4 0,0 1 0,0 0 0,-1 1 0,-10-5 0,17 9 0,1 0 0,-1 0 0,0 0 0,1 1 0,-1-1 0,0 1 0,1 0 0,-1 0 0,0 0 0,0 0 0,1 0 0,-1 1 0,0-1 0,0 1 0,1-1 0,-1 1 0,1 0 0,-1 0 0,1 1 0,-1-1 0,-2 2 0,0 1 0,0 0 0,0 0 0,0 0 0,1 1 0,-1-1 0,1 1 0,1 0 0,-1 0 0,1 1 0,-1-1 0,2 1 0,-1-1 0,0 1 0,1 0 0,0 0 0,1 0 0,-1 1 0,1-1 0,0 9 0,1-13 0,0-1 0,0 1 0,1-1 0,-1 0 0,0 1 0,1-1 0,-1 0 0,1 1 0,0-1 0,-1 0 0,1 1 0,0-1 0,0 0 0,0 0 0,0 0 0,0 0 0,0 0 0,0 0 0,0 0 0,0 0 0,0-1 0,0 1 0,1 0 0,-1-1 0,0 1 0,0-1 0,1 1 0,-1-1 0,1 1 0,-1-1 0,0 0 0,1 0 0,-1 0 0,1 0 0,-1 0 0,0 0 0,1 0 0,1-1 0,3 1 0,-1-1 0,1 1 0,0-2 0,-1 1 0,1-1 0,-1 0 0,0 0 0,7-4 0,-4 1 0,0 0 0,-1-1 0,0 0 0,-1 0 0,1-1 0,-1 0 0,0 0 0,-1 0 0,0-1 0,0 1 0,-1-1 0,1-1 0,3-11 0,2-10 0,-2-1 0,8-47 0,-10 42 0,-7 64 0,2 0 0,3 28 0,-3-44 0,1 0 0,1 0 0,0 0 0,0 0 0,7 13 0,-8-19 0,1-1 0,0 1 0,0-1 0,0 0 0,1 0 0,-1-1 0,1 1 0,0-1 0,0 0 0,1 0 0,0 0 0,8 6 0,-11-10 16,0 1-1,0 0 1,-1-1-1,1 1 1,0-1-1,0 1 1,0-1-1,-1 0 1,1 1-1,0-1 1,0 0-1,0-1 1,0 1-1,-1 0 1,1 0-1,0-1 1,0 1 0,0-1-1,-1 1 1,1-1-1,2-1 1,-1 0-148,0 0 1,-1 0 0,1 0-1,-1 0 1,0 0 0,1 0 0,-1 0-1,0-1 1,0 1 0,-1-1 0,1 0-1,1-2 1,1-5-6695</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48.352"/>
    </inkml:context>
    <inkml:brush xml:id="br0">
      <inkml:brushProperty name="width" value="0.05" units="cm"/>
      <inkml:brushProperty name="height" value="0.05" units="cm"/>
    </inkml:brush>
  </inkml:definitions>
  <inkml:trace contextRef="#ctx0" brushRef="#br0">0 58 24575,'9'-1'0,"0"0"0,-1 0 0,1-1 0,-1 0 0,13-5 0,15-5 0,24 2 0,0 2 0,1 3 0,61 3 0,-72 1 0,519 0 0,-5 1 0,-525-2-1365,-18-1-5461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48.987"/>
    </inkml:context>
    <inkml:brush xml:id="br0">
      <inkml:brushProperty name="width" value="0.05" units="cm"/>
      <inkml:brushProperty name="height" value="0.05" units="cm"/>
    </inkml:brush>
  </inkml:definitions>
  <inkml:trace contextRef="#ctx0" brushRef="#br0">1 1 24575,'4'0'0,"9"0"0,12 0 0,19 0 0,23 0 0,32 0 0,34 0 0,26 0 0,9 0 0,-3 0 0,-20 0 0,-29 0 0,-30 0 0,-34 0 0,-29 4 0,-23 5 0,-21 1 0,-6 1-8191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51.527"/>
    </inkml:context>
    <inkml:brush xml:id="br0">
      <inkml:brushProperty name="width" value="0.05" units="cm"/>
      <inkml:brushProperty name="height" value="0.05" units="cm"/>
    </inkml:brush>
  </inkml:definitions>
  <inkml:trace contextRef="#ctx0" brushRef="#br0">1 1 24575,'4'0'0,"6"0"0,9 0 0,11 4 0,7 2 0,12 2 0,10-1 0,17-1 0,12-1 0,4-3 0,-7 0 0,-14-2 0,-14 1 0,-16-2-8191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52.009"/>
    </inkml:context>
    <inkml:brush xml:id="br0">
      <inkml:brushProperty name="width" value="0.05" units="cm"/>
      <inkml:brushProperty name="height" value="0.05" units="cm"/>
    </inkml:brush>
  </inkml:definitions>
  <inkml:trace contextRef="#ctx0" brushRef="#br0">0 0 24575,'5'0'0,"12"0"0,16 0 0,17 0 0,26 0 0,27 0 0,27 0 0,18 0 0,7 0 0,-11 0 0,-18 0 0,-26 0 0,-23 0 0,-23 0 0,-20 0-8191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09.917"/>
    </inkml:context>
    <inkml:brush xml:id="br0">
      <inkml:brushProperty name="width" value="0.05" units="cm"/>
      <inkml:brushProperty name="height" value="0.05" units="cm"/>
    </inkml:brush>
  </inkml:definitions>
  <inkml:trace contextRef="#ctx0" brushRef="#br0">1 68 24575,'2'0'0,"8"0"0,10-2 0,12-3 0,26-5 0,28-2 0,31 1 0,26 1 0,25 2 0,19 3-784,14 2 784,3 2 0,-10 1 0,-25 0 0,-39 0 0,-46 1 0,-44-1 0,-29 1-7407</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18.133"/>
    </inkml:context>
    <inkml:brush xml:id="br0">
      <inkml:brushProperty name="width" value="0.05" units="cm"/>
      <inkml:brushProperty name="height" value="0.05" units="cm"/>
    </inkml:brush>
  </inkml:definitions>
  <inkml:trace contextRef="#ctx0" brushRef="#br0">1 67 24575,'1'-1'0,"-1"0"0,1 0 0,0 0 0,0 0 0,1 1 0,-1-1 0,0 0 0,0 0 0,0 1 0,1-1 0,-1 1 0,0-1 0,0 1 0,1-1 0,-1 1 0,1 0 0,-1 0 0,0-1 0,3 1 0,2-1 0,85-17 0,0 3 0,1 4 0,108 1 0,24 12-1365,-201-2-5461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9.133"/>
    </inkml:context>
    <inkml:brush xml:id="br0">
      <inkml:brushProperty name="width" value="0.05" units="cm"/>
      <inkml:brushProperty name="height" value="0.05" units="cm"/>
    </inkml:brush>
  </inkml:definitions>
  <inkml:trace contextRef="#ctx0" brushRef="#br0">218 345 24575,'0'-3'0,"1"-1"0,-1 0 0,1 1 0,0-1 0,0 1 0,1-1 0,-1 1 0,3-5 0,-2 5 0,-1 0 0,1 0 0,-1-1 0,0 1 0,0 0 0,0-1 0,0 1 0,0-1 0,-1 0 0,0-3 0,0 3 0,0 1 0,-1-1 0,0 0 0,0 1 0,0-1 0,0 1 0,-1 0 0,0-1 0,1 1 0,-1 0 0,0 0 0,0 0 0,-1 0 0,1 0 0,-1 1 0,1-1 0,-1 1 0,0 0 0,0-1 0,0 1 0,0 1 0,0-1 0,0 0 0,-1 1 0,-4-2 0,3 1 0,0 1 0,1 0 0,-1 0 0,0 0 0,0 0 0,0 1 0,1 0 0,-1 0 0,0 0 0,0 1 0,0 0 0,1 0 0,-1 0 0,0 0 0,1 1 0,-1 0 0,1-1 0,-8 6 0,3 0 0,0-1 0,1 2 0,0-1 0,1 1 0,0 1 0,-10 12 0,14-16 0,1-1 0,-1 1 0,1 0 0,0-1 0,0 1 0,1 0 0,-2 6 0,3-9 0,-1 1 0,1-1 0,0 1 0,0-1 0,0 0 0,0 1 0,1-1 0,-1 1 0,1-1 0,-1 0 0,1 1 0,0-1 0,0 0 0,0 0 0,2 4 0,-1-3 0,1 0 0,-1-1 0,1 1 0,0-1 0,0 0 0,-1 0 0,2 0 0,-1 0 0,0 0 0,0-1 0,0 1 0,1-1 0,-1 0 0,1 0 0,-1 0 0,1-1 0,-1 1 0,1-1 0,-1 0 0,1 0 0,-1 0 0,1 0 0,0-1 0,5-1 0,-2 1 0,1-1 0,0 0 0,-1 0 0,0-1 0,1 0 0,-1 0 0,0-1 0,-1 0 0,1 0 0,8-7 0,-10 6 0,0 0 0,-1-1 0,1 0 0,-1 0 0,0 0 0,-1 0 0,0-1 0,0 0 0,0 1 0,-1-1 0,1 0 0,-2 0 0,3-14 0,-2-6 0,0 0 0,-3-37 0,0 34 0,1 12 0,-1-1 0,-1 1 0,-5-22 0,2 85 0,5 15-682,13 82-1,-8-105-6143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18.678"/>
    </inkml:context>
    <inkml:brush xml:id="br0">
      <inkml:brushProperty name="width" value="0.05" units="cm"/>
      <inkml:brushProperty name="height" value="0.05" units="cm"/>
    </inkml:brush>
  </inkml:definitions>
  <inkml:trace contextRef="#ctx0" brushRef="#br0">1 1 24575,'3'2'0,"1"-1"0,0 1 0,-1 0 0,1-1 0,0 0 0,0 0 0,0 0 0,0 0 0,0-1 0,0 0 0,0 1 0,0-1 0,7-1 0,5 1 0,594 2 0,-185-3 0,-360 4 0,-64-3 0,-1 0 0,1 0 0,0 0 0,0 0 0,0 0 0,0 0 0,0 0 0,0 0 0,0 0 0,0 0 0,0 1 0,0-1 0,-1 0 0,1 1 0,0-1 0,0 1 0,0-1 0,-1 1 0,1-1 0,0 1 0,0 0 0,-1-1 0,2 2 0,-3-1 0,0 0 0,1 0 0,-1 0 0,0-1 0,1 1 0,-1 0 0,0 0 0,0 0 0,0-1 0,0 1 0,0-1 0,0 1 0,0 0 0,0-1 0,0 0 0,-1 1 0,-37 14-1365,-7 0-5461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21.082"/>
    </inkml:context>
    <inkml:brush xml:id="br0">
      <inkml:brushProperty name="width" value="0.05" units="cm"/>
      <inkml:brushProperty name="height" value="0.05" units="cm"/>
    </inkml:brush>
  </inkml:definitions>
  <inkml:trace contextRef="#ctx0" brushRef="#br0">1 74 24575,'0'0'0,"9"0"0,11 0 0,15 0 0,18-2 0,20-1 0,16-4 0,15-4 0,7 1 0,-6-3 0,-18 1 0,-29 3 0,-24 2-8191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28.387"/>
    </inkml:context>
    <inkml:brush xml:id="br0">
      <inkml:brushProperty name="width" value="0.05" units="cm"/>
      <inkml:brushProperty name="height" value="0.05" units="cm"/>
    </inkml:brush>
  </inkml:definitions>
  <inkml:trace contextRef="#ctx0" brushRef="#br0">1 214 24575,'4'-2'0,"4"-3"0,3-1 0,4-2 0,8 2 0,16-7 0,15 1 0,24-8 0,24-4 0,21-1 0,13 4 0,6-1 0,-2 4 0,-12 4 0,-21 5 0,-24 3 0,-24 4 0,-22 1-8191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45.695"/>
    </inkml:context>
    <inkml:brush xml:id="br0">
      <inkml:brushProperty name="width" value="0.05" units="cm"/>
      <inkml:brushProperty name="height" value="0.05" units="cm"/>
    </inkml:brush>
  </inkml:definitions>
  <inkml:trace contextRef="#ctx0" brushRef="#br0">1 1 24575,'25'433'0,"-24"-419"0,24 170 0,-13-109 0,5 132 0,-19-118-1365,2-71-5461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46.630"/>
    </inkml:context>
    <inkml:brush xml:id="br0">
      <inkml:brushProperty name="width" value="0.05" units="cm"/>
      <inkml:brushProperty name="height" value="0.05" units="cm"/>
    </inkml:brush>
  </inkml:definitions>
  <inkml:trace contextRef="#ctx0" brushRef="#br0">0 159 24575,'1'2'0,"-1"0"0,0-1 0,1 1 0,-1 0 0,1-1 0,0 1 0,-1-1 0,1 1 0,0-1 0,0 1 0,0-1 0,0 1 0,0-1 0,2 2 0,21 18 0,-15-14 0,81 80 0,-52-48 0,54 42 0,-84-75 0,0 0 0,0 0 0,1-1 0,14 7 0,-21-12 0,0 1 0,0 0 0,-1-1 0,1 1 0,0-1 0,0 1 0,-1-1 0,1 0 0,0 0 0,0 0 0,0 0 0,-1 0 0,1 0 0,0 0 0,0-1 0,0 1 0,-1-1 0,1 1 0,0-1 0,-1 0 0,1 0 0,0 1 0,-1-1 0,1 0 0,-1-1 0,1 1 0,-1 0 0,0 0 0,1 0 0,-1-1 0,0 1 0,2-3 0,3-9 0,0 0 0,-1 0 0,0-1 0,-1 1 0,4-23 0,10-29 0,-11 48 0,0 0 0,2 0 0,0 1 0,1 0 0,0 1 0,1 0 0,1 1 0,0 0 0,1 1 0,16-14 0,11-14 0,-33 31 0,1 1 0,0 1 0,15-12 0,-19 19 0,-4 7 0,-6 7 0,0-4 47,1 0 0,-2 0 0,1-1 0,-1 0 0,0 0 0,-16 12 0,-54 34-958,57-41 128,-11 7-6043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1.026"/>
    </inkml:context>
    <inkml:brush xml:id="br0">
      <inkml:brushProperty name="width" value="0.05" units="cm"/>
      <inkml:brushProperty name="height" value="0.05" units="cm"/>
    </inkml:brush>
  </inkml:definitions>
  <inkml:trace contextRef="#ctx0" brushRef="#br0">2300 1 24575,'1'13'0,"0"-1"0,1 1 0,6 21 0,4 25 0,-8-14 0,-2 1 0,-7 69 0,5-112 0,-1 0 0,0 0 0,0 1 0,0-1 0,0 0 0,0 0 0,-1 0 0,1-1 0,-1 1 0,0 0 0,0 0 0,0-1 0,0 1 0,-4 2 0,1 0 0,-1-1 0,1 0 0,-1 0 0,0-1 0,0 0 0,-10 4 0,-6 0 0,1-1 0,-1-2 0,-25 4 0,-63 1 0,-179-7 0,157-5 0,-1068 2 0,1178 2 0,0 1 0,1 1 0,0 0 0,-23 8 0,-81 30 0,124-40 0,-12 3 0,-4 2 0,1 0 0,0 1 0,-25 15 0,38-20 0,-1 0 0,1 1 0,0 0 0,0-1 0,-1 1 0,2 0 0,-1 0 0,0 1 0,1-1 0,-1 1 0,1-1 0,0 1 0,0 0 0,1 0 0,-1-1 0,1 1 0,0 0 0,0 1 0,0-1 0,-1 7 0,3 19 0,1-1 0,12 58 0,2 27 0,-11 26 0,2 35 0,-6-143 271,-1-21-680,0 1 0,1-1 0,3 14 0,-2-16-6417</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1.760"/>
    </inkml:context>
    <inkml:brush xml:id="br0">
      <inkml:brushProperty name="width" value="0.05" units="cm"/>
      <inkml:brushProperty name="height" value="0.05" units="cm"/>
    </inkml:brush>
  </inkml:definitions>
  <inkml:trace contextRef="#ctx0" brushRef="#br0">1 36 24575,'16'21'0,"6"6"0,2-6 0,1-2 0,1-1 0,1-1 0,36 17 0,-59-33 0,0 0 0,-1 0 0,1 0 0,0-1 0,-1 1 0,1-1 0,0 0 0,0 0 0,0 0 0,-1-1 0,1 1 0,0-1 0,0 0 0,-1 0 0,1 0 0,-1-1 0,1 1 0,-1-1 0,5-2 0,3-3 0,1-1 0,-1 0 0,0 0 0,10-11 0,-12 11-136,-1-1-1,-1-1 1,0 1-1,0-1 1,-1 0-1,0-1 1,0 1-1,-1-1 0,6-21 1,-6 18-6690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3.515"/>
    </inkml:context>
    <inkml:brush xml:id="br0">
      <inkml:brushProperty name="width" value="0.05" units="cm"/>
      <inkml:brushProperty name="height" value="0.05" units="cm"/>
    </inkml:brush>
  </inkml:definitions>
  <inkml:trace contextRef="#ctx0" brushRef="#br0">0 1546 24575,'3'-43'0,"1"-1"0,20-81 0,-9 68 0,-6 25 0,5-37 0,-9 17 0,-5 39 0,1 0 0,0 1 0,1-1 0,0 1 0,1 0 0,1-1 0,-1 1 0,2 0 0,0 1 0,6-12 0,5-9 0,-15 29 0,-1 1 0,1-1 0,0 0 0,1 0 0,-1 1 0,0-1 0,1 1 0,-1-1 0,1 1 0,0 0 0,0-1 0,0 1 0,0 0 0,0 0 0,1 1 0,-1-1 0,0 0 0,1 1 0,-1-1 0,1 1 0,0 0 0,0 0 0,-1 0 0,1 0 0,3 0 0,20-3 0,-1 1 0,1 1 0,27 2 0,81 11 0,-86-6 0,595 27 0,5-33 0,-244-1 0,197 2 0,-585 0 0,-1 0 0,0-1 0,1-1 0,22-5 0,-35 6 0,0 0 0,0 0 0,1 0 0,-1 0 0,0-1 0,0 0 0,0 1 0,0-1 0,-1 0 0,1 0 0,0 0 0,-1-1 0,0 1 0,1-1 0,-1 1 0,0-1 0,0 0 0,0 0 0,-1 0 0,1 0 0,-1 0 0,1 0 0,-1 0 0,0 0 0,0-1 0,0-4 0,1-15 0,-1 0 0,-1 1 0,-4-38 0,-18-69 0,-1-1 0,12 38 0,-2-4 0,0-133 0,13 190-1365,0 29-5461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4.229"/>
    </inkml:context>
    <inkml:brush xml:id="br0">
      <inkml:brushProperty name="width" value="0.05" units="cm"/>
      <inkml:brushProperty name="height" value="0.05" units="cm"/>
    </inkml:brush>
  </inkml:definitions>
  <inkml:trace contextRef="#ctx0" brushRef="#br0">0 394 24575,'1'-15'0,"0"1"0,2 0 0,-1 0 0,2 0 0,-1 1 0,2-1 0,0 1 0,1 0 0,0 0 0,9-12 0,4-6 0,2 2 0,43-48 0,-53 64 0,1 2 0,0-1 0,0 2 0,1-1 0,23-13 0,-33 22 0,0 0 0,1 1 0,-1-1 0,1 1 0,-1 0 0,1 0 0,-1 0 0,1 0 0,0 0 0,0 1 0,-1 0 0,1-1 0,0 1 0,-1 1 0,1-1 0,0 1 0,0-1 0,-1 1 0,1 0 0,-1 0 0,1 1 0,-1-1 0,1 1 0,-1 0 0,0-1 0,0 1 0,0 1 0,0-1 0,0 0 0,3 5 0,5 5-273,-2 0 0,0 1 0,0 0 0,8 18 0,-10-17-6553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5.932"/>
    </inkml:context>
    <inkml:brush xml:id="br0">
      <inkml:brushProperty name="width" value="0.05" units="cm"/>
      <inkml:brushProperty name="height" value="0.05" units="cm"/>
    </inkml:brush>
  </inkml:definitions>
  <inkml:trace contextRef="#ctx0" brushRef="#br0">1 54 24575,'1'-1'0,"1"0"0,-1 0 0,1 0 0,-1 0 0,1 1 0,0-1 0,-1 1 0,1-1 0,-1 1 0,1 0 0,0-1 0,0 1 0,-1 0 0,4 0 0,-3 0 0,306-7 0,-187 9 0,438-1-291,469-2-438,-1023 1 729,39-1 0,50-6 0,-63 0 0,-30 7 5,-1 0 0,0 0-1,1-1 1,-1 1 0,0 0 0,0 0 0,1 0 0,-1 0-1,0 0 1,1 0 0,-1-1 0,0 1 0,1 0 0,-1 0-1,0 0 1,0-1 0,1 1 0,-1 0 0,0 0 0,0-1-1,0 1 1,1 0 0,-1 0 0,0-1 0,0 1 0,0 0-1,0-1 1,0 1 0,0 0 0,0-1 0,1 1 0,-1-1-1,-9-5 347,-18 0 159,-41 1-1875,36 4-5461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9.518"/>
    </inkml:context>
    <inkml:brush xml:id="br0">
      <inkml:brushProperty name="width" value="0.05" units="cm"/>
      <inkml:brushProperty name="height" value="0.05" units="cm"/>
    </inkml:brush>
  </inkml:definitions>
  <inkml:trace contextRef="#ctx0" brushRef="#br0">171 127 24575,'0'-13'0,"1"1"0,-1 0 0,-1 0 0,0 0 0,-3-12 0,4 22 0,-1 0 0,1 0 0,-1 0 0,1 0 0,-1 0 0,0 0 0,0 0 0,0 0 0,0 1 0,0-1 0,0 0 0,0 0 0,-1 1 0,1-1 0,-1 1 0,1 0 0,-1-1 0,0 1 0,1 0 0,-1 0 0,0 0 0,0 0 0,0 0 0,0 0 0,0 0 0,0 1 0,0-1 0,0 1 0,0-1 0,-2 1 0,2 0 0,1 0 0,0 0 0,-1 0 0,1 0 0,-1 1 0,1-1 0,0 0 0,-1 1 0,1-1 0,0 1 0,0-1 0,-1 1 0,1 0 0,0 0 0,0-1 0,0 1 0,0 0 0,0 0 0,0 0 0,0 0 0,-1 1 0,0 1 0,1 0 0,-1-1 0,1 1 0,0 0 0,0 0 0,0 0 0,0 0 0,1 0 0,-1 4 0,0 0 0,1 0 0,-1 0 0,2 0 0,-1 0 0,1 0 0,0 0 0,4 13 0,0-11 0,0 0 0,0 0 0,1-1 0,0 1 0,0-1 0,1-1 0,15 14 0,-12-10 0,1-1 0,13 20 0,-23-29 0,-1 0 0,1 0 0,-1 0 0,1 0 0,-1 0 0,1 0 0,-1 0 0,1 0 0,-1 0 0,0 0 0,0 0 0,0 0 0,1 1 0,-1-1 0,0 0 0,0 0 0,-1 0 0,1 0 0,0 0 0,0 0 0,0 0 0,-1 1 0,1-1 0,-1 1 0,0 0 0,-1 0 0,1 0 0,-1 0 0,0 0 0,1-1 0,-1 1 0,0-1 0,0 1 0,0-1 0,-4 3 0,-4 0 0,1 0 0,-1 0 0,0-1 0,-14 3 0,10-4-273,0 0 0,0-1 0,-1-1 0,-16-2 0,7 0-6553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6.628"/>
    </inkml:context>
    <inkml:brush xml:id="br0">
      <inkml:brushProperty name="width" value="0.05" units="cm"/>
      <inkml:brushProperty name="height" value="0.05" units="cm"/>
    </inkml:brush>
  </inkml:definitions>
  <inkml:trace contextRef="#ctx0" brushRef="#br0">1 78 24575,'0'0'0,"0"1"0,0-1 0,0 0 0,0 1 0,0-1 0,0 0 0,1 1 0,-1-1 0,0 0 0,0 1 0,1-1 0,-1 0 0,0 1 0,0-1 0,1 0 0,-1 1 0,0-1 0,1 0 0,-1 0 0,0 1 0,1-1 0,-1 0 0,1 0 0,-1 0 0,0 0 0,1 0 0,-1 0 0,0 1 0,1-1 0,-1 0 0,1 0 0,-1 0 0,1 0 0,16-1 0,188-35 0,141 12 0,1 22 0,-227 2 0,164 1 0,-271-1 0,-9 0 0,1 0 0,-1 0 0,0 0 0,1-1 0,-1 1 0,0-1 0,0 0 0,8-3 0,-12 4 4,0 0-1,1 0 0,-1 0 1,0 0-1,0 0 1,0 0-1,0 0 1,0 0-1,0 0 0,0 0 1,1 0-1,-1 0 1,0 0-1,0 0 0,0-1 1,0 1-1,0 0 1,0 0-1,0 0 1,0 0-1,0 0 0,1 0 1,-1 0-1,0 0 1,0-1-1,0 1 0,0 0 1,0 0-1,0 0 1,0 0-1,0 0 0,0 0 1,0-1-1,0 1 1,0 0-1,0 0 1,0 0-1,0 0 0,0 0 1,0 0-1,0-1 1,0 1-1,0 0 0,0 0 1,0 0-1,-1 0 1,1 0-1,0 0 1,0-1-1,-8-3 168,-10-1-1878,-3 3-5119</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0.744"/>
    </inkml:context>
    <inkml:brush xml:id="br0">
      <inkml:brushProperty name="width" value="0.05" units="cm"/>
      <inkml:brushProperty name="height" value="0.05" units="cm"/>
    </inkml:brush>
  </inkml:definitions>
  <inkml:trace contextRef="#ctx0" brushRef="#br0">0 9 24575,'3'-2'0,"2"-1"0,3 0 0,0 5 0,-1 7 0,-3 8 0,0 6 0,-3 6 0,0 6 0,-1 3 0,0-2 0,0-4 0,-1-6 0,1-4 0,0-9 0,0-9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1.836"/>
    </inkml:context>
    <inkml:brush xml:id="br0">
      <inkml:brushProperty name="width" value="0.05" units="cm"/>
      <inkml:brushProperty name="height" value="0.05" units="cm"/>
    </inkml:brush>
  </inkml:definitions>
  <inkml:trace contextRef="#ctx0" brushRef="#br0">24 92 24575,'0'-2'0,"1"-1"0,-1 0 0,1 1 0,0-1 0,0 1 0,0-1 0,0 1 0,0-1 0,0 1 0,1 0 0,-1-1 0,1 1 0,-1 0 0,1 0 0,0 0 0,0 0 0,0 1 0,0-1 0,0 0 0,0 1 0,1 0 0,-1-1 0,0 1 0,1 0 0,-1 0 0,5-1 0,8-3 0,1 1 0,0 0 0,19-2 0,-19 4 0,22-5 0,58-2 0,-94 9 0,-1 0 0,1 0 0,-1 0 0,1 0 0,-1 0 0,1 0 0,-1 1 0,1-1 0,-1 1 0,1-1 0,-1 1 0,0-1 0,1 1 0,-1 0 0,0 0 0,1 0 0,-1 0 0,0 0 0,0 0 0,0 0 0,0 0 0,1 2 0,0-1 0,-1 0 0,0 1 0,0-1 0,-1 1 0,1 0 0,0-1 0,-1 1 0,0-1 0,1 1 0,-1 0 0,-1 4 0,0 6 0,-1 0 0,-1 0 0,0-1 0,-6 15 0,4-16 0,1 0 0,-1-1 0,-1 0 0,0 0 0,0 0 0,-1-1 0,0 1 0,-1-2 0,0 1 0,0-1 0,-13 9 0,-6 2 0,-1-2 0,-47 23 0,-10 5 0,84-45 0,0 1 0,-1 0 0,1-1 0,0 1 0,0 0 0,0 0 0,-1 0 0,1 0 0,0 0 0,0 0 0,0 0 0,1 0 0,-1 1 0,-1 1 0,2-3 0,0 1 0,0-1 0,0 0 0,0 1 0,1-1 0,-1 1 0,0-1 0,0 0 0,0 1 0,0-1 0,1 0 0,-1 1 0,0-1 0,1 0 0,-1 0 0,0 1 0,0-1 0,1 0 0,-1 0 0,0 1 0,1-1 0,-1 0 0,0 0 0,1 0 0,-1 0 0,1 0 0,-1 0 0,0 1 0,1-1 0,-1 0 0,1 0 0,-1 0 0,10 1 0,0 0 0,19-1 0,-22-1 0,77-1 0,126 2 0,-204 0 72,-5 0-140,1 0-1,-1 0 1,1 0-1,-1 0 1,0 0 0,1 0-1,-1 1 1,1-1-1,-1 0 1,0 1-1,1-1 1,-1 1 0,0-1-1,0 1 1,1 0-1,-1-1 1,0 1-1,0 0 1,0 0-1,2 1 1,-3 6-6758</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3.143"/>
    </inkml:context>
    <inkml:brush xml:id="br0">
      <inkml:brushProperty name="width" value="0.05" units="cm"/>
      <inkml:brushProperty name="height" value="0.05" units="cm"/>
    </inkml:brush>
  </inkml:definitions>
  <inkml:trace contextRef="#ctx0" brushRef="#br0">191 55 24575,'-11'-2'0,"1"0"0,-1 0 0,1-1 0,0-1 0,0 0 0,0 0 0,-17-10 0,11 5 0,16 10 0,0-1 0,0 0 0,0 0 0,0 0 0,-1 0 0,1 0 0,0 0 0,0 0 0,0-1 0,-1 1 0,1 0 0,0 0 0,0 0 0,0 0 0,-1 0 0,1 0 0,0 0 0,0 0 0,0 0 0,0 0 0,0-1 0,-1 1 0,1 0 0,0 0 0,0 0 0,0 0 0,0 0 0,0-1 0,0 1 0,0 0 0,-1 0 0,1 0 0,0 0 0,0-1 0,0 1 0,0 0 0,0 0 0,0 0 0,0-1 0,0 1 0,0 0 0,0 0 0,0 0 0,0-1 0,0 1 0,0 0 0,0 0 0,0 0 0,0 0 0,1-1 0,-1 1 0,0 0 0,14-4 0,22 3 0,-35 1 0,51 0 0,71 3 0,-121-3 0,0 0 0,0 0 0,0 0 0,1 1 0,-1-1 0,0 1 0,0-1 0,0 1 0,0 0 0,0 0 0,0 0 0,0 0 0,0 0 0,0 0 0,0 0 0,-1 1 0,1-1 0,-1 1 0,1-1 0,-1 1 0,1 0 0,-1-1 0,0 1 0,1 0 0,-1 0 0,0 0 0,-1 0 0,1 0 0,0 0 0,0 0 0,-1 0 0,1 0 0,-1 5 0,0-3 0,0 1 0,-1-1 0,1 0 0,-1 1 0,0-1 0,0 0 0,-1 0 0,1 0 0,-1 0 0,0 0 0,0 0 0,0 0 0,-1-1 0,1 1 0,-1-1 0,-3 4 0,1-2 0,-1-1 0,1-1 0,-1 1 0,1-1 0,-1 0 0,0 0 0,0-1 0,-13 4 0,14-5 0,0 1 0,0-1 0,0 1 0,0 0 0,0 0 0,1 1 0,-1-1 0,1 1 0,-1 0 0,1 0 0,0 0 0,0 1 0,-5 6 0,8-9 0,1-1 0,-1 1 0,1-1 0,0 1 0,-1-1 0,1 1 0,0 0 0,-1-1 0,1 1 0,0-1 0,0 1 0,-1 0 0,1-1 0,0 1 0,0-1 0,0 1 0,0 0 0,0-1 0,0 1 0,0 0 0,0-1 0,0 1 0,0 0 0,1-1 0,-1 1 0,0-1 0,0 1 0,1 0 0,-1-1 0,0 1 0,0-1 0,1 1 0,-1-1 0,1 1 0,-1-1 0,1 1 0,25 11 0,-24-12 0,0 0 0,1 1 0,-1 0 0,0 0 0,0-1 0,0 1 0,0 0 0,0 1 0,0-1 0,0 0 0,0 1 0,0-1 0,-1 1 0,1-1 0,2 4 0,-3-1 0,0 0 0,-1 0 0,1 0 0,-1 0 0,0 0 0,0 0 0,0 0 0,0 0 0,-1 0 0,0 0 0,1 0 0,-2 0 0,1 0 0,0 0 0,-4 7 0,2-6 0,0 0 0,0 1 0,0-1 0,0 0 0,-1 0 0,0-1 0,0 1 0,0-1 0,-1 0 0,-5 5 0,-8 0 0,-1-1 0,0 0 0,0-2 0,0 0 0,-23 3 0,31-6 0,-25 1-1365,25-5-5461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13.398"/>
    </inkml:context>
    <inkml:brush xml:id="br0">
      <inkml:brushProperty name="width" value="0.05" units="cm"/>
      <inkml:brushProperty name="height" value="0.05" units="cm"/>
    </inkml:brush>
  </inkml:definitions>
  <inkml:trace contextRef="#ctx0" brushRef="#br0">1 1 24575,'3'3'0,"0"1"0,-1 0 0,1 0 0,0 0 0,-1 0 0,0 1 0,0-1 0,2 9 0,8 39 0,-10-41 0,10 61 0,-4 0 0,0 93 0,-6-139 0,0-1 0,2 1 0,13 44 0,-9-41 0,-1 1 0,3 42 0,-8 144 185,-3-111-1735,1-88-5276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14.247"/>
    </inkml:context>
    <inkml:brush xml:id="br0">
      <inkml:brushProperty name="width" value="0.05" units="cm"/>
      <inkml:brushProperty name="height" value="0.05" units="cm"/>
    </inkml:brush>
  </inkml:definitions>
  <inkml:trace contextRef="#ctx0" brushRef="#br0">1 75 24575,'5'4'0,"1"0"0,-1 1 0,0-1 0,-1 1 0,1 0 0,-1 0 0,0 0 0,0 1 0,5 9 0,4 4 0,9 13 0,2-2 0,1-1 0,1 0 0,36 29 0,-58-55 0,0 0 0,1-1 0,-1 1 0,1-1 0,0 0 0,-1 0 0,1-1 0,0 1 0,0-1 0,0 0 0,0 0 0,0-1 0,0 1 0,0-1 0,0 0 0,0-1 0,0 1 0,0-1 0,0 0 0,0 0 0,0-1 0,0 1 0,0-1 0,9-5 0,4-3 0,-1-1 0,1 0 0,-2-2 0,28-24 0,4-11-455,-1-3 0,59-83 0,-90 112-6371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1.965"/>
    </inkml:context>
    <inkml:brush xml:id="br0">
      <inkml:brushProperty name="width" value="0.05" units="cm"/>
      <inkml:brushProperty name="height" value="0.05" units="cm"/>
    </inkml:brush>
  </inkml:definitions>
  <inkml:trace contextRef="#ctx0" brushRef="#br0">1 35 24575,'2'0'0,"8"-4"0,6-2 0,13 0 0,17 2 0,12 0 0,15 2 0,8 1 0,6 1 0,-3 0 0,-8 0 0,-14 0 0,-15 1 0,-13-1 0,-12-2 0,-12-1 0,-11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070"/>
    </inkml:context>
    <inkml:brush xml:id="br0">
      <inkml:brushProperty name="width" value="0.05" units="cm"/>
      <inkml:brushProperty name="height" value="0.05" units="cm"/>
    </inkml:brush>
  </inkml:definitions>
  <inkml:trace contextRef="#ctx0" brushRef="#br0">1 1 24575,'2'3'0,"0"-1"0,-1 1 0,1 0 0,0 0 0,-1 0 0,1 0 0,-1 1 0,1 5 0,3 3 0,17 57 0,-3 0 0,-2 1 0,7 76 0,-9-51 0,41 334 0,-46-356 0,-9-66 0,1 1 0,0 0 0,1-1 0,-1 0 0,1 0 0,8 13 0,-11-20-31,0 0 0,0 0 0,0 0 0,0 1 0,0-1 0,0 0 0,0 0 0,0 0 0,0 0 0,1 1 0,-1-1 0,0 0 0,0 0 0,0 0 0,0 0 0,1 0 0,-1 1 0,0-1 0,0 0 0,0 0 0,0 0 0,1 0 0,-1 0 0,0 0-1,0 0 1,0 0 0,1 0 0,-1 0 0,0 0 0,0 0 0,0 0 0,1 0 0,-1 0 0,0 0 0,0 0 0,0 0 0,1 0 0,-1 0 0,0 0 0,0 0 0,0 0 0,0-1 0,1 1 0,4-9-6795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674"/>
    </inkml:context>
    <inkml:brush xml:id="br0">
      <inkml:brushProperty name="width" value="0.05" units="cm"/>
      <inkml:brushProperty name="height" value="0.05" units="cm"/>
    </inkml:brush>
  </inkml:definitions>
  <inkml:trace contextRef="#ctx0" brushRef="#br0">179 78 24575,'-9'6'0,"1"-1"0,-1 2 0,1-1 0,1 1 0,-1 0 0,1 1 0,0 0 0,1 0 0,0 0 0,0 1 0,-8 16 0,-3 10 0,-21 64 0,10-9 0,141-446-1365,-97 307-5461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992"/>
    </inkml:context>
    <inkml:brush xml:id="br0">
      <inkml:brushProperty name="width" value="0.05" units="cm"/>
      <inkml:brushProperty name="height" value="0.05" units="cm"/>
    </inkml:brush>
  </inkml:definitions>
  <inkml:trace contextRef="#ctx0" brushRef="#br0">0 0 24575,'11'7'0,"9"6"0,6 6 0,2 2 0,5-1 0,2 3 0,-2-2 0,4-1 0,-1-1 0,-4-1 0,-6-5 0,-4-1 0,-6-3-8191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0.155"/>
    </inkml:context>
    <inkml:brush xml:id="br0">
      <inkml:brushProperty name="width" value="0.05" units="cm"/>
      <inkml:brushProperty name="height" value="0.05" units="cm"/>
    </inkml:brush>
  </inkml:definitions>
  <inkml:trace contextRef="#ctx0" brushRef="#br0">53 221 24575,'-1'-1'0,"0"1"0,1-1 0,-1 1 0,0 0 0,0-1 0,1 0 0,-1 1 0,0-1 0,1 1 0,-1-1 0,1 0 0,-1 1 0,1-1 0,-1 0 0,1 0 0,-1 1 0,1-1 0,0 0 0,0 0 0,-1 0 0,1 1 0,0-1 0,0 0 0,0 0 0,0 0 0,0 0 0,0 0 0,0-1 0,1-26 0,6 17 0,-1 14 0,-4-1 0,-1 0 0,0 1 0,0-1 0,0 0 0,0 0 0,-1 1 0,1-1 0,0 3 0,0 20 0,-1 0 0,-2 0 0,0-1 0,-11 46 0,10-54 0,2-12 0,1-1 0,0-1 0,0 1 0,-1-1 0,1 1 0,-1-1 0,0 0 0,1 1 0,-1-1 0,0 0 0,0 0 0,-1 0 0,1 0 0,0 0 0,-1 0 0,1 0 0,-4 2 0,5-3 0,0-1 0,-1 0 0,1 0 0,0 0 0,0 0 0,-1 0 0,1 0 0,0 0 0,-1-1 0,1 1 0,0 0 0,-1 0 0,1 0 0,0 0 0,0 0 0,-1 0 0,1 0 0,0-1 0,-1 1 0,1 0 0,0 0 0,0 0 0,0-1 0,-1 1 0,1 0 0,0 0 0,0-1 0,0 1 0,-1 0 0,1-1 0,0 1 0,0 0 0,0 0 0,0-1 0,0 1 0,0 0 0,0-1 0,0 1 0,0-1 0,-4-15 0,4 14 0,-6-41 0,1 0 0,2-52 0,4 68 0,1 0 0,2 0 0,0 0 0,14-43 0,-18 68 0,0 1 0,1-1 0,-1 1 0,1-1 0,-1 1 0,1-1 0,0 1 0,-1-1 0,1 1 0,0 0 0,0 0 0,0-1 0,0 1 0,0 0 0,0 0 0,0 0 0,1 0 0,-1 0 0,0 0 0,1 1 0,-1-1 0,0 0 0,1 0 0,-1 1 0,3-1 0,-2 1 0,0 0 0,0 1 0,0-1 0,0 1 0,0-1 0,0 1 0,-1 0 0,1 0 0,0 0 0,0 0 0,0 0 0,-1 0 0,1 0 0,-1 0 0,1 1 0,-1-1 0,1 1 0,-1-1 0,2 3 0,8 11 0,-1 1 0,0-1 0,-1 2 0,-1-1 0,0 1 0,8 28 0,-6-11 0,-2 1 0,6 53 0,-14-54-1365,-3-21-5461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3.840"/>
    </inkml:context>
    <inkml:brush xml:id="br0">
      <inkml:brushProperty name="width" value="0.05" units="cm"/>
      <inkml:brushProperty name="height" value="0.05" units="cm"/>
    </inkml:brush>
  </inkml:definitions>
  <inkml:trace contextRef="#ctx0" brushRef="#br0">1 0 24575,'1'3'0,"1"-1"0,-1 1 0,0 0 0,0-1 0,0 1 0,0 0 0,0 0 0,0 0 0,-1-1 0,1 1 0,-1 0 0,0 5 0,1 4 0,12 87 0,25 224 0,-21 4 0,-19-130-1365,2-180-5461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4.633"/>
    </inkml:context>
    <inkml:brush xml:id="br0">
      <inkml:brushProperty name="width" value="0.05" units="cm"/>
      <inkml:brushProperty name="height" value="0.05" units="cm"/>
    </inkml:brush>
  </inkml:definitions>
  <inkml:trace contextRef="#ctx0" brushRef="#br0">0 61 24575,'5'0'0,"-1"1"0,0 0 0,0 0 0,0 0 0,0 0 0,0 1 0,0-1 0,0 1 0,0 0 0,0 0 0,-1 0 0,1 1 0,4 3 0,6 7 0,22 24 0,-17-16 0,12 10 0,47 36 0,-65-57 0,1-1 0,0 0 0,0-1 0,1-1 0,0 0 0,0-1 0,17 4 0,-31-10 0,0 0 0,0 1 0,0-1 0,0 0 0,0 0 0,1 1 0,-1-1 0,0 0 0,0 0 0,0 0 0,0-1 0,1 1 0,-1 0 0,0 0 0,0-1 0,0 1 0,0 0 0,0-1 0,0 1 0,0-1 0,0 1 0,0-1 0,0 0 0,0 1 0,0-1 0,0 0 0,-1 0 0,1 0 0,0 0 0,0 0 0,-1 0 0,1 0 0,-1 0 0,2-1 0,-1-4 0,1 1 0,-1-1 0,1 0 0,-1 0 0,0-10 0,0-2 0,0 14 2,21-115 337,-18 106-552,-1 1 0,2 0-1,-1 0 1,2 1 0,0-1 0,0 1-1,11-14 1,-7 13-6613</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5.777"/>
    </inkml:context>
    <inkml:brush xml:id="br0">
      <inkml:brushProperty name="width" value="0.05" units="cm"/>
      <inkml:brushProperty name="height" value="0.05" units="cm"/>
    </inkml:brush>
  </inkml:definitions>
  <inkml:trace contextRef="#ctx0" brushRef="#br0">0 1159 24575,'2'-1'0,"-1"1"0,1-1 0,-1 1 0,1-1 0,-1 0 0,1 0 0,-1 1 0,0-1 0,1 0 0,-1 0 0,0 0 0,0-1 0,0 1 0,0 0 0,0 0 0,0-1 0,0 1 0,0 0 0,0-1 0,0 1 0,0-3 0,15-35 0,-15 35 0,9-28 0,-2-1 0,-1 0 0,-2 0 0,2-42 0,-6-139 0,-3 132 0,3-36 0,-6-105 0,2 200 0,-12-39 0,10 45 0,0 0 0,2-1 0,0 1 0,-1-25 0,4 38-151,0 0-1,0 0 0,0 0 0,-1 0 1,1 0-1,-1 0 0,0 0 1,-3-7-1,-1 2-6674</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6.131"/>
    </inkml:context>
    <inkml:brush xml:id="br0">
      <inkml:brushProperty name="width" value="0.05" units="cm"/>
      <inkml:brushProperty name="height" value="0.05" units="cm"/>
    </inkml:brush>
  </inkml:definitions>
  <inkml:trace contextRef="#ctx0" brushRef="#br0">88 0 24575,'0'5'0,"-2"3"0,-3 5 0,-3 5 0,-5 3 0,0 1 0,1 1 0,1-1 0,1 2 0,2-1 0,2-8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6.590"/>
    </inkml:context>
    <inkml:brush xml:id="br0">
      <inkml:brushProperty name="width" value="0.05" units="cm"/>
      <inkml:brushProperty name="height" value="0.05" units="cm"/>
    </inkml:brush>
  </inkml:definitions>
  <inkml:trace contextRef="#ctx0" brushRef="#br0">1 0 24575,'6'0'0,"8"0"0,5 3 0,8 2 0,6 5 0,1 1 0,0 3 0,-1 1 0,1 3 0,-1 1 0,2-2 0,3 0 0,1 0 0,-4-2 0,-8-3-8191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4.033"/>
    </inkml:context>
    <inkml:brush xml:id="br0">
      <inkml:brushProperty name="width" value="0.05" units="cm"/>
      <inkml:brushProperty name="height" value="0.05" units="cm"/>
    </inkml:brush>
  </inkml:definitions>
  <inkml:trace contextRef="#ctx0" brushRef="#br0">0 1 24575,'13'26'0,"-4"-11"0,-2-5 0,0 0 0,-1 0 0,-1 1 0,0 0 0,0 1 0,4 19 0,0 27 0,-3 1 0,-3-1 0,-5 67 0,1-46 0,-1-10 0,0-28 0,2 1 0,2 0 0,10 62 0,-5-76 0,3 17 0,-1 0 0,-2 1 0,1 61 0,-8-86-1365,-1-4-5461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4.754"/>
    </inkml:context>
    <inkml:brush xml:id="br0">
      <inkml:brushProperty name="width" value="0.05" units="cm"/>
      <inkml:brushProperty name="height" value="0.05" units="cm"/>
    </inkml:brush>
  </inkml:definitions>
  <inkml:trace contextRef="#ctx0" brushRef="#br0">1 36 24575,'41'43'0,"-14"-14"0,47 39 0,-72-67 0,0 1 0,-1-1 0,1 1 0,0-1 0,0 0 0,0 0 0,0 0 0,1 0 0,-1 0 0,0 0 0,0 0 0,0-1 0,1 0 0,-1 1 0,0-1 0,1 0 0,-1 0 0,0 0 0,1 0 0,3-1 0,-3 0 0,0-1 0,-1 1 0,0-1 0,1 1 0,-1-1 0,0 0 0,0 0 0,0 0 0,0 0 0,0-1 0,0 1 0,-1 0 0,1-1 0,-1 1 0,1-1 0,0-3 0,3-7-10,0-1 1,-1 1-1,-1-1 0,-1 0 0,3-22 1,-2 4-1298,0 17-5519</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5.734"/>
    </inkml:context>
    <inkml:brush xml:id="br0">
      <inkml:brushProperty name="width" value="0.05" units="cm"/>
      <inkml:brushProperty name="height" value="0.05" units="cm"/>
    </inkml:brush>
  </inkml:definitions>
  <inkml:trace contextRef="#ctx0" brushRef="#br0">0 1 24575,'2'2'0,"-1"-1"0,0 1 0,0 0 0,-1 0 0,1 0 0,0 0 0,-1 0 0,1 0 0,-1 0 0,0 0 0,1 0 0,-1 0 0,0 0 0,-1 3 0,2 0 0,4 40 0,33 212 0,-12-148 0,49 130 0,-65-213 0,-1 0 0,-1 1 0,-1 0 0,-2 1 0,3 35 0,-6-51 67,0 0-1,1 0 0,0 0 1,5 13-1,-3-12-632,-1 1 1,4 18-1,-7-17-6260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6.383"/>
    </inkml:context>
    <inkml:brush xml:id="br0">
      <inkml:brushProperty name="width" value="0.05" units="cm"/>
      <inkml:brushProperty name="height" value="0.05" units="cm"/>
    </inkml:brush>
  </inkml:definitions>
  <inkml:trace contextRef="#ctx0" brushRef="#br0">151 0 24575,'-49'78'0,"32"-53"0,-17 33 0,18-19 0,13-31 0,0 1 0,0-1 0,-1 0 0,0 0 0,-7 10 0,11-18 0,0 0 0,0 0 0,0 0 0,0 1 0,0-1 0,0 0 0,0 0 0,0 0 0,0 0 0,0 0 0,-1 1 0,1-1 0,0 0 0,0 0 0,0 0 0,0 0 0,0 0 0,0 0 0,0 1 0,0-1 0,-1 0 0,1 0 0,0 0 0,0 0 0,0 0 0,0 0 0,0 0 0,-1 0 0,1 0 0,0 0 0,0 0 0,0 0 0,0 0 0,0 0 0,-1 0 0,1 0 0,0 0 0,0 0 0,0 0 0,0 0 0,0 0 0,-1 0 0,1 0 0,0 0 0,0 0 0,0 0 0,0 0 0,0 0 0,-1 0 0,1 0 0,0-1 0,0 1 0,0 0 0,-1-12 0,7-16 0,12-32-1365,-10 29-5461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6.791"/>
    </inkml:context>
    <inkml:brush xml:id="br0">
      <inkml:brushProperty name="width" value="0.05" units="cm"/>
      <inkml:brushProperty name="height" value="0.05" units="cm"/>
    </inkml:brush>
  </inkml:definitions>
  <inkml:trace contextRef="#ctx0" brushRef="#br0">0 11 24575,'3'-2'0,"0"1"0,0-1 0,0 1 0,1 0 0,-1 0 0,0 0 0,0 1 0,1-1 0,-1 1 0,0 0 0,0 0 0,7 0 0,-2 0 0,49 0 0,0 2 0,0 3 0,55 12 0,-108-16 0,-1-1 0,0 1 0,0 0 0,0 0 0,1 0 0,-1 1 0,0-1 0,0 1 0,-1 0 0,1-1 0,0 1 0,2 3 0,-1-1 0,-1 1 0,0-1 0,0 1 0,0 0 0,-1 0 0,3 8 0,-1-6-273,-1 1 0,1-1 0,0 1 0,10 12 0,-4-9-6553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0.778"/>
    </inkml:context>
    <inkml:brush xml:id="br0">
      <inkml:brushProperty name="width" value="0.05" units="cm"/>
      <inkml:brushProperty name="height" value="0.05" units="cm"/>
    </inkml:brush>
  </inkml:definitions>
  <inkml:trace contextRef="#ctx0" brushRef="#br0">58 274 24575,'-19'-16'0,"15"13"0,-1 0 0,1-1 0,0 0 0,0 0 0,0 0 0,1 0 0,-4-5 0,6 7 0,1 1 0,-1-1 0,1 1 0,0 0 0,-1-1 0,1 1 0,0-1 0,0 1 0,0-1 0,0 1 0,0-1 0,0 1 0,0-1 0,1 1 0,-1 0 0,0-1 0,1 1 0,-1-1 0,1 1 0,0 0 0,-1-1 0,1 1 0,0 0 0,0 0 0,0 0 0,0-1 0,0 1 0,0 0 0,0 0 0,0 1 0,0-1 0,2-1 0,11-8 0,1 1 0,0 0 0,1 1 0,-1 0 0,1 2 0,1-1 0,-1 2 0,33-6 0,-45 10 0,0 1 0,0-1 0,0 1 0,0-1 0,0 1 0,0 0 0,0 1 0,0-1 0,-1 1 0,1 0 0,0 0 0,0 0 0,0 0 0,5 3 0,-6-2 0,0 1 0,-1-1 0,1 0 0,-1 1 0,1-1 0,-1 1 0,0 0 0,0 0 0,0 0 0,0 0 0,0 0 0,-1 0 0,0 1 0,1-1 0,-1 1 0,1 4 0,-1-2 0,7 33 0,-11-22 0,3-17 0,0 1 0,0-1 0,-1 0 0,1 1 0,0-1 0,-1 0 0,1 0 0,-1 1 0,1-1 0,0 0 0,-1 0 0,1 1 0,-1-1 0,1 0 0,-1 0 0,1 0 0,0 0 0,-1 0 0,1 1 0,-1-1 0,1 0 0,-1 0 0,1 0 0,-1 0 0,1-1 0,-1 1 0,1 0 0,-1 0 0,0 0 0,1 0 0,-1-1 0,0 1 0,0 0 0,1 0 0,-1-1 0,0 1 0,1-1 0,-1 1 0,0-1 0,1 1 0,-1-1 0,1 1 0,-1-1 0,0 1 0,1-1 0,0 0 0,-1 1 0,1-1 0,-1 0 0,1 1 0,0-1 0,-1 0 0,1-1 0,-1-21 0,13-22 0,-12 45 0,8-20 0,19-36 0,-23 48 0,1 0 0,0 0 0,1 1 0,0 0 0,0 0 0,0 0 0,8-5 0,-13 11 0,0 0 0,0 0 0,0 0 0,0 1 0,0-1 0,1 0 0,-1 0 0,0 1 0,0-1 0,0 1 0,1-1 0,-1 1 0,0 0 0,1-1 0,-1 1 0,0 0 0,1 0 0,-1 0 0,0 0 0,1 0 0,-1 0 0,0 0 0,0 0 0,1 1 0,-1-1 0,0 1 0,1-1 0,-1 1 0,0-1 0,0 1 0,0-1 0,1 1 0,-1 0 0,0 0 0,0 0 0,0 0 0,0-1 0,-1 1 0,1 1 0,0-1 0,0 0 0,0 0 0,-1 0 0,1 0 0,-1 0 0,1 1 0,0 1 0,2 5 0,0 1 0,0-1 0,-1 1 0,0 0 0,1 15 0,-2 116 0,6-167 0,14-31 0,-15 41 0,16-35 0,-20 47 0,0 1 0,1 0 0,-1-1 0,1 1 0,0 1 0,1-1 0,-1 0 0,7-5 0,-10 9 0,1-1 0,0 0 0,0 1 0,0-1 0,0 0 0,0 1 0,0-1 0,0 1 0,0 0 0,0-1 0,0 1 0,0 0 0,0-1 0,0 1 0,1 0 0,-1 0 0,0 0 0,0 0 0,0 0 0,0 0 0,0 1 0,0-1 0,0 0 0,0 0 0,1 1 0,-1-1 0,0 1 0,0-1 0,0 1 0,-1-1 0,1 1 0,0 0 0,0-1 0,0 1 0,0 0 0,0 0 0,-1-1 0,1 1 0,0 0 0,-1 0 0,1 0 0,-1 0 0,1 0 0,-1 0 0,1 0 0,-1 2 0,4 6 0,-1 0 0,0 0 0,-1 1 0,2 11 0,-3-15 0,7 58-1365,-7-48-5461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23:09.529"/>
    </inkml:context>
    <inkml:brush xml:id="br0">
      <inkml:brushProperty name="width" value="0.05" units="cm"/>
      <inkml:brushProperty name="height" value="0.05" units="cm"/>
    </inkml:brush>
  </inkml:definitions>
  <inkml:trace contextRef="#ctx0" brushRef="#br0">1 0 24575,'0'0'-8191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7.521"/>
    </inkml:context>
    <inkml:brush xml:id="br0">
      <inkml:brushProperty name="width" value="0.05" units="cm"/>
      <inkml:brushProperty name="height" value="0.05" units="cm"/>
    </inkml:brush>
  </inkml:definitions>
  <inkml:trace contextRef="#ctx0" brushRef="#br0">0 15 24575,'0'-2'0,"14"-1"0,26 0 0,33 0 0,27 2 0,14 0 0,-4 0 0,-11 1 0,-23 0-8191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7.987"/>
    </inkml:context>
    <inkml:brush xml:id="br0">
      <inkml:brushProperty name="width" value="0.05" units="cm"/>
      <inkml:brushProperty name="height" value="0.05" units="cm"/>
    </inkml:brush>
  </inkml:definitions>
  <inkml:trace contextRef="#ctx0" brushRef="#br0">1 1 24575,'4'0'0,"7"0"0,3 0 0,5 0 0,3 0 0,-1 0 0,3 0 0,4 0 0,0 0 0,-3 0 0,-6 0-8191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8.330"/>
    </inkml:context>
    <inkml:brush xml:id="br0">
      <inkml:brushProperty name="width" value="0.05" units="cm"/>
      <inkml:brushProperty name="height" value="0.05" units="cm"/>
    </inkml:brush>
  </inkml:definitions>
  <inkml:trace contextRef="#ctx0" brushRef="#br0">0 0 24575,'3'0'0,"6"0"0,8 0 0,8 0 0,10 0 0,5 0 0,-1 0 0,-9 0-8191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55.757"/>
    </inkml:context>
    <inkml:brush xml:id="br0">
      <inkml:brushProperty name="width" value="0.05" units="cm"/>
      <inkml:brushProperty name="height" value="0.05" units="cm"/>
    </inkml:brush>
  </inkml:definitions>
  <inkml:trace contextRef="#ctx0" brushRef="#br0">42 10 24575,'0'0'0,"1"0"0,-1-1 0,0 1 0,0 0 0,0-1 0,0 1 0,0 0 0,0-1 0,0 1 0,0 0 0,-1-1 0,1 1 0,0 0 0,0-1 0,0 1 0,0 0 0,0 0 0,0-1 0,-1 1 0,1 0 0,0 0 0,0-1 0,0 1 0,-1 0 0,1 0 0,0-1 0,0 1 0,-1 0 0,1 0 0,0 0 0,0 0 0,-1-1 0,1 1 0,0 0 0,-1 0 0,1 0 0,0 0 0,-1 0 0,1 0 0,0 0 0,0 0 0,-1 0 0,1 0 0,0 0 0,-1 0 0,1 0 0,0 0 0,-1 0 0,1 0 0,0 0 0,-1 0 0,1 0 0,-1 1 0,-13 10 0,11-6 0,1 0 0,0 1 0,0-1 0,0 1 0,0 0 0,1-1 0,0 1 0,0 0 0,0 0 0,1 0 0,1 7 0,0 8 0,8 37 0,-3-31 0,-4-17-1365,1-1-5461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1.042"/>
    </inkml:context>
    <inkml:brush xml:id="br0">
      <inkml:brushProperty name="width" value="0.05" units="cm"/>
      <inkml:brushProperty name="height" value="0.05" units="cm"/>
    </inkml:brush>
  </inkml:definitions>
  <inkml:trace contextRef="#ctx0" brushRef="#br0">369 0 24575,'2'4'0,"0"-1"0,0 1 0,-1 0 0,1-1 0,-1 1 0,0 0 0,0 0 0,0 0 0,-1 0 0,1-1 0,-1 1 0,0 7 0,1 9 0,9 80 0,-7 170 0,-5-148 0,2 32 0,-4 317 0,-33-1 0,-120 819 0,115-875-644,-72 726-2389,74-84 3033,108 39 3677,-61-1043-3677,45 303 0,-46-328-1365,-1-10-5461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3.380"/>
    </inkml:context>
    <inkml:brush xml:id="br0">
      <inkml:brushProperty name="width" value="0.05" units="cm"/>
      <inkml:brushProperty name="height" value="0.05" units="cm"/>
    </inkml:brush>
  </inkml:definitions>
  <inkml:trace contextRef="#ctx0" brushRef="#br0">239 94 24575,'0'-1'0,"0"0"0,1 0 0,-1 0 0,1 0 0,-1 0 0,1 1 0,-1-1 0,1 0 0,-1 0 0,1 0 0,-1 1 0,1-1 0,0 0 0,0 1 0,-1-1 0,1 1 0,0-1 0,0 1 0,0-1 0,0 1 0,0-1 0,-1 1 0,3-1 0,25-7 0,-25 8 0,68-13 0,132-5 0,-156 15 0,975-31-2253,5 34-628,-807 1 2741,1387 36-1084,-2 41-1,-739-35 1562,229 13 656,-823-35 3810,-267-21-4652,0 0-1,0 1 0,0 0 1,0 0-1,-1 1 0,6 1 0,-9-2-136,-1-1 0,1 0 0,-1 0 0,0 0-1,1 1 1,-1-1 0,0 0 0,1 1-1,-1-1 1,0 0 0,1 1 0,-1-1 0,0 0-1,0 1 1,1-1 0,-1 0 0,0 1-1,0-1 1,0 1 0,0-1 0,1 0 0,-1 1-1,0-1 1,0 1 0,0-1 0,0 1-1,0 0 1,-1 0-4,1 0 1,-1 0-1,1 0 0,-1 0 0,0 0 0,1 0 0,-1 0 0,0 0 0,0 0 1,0 0-1,0 0 0,0 0 0,0 0 0,-1 0 0,-9 7-10,0 1 0,1-1 0,1 2 0,-13 14 0,17-18 0,1 1 0,0-1 0,0 1 0,0 0 0,1 0 0,1 1 0,-1-1 0,1 0 0,-2 11 0,0 11 0,2 0 0,0 1 0,2-1 0,6 48 0,28 118 0,-25-150 0,59 281-99,53 281-363,-29 6 168,-55-157 294,-43 856 0,-28-798 0,-17 317 0,45 1 0,54-24-180,-16-336 101,-8-202 636,-14-205-371,3-1-1,22 69 1,-34-131-186,9 27 0,8 48 0,-16-69 0,-1 1 0,0-1 0,-1 1 0,0-1 0,0 1 0,-1-1 0,0 1 0,0-1 0,-1 0 0,-5 15 0,6-20 0,-1-1 0,0 1 0,1-1 0,-1 0 0,0 1 0,0-1 0,0 0 0,-1 0 0,1 0 0,0 0 0,-1-1 0,1 1 0,-1-1 0,1 1 0,-1-1 0,-5 2 0,-6 1 0,1-1 0,-20 3 0,15-3 0,-82 13 13,0-5 1,-158-2-1,-203-33-170,416 21 116,-473-38-1391,-361-24-82,-1494-8-350,2161 71 1822,-775-17-827,5-44 189,-86-91 7199,887 121-6479,173 31-40,0-1 0,0-1 0,0 1 0,1-1 0,0-1 0,0 1 0,0-1 0,0 0 0,1-1 0,-6-6 0,4 5 0,1 0 0,-1 0 0,0 1 0,0 1 0,-1-1 0,-17-7 0,-42-4 0,56 15 0,0 0 0,0-1 0,0 0 0,0-1 0,1-1 0,0 0 0,-17-9 0,24 11 0,1 0 0,0 0 0,0 0 0,0-1 0,0 1 0,0-1 0,1 1 0,0-1 0,0 0 0,0 0 0,0 0 0,0 0 0,1 0 0,0 0 0,0-1 0,-1-5 0,0-8 0,1 1 0,2-34 0,1 19 0,-6-113 0,1 120 0,0 0 0,-2 0 0,-14-42 0,12 41 0,7 26 0,0 0 0,0 0 0,0 0 0,0-1 0,0 1 0,0 0 0,0 0 0,0 0 0,0 0 0,0 0 0,0 0 0,0 0 0,0 0 0,0 0 0,0 0 0,0-1 0,0 1 0,0 0 0,0 0 0,0 0 0,0 0 0,0 0 0,0 0 0,0 0 0,0 0 0,1 0 0,-1 0 0,0 0 0,0 0 0,0 0 0,0-1 0,0 1 0,0 0 0,0 0 0,0 0 0,0 0 0,0 0 0,0 0 0,1 0 0,-1 0 0,0 0 0,0 0 0,0 0 0,0 0 0,0 0 0,0 0 0,0 0 0,0 0 0,0 0 0,0 0 0,1 0 0,-1 0 0,0 0 0,0 0 0,0 0 0,0 0 0,0 1 0,0-1 0,0 0 0,0 0 0,0 0 0,0 0 0,11 12 0,25 40-1365,-27-36-5461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4.851"/>
    </inkml:context>
    <inkml:brush xml:id="br0">
      <inkml:brushProperty name="width" value="0.05" units="cm"/>
      <inkml:brushProperty name="height" value="0.05" units="cm"/>
    </inkml:brush>
  </inkml:definitions>
  <inkml:trace contextRef="#ctx0" brushRef="#br0">11 137 24575,'0'0'0,"0"0"0,0-1 0,0 1 0,0 0 0,-1-1 0,1 1 0,0 0 0,0 0 0,0 0 0,-1-1 0,1 1 0,0 0 0,0 0 0,-1 0 0,1-1 0,0 1 0,0 0 0,-1 0 0,1 0 0,0 0 0,0 0 0,-1 0 0,1 0 0,0-1 0,-1 1 0,1 0 0,0 0 0,-1 0 0,1 0 0,0 0 0,-1 1 0,1-1 0,0 0 0,0 0 0,-1 0 0,1 0 0,0 0 0,-1 0 0,1 1 0,0 14 0,21 78 0,-12-58 0,8 66 0,-16-92 0,4 82 0,-5-79 0,-1 0 0,0 1 0,-1-1 0,0 0 0,-5 15 0,-1-13 0,6-27 0,5-26 0,15-122 0,10-63 0,-26 213 0,1-1 0,-1 0 0,2 0 0,0 1 0,0 0 0,9-16 0,-11 23 0,0 1 0,0 0 0,1 0 0,0 0 0,-1 0 0,1 0 0,0 0 0,0 1 0,0-1 0,1 1 0,-1 0 0,1 0 0,-1 0 0,1 1 0,0-1 0,-1 1 0,1 0 0,0 0 0,0 0 0,0 0 0,0 1 0,7-1 0,-4 2 0,-1-1 0,1 1 0,-1 0 0,1 0 0,-1 0 0,1 1 0,-1 0 0,0 1 0,0-1 0,0 1 0,0 0 0,7 6 0,-11-8 0,1 1 0,-1 0 0,0 0 0,0 0 0,0 0 0,0 1 0,0-1 0,-1 1 0,1-1 0,-1 1 0,1-1 0,-1 1 0,0 0 0,0-1 0,0 1 0,0 0 0,-1 0 0,1 0 0,-1 0 0,0 0 0,0 0 0,0-1 0,0 1 0,0 0 0,-1 0 0,1 0 0,-1 0 0,0 0 0,-2 5 0,-1 1 0,-1 1 0,-1-1 0,0 0 0,0-1 0,-1 1 0,0-1 0,0-1 0,-1 1 0,-15 11 0,-8 4 0,-44 23 0,56-36 0,13-7 0,1 0 0,-1 0 0,1 0 0,-1 1 0,1 0 0,-4 4 0,8-7 0,1-1 0,0 1 0,-1-1 0,1 0 0,0 1 0,-1-1 0,1 1 0,0-1 0,0 1 0,0-1 0,-1 1 0,1 0 0,0-1 0,0 1 0,0-1 0,0 1 0,0-1 0,0 1 0,0-1 0,0 1 0,0 0 0,0-1 0,0 1 0,1-1 0,-1 1 0,0-1 0,0 1 0,0-1 0,1 1 0,-1-1 0,0 1 0,1-1 0,-1 1 0,0-1 0,1 0 0,-1 1 0,1-1 0,-1 0 0,0 1 0,1-1 0,-1 0 0,2 1 0,24 12 0,-21-11 0,67 25 0,30 13 0,-90-35 0,-1 1 0,0 0 0,0 1 0,0 1 0,-1 0 0,10 9 0,-18-15 0,0-1 0,-1 0 0,1 1 0,-1-1 0,0 1 0,1 0 0,-1-1 0,0 1 0,0 0 0,0 0 0,0 0 0,0 0 0,0 0 0,-1 0 0,1 0 0,-1 0 0,1 0 0,-1 0 0,0 0 0,0 0 0,0 0 0,0 0 0,0 1 0,0-1 0,0 0 0,-1 0 0,1 0 0,-1 0 0,0 0 0,0 0 0,1 0 0,-1 0 0,0 0 0,-1-1 0,1 1 0,0 0 0,0-1 0,-1 1 0,-2 2 0,-3 2 0,0-1 0,0 0 0,0-1 0,0 1 0,-1-1 0,0-1 0,0 0 0,-14 4 0,5-2-170,0-1-1,0-2 0,0 1 1,-1-2-1,1 0 0,0-2 1,-19-1-1,4-4-6655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5.204"/>
    </inkml:context>
    <inkml:brush xml:id="br0">
      <inkml:brushProperty name="width" value="0.05" units="cm"/>
      <inkml:brushProperty name="height" value="0.05" units="cm"/>
    </inkml:brush>
  </inkml:definitions>
  <inkml:trace contextRef="#ctx0" brushRef="#br0">1 0 24575,'23'2'0,"-1"0"0,35 8 0,-32-5 0,44 3 0,-59-7 0,-7 0 0,0-1 0,1 0 0,-1 0 0,1 0 0,-1 0 0,1 0 0,-1-1 0,0 1 0,1-1 0,-1 0 0,0 0 0,4-2 0,-7 3 0,0 0 0,0-1 0,0 1 0,0 0 0,0-1 0,0 1 0,0-1 0,0 1 0,0 0 0,0-1 0,0 1 0,0 0 0,-1-1 0,1 1 0,0 0 0,0-1 0,0 1 0,-1 0 0,1-1 0,0 1 0,0 0 0,-1 0 0,1-1 0,0 1 0,-1 0 0,1 0 0,0 0 0,-1-1 0,1 1 0,0 0 0,-1 0 0,1 0 0,0 0 0,-1 0 0,1 0 0,0 0 0,-1 0 0,0 0 0,-15-7 0,14 7 0,-1 0 0,1-1 0,0 1 0,0 0 0,0 0 0,0 0 0,0 1 0,-1-1 0,1 0 0,0 1 0,0 0 0,0-1 0,0 1 0,0 0 0,0 0 0,0 0 0,1 0 0,-3 2 0,1-1 0,0 1 0,1 0 0,-1-1 0,1 1 0,0 0 0,0 1 0,0-1 0,0 0 0,-2 7 0,0 2 0,0 1 0,1 0 0,1 1 0,-2 22 0,2-5-273,1-1 0,2 1 0,1-1 0,10 49 0,-7-54-6553</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5.652"/>
    </inkml:context>
    <inkml:brush xml:id="br0">
      <inkml:brushProperty name="width" value="0.05" units="cm"/>
      <inkml:brushProperty name="height" value="0.05" units="cm"/>
    </inkml:brush>
  </inkml:definitions>
  <inkml:trace contextRef="#ctx0" brushRef="#br0">53 235 24575,'2'-5'0,"0"0"0,0 0 0,-1-1 0,0 1 0,0-1 0,0 1 0,0-9 0,2-14 0,-3 28 0,0 0 0,0 0 0,0 0 0,0 0 0,0 0 0,0 0 0,0 0 0,0 0 0,0 0 0,0 0 0,0 0 0,0 0 0,0 0 0,0 1 0,1-1 0,-1 0 0,0 0 0,0 0 0,0 0 0,0 0 0,0 0 0,0 0 0,0 0 0,0 0 0,0 0 0,0 0 0,0 0 0,0 0 0,0-1 0,0 1 0,1 0 0,-1 0 0,0 0 0,0 0 0,0 0 0,0 0 0,0 0 0,0 0 0,0 0 0,0 0 0,0 0 0,0 0 0,0 0 0,0 0 0,0 0 0,0 0 0,0 0 0,0 0 0,0 0 0,0 0 0,0 0 0,0-1 0,0 1 0,0 0 0,0 0 0,0 0 0,0 0 0,0 0 0,0 0 0,0 0 0,0 0 0,0 0 0,0 0 0,4 8 0,0 13 0,-3-17 0,14 134 0,-14-116 0,0 1 0,-2 0 0,-1-1 0,-5 25 0,5-41 0,1-7 0,-1-14 0,1-25 0,0-7 0,4-102 0,-1 124 0,1 0 0,1-1 0,14-42 0,-17 63 0,1 1 0,0-1 0,0 0 0,0 1 0,0 0 0,1 0 0,0-1 0,0 1 0,0 1 0,0-1 0,1 0 0,-1 1 0,9-6 0,-9 7 0,0 1 0,0 0 0,0-1 0,0 1 0,0 1 0,0-1 0,0 0 0,0 1 0,1-1 0,-1 1 0,0 0 0,0 0 0,1 0 0,-1 1 0,0-1 0,0 1 0,0 0 0,1 0 0,-1 0 0,0 0 0,0 0 0,3 2 0,1 1 0,-1 0 0,1 1 0,0-1 0,-1 1 0,0 1 0,0-1 0,-1 1 0,1 0 0,-1 0 0,4 7 0,-7-11 0,-1 1 0,1 0 0,-1-1 0,1 1 0,-1 0 0,0-1 0,0 1 0,-1 0 0,1 0 0,0 0 0,-1 0 0,0 0 0,1 0 0,-1 0 0,-1 0 0,1 0 0,0-1 0,-1 1 0,1 0 0,-1 0 0,0 0 0,0 0 0,0 0 0,0-1 0,0 1 0,-1-1 0,1 1 0,-1-1 0,-4 5 0,1-2 0,-1 0 0,0 0 0,0-1 0,0 0 0,-1 0 0,1 0 0,-1-1 0,0 0 0,0-1 0,-10 3 0,-9 2 0,-40 3 0,2-4-1365,7-4-5461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1.228"/>
    </inkml:context>
    <inkml:brush xml:id="br0">
      <inkml:brushProperty name="width" value="0.05" units="cm"/>
      <inkml:brushProperty name="height" value="0.05" units="cm"/>
    </inkml:brush>
  </inkml:definitions>
  <inkml:trace contextRef="#ctx0" brushRef="#br0">126 227 24575,'1'0'0,"0"0"0,0 0 0,0 0 0,0 0 0,-1 0 0,1 0 0,0 0 0,0 0 0,0 0 0,0 0 0,0 0 0,0 0 0,-1-1 0,1 1 0,0 0 0,0-1 0,0 1 0,-1-1 0,1 1 0,0-1 0,-1 1 0,1-1 0,0 1 0,-1-1 0,1 0 0,0 1 0,-1-1 0,1 0 0,-1 0 0,0 1 0,1-1 0,-1 0 0,1 0 0,-1 0 0,0 1 0,0-1 0,0 0 0,1 0 0,-1 0 0,0 0 0,0 0 0,0 1 0,0-1 0,0 0 0,0 0 0,-1 0 0,1 0 0,0 0 0,0 1 0,-1-1 0,1 0 0,0 0 0,-1 0 0,1 1 0,-1-1 0,0-1 0,-1-2 0,0 1 0,0-1 0,0 1 0,-1-1 0,0 1 0,1 0 0,-1 0 0,0 0 0,0 0 0,-1 1 0,-3-3 0,5 4 0,0 0 0,0 0 0,1 1 0,-1-1 0,0 1 0,0 0 0,1 0 0,-1-1 0,0 1 0,0 0 0,0 0 0,0 1 0,1-1 0,-1 0 0,0 1 0,0-1 0,-3 2 0,2 0 0,-1 0 0,1 0 0,0 0 0,0 0 0,0 0 0,0 1 0,0-1 0,-3 5 0,0 2 0,0-1 0,0 1 0,1 0 0,0 1 0,-5 14 0,8-21 0,1 1 0,1-1 0,-1 1 0,0 0 0,1-1 0,0 1 0,0 0 0,0-1 0,0 1 0,0 0 0,1-1 0,1 7 0,-1-9 0,-1 0 0,1 1 0,-1-1 0,1 0 0,-1 0 0,1 0 0,0 0 0,0 0 0,-1 0 0,1 0 0,0 0 0,0 0 0,0 0 0,0 0 0,0 0 0,0-1 0,1 1 0,-1 0 0,0-1 0,0 1 0,0-1 0,1 0 0,-1 1 0,0-1 0,0 0 0,1 0 0,-1 1 0,0-1 0,1 0 0,-1 0 0,0-1 0,1 1 0,-1 0 0,0 0 0,0-1 0,1 1 0,-1 0 0,2-2 0,5-1 0,-1 0 0,0-1 0,-1 0 0,1 0 0,-1-1 0,1 1 0,-1-1 0,-1-1 0,1 1 0,-1-1 0,0 0 0,0 0 0,0-1 0,-1 1 0,0-1 0,-1 0 0,1 0 0,-1 0 0,4-16 0,-5 13 0,1 0 0,-1-1 0,-1 1 0,1-1 0,-2 1 0,0-1 0,0 1 0,-1-1 0,0 1 0,-1-1 0,0 1 0,0 0 0,-1-1 0,-6-11 0,8 20 0,0 0 0,1 0 0,-1 1 0,0-1 0,0 1 0,-1-1 0,1 1 0,0-1 0,0 1 0,-1 0 0,1-1 0,-1 1 0,-2-1 0,4 1 0,0 1 0,-1 0 0,1 0 0,0 0 0,-1 0 0,1 0 0,0 0 0,-1 0 0,1 0 0,0 0 0,-1 0 0,1 0 0,0 0 0,-1 0 0,1 0 0,0 0 0,-1 1 0,1-1 0,0 0 0,0 0 0,-1 0 0,1 0 0,0 1 0,0-1 0,-1 0 0,1 0 0,0 0 0,-1 1 0,-4 16 0,4-1 57,0 0 0,2 0 0,0 0 0,0 1 0,8 29 0,-6-34-247,0 0 0,1 0 1,1 0-1,0-1 0,0 0 1,1 0-1,1 0 1,8 11-1,-3-9-6636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7.292"/>
    </inkml:context>
    <inkml:brush xml:id="br0">
      <inkml:brushProperty name="width" value="0.05" units="cm"/>
      <inkml:brushProperty name="height" value="0.05" units="cm"/>
    </inkml:brush>
  </inkml:definitions>
  <inkml:trace contextRef="#ctx0" brushRef="#br0">90 0 24575,'1'181'0,"-2"253"0,-22-190 0,-20-3 0,22-129 0,20-109 0,0 1 0,1-1 0,-1 1 0,1-1 0,0 1 0,0-1 0,1 5 0,-1-7 0,0-1 0,1 1 0,-1 0 0,1 0 0,-1-1 0,0 1 0,1 0 0,0-1 0,-1 1 0,1 0 0,-1-1 0,1 1 0,0-1 0,-1 1 0,1-1 0,0 1 0,-1-1 0,1 1 0,0-1 0,0 0 0,0 1 0,-1-1 0,1 0 0,0 0 0,0 0 0,0 0 0,-1 0 0,1 0 0,0 0 0,0 0 0,0 0 0,0 0 0,0 0 0,-1 0 0,2-1 0,350-14 60,3 26-358,1368 121-6051,-1674-127 6335,2100 227-178,-1296-134 667,-823-94 445,-21-2-654,0-1 0,1 0 0,-1 0 0,1 0 0,-1-1 0,1-1 0,-1 0 0,13-2 0,-14-2-5453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8.328"/>
    </inkml:context>
    <inkml:brush xml:id="br0">
      <inkml:brushProperty name="width" value="0.05" units="cm"/>
      <inkml:brushProperty name="height" value="0.05" units="cm"/>
    </inkml:brush>
  </inkml:definitions>
  <inkml:trace contextRef="#ctx0" brushRef="#br0">1 1 24575,'17'0'0,"0"2"0,31 7 0,9 1 0,305 16 24,-202-18-276,2294 164-8374,880 138 9884,-3255-303-643,100 14 4169,-167-16-4198,-20-2 43,-29 2 281,30-4-838,-10 1-72,-1 0 0,1 1 0,0 1 0,0 1 0,-21 9 0,33-12 0,-1 1 0,1 1 0,0-1 0,0 0 0,0 1 0,0 0 0,1 1 0,-1-1 0,1 1 0,0-1 0,1 1 0,-1 0 0,1 1 0,0-1 0,0 0 0,0 1 0,1 0 0,-3 10 0,-3 25 0,2 1 0,1 0 0,2 73 0,2-47 0,-12 783 0,13-850 0,0 0 0,0 0 0,1 0 0,-1 0 0,0 0 0,0 1 0,0-1 0,-1 0 0,1 0 0,0 0 0,0 0 0,0 0 0,-1 0 0,1 0 0,-1 0 0,1 0 0,-1 0 0,1 0 0,-1 0 0,0 0 0,1 0 0,-1 0 0,0 0 0,0-1 0,1 1 0,-1 0 0,-1 0 0,-1-1 0,0 1 0,1-1 0,-1 0 0,0 0 0,1-1 0,-1 1 0,0-1 0,1 1 0,-6-3 0,2 2 0,-57-12 0,-1 4 0,-92-3 0,79 7 0,-449-27-1934,393 23-4323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037"/>
    </inkml:context>
    <inkml:brush xml:id="br0">
      <inkml:brushProperty name="width" value="0.05" units="cm"/>
      <inkml:brushProperty name="height" value="0.05" units="cm"/>
    </inkml:brush>
  </inkml:definitions>
  <inkml:trace contextRef="#ctx0" brushRef="#br0">295 14 24575,'4'-12'0,"-3"10"0,-3 7 0,-9 20 0,-1-2 0,-1 0 0,-1 0 0,0-1 0,-2-1 0,-1 0 0,0-2 0,-2 0 0,0-1 0,-1 0 0,-44 28 0,51-39 0,9-5 0,0 0 0,0 0 0,0 0 0,1 0 0,-1 1 0,0 0 0,1 0 0,0 0 0,0 0 0,0 0 0,0 1 0,-3 3 0,6-6 0,0 0 0,0 0 0,0 0 0,0 0 0,0 0 0,0 0 0,0 0 0,0 1 0,1-1 0,-1 0 0,0 0 0,1 0 0,-1 0 0,0 0 0,1 0 0,0 0 0,-1-1 0,1 1 0,-1 0 0,1 0 0,0 0 0,0 0 0,-1-1 0,1 1 0,2 1 0,26 18 0,-19-14 0,23 19 180,-8-7-953,50 28 1,-56-37-6054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546"/>
    </inkml:context>
    <inkml:brush xml:id="br0">
      <inkml:brushProperty name="width" value="0.05" units="cm"/>
      <inkml:brushProperty name="height" value="0.05" units="cm"/>
    </inkml:brush>
  </inkml:definitions>
  <inkml:trace contextRef="#ctx0" brushRef="#br0">118 382 24575,'1'-20'0,"0"15"0,0 0 0,-1 0 0,0 0 0,0 0 0,0 0 0,-1 0 0,0 0 0,0 0 0,0 0 0,0 0 0,-4-8 0,4 12 0,1 0 0,-1 1 0,1-1 0,-1 1 0,1-1 0,-1 1 0,1-1 0,-1 1 0,0-1 0,1 1 0,-1 0 0,0-1 0,1 1 0,-1 0 0,0 0 0,1-1 0,-1 1 0,0 0 0,0 0 0,1 0 0,-1 0 0,0 0 0,0 0 0,1 0 0,-2 0 0,0 1 0,0-1 0,0 1 0,0 0 0,0 0 0,0 0 0,0 0 0,1 0 0,-4 3 0,-2 2 0,1 0 0,0 0 0,-7 9 0,7-6 0,-1 1 0,2-1 0,-8 17 0,11-23 0,1 0 0,0 0 0,0 0 0,0 0 0,0 0 0,0 0 0,1 1 0,-1-1 0,1 0 0,0 0 0,0 1 0,0-1 0,0 0 0,1 1 0,0-1 0,1 5 0,-2-7 0,0 0 0,1 0 0,-1 0 0,1 0 0,0 0 0,-1 0 0,1-1 0,-1 1 0,1 0 0,0 0 0,0-1 0,-1 1 0,1 0 0,0-1 0,0 1 0,0 0 0,0-1 0,0 0 0,0 1 0,0-1 0,0 1 0,0-1 0,0 0 0,2 1 0,-1-2 0,0 1 0,0 0 0,0-1 0,0 1 0,0-1 0,-1 1 0,1-1 0,0 0 0,0 0 0,0 0 0,-1 0 0,3-2 0,3-2 0,0-1 0,0-1 0,-1 1 0,9-13 0,-3 1 0,-1 0 0,-1 0 0,-1-1 0,-1-1 0,0 1 0,9-42 0,-6 10 0,5-86 0,-15 134 0,0-22 0,-1 25 0,0-1 0,0 0 0,1 0 0,-1 0 0,0 0 0,-1 0 0,1 1 0,0-1 0,0 0 0,0 0 0,0 0 0,-1 1 0,1-1 0,0 0 0,-1 0 0,1 1 0,0-1 0,-1 0 0,1 0 0,-2 0 0,2 2 0,-1-1 0,0 1 0,1 0 0,-1 0 0,0 0 0,1 0 0,-1-1 0,1 1 0,-1 0 0,1 0 0,0 0 0,-1 0 0,1 0 0,0 0 0,0 0 0,-1 2 0,-3 19 0,-3 36 0,2 0 0,3 1 0,8 80 0,2-79-1365,-3-40-5461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922"/>
    </inkml:context>
    <inkml:brush xml:id="br0">
      <inkml:brushProperty name="width" value="0.05" units="cm"/>
      <inkml:brushProperty name="height" value="0.05" units="cm"/>
    </inkml:brush>
  </inkml:definitions>
  <inkml:trace contextRef="#ctx0" brushRef="#br0">1 146 24575,'0'-1'0,"0"0"0,1 0 0,-1 1 0,0-1 0,1 0 0,-1 1 0,1-1 0,-1 0 0,1 1 0,-1-1 0,1 1 0,0-1 0,-1 1 0,1-1 0,0 1 0,-1-1 0,1 1 0,0-1 0,0 1 0,-1 0 0,1 0 0,0-1 0,0 1 0,-1 0 0,1 0 0,1 0 0,31-5 0,-19 4 0,-11 0 0,0 1 0,0-1 0,-1 0 0,1 0 0,0 0 0,0 0 0,-1 0 0,1-1 0,0 1 0,-1-1 0,0 0 0,1 1 0,-1-1 0,0 0 0,0 0 0,0-1 0,0 1 0,3-4 0,-4 2 0,0 1 0,0-1 0,0 1 0,0-1 0,0 1 0,-1-1 0,1 1 0,-1-1 0,0 0 0,0 1 0,0-1 0,-1 1 0,1-1 0,-1 0 0,-1-3 0,1 5 0,1 0 0,-1 0 0,1 0 0,-1 0 0,0 0 0,0 0 0,0 1 0,0-1 0,0 0 0,0 1 0,0-1 0,-1 1 0,1-1 0,-1 1 0,1 0 0,-1-1 0,1 1 0,-1 0 0,-2-1 0,3 2 0,0-1 0,0 1 0,0 0 0,-1 0 0,1 0 0,0 0 0,0 0 0,0 0 0,-1 1 0,1-1 0,0 0 0,0 0 0,0 1 0,0-1 0,0 1 0,0-1 0,-1 1 0,1 0 0,0-1 0,0 1 0,1 0 0,-1 0 0,0-1 0,0 1 0,0 0 0,0 0 0,1 0 0,-1 0 0,0 0 0,1 0 0,-1 0 0,0 2 0,-7 16 0,1-1 0,1 1 0,0 0 0,2 0 0,0 0 0,-2 37 0,5-50-85,0 0 0,1 0-1,-1 0 1,1 0 0,1 0-1,-1 0 1,1 0 0,0-1-1,1 1 1,-1 0 0,1 0-1,0-1 1,0 1 0,1-1-1,6 10 1,0-6-6741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0.356"/>
    </inkml:context>
    <inkml:brush xml:id="br0">
      <inkml:brushProperty name="width" value="0.05" units="cm"/>
      <inkml:brushProperty name="height" value="0.05" units="cm"/>
    </inkml:brush>
  </inkml:definitions>
  <inkml:trace contextRef="#ctx0" brushRef="#br0">0 49 24575,'1'107'0,"-1"138"0,31-447 0,-20 149 0,-10 48 0,15-65 0,-14 62 0,0 0 0,1 0 0,1 0 0,-1 1 0,1-1 0,7-9 0,-11 17 0,1-1 0,-1 1 0,0 0 0,0-1 0,0 1 0,1-1 0,-1 1 0,0 0 0,1-1 0,-1 1 0,0 0 0,1 0 0,-1-1 0,0 1 0,1 0 0,-1 0 0,0 0 0,1-1 0,-1 1 0,1 0 0,-1 0 0,1 0 0,-1 0 0,0 0 0,1 0 0,-1 0 0,1 0 0,-1 0 0,1 0 0,-1 0 0,0 0 0,1 0 0,-1 0 0,1 0 0,0 1 0,8 14 0,-2 22 0,-7-28 43,0 0 0,0-1-1,-1 1 1,0-1 0,-1 1-1,1 0 1,-4 7 0,4-13-104,0-1 0,0 1 0,0-1 0,0 1 0,0-1 0,0 0 0,-1 1 0,1-1 0,-1 0 0,1 0 0,-1 0 0,0 0 0,0-1 0,0 1 0,0 0 0,0-1 0,0 1 0,0-1 1,-1 0-1,1 0 0,0 0 0,-1 0 0,1 0 0,-1 0 0,1-1 0,-1 1 0,-3 0 0,-5-2-6765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0.669"/>
    </inkml:context>
    <inkml:brush xml:id="br0">
      <inkml:brushProperty name="width" value="0.05" units="cm"/>
      <inkml:brushProperty name="height" value="0.05" units="cm"/>
    </inkml:brush>
  </inkml:definitions>
  <inkml:trace contextRef="#ctx0" brushRef="#br0">14 33 24575,'-8'-27'0,"6"22"0,-2 39 0,5 289-1365,-1-296-5461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1.504"/>
    </inkml:context>
    <inkml:brush xml:id="br0">
      <inkml:brushProperty name="width" value="0.05" units="cm"/>
      <inkml:brushProperty name="height" value="0.05" units="cm"/>
    </inkml:brush>
  </inkml:definitions>
  <inkml:trace contextRef="#ctx0" brushRef="#br0">3 102 24575,'1'0'0,"-1"0"0,1 0 0,0-1 0,-1 1 0,1 0 0,-1-1 0,1 1 0,0-1 0,-1 1 0,1-1 0,-1 1 0,0-1 0,1 1 0,-1-1 0,1 1 0,-1-1 0,0 0 0,1 1 0,-1-1 0,0 0 0,0 1 0,0-1 0,1 0 0,-1 1 0,0-1 0,0-1 0,0-17 0,-3 19 0,0 7 0,0 7 0,0 5 0,2-1 0,0 0 0,1 1 0,1-1 0,4 19 0,-5-35 0,0 0 0,1 0 0,0 0 0,0 0 0,-1 0 0,1 0 0,0 0 0,1 0 0,-1 0 0,0-1 0,0 1 0,1 0 0,2 2 0,-3-4 0,0 1 0,0 0 0,0-1 0,0 1 0,0-1 0,0 1 0,1-1 0,-1 0 0,0 1 0,0-1 0,0 0 0,1 0 0,-1 0 0,0 0 0,0 0 0,1 0 0,1-1 0,0 1 0,0-2 0,0 1 0,-1 0 0,1 0 0,0-1 0,-1 0 0,1 1 0,-1-1 0,1 0 0,-1 0 0,0 0 0,0-1 0,0 1 0,0-1 0,0 1 0,-1-1 0,3-3 0,0-5 0,0 0 0,0 1 0,-1-2 0,0 1 0,-1 0 0,1-22 0,-2 25 0,-1 0 0,0 0 0,0 0 0,-1 0 0,0 0 0,-1 0 0,1 0 0,-1 1 0,-1-1 0,-5-11 0,8 18 0,0 0 0,-1 0 0,1 0 0,-1 0 0,1 0 0,-1 1 0,1-1 0,-1 0 0,0 0 0,1 1 0,-1-1 0,0 0 0,0 1 0,0-1 0,1 0 0,-1 1 0,0-1 0,0 1 0,0 0 0,0-1 0,0 1 0,0 0 0,0-1 0,0 1 0,0 0 0,0 0 0,0 0 0,0 0 0,0 0 0,0 0 0,0 0 0,0 0 0,0 0 0,0 1 0,0-1 0,1 0 0,-1 1 0,0-1 0,0 0 0,0 1 0,-1 0 0,1 0 0,0 0 0,0 0 0,0 0 0,0 1 0,0-1 0,0 0 0,0 0 0,0 1 0,1-1 0,-1 0 0,0 1 0,1-1 0,0 1 0,-1-1 0,1 1 0,0-1 0,-1 1 0,1-1 0,0 1 0,0-1 0,0 1 0,0 0 0,1-1 0,-1 1 0,0-1 0,1 3 0,1-1 0,-1 0 0,1 0 0,-1 0 0,1 0 0,0-1 0,0 1 0,1 0 0,-1-1 0,0 0 0,1 1 0,-1-1 0,1 0 0,0 0 0,0-1 0,0 1 0,0 0 0,0-1 0,0 0 0,0 0 0,0 0 0,0 0 0,1 0 0,-1-1 0,0 1 0,1-1 0,-1 0 0,5 0 0,1 0 0,-1-1 0,1 0 0,-1 0 0,1-1 0,-1 0 0,1 0 0,-1-1 0,0 0 0,12-7 0,-19 10 0,-1 0 0,0 0 0,0-1 0,0 1 0,1 0 0,-1 0 0,0 0 0,0 0 0,1 0 0,-1 0 0,0 0 0,0 0 0,1-1 0,-1 1 0,0 0 0,0 0 0,1 0 0,-1 0 0,0 0 0,0 0 0,1 0 0,-1 0 0,0 1 0,0-1 0,1 0 0,-1 0 0,0 0 0,0 0 0,1 0 0,-1 0 0,0 0 0,0 1 0,0-1 0,1 0 0,-1 0 0,2 13 0,-7 25 0,2-20 0,3-13 0,-1 0 0,1-1 0,0 1 0,1 0 0,-1-1 0,1 1 0,0 0 0,0-1 0,2 6 0,-2-9 0,-1 0 0,0 0 0,1-1 0,-1 1 0,1 0 0,0 0 0,-1-1 0,1 1 0,0 0 0,-1-1 0,1 1 0,0 0 0,0-1 0,-1 1 0,1-1 0,0 0 0,0 1 0,0-1 0,1 1 0,0-1 0,0 0 0,0 0 0,0 0 0,-1 0 0,1-1 0,0 1 0,0 0 0,-1-1 0,1 1 0,0-1 0,-1 0 0,1 1 0,0-1 0,1-2 0,7-3 0,0-1 0,0-1 0,-1 1 0,16-18 0,-21 21 0,0 0 0,-1-1 0,1 0 0,-1 0 0,0 0 0,0 0 0,-1 0 0,0-1 0,1 1 0,-2-1 0,1 1 0,0-7 0,-2 12 0,0 0 0,0 1 0,0-1 0,0 0 0,-1 0 0,1 0 0,0 0 0,0 0 0,0 0 0,0 0 0,-1 0 0,1 0 0,0 0 0,0 0 0,0 0 0,-1 0 0,1 0 0,0 0 0,0 0 0,0 0 0,-1 0 0,1 0 0,0 0 0,0 0 0,0 0 0,-1 0 0,1 0 0,0 0 0,0 0 0,0 0 0,0 0 0,-1-1 0,1 1 0,0 0 0,0 0 0,0 0 0,0 0 0,0 0 0,0-1 0,-1 1 0,1 0 0,0 0 0,0 0 0,0 0 0,0-1 0,0 1 0,0 0 0,0 0 0,0 0 0,0-1 0,0 1 0,0 0 0,0 0 0,0 0 0,0 0 0,0-1 0,0 1 0,0 0 0,0 0 0,0 0 0,0-1 0,0 1 0,0 0 0,0 0 0,0 0 0,0-1 0,1 1 0,-1 0 0,0 0 0,-11 12 0,2 4 0,1 1 0,0 0 0,1 0 0,1 1 0,1-1 0,-7 36 0,5 0 0,0 61 0,8-56 0,0-36 0,-1-1 0,-4 34 0,1-46-1365</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1.905"/>
    </inkml:context>
    <inkml:brush xml:id="br0">
      <inkml:brushProperty name="width" value="0.05" units="cm"/>
      <inkml:brushProperty name="height" value="0.05" units="cm"/>
    </inkml:brush>
  </inkml:definitions>
  <inkml:trace contextRef="#ctx0" brushRef="#br0">3 139 24575,'2'0'0,"0"-1"0,-1 1 0,1-1 0,0 0 0,0 1 0,-1-1 0,1 0 0,-1 0 0,1 0 0,-1 0 0,1 0 0,-1-1 0,1 1 0,-1 0 0,0-1 0,0 1 0,2-3 0,16-28 0,-18 30 0,14-40 0,-14 40 0,0 0 0,-1 1 0,0-1 0,1 0 0,-1 0 0,0 0 0,0 0 0,0 1 0,0-1 0,0 0 0,0 0 0,0 0 0,-1 0 0,1 1 0,-1-1 0,1 0 0,-1 1 0,0-1 0,0 0 0,-1-2 0,1 4 0,1-1 0,-1 1 0,0 0 0,1-1 0,-1 1 0,1 0 0,-1 0 0,1 0 0,-1-1 0,0 1 0,1 0 0,-1 0 0,1 0 0,-1 0 0,0 0 0,1 0 0,-1 0 0,0 0 0,1 1 0,-1-1 0,1 0 0,-1 0 0,1 0 0,-1 1 0,0-1 0,1 0 0,-1 0 0,1 1 0,-1-1 0,1 1 0,-1-1 0,1 0 0,0 1 0,-1-1 0,1 1 0,-1-1 0,1 1 0,0-1 0,0 1 0,-1 0 0,1-1 0,0 1 0,-1 0 0,-12 27 0,7-9 0,0 0 0,2 1 0,0 0 0,1 0 0,1 0 0,1 0 0,2 32 0,-1-49-151,1 0-1,-1 0 0,1 0 0,-1 0 1,1 0-1,0-1 0,0 1 1,2 3-1,3 3-6674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2.369"/>
    </inkml:context>
    <inkml:brush xml:id="br0">
      <inkml:brushProperty name="width" value="0.05" units="cm"/>
      <inkml:brushProperty name="height" value="0.05" units="cm"/>
    </inkml:brush>
  </inkml:definitions>
  <inkml:trace contextRef="#ctx0" brushRef="#br0">132 304 24575,'2'-2'0,"-1"1"0,-1 0 0,1-1 0,0 1 0,0-1 0,0 1 0,-1-1 0,1 1 0,-1-1 0,1 1 0,-1-1 0,0 0 0,1 1 0,-1-1 0,0 0 0,0 1 0,0-1 0,0 1 0,-1-1 0,1 0 0,0 1 0,-1-1 0,1 1 0,-1-1 0,1 0 0,-1 1 0,-1-3 0,1 3 0,1 0 0,-1 0 0,0 0 0,0 0 0,1 0 0,-1 0 0,0 0 0,0 0 0,0 0 0,0 0 0,0 1 0,0-1 0,0 0 0,0 1 0,-1-1 0,1 0 0,0 1 0,0 0 0,0-1 0,-1 1 0,1 0 0,0-1 0,-1 1 0,1 0 0,0 0 0,-1 0 0,1 0 0,0 0 0,0 1 0,-1-1 0,1 0 0,0 1 0,0-1 0,-1 0 0,0 2 0,-4 2 0,0 0 0,0 0 0,0 1 0,1 0 0,-1 0 0,1 1 0,1-1 0,-1 1 0,1 0 0,-5 9 0,4-7 0,1 1 0,0-1 0,0 1 0,1 0 0,0 1 0,0-1 0,-1 14 0,3-22 0,1 0 0,0 0 0,-1 0 0,1 1 0,0-1 0,0 0 0,0 0 0,0 1 0,0-1 0,0 0 0,0 0 0,1 1 0,-1-1 0,0 0 0,1 0 0,-1 0 0,1 1 0,-1-1 0,1 0 0,0 0 0,-1 0 0,1 0 0,0 0 0,0 0 0,-1 0 0,1 0 0,0-1 0,0 1 0,0 0 0,0 0 0,0-1 0,1 1 0,-1-1 0,0 1 0,0-1 0,0 1 0,0-1 0,1 0 0,-1 1 0,0-1 0,0 0 0,0 0 0,1 0 0,-1 0 0,0 0 0,0 0 0,2-1 0,3 0 0,0 0 0,-1-1 0,1 1 0,-1-1 0,1-1 0,-1 1 0,0-1 0,10-6 0,-4 0 0,0-1 0,-1 0 0,1-1 0,-2 0 0,0-1 0,0 0 0,-1-1 0,-1 1 0,0-1 0,0-1 0,6-22 0,2-12 0,-2-1 0,7-50 0,-15 53 0,-6 44 0,-3 8 0,-2 12 0,-10 59 0,3 0 0,-4 86 0,16-154-151,1 1-1,0-1 0,0 1 0,1-1 1,0 0-1,0 1 0,1-1 1,3 10-1,3-2-6674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1.617"/>
    </inkml:context>
    <inkml:brush xml:id="br0">
      <inkml:brushProperty name="width" value="0.05" units="cm"/>
      <inkml:brushProperty name="height" value="0.05" units="cm"/>
    </inkml:brush>
  </inkml:definitions>
  <inkml:trace contextRef="#ctx0" brushRef="#br0">51 169 24575,'-3'-55'0,"2"50"0,0 1 0,0-1 0,0 1 0,0-1 0,-1 1 0,0 0 0,1 0 0,-2 0 0,-3-7 0,6 11 0,-1-1 0,1 1 0,0 0 0,0-1 0,0 1 0,0 0 0,-1 0 0,1-1 0,0 1 0,0 0 0,0 0 0,-1-1 0,1 1 0,0 0 0,0 0 0,-1 0 0,1-1 0,0 1 0,-1 0 0,1 0 0,0 0 0,0 0 0,-1 0 0,1 0 0,0-1 0,-1 1 0,1 0 0,0 0 0,-1 0 0,1 0 0,0 0 0,-1 0 0,1 0 0,0 1 0,-1-1 0,1 0 0,0 0 0,-1 0 0,1 0 0,0 0 0,0 0 0,-1 1 0,1-1 0,0 0 0,-1 0 0,1 0 0,0 1 0,0-1 0,0 0 0,-1 0 0,1 1 0,0-1 0,0 0 0,0 0 0,-1 1 0,1-1 0,0 0 0,0 1 0,0-1 0,0 0 0,0 1 0,0-1 0,0 0 0,0 1 0,0-1 0,0 0 0,0 1 0,0-1 0,-3 27 0,3-27 0,3 154 0,-1-129 0,1-1 0,2 1 0,1 0 0,9 24 0,-21-156 0,6 82 0,0 25 0,1-117 0,0 102 0,0 1 0,2-1 0,0 1 0,0-1 0,11-25 0,-13 38 0,0 0 0,0-1 0,0 1 0,0 0 0,1 0 0,-1 0 0,1 0 0,-1 0 0,1 1 0,0-1 0,0 0 0,0 1 0,0-1 0,0 1 0,0 0 0,0-1 0,3 0 0,-3 2 0,-1 0 0,0 0 0,1 0 0,-1 0 0,0 0 0,1 0 0,-1 0 0,0 1 0,0-1 0,1 0 0,-1 1 0,0-1 0,0 1 0,1-1 0,-1 1 0,0 0 0,0-1 0,0 1 0,0 0 0,0 0 0,0 0 0,0 0 0,0 0 0,-1 0 0,1 0 0,0 0 0,0 0 0,-1 0 0,1 1 0,-1-1 0,1 0 0,-1 0 0,1 2 0,1 1 15,-1 0 0,1 1 0,-1-1 0,0 0-1,0 1 1,-1-1 0,1 1 0,-1-1 0,0 1 0,0-1-1,0 1 1,-1-1 0,0 1 0,0-1 0,0 1 0,0-1 0,-1 0-1,1 0 1,-1 1 0,0-1 0,0-1 0,-5 7 0,3-4-122,0-2 0,-1 1 1,1 0-1,-1-1 0,0 0 1,0 0-1,-1 0 0,1-1 1,-1 0-1,1 0 0,-1 0 1,0-1-1,0 0 0,-1 0 1,-7 1-1,-13 1-6719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2.787"/>
    </inkml:context>
    <inkml:brush xml:id="br0">
      <inkml:brushProperty name="width" value="0.05" units="cm"/>
      <inkml:brushProperty name="height" value="0.05" units="cm"/>
    </inkml:brush>
  </inkml:definitions>
  <inkml:trace contextRef="#ctx0" brushRef="#br0">16 37 24575,'-1'-3'0,"1"0"0,-1-1 0,0 1 0,0 0 0,0 0 0,0 0 0,-3-5 0,1 1 0,17 20 0,17 14 0,1-2 0,0 0 0,2-3 0,64 33 0,-95-54 0,0 1 0,1 0 0,-1 0 0,0 0 0,0 0 0,-1 0 0,1 1 0,0-1 0,-1 1 0,4 4 0,-5-6 0,-1 1 0,0-1 0,1 0 0,-1 1 0,0-1 0,0 0 0,0 1 0,0-1 0,0 1 0,0-1 0,0 0 0,0 1 0,0-1 0,-1 0 0,1 1 0,-1-1 0,1 0 0,-1 0 0,1 1 0,-1-1 0,0 0 0,1 0 0,-1 0 0,0 0 0,0 0 0,0 0 0,0 0 0,0 0 0,0 0 0,-2 1 0,-95 85 0,-41 42 0,119-113-1365,11-12-5461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3.608"/>
    </inkml:context>
    <inkml:brush xml:id="br0">
      <inkml:brushProperty name="width" value="0.05" units="cm"/>
      <inkml:brushProperty name="height" value="0.05" units="cm"/>
    </inkml:brush>
  </inkml:definitions>
  <inkml:trace contextRef="#ctx0" brushRef="#br0">40 19 24575,'0'-18'0,"-1"28"0,0 25 0,-34 263-1365,33-276-5461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3.908"/>
    </inkml:context>
    <inkml:brush xml:id="br0">
      <inkml:brushProperty name="width" value="0.05" units="cm"/>
      <inkml:brushProperty name="height" value="0.05" units="cm"/>
    </inkml:brush>
  </inkml:definitions>
  <inkml:trace contextRef="#ctx0" brushRef="#br0">28 435 24575,'-1'-67'0,"2"-82"0,1 127 0,0 0 0,2 0 0,0 1 0,12-34 0,-14 50 0,0 1 0,0 0 0,0 0 0,0-1 0,1 1 0,-1 0 0,1 1 0,0-1 0,1 1 0,-1-1 0,1 1 0,-1 0 0,1 0 0,0 0 0,6-3 0,-4 4 0,0-1 0,1 1 0,-1 0 0,1 0 0,0 1 0,-1 0 0,1 0 0,0 0 0,12 2 0,0 1 0,0 0 0,0 2 0,0 0 0,0 2 0,-1 0 0,30 14 0,-39-16 0,0 1 0,0 1 0,0-1 0,0 1 0,-1 1 0,0 0 0,0 0 0,11 13 0,-17-17 0,1 0 0,-1 1 0,0-1 0,0 0 0,0 1 0,-1 0 0,1-1 0,-1 1 0,0 0 0,0 0 0,0 0 0,0 0 0,-1-1 0,1 1 0,-1 0 0,0 0 0,0 0 0,-1 0 0,1 0 0,-1 0 0,0 0 0,0 0 0,0 0 0,-1 0 0,-2 5 0,-2 0 0,1-1 0,-1 0 0,-1-1 0,1 1 0,-1-1 0,0-1 0,-1 1 0,0-1 0,0 0 0,-15 7 0,-2 0 0,-1 0 0,-39 11 0,26-11-341,0-3 0,-1-1-1,-60 6 1,78-14-6485</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4.619"/>
    </inkml:context>
    <inkml:brush xml:id="br0">
      <inkml:brushProperty name="width" value="0.05" units="cm"/>
      <inkml:brushProperty name="height" value="0.05" units="cm"/>
    </inkml:brush>
  </inkml:definitions>
  <inkml:trace contextRef="#ctx0" brushRef="#br0">1 31 24575,'8'0'0,"1"1"0,-1 1 0,0 0 0,1 0 0,-1 0 0,0 1 0,0 0 0,-1 1 0,1-1 0,-1 2 0,0-1 0,0 1 0,11 9 0,-10-7 0,-1 0 0,0 0 0,0 0 0,-1 1 0,0 0 0,0 0 0,-1 0 0,0 1 0,-1 0 0,1 0 0,3 13 0,-8-19 0,1 0 0,0 1 0,-1-1 0,0 0 0,0 1 0,0-1 0,0 0 0,-1 1 0,1-1 0,-1 0 0,0 0 0,0 0 0,-2 5 0,3-7 0,-1 0 0,1 0 0,-1 0 0,0 0 0,1 0 0,-1 0 0,0-1 0,0 1 0,0 0 0,1 0 0,-1 0 0,0-1 0,0 1 0,0-1 0,0 1 0,0-1 0,0 1 0,0-1 0,-1 1 0,1-1 0,0 0 0,0 0 0,0 0 0,0 1 0,0-1 0,-1 0 0,1 0 0,0-1 0,0 1 0,0 0 0,0 0 0,0 0 0,-1-1 0,1 1 0,0-1 0,0 1 0,0-1 0,0 1 0,0-1 0,0 1 0,-1-2 0,0 0 0,-1 0 0,1 0 0,0 0 0,0 0 0,0-1 0,0 1 0,0-1 0,0 1 0,1-1 0,-1 0 0,1 0 0,-1 0 0,1 0 0,0 0 0,1 0 0,-1 0 0,0 0 0,1 0 0,-1 0 0,1 0 0,0-6 0,1 1 0,-1 0 0,1-1 0,0 1 0,1 0 0,0 0 0,0 0 0,4-8 0,-3 9 0,0 1 0,0 0 0,1 0 0,0 0 0,0 0 0,1 0 0,-1 1 0,1 0 0,0 0 0,1 0 0,-1 1 0,1 0 0,6-4 0,-2 3 0,0 0 0,0 1 0,1 0 0,-1 1 0,1 0 0,0 1 0,18-2 0,2 2 0,0 3 0,0 0 0,-1 2 0,1 1 0,31 8 0,-57-10 0,-3-2 0,0 0 0,0 0 0,0 1 0,0-1 0,0 1 0,0 0 0,0-1 0,-1 1 0,4 2 0,-7 3 0,-12 4 0,10-8 0,1 1 0,-1 0 0,0 0 0,1 0 0,0 1 0,0-1 0,0 1 0,0 0 0,1 0 0,-1 0 0,1 0 0,0 0 0,0 0 0,0 1 0,1-1 0,0 1 0,0-1 0,0 1 0,-1 6 0,2-6 0,-1 0 0,1 1 0,0-1 0,1 0 0,-1 0 0,1 0 0,0 0 0,0 0 0,1 0 0,-1 0 0,1 0 0,0 0 0,1 0 0,-1-1 0,1 1 0,0-1 0,5 7 0,-6-9 0,0-1 0,0 1 0,0 0 0,0-1 0,0 1 0,1-1 0,-1 0 0,0 0 0,1 1 0,-1-2 0,1 1 0,-1 0 0,1 0 0,-1-1 0,1 0 0,0 1 0,2-1 0,0 0 0,-1-1 0,1 0 0,0 1 0,-1-1 0,1-1 0,-1 1 0,0-1 0,1 0 0,4-2 0,-1-1 0,0 0 0,0-1 0,-1 0 0,1 0 0,-1 0 0,-1-1 0,1 0 0,10-15 0,-14 17 0,-1 0 0,1 0 0,-1 1 0,0-2 0,0 1 0,0 0 0,-1 0 0,0 0 0,0-1 0,0 1 0,-1 0 0,0-1 0,0-10 0,-1 13 0,0 1 0,1-1 0,-1 0 0,0 0 0,0 1 0,-1-1 0,1 0 0,0 1 0,-1 0 0,0-1 0,0 1 0,1 0 0,-1 0 0,0 0 0,-1 0 0,1 0 0,0 0 0,0 0 0,-1 1 0,1-1 0,-1 1 0,0 0 0,1 0 0,-1 0 0,0 0 0,0 0 0,-4 0 0,2 0-72,1 0 1,-1 1-1,0 0 0,1 0 0,-1 0 0,0 0 0,0 1 0,1 0 1,-1 0-1,1 0 0,-1 0 0,1 1 0,-1 0 0,1-1 0,0 2 1,0-1-1,0 0 0,-5 5 0,-1 3-6754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4.897"/>
    </inkml:context>
    <inkml:brush xml:id="br0">
      <inkml:brushProperty name="width" value="0.05" units="cm"/>
      <inkml:brushProperty name="height" value="0.05" units="cm"/>
    </inkml:brush>
  </inkml:definitions>
  <inkml:trace contextRef="#ctx0" brushRef="#br0">181 51 24575,'1'0'0,"-1"0"0,1 0 0,-1-1 0,0 1 0,1 0 0,-1 0 0,0 0 0,1 0 0,-1 0 0,0 0 0,1-1 0,-1 1 0,0 0 0,1 0 0,-1 0 0,0-1 0,1 1 0,-1 0 0,0 0 0,0-1 0,1 1 0,-1 0 0,0-1 0,0 1 0,1 0 0,-1-1 0,0 1 0,0 0 0,0-1 0,0 1 0,0-1 0,0 1 0,0 0 0,0-1 0,0 1 0,0 0 0,0-1 0,0 1 0,0-1 0,0 1 0,0 0 0,0-1 0,0 1 0,0 0 0,0-1 0,0 1 0,-1 0 0,1-1 0,0 0 0,-11-17 0,10 16 0,-1 1 0,0-1 0,0 1 0,0-1 0,0 1 0,0 0 0,0-1 0,0 1 0,0 0 0,-1 0 0,1 1 0,0-1 0,-1 0 0,1 1 0,0 0 0,-1-1 0,1 1 0,-1 0 0,-2 0 0,1 1 0,0 0 0,-1 0 0,1 0 0,0 1 0,0-1 0,0 1 0,0 0 0,1 0 0,-1 0 0,-4 4 0,0 1 0,0 0 0,0 0 0,1 1 0,0 0 0,0 0 0,1 1 0,0 0 0,-5 10 0,8-14 22,1 1-1,0-1 0,0 0 1,0 1-1,1-1 0,0 1 1,0 0-1,0-1 0,1 1 1,0 0-1,0 0 0,0-1 1,1 1-1,0 0 0,2 8 1,-2-11-94,1 1 1,-1-1 0,1 1 0,0-1 0,0 0 0,0 1 0,1-1 0,-1 0 0,1-1-1,0 1 1,0 0 0,0-1 0,0 1 0,0-1 0,0 0 0,0 0 0,1 0 0,-1-1 0,1 1-1,0-1 1,-1 0 0,1 0 0,6 1 0,9 1-6755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5.314"/>
    </inkml:context>
    <inkml:brush xml:id="br0">
      <inkml:brushProperty name="width" value="0.05" units="cm"/>
      <inkml:brushProperty name="height" value="0.05" units="cm"/>
    </inkml:brush>
  </inkml:definitions>
  <inkml:trace contextRef="#ctx0" brushRef="#br0">51 66 24575,'0'1'0,"0"1"0,0-1 0,0 1 0,0-1 0,0 1 0,1-1 0,-1 1 0,0-1 0,1 1 0,-1-1 0,1 1 0,0-1 0,-1 1 0,1-1 0,0 0 0,0 0 0,0 1 0,-1-1 0,1 0 0,1 0 0,-1 0 0,2 2 0,0-2 0,0 1 0,0-1 0,1 0 0,-1 0 0,0-1 0,1 1 0,-1-1 0,0 1 0,6-1 0,-2 0 0,-1 0 0,1-1 0,0 1 0,-1-1 0,1-1 0,-1 1 0,1-1 0,9-4 0,-13 5 0,0-1 0,0 0 0,0 0 0,0 0 0,0 0 0,-1 0 0,1 0 0,-1-1 0,1 1 0,-1-1 0,0 0 0,0 1 0,0-1 0,-1 0 0,1 0 0,-1-1 0,1 1 0,0-5 0,-1 7 0,-1-1 0,0 1 0,0 0 0,1-1 0,-1 1 0,0 0 0,0-1 0,0 1 0,-1 0 0,1-1 0,0 1 0,0 0 0,-1-1 0,1 1 0,-1 0 0,1 0 0,-1 0 0,1-1 0,-1 1 0,0 0 0,0 0 0,1 0 0,-1 0 0,0 0 0,0 0 0,0 0 0,0 0 0,0 1 0,0-1 0,-1 0 0,1 1 0,0-1 0,0 0 0,0 1 0,-1 0 0,1-1 0,0 1 0,-1 0 0,1-1 0,0 1 0,-1 0 0,0 0 0,-4-1 0,0 1 0,0 0 0,0 0 0,0 0 0,0 1 0,0-1 0,1 1 0,-9 3 0,6-1 0,0 1 0,0 0 0,0 1 0,0-1 0,1 2 0,0-1 0,0 1 0,1 0 0,-1 0 0,1 1 0,-9 13 0,11-15 0,0 1 0,1-1 0,0 1 0,0 0 0,0 0 0,1 0 0,0 1 0,0-1 0,0 0 0,1 1 0,0 0 0,1-1 0,-1 1 0,1-1 0,0 1 0,2 11 0,-1-15 13,0-1 0,-1 1-1,1-1 1,0 1-1,1-1 1,-1 1 0,0-1-1,1 0 1,-1 1 0,1-1-1,0 0 1,0 0 0,-1 0-1,1-1 1,1 1 0,-1 0-1,0-1 1,0 1-1,1-1 1,-1 0 0,0 0-1,1 0 1,-1 0 0,1 0-1,0 0 1,4 0 0,2 0-257,1 0 0,-1-1 0,0 0 0,1-1 1,-1 0-1,13-2 0,7-4-6582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5.674"/>
    </inkml:context>
    <inkml:brush xml:id="br0">
      <inkml:brushProperty name="width" value="0.05" units="cm"/>
      <inkml:brushProperty name="height" value="0.05" units="cm"/>
    </inkml:brush>
  </inkml:definitions>
  <inkml:trace contextRef="#ctx0" brushRef="#br0">240 121 24575,'9'-8'0,"-1"-1"0,-1 0 0,8-12 0,-13 20 0,-1-1 0,0 0 0,0 0 0,0 0 0,0 0 0,0 0 0,0 0 0,0 0 0,-1 0 0,1 0 0,-1 0 0,1 0 0,-1 0 0,0-1 0,0 1 0,0 0 0,0 0 0,0 0 0,-1-1 0,1 1 0,-1 0 0,1 0 0,-1 0 0,0 0 0,-1-2 0,0 2 0,0 0 0,0 0 0,0 1 0,0-1 0,0 1 0,0-1 0,-1 1 0,1 0 0,-1 0 0,1 0 0,-1 0 0,1 1 0,-1-1 0,1 1 0,-1-1 0,0 1 0,1 0 0,-1 0 0,-4 1 0,-6 0 0,1 0 0,-21 5 0,15-1 0,0 0 0,0 0 0,-27 15 0,41-18 0,-1 0 0,2 0 0,-1 0 0,0 1 0,0-1 0,1 1 0,0 0 0,-1 0 0,1 0 0,0 1 0,1-1 0,-1 1 0,0-1 0,1 1 0,0 0 0,0 0 0,0 0 0,0 0 0,1 1 0,0-1 0,-1 5 0,2-6 0,0 1 0,0-1 0,1 0 0,-1 1 0,1-1 0,0 1 0,0-1 0,0 0 0,1 0 0,-1 0 0,1 0 0,0 0 0,0 0 0,0 0 0,0 0 0,0-1 0,0 1 0,5 3 0,5 5 0,1-1 0,23 14 0,-19-13 0,-7-4 0,-6-5 0,1 1 0,-1-1 0,0 1 0,-1 0 0,1 0 0,0 0 0,-1 1 0,0-1 0,0 1 0,0-1 0,4 8 0,-7-10 0,0 0 0,0-1 0,0 1 0,0 0 0,0 0 0,0-1 0,0 1 0,0 0 0,-1-1 0,1 1 0,0 0 0,-1-1 0,1 1 0,0 0 0,-1-1 0,1 1 0,-1-1 0,1 1 0,-1 0 0,1-1 0,-1 1 0,1-1 0,-1 0 0,0 1 0,1-1 0,-1 1 0,0-1 0,1 0 0,-1 0 0,0 1 0,1-1 0,-1 0 0,-1 0 0,-26 7 0,28-7 0,-11 2-151,-1-1-1,0 0 0,0 0 0,0-1 1,1-1-1,-1 0 0,0-1 1,-13-3-1,10-1-6674</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6.077"/>
    </inkml:context>
    <inkml:brush xml:id="br0">
      <inkml:brushProperty name="width" value="0.05" units="cm"/>
      <inkml:brushProperty name="height" value="0.05" units="cm"/>
    </inkml:brush>
  </inkml:definitions>
  <inkml:trace contextRef="#ctx0" brushRef="#br0">241 93 24575,'5'-4'0,"0"0"0,0 0 0,1 1 0,-1-1 0,7-2 0,-7 4 0,0 0 0,-1-1 0,1 1 0,-1-1 0,0 0 0,0-1 0,0 1 0,5-6 0,-8 8 0,-1 1 0,0-1 0,1 1 0,-1-1 0,0 1 0,1-1 0,-1 1 0,0-1 0,1 0 0,-1 1 0,0-1 0,0 1 0,0-1 0,0 0 0,0 1 0,1-1 0,-1 0 0,0 1 0,0-1 0,-1 0 0,1 1 0,0-1 0,0 1 0,0-1 0,0 0 0,0 1 0,-1-1 0,1 1 0,0-1 0,-1-1 0,-1 1 0,1 0 0,0 0 0,-1 0 0,1 0 0,-1 0 0,1 0 0,-1 0 0,0 0 0,1 1 0,-1-1 0,-2 0 0,-3-1 0,-1 1 0,0 0 0,0 0 0,-9 0 0,5 2 0,1 0 0,0 1 0,0 1 0,1-1 0,-1 2 0,1-1 0,-18 10 0,23-11 0,1 1 0,-1 0 0,1 0 0,-1 0 0,1 1 0,0 0 0,-7 8 0,10-10 0,-1 1 0,1-1 0,-1 0 0,1 1 0,0 0 0,0-1 0,0 1 0,0 0 0,0-1 0,1 1 0,-1 0 0,1 0 0,0 0 0,0 0 0,0-1 0,0 4 0,1-2 0,0 1 0,1-1 0,-1 0 0,1 0 0,-1 0 0,1 0 0,1 0 0,-1 0 0,0-1 0,1 1 0,0-1 0,0 0 0,0 1 0,5 3 0,7 5 0,0-1 0,19 11 0,0 0 0,-31-20 0,1 0 0,-1 1 0,0-1 0,-1 1 0,1 0 0,0 0 0,-1 0 0,0 0 0,1 1 0,1 4 0,-4-7 0,1 0 0,-1 0 0,0 1 0,1-1 0,-1 0 0,0 1 0,0-1 0,0 0 0,0 1 0,0-1 0,0 0 0,0 1 0,-1-1 0,1 0 0,-1 1 0,1-1 0,0 0 0,-1 0 0,0 0 0,1 1 0,-1-1 0,0 0 0,0 0 0,1 0 0,-1 0 0,0 0 0,0 0 0,0 0 0,0-1 0,0 1 0,-1 0 0,1 0 0,-1 0 0,-7 4 0,0-1 0,1 0 0,-2-1 0,1 0 0,0 0 0,0-1 0,-1 0 0,0-1 0,1 0 0,-15 0 0,17-1 0,1 0 0,-1-1 0,1 1 0,-1-1 0,1 0 0,0-1 0,-1 0 0,1 0 0,0 0 0,0 0 0,0-1 0,0 0 0,1-1 0,-1 1 0,1-1 0,-7-6 0,10 7-136,0 0-1,0 0 1,0 0-1,0 0 1,0 0-1,1 0 1,0 0-1,-1-1 0,0-3 1,-1-10-6690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8.946"/>
    </inkml:context>
    <inkml:brush xml:id="br0">
      <inkml:brushProperty name="width" value="0.05" units="cm"/>
      <inkml:brushProperty name="height" value="0.05" units="cm"/>
    </inkml:brush>
  </inkml:definitions>
  <inkml:trace contextRef="#ctx0" brushRef="#br0">1 134 24575,'321'-15'0,"-129"3"0,2160-53-2171,-1343 56 2172,-587 5-75,305-22 1910,-718 25-1778,-7 1-38,0-1-1,-1 1 1,1 0-1,0 0 1,0 0-1,0 0 1,-1 0-1,1 0 1,0 1-1,0-1 1,2 2-1,-3-2-13,0 1 1,0 0-1,0 1 0,-1-1 0,1 0 0,0 0 0,-1 0 0,1 0 0,-1 0 0,1 1 0,-1-1 1,0 0-1,1 1 0,-1-1 0,0 0 0,0 0 0,0 1 0,0 2 0,29 209-6,-7-70 0,7 66 0,22 240 0,-69 45 0,-3-140 0,21-314 0,1 80 0,-1-118 0,1-1 0,-1 0 0,0 0 0,1 1 0,-1-1 0,1 0 0,0 0 0,-1 1 0,1-1 0,0 0 0,0 0 0,0 0 0,0 0 0,0 0 0,0 0 0,0-1 0,0 1 0,0 0 0,0 0 0,0-1 0,0 1 0,1-1 0,-1 1 0,0-1 0,1 1 0,-1-1 0,0 0 0,1 1 0,-1-1 0,0 0 0,2 0 0,8 0 0,0 1 0,-1-2 0,13-1 0,-3 1 0,1256 31 0,-765 2 0,360 25 0,-618-38 0,-252-19-85,0 0 0,1 0-1,-1 0 1,0 0 0,1 0-1,-1 0 1,0 0 0,1 0-1,-1 0 1,0-1 0,0 1-1,1-1 1,-1 1 0,0-1-1,1 0 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9.397"/>
    </inkml:context>
    <inkml:brush xml:id="br0">
      <inkml:brushProperty name="width" value="0.05" units="cm"/>
      <inkml:brushProperty name="height" value="0.05" units="cm"/>
    </inkml:brush>
  </inkml:definitions>
  <inkml:trace contextRef="#ctx0" brushRef="#br0">73 3 24575,'-11'-1'0,"8"0"0,-1 1 0,1 0 0,0 0 0,-1 0 0,1 0 0,0 0 0,-5 2 0,8-2 0,-1 0 0,1 0 0,0 1 0,-1-1 0,1 0 0,-1 0 0,1 0 0,0 1 0,-1-1 0,1 0 0,0 1 0,0-1 0,-1 0 0,1 1 0,0-1 0,0 0 0,-1 1 0,1-1 0,0 1 0,0-1 0,0 0 0,0 1 0,-1-1 0,1 1 0,0 1 0,0-1 0,1 1 0,-1-1 0,0 0 0,0 1 0,1-1 0,-1 0 0,1 1 0,-1-1 0,1 0 0,1 3 0,18 27 0,28 32 0,14 23 0,-60-83 0,0 0 0,0 1 0,0-1 0,-1 1 0,1-1 0,-1 1 0,0 0 0,0 0 0,0 0 0,-1-1 0,1 1 0,-1 0 0,0 0 0,0 0 0,0 0 0,-1 6 0,-1-5 0,0 0 0,0 1 0,-1-1 0,0 0 0,1 0 0,-1-1 0,-1 1 0,1 0 0,-1-1 0,-7 7 0,-13 11-455,-1-1 0,-39 26 0,41-32-6371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2.776"/>
    </inkml:context>
    <inkml:brush xml:id="br0">
      <inkml:brushProperty name="width" value="0.05" units="cm"/>
      <inkml:brushProperty name="height" value="0.05" units="cm"/>
    </inkml:brush>
  </inkml:definitions>
  <inkml:trace contextRef="#ctx0" brushRef="#br0">174 220 24575,'0'-1'0,"1"1"0,0 0 0,-1 0 0,1-1 0,0 1 0,-1 0 0,1-1 0,-1 1 0,1-1 0,0 1 0,-1-1 0,1 1 0,-1-1 0,0 0 0,1 1 0,-1-1 0,1 1 0,-1-1 0,0 0 0,1 1 0,-1-1 0,0 0 0,0 0 0,0 1 0,1-1 0,-1 0 0,0 1 0,0-1 0,0 0 0,0 0 0,0 1 0,0-1 0,-1 0 0,1 0 0,0-2 0,0 0 0,0 0 0,-1 0 0,1 1 0,-1-1 0,0 0 0,-2-5 0,2 7 0,0-1 0,-1 0 0,1 1 0,-1-1 0,1 1 0,-1 0 0,1-1 0,-1 1 0,0 0 0,0 0 0,0 0 0,0 0 0,0 0 0,0 0 0,0 1 0,0-1 0,0 1 0,0-1 0,0 1 0,0 0 0,0 0 0,-1 0 0,1 0 0,0 0 0,0 1 0,0-1 0,0 0 0,0 1 0,0 0 0,0-1 0,0 1 0,0 0 0,0 0 0,-2 2 0,-4 1 0,1 1 0,-1-1 0,1 2 0,1-1 0,-1 1 0,1 0 0,-7 8 0,7-6 0,-1 1 0,2 0 0,0 0 0,0 1 0,0 0 0,-3 13 0,6-18 0,0 0 0,1 1 0,0-1 0,0 0 0,1 0 0,-1 0 0,1 1 0,0-1 0,0 0 0,1 0 0,0 1 0,0-1 0,0 0 0,4 9 0,-3-11 0,0 0 0,0 0 0,0 0 0,0 0 0,1-1 0,0 1 0,-1-1 0,1 0 0,0 0 0,0 0 0,0 0 0,0 0 0,1-1 0,-1 1 0,0-1 0,1 0 0,-1 0 0,1 0 0,-1 0 0,1-1 0,0 1 0,-1-1 0,4 0 0,4 0 0,0 0 0,-1-1 0,1-1 0,-1 1 0,0-1 0,17-7 0,-14 4 0,0 0 0,-1-1 0,1-1 0,-2 0 0,14-10 0,-21 14 0,0 0 0,-1 0 0,1 0 0,-1-1 0,0 1 0,0-1 0,0 0 0,0 0 0,0 0 0,-1 0 0,0-1 0,0 1 0,0 0 0,0-1 0,-1 0 0,0 1 0,0-1 0,1-6 0,-3 9 0,1 0 0,0 0 0,-1 0 0,1 1 0,-1-1 0,0 0 0,1 0 0,-1 0 0,0 1 0,0-1 0,0 0 0,-1 1 0,1-1 0,0 1 0,0 0 0,-1-1 0,1 1 0,-1 0 0,1 0 0,-1-1 0,0 1 0,0 1 0,1-1 0,-1 0 0,0 0 0,0 1 0,0-1 0,0 1 0,1-1 0,-1 1 0,0 0 0,0 0 0,0 0 0,0 0 0,-3 0 0,3 0 0,0 0 0,1 0 0,-1 0 0,0 1 0,0-1 0,1 0 0,-1 1 0,0-1 0,1 1 0,-1-1 0,1 1 0,-1 0 0,1 0 0,-1 0 0,1 0 0,-1 0 0,1 0 0,0 0 0,0 0 0,-1 0 0,1 1 0,0-1 0,0 0 0,0 1 0,0-1 0,1 1 0,-1-1 0,0 1 0,1 0 0,-1-1 0,1 1 0,-1-1 0,1 1 0,0 0 0,0 0 0,-1-1 0,1 1 0,0 0 0,1-1 0,-1 1 0,0 0 0,1 3 0,1-1 0,-1 0 0,1 0 0,0 0 0,0 0 0,0-1 0,1 1 0,-1-1 0,1 1 0,0-1 0,0 0 0,0 0 0,0 0 0,1 0 0,5 3 0,-6-4 0,0 0 0,-1 0 0,1-1 0,0 1 0,0-1 0,1 0 0,-1 0 0,0 0 0,0 0 0,1-1 0,-1 1 0,0-1 0,1 0 0,-1 0 0,0 0 0,1 0 0,-1-1 0,0 1 0,6-2 0,-7 1 0,0 0 0,0 0 0,-1-1 0,1 1 0,0 0 0,0-1 0,-1 1 0,1-1 0,-1 0 0,0 1 0,1-1 0,-1 0 0,0 0 0,0 0 0,0 0 0,0 0 0,0 0 0,0 0 0,-1 0 0,1 0 0,-1 0 0,0 0 0,1-1 0,-1 1 0,0 0 0,0 0 0,0 0 0,-1-1 0,1 1 0,-1-3 0,0-1 0,-1-1 0,1 1 0,-1-1 0,-1 1 0,1 0 0,-1 0 0,0 0 0,-7-10 0,3 4 0,9 7 0,21 8 0,-11-1 0,0 0 0,1 0 0,22-1 0,-32-1 0,1 0 0,-1 0 0,0-1 0,1 1 0,-1-1 0,0 0 0,1 0 0,-1 0 0,0 0 0,0 0 0,0-1 0,0 0 0,0 1 0,0-1 0,0 0 0,0-1 0,-1 1 0,5-5 0,-8 7 0,1 1 0,-1 0 0,0-1 0,0 1 0,1-1 0,-1 0 0,0 1 0,0-1 0,0 0 0,0 1 0,1-1 0,-1 0 0,0 0 0,0 0 0,0 0 0,0 0 0,0 0 0,0 0 0,0 0 0,1 0 0,-1 0 0,0 0 0,0-1 0,0 1 0,0 0 0,0-1 0,1 1 0,-1 0 0,0-1 0,0 1 0,1-1 0,-1 0 0,0 1 0,0-1 0,1 1 0,-1-1 0,1 0 0,-1 0 0,1 1 0,-1-1 0,1 0 0,-1 0 0,1 0 0,0 1 0,-1-1 0,1 0 0,0 0 0,0 0 0,0 0 0,0 0 0,-1 0 0,1 1 0,0-1 0,1 0 0,-1 0 0,0 0 0,0 0 0,0 0 0,0 0 0,1-1 0,-2 4 0,0-1 0,-1 1 0,1 0 0,0-1 0,0 1 0,0 0 0,0 0 0,1 0 0,-1 0 0,0 0 0,1 0 0,-1 0 0,1 0 0,0 0 0,0 0 0,0 0 0,0 0 0,0 0 0,0 0 0,0 1 0,1-1 0,-1 0 0,2 3 0,-1-3 0,0-1 0,0 1 0,1-1 0,-1 0 0,0 1 0,1-1 0,-1 0 0,1 0 0,-1 1 0,1-1 0,0-1 0,-1 1 0,1 0 0,0 0 0,0-1 0,0 1 0,0-1 0,-1 1 0,1-1 0,0 0 0,0 0 0,0 0 0,0 0 0,0 0 0,3 0 0,-2-1 0,1 1 0,-1 0 0,1-1 0,-1 0 0,1 0 0,-1 0 0,0 0 0,1 0 0,-1-1 0,0 1 0,0-1 0,0 0 0,0 0 0,0 0 0,0 0 0,-1-1 0,1 1 0,-1-1 0,0 0 0,1 1 0,2-6 0,-3 4 0,-1 0 0,1-1 0,-1 1 0,0 0 0,0-1 0,0 1 0,0 0 0,-1-1 0,0 1 0,0-1 0,0 1 0,-1-1 0,1 1 0,-1-1 0,0 1 0,-3-8 0,-18-46 0,19 53 0,1 0 0,-1 0 0,0 0 0,0 0 0,0 1 0,0 0 0,-1 0 0,0 0 0,-4-4 0,7 7 0,1 1 0,-1 0 0,1-1 0,-1 1 0,0 0 0,1-1 0,-1 1 0,1 0 0,-1 0 0,0-1 0,1 1 0,-1 0 0,1 0 0,-1 0 0,0 0 0,1 0 0,-1 0 0,0 0 0,1 0 0,-1 0 0,1 0 0,-1 0 0,0 1 0,1-1 0,-1 0 0,0 1 0,-1 0 0,1-1 0,0 1 0,1 0 0,-1 0 0,0 0 0,0 0 0,0 1 0,0-1 0,1 0 0,-1 0 0,0 3 0,-8 36 0,8-28-97,0 0-1,1 0 1,1 0-1,0 0 1,0 0-1,1 0 1,1 0-1,0-1 1,0 1-1,1-1 1,1 0-1,0 0 0,12 19 1,0-7-6729</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9.004"/>
    </inkml:context>
    <inkml:brush xml:id="br0">
      <inkml:brushProperty name="width" value="0.05" units="cm"/>
      <inkml:brushProperty name="height" value="0.05" units="cm"/>
    </inkml:brush>
  </inkml:definitions>
  <inkml:trace contextRef="#ctx0" brushRef="#br0">0 2409 24575,'475'-37'0,"-263"14"0,1646-118-735,-1458 119 736,410-35 121,-766 53 63,102-15 242,-145 19-427,1-1 0,-1 1 0,0 0 0,0 0 0,1 0 0,-1-1 0,0 1 0,0 0 0,0-1 0,1 1 0,-1-1 0,0 0 0,0 1 0,0-1 0,0 0 0,0 1 0,0-1 0,0 0 0,-1 0 0,1 0 0,0 0 0,0 0 0,-1 0 0,1 0 0,0 0 0,-1 0 0,1-1 0,-1 1 0,0 0 0,1-2 0,-1-1 0,-1-1 0,1 1 0,-1 0 0,0 0 0,-1 0 0,1 1 0,-1-1 0,-2-5 0,-16-40 0,1-1 0,-17-77 0,-9-108 0,44 228 0,-86-818 0,77 465 0,13 339 0,0-1 0,11-37 0,-8 41 0,-2-1 0,0 0 0,-1 0 0,0-22 0,-3 34 0,0 3 0,0 1 0,0-1 0,0 1 0,0-1 0,1 1 0,-1-1 0,1 1 0,1-5 0,-1 7 0,0 0 0,0 0 0,-1 0 0,1 1 0,0-1 0,0 0 0,0 0 0,0 1 0,0-1 0,0 0 0,0 1 0,0-1 0,0 1 0,0 0 0,0-1 0,0 1 0,1 0 0,-1 0 0,0-1 0,0 1 0,0 0 0,0 0 0,1 0 0,-1 0 0,0 1 0,0-1 0,0 0 0,0 0 0,0 1 0,2 0 0,92 15 0,151 6 0,100-19 0,-215-4 0,1294-49 0,-949 21 0,339-27 0,-234 34 0,-566 23 0,1 1 0,-1 0 0,27 9 0,1 0 0,102 11 0,-132-20 0,-1-1 0,0 0 0,1-1 0,20-2 0,-28 0-1365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9.618"/>
    </inkml:context>
    <inkml:brush xml:id="br0">
      <inkml:brushProperty name="width" value="0.05" units="cm"/>
      <inkml:brushProperty name="height" value="0.05" units="cm"/>
    </inkml:brush>
  </inkml:definitions>
  <inkml:trace contextRef="#ctx0" brushRef="#br0">78 1 24575,'-32'3'0,"32"-3"0,-1 0 0,1 0 0,0 0 0,-1 0 0,1 0 0,0 0 0,0 0 0,-1 1 0,1-1 0,0 0 0,-1 0 0,1 0 0,0 0 0,0 1 0,-1-1 0,1 0 0,0 0 0,0 1 0,0-1 0,-1 0 0,1 0 0,0 1 0,0-1 0,0 0 0,0 1 0,0-1 0,-1 0 0,1 1 0,0-1 0,1 1 0,-1 0 0,1 0 0,-1 0 0,1 0 0,-1-1 0,1 1 0,-1 0 0,1 0 0,0-1 0,-1 1 0,1 0 0,0-1 0,0 1 0,0-1 0,1 2 0,21 11 0,1-1 0,40 15 0,-42-18 0,0 0 0,0 1 0,35 23 0,-56-33 0,-1 1 0,1-1 0,0 1 0,0 0 0,0-1 0,0 1 0,0 0 0,0-1 0,-1 1 0,1 0 0,0 0 0,-1 0 0,1 0 0,-1 0 0,1 0 0,-1 0 0,1 0 0,-1 0 0,1 0 0,-1 0 0,0 0 0,0 0 0,0 0 0,1 0 0,-1 0 0,0 0 0,0 0 0,-1 1 0,1-1 0,0 0 0,0 0 0,0 0 0,-1 0 0,1 0 0,0 0 0,-1 0 0,1 0 0,-1 0 0,0 0 0,0 1 0,-3 3 0,-1 0 0,0-1 0,0 1 0,-1-1 0,-8 6 0,-4 3 0,-93 65 0,51-38 0,-6 6-1365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0.201"/>
    </inkml:context>
    <inkml:brush xml:id="br0">
      <inkml:brushProperty name="width" value="0.05" units="cm"/>
      <inkml:brushProperty name="height" value="0.05" units="cm"/>
    </inkml:brush>
  </inkml:definitions>
  <inkml:trace contextRef="#ctx0" brushRef="#br0">64 114 24575,'-30'1'0,"-2"0"0,31-1 0,4-1 0,20-2 0,543-58 0,-243 29 0,-303 30 0,-15 3 0,1-1 0,-1-1 0,1 1 0,-1-1 0,1 0 0,-1 0 0,0-1 0,1 1 0,-1-1 0,5-3 0,-10 1-1365</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0.514"/>
    </inkml:context>
    <inkml:brush xml:id="br0">
      <inkml:brushProperty name="width" value="0.05" units="cm"/>
      <inkml:brushProperty name="height" value="0.05" units="cm"/>
    </inkml:brush>
  </inkml:definitions>
  <inkml:trace contextRef="#ctx0" brushRef="#br0">15 8 24575,'0'0'0,"0"0"0,0-1 0,-1 1 0,1 0 0,0-1 0,0 1 0,0 0 0,0-1 0,0 1 0,0 0 0,-1-1 0,1 1 0,0 0 0,0 0 0,0-1 0,-1 1 0,1 0 0,0 0 0,0-1 0,-1 1 0,1 0 0,0 0 0,-1 0 0,1 0 0,0-1 0,0 1 0,-1 0 0,1 0 0,0 0 0,-1 0 0,0 0 0,0 1 0,7 3 0,81 25 0,-50-18 0,47 21 0,-74-27 0,0 0 0,0 0 0,-1 1 0,0 1 0,0-1 0,0 2 0,-1-1 0,0 1 0,7 9 0,-12-13 0,0-1 0,-1 1 0,0-1 0,0 1 0,0 0 0,0 0 0,0 0 0,-1 0 0,0 0 0,0 1 0,0-1 0,0 0 0,-1 0 0,0 1 0,1-1 0,-2 0 0,1 6 0,-2-4 0,0 1 0,0-1 0,0 0 0,0 1 0,-1-1 0,0 0 0,-1 0 0,1-1 0,-1 1 0,-5 5 0,-8 7 0,0-1 0,-2 0 0,0-2 0,-39 25 0,-79 38-1365,101-61-5461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1.763"/>
    </inkml:context>
    <inkml:brush xml:id="br0">
      <inkml:brushProperty name="width" value="0.05" units="cm"/>
      <inkml:brushProperty name="height" value="0.05" units="cm"/>
    </inkml:brush>
  </inkml:definitions>
  <inkml:trace contextRef="#ctx0" brushRef="#br0">56 435 24575,'-8'-40'0,"7"34"0,0 0 0,0-1 0,-1 1 0,1 0 0,-1 0 0,-1 0 0,1 0 0,-1 0 0,-5-9 0,8 15 0,-1 0 0,1 0 0,0-1 0,0 1 0,0 0 0,0 0 0,-1 0 0,1-1 0,0 1 0,0 0 0,0 0 0,-1 0 0,1 0 0,0 0 0,0-1 0,-1 1 0,1 0 0,0 0 0,0 0 0,-1 0 0,1 0 0,0 0 0,0 0 0,-1 0 0,1 0 0,0 0 0,-1 0 0,1 0 0,0 0 0,0 0 0,-1 0 0,1 0 0,0 0 0,0 0 0,-1 1 0,1-1 0,0 0 0,-1 0 0,-4 12 0,0 17 0,1 68 0,12 143 0,30 96 0,-29-267 0,47 327 0,5 40 0,-23 2 0,-34-341 0,17 209 0,-20-301 0,0 1 0,0 0 0,0 0 0,0-1 0,1 1 0,0-1 0,0 1 0,1-1 0,3 6 0,-4-9 0,0 0 0,0 0 0,-1 0 0,1-1 0,1 1 0,-1-1 0,0 1 0,0-1 0,1 0 0,-1 1 0,0-1 0,1-1 0,-1 1 0,1 0 0,-1 0 0,1-1 0,0 0 0,-1 1 0,1-1 0,-1 0 0,1 0 0,3-1 0,144-19 0,-47 5 0,526-34-172,3 31-143,-35 2 158,-573 15 157,-16 2 0,1-1 0,-1-1 0,1 0 0,0 0 0,-1 0 0,0-1 0,13-4 0,-21 5 5,1 1 0,0 0 1,0-1-1,-1 1 0,1-1 1,0 1-1,-1-1 0,1 1 1,0-1-1,-1 0 0,1 1 1,-1-1-1,1 0 0,-1 1 1,1-1-1,-1 0 0,1 0 1,-1 1-1,0-1 0,1 0 1,-1 0-1,0 0 0,0 1 0,0-1 1,0 0-1,0 0 0,0 0 1,0 0-1,0 0 0,0 1 1,0-1-1,0 0 0,0 0 1,-1 0-1,1 0 0,0 1 1,0-1-1,-1 0 0,1 0 1,-1 1-1,1-1 0,-2-1 1,-2-5 81,-1 1 1,0-1 0,-11-9 0,5 3-24,-3-6-64,2 0 0,0-1 0,1-1 0,1 0 0,1 0 0,-7-26 0,-28-140 0,36 145 0,-179-957 0,50 252 0,121 656 0,4 0 0,0-182 0,12 271 0,0-1 0,1 1 0,-1 0 0,-1-1 0,1 1 0,0 0 0,-1 0 0,1-1 0,-1 1 0,1 0 0,-1 0 0,0 0 0,0 0 0,0-1 0,0 1 0,0 1 0,-2-3 0,1 2 0,0 1 0,-1 0 0,1-1 0,0 1 0,0 0 0,-1 1 0,1-1 0,-1 0 0,1 1 0,0-1 0,-1 1 0,1 0 0,-1-1 0,1 1 0,-4 1 0,-538 36 0,281-12 0,-136 2-234,-231 20-233,607-45 474,17-2 3,-1 0 0,1 0 0,0 1 0,0 0 0,0 0 0,-1 1 0,1-1 0,0 1 0,-7 4 0,13-6 1,0 0 0,0 0 0,-1 1 0,1-1 0,0 0 0,0 0-1,0 0 1,0 1 0,0-1 0,0 0 0,0 0 0,-1 1 0,1-1 0,0 0 0,0 0 0,0 1 0,0-1 0,0 0 0,0 0 0,0 1 0,0-1 0,0 0 0,1 0 0,-1 0 0,0 1 0,0-1 0,0 0 0,0 0 0,0 1 0,0-1-1,0 0 1,0 0 0,1 0 0,-1 1 0,0-1 0,0 0 0,0 0 0,1 0 0,-1 0 0,0 1 0,0-1 0,0 0 0,1 0 0,-1 0 0,0 0 0,0 0 0,0 0 0,1 0 0,-1 0 0,0 0 0,1 0 0,15 8-35,-14-7 62,27 10-150,-5-2 198,-1 1-1,39 22 1,-56-29-170,-1 0 1,0 1 0,-1 0-1,1 0 1,-1 0 0,0 0-1,0 0 1,0 1 0,0 0-1,-1 0 1,1 0 0,-2 0 0,1 1-1,0-1 1,-1 1 0,0-1-1,1 7 1,0 7-6743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2.525"/>
    </inkml:context>
    <inkml:brush xml:id="br0">
      <inkml:brushProperty name="width" value="0.05" units="cm"/>
      <inkml:brushProperty name="height" value="0.05" units="cm"/>
    </inkml:brush>
  </inkml:definitions>
  <inkml:trace contextRef="#ctx0" brushRef="#br0">92 10 24575,'0'0'0,"0"-1"0,0 1 0,0-1 0,0 1 0,-1-1 0,1 1 0,0 0 0,0-1 0,0 1 0,-1-1 0,1 1 0,0 0 0,0-1 0,-1 1 0,1 0 0,0-1 0,-1 1 0,1 0 0,0-1 0,-1 1 0,1 0 0,0 0 0,-1 0 0,1-1 0,-1 1 0,1 0 0,-1 0 0,1 0 0,0 0 0,-1 0 0,1 0 0,-1 0 0,1 0 0,-1 0 0,1 0 0,-1 0 0,1 0 0,0 0 0,-1 0 0,1 0 0,-1 0 0,1 0 0,-1 1 0,1-1 0,0 0 0,-1 0 0,1 1 0,-22 9 0,17-6 0,1 1 0,-1 0 0,1 0 0,0 0 0,0 0 0,1 0 0,-1 1 0,1 0 0,0 0 0,1 0 0,-1 0 0,1 0 0,1 0 0,-1 0 0,1 1 0,-1 12 0,1-12 0,1-1 0,0 1 0,0-1 0,1 1 0,0 0 0,0-1 0,0 1 0,1-1 0,0 0 0,0 0 0,1 1 0,0-1 0,0-1 0,0 1 0,1 0 0,6 8 0,-7-11 0,0-1 0,0 1 0,0-1 0,1 1 0,-1-1 0,1 0 0,-1 0 0,1-1 0,0 1 0,-1-1 0,1 0 0,0 0 0,0 0 0,0 0 0,0-1 0,0 1 0,0-1 0,0 0 0,0 0 0,0-1 0,0 1 0,0-1 0,0 0 0,0 0 0,0 0 0,-1 0 0,1-1 0,0 0 0,3-2 0,-1 1 0,0 0 0,-1-1 0,1 0 0,-1 0 0,0 0 0,0-1 0,0 0 0,-1 0 0,1 0 0,-1 0 0,-1-1 0,1 1 0,-1-1 0,0 0 0,0 0 0,3-11 0,-5 13-44,0 0 0,-1 0 0,0 0 0,1 0 0,-2 0 0,1 0 0,0 0 0,-1 0 0,0 0 0,0 0 0,0 0 0,0 0 0,0 1 0,-1-1 0,0 0 0,0 1 0,0-1 0,0 1-1,0 0 1,-1 0 0,0-1 0,1 2 0,-1-1 0,0 0 0,0 1 0,-1-1 0,1 1 0,0 0 0,-1 0 0,-5-2 0,-16-7-6782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3.538"/>
    </inkml:context>
    <inkml:brush xml:id="br0">
      <inkml:brushProperty name="width" value="0.05" units="cm"/>
      <inkml:brushProperty name="height" value="0.05" units="cm"/>
    </inkml:brush>
  </inkml:definitions>
  <inkml:trace contextRef="#ctx0" brushRef="#br0">260 629 24575,'1'-11'0,"1"0"0,0 1 0,1-1 0,0 0 0,1 1 0,0 0 0,1 0 0,0 0 0,11-17 0,8-16 0,-5 3 0,22-71 0,-35 89 0,0-1 0,-2 1 0,0-1 0,0-46 0,-4 61 0,-1 0 0,0 0 0,0 0 0,0 0 0,-1 0 0,0 0 0,-1 0 0,0 0 0,0 1 0,-1 0 0,-8-14 0,9 17 0,0 0 0,-1 1 0,1-1 0,-1 1 0,0-1 0,0 1 0,0 0 0,0 1 0,0-1 0,-1 1 0,1 0 0,-1 0 0,0 0 0,1 0 0,-1 1 0,0 0 0,0 0 0,0 0 0,0 1 0,-8 0 0,4 0 0,-1 1 0,0 1 0,0 0 0,1 0 0,-1 1 0,1 0 0,0 1 0,0 0 0,0 1 0,0-1 0,1 1 0,0 1 0,0 0 0,0 0 0,1 1 0,-1 0 0,2 0 0,-1 0 0,-7 12 0,2-1 0,0 0 0,1 1 0,1 0 0,1 1 0,1 0 0,0 1 0,-8 38 0,9-14 0,1-1 0,3 1 0,1 0 0,2 0 0,11 77 0,59 221 0,-9-63 0,-57-260-195,-1 1 0,-1-1 0,0 0 0,-2 1 0,0-1 0,-4 24 0,-4-12-6631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3.923"/>
    </inkml:context>
    <inkml:brush xml:id="br0">
      <inkml:brushProperty name="width" value="0.05" units="cm"/>
      <inkml:brushProperty name="height" value="0.05" units="cm"/>
    </inkml:brush>
  </inkml:definitions>
  <inkml:trace contextRef="#ctx0" brushRef="#br0">0 244 24575,'13'-11'0,"-1"0"0,1 1 0,1 1 0,0 1 0,0 0 0,1 0 0,0 1 0,26-7 0,13-2 0,63-8 0,-117 24 0,60-9 0,96 0 0,-88 7 0,-67 2 0,0 0 0,0 0 0,0 0 0,0 0 0,0 0 0,0 0 0,0 0 0,0 0 0,0-1 0,0 1 0,0 0 0,0-1 0,0 1 0,0-1 0,0 1 0,0-1 0,0 1 0,-1-1 0,1 0 0,0 1 0,0-1 0,-1 0 0,1 0 0,0 1 0,-1-1 0,1 0 0,0 0 0,-1 0 0,0 0 0,1 0 0,-1 0 0,1 0 0,-1 0 0,0 0 0,0-1 0,0-4 0,0 1 0,0 0 0,-1 0 0,0 0 0,0 0 0,-3-6 0,3 7 0,0 0 0,-1 0 0,2 0 0,-1 0 0,0 0 0,1-6 0,11 29 0,3 35 28,11 73-1,-13-61-1447,-7-40-5406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081"/>
    </inkml:context>
    <inkml:brush xml:id="br0">
      <inkml:brushProperty name="width" value="0.05" units="cm"/>
      <inkml:brushProperty name="height" value="0.05" units="cm"/>
    </inkml:brush>
  </inkml:definitions>
  <inkml:trace contextRef="#ctx0" brushRef="#br0">27 8 24575,'0'-2'0,"-2"-1"0,-3 0 0,-1 3 0,1 4 0,1 3 0,1 3 0,2-1-8191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439"/>
    </inkml:context>
    <inkml:brush xml:id="br0">
      <inkml:brushProperty name="width" value="0.05" units="cm"/>
      <inkml:brushProperty name="height" value="0.05" units="cm"/>
    </inkml:brush>
  </inkml:definitions>
  <inkml:trace contextRef="#ctx0" brushRef="#br0">67 41 24575,'0'0'0,"0"0"0,1 0 0,-1 0 0,0 0 0,0 0 0,1 0 0,-1 0 0,0 0 0,1 0 0,-1 0 0,0 0 0,1 1 0,-1-1 0,0 0 0,0 0 0,1 0 0,-1 0 0,0 0 0,0 1 0,1-1 0,-1 0 0,0 0 0,0 0 0,0 1 0,1-1 0,-1 0 0,0 0 0,0 1 0,0-1 0,0 0 0,0 0 0,1 1 0,-1-1 0,0 0 0,0 0 0,0 1 0,-4 13 0,-18 19 0,16-25 0,0 3 0,0-1 0,0 1 0,1 0 0,0 0 0,-5 23 0,9-31 0,0-1 0,0 1 0,1 0 0,-1 0 0,1 0 0,0 0 0,0 0 0,0 0 0,0-1 0,0 1 0,1 0 0,-1 0 0,1 0 0,0 0 0,0-1 0,0 1 0,0 0 0,0-1 0,1 1 0,-1-1 0,1 1 0,-1-1 0,1 0 0,0 1 0,0-1 0,0 0 0,1 0 0,-1-1 0,0 1 0,5 2 0,-4-3 0,1 1 0,-1-1 0,1 0 0,0 0 0,0-1 0,-1 1 0,1-1 0,0 0 0,0 0 0,0 0 0,-1 0 0,1-1 0,0 0 0,0 1 0,-1-1 0,1-1 0,-1 1 0,1 0 0,-1-1 0,1 0 0,-1 0 0,0 0 0,0 0 0,4-4 0,-2 2 0,0 0 0,0-1 0,0 1 0,-1-1 0,0 0 0,0-1 0,0 1 0,-1-1 0,0 1 0,0-1 0,0 0 0,-1 0 0,3-10 0,-4 8 34,0 0 1,-1 0-1,1 0 0,-2 0 0,1 0 0,-1 0 0,0 0 0,-1 0 0,-3-13 1,3 16-149,0 0 0,0-1 0,-1 1 0,0 0 1,1 0-1,-2 1 0,1-1 0,0 1 1,-1-1-1,0 1 0,0 0 0,0 0 1,-1 1-1,-5-5 0,-2 2-6712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427"/>
    </inkml:context>
    <inkml:brush xml:id="br0">
      <inkml:brushProperty name="width" value="0.05" units="cm"/>
      <inkml:brushProperty name="height" value="0.05" units="cm"/>
    </inkml:brush>
  </inkml:definitions>
  <inkml:trace contextRef="#ctx0" brushRef="#br0">1 31 24575,'2'0'0,"0"-1"0,0 1 0,0-1 0,0 0 0,0 1 0,0-1 0,0 0 0,0 0 0,0 0 0,0-1 0,-1 1 0,1 0 0,0-1 0,1-1 0,-2 1 0,1 1 0,0 0 0,-1-1 0,1 1 0,0 0 0,0 0 0,-1 0 0,1 0 0,0 0 0,0 0 0,4 0 0,-6 1 0,1 0 0,-1 0 0,1 0 0,-1 0 0,1 0 0,-1 0 0,1 1 0,-1-1 0,0 0 0,1 0 0,-1 1 0,1-1 0,-1 0 0,0 1 0,1-1 0,-1 0 0,0 1 0,1-1 0,-1 0 0,0 1 0,0-1 0,1 1 0,-1-1 0,0 1 0,0-1 0,0 0 0,0 1 0,1-1 0,-1 1 0,0-1 0,0 1 0,0 0 0,1 20 0,-1-17 0,15 262-1365,-12-240-5461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938"/>
    </inkml:context>
    <inkml:brush xml:id="br0">
      <inkml:brushProperty name="width" value="0.05" units="cm"/>
      <inkml:brushProperty name="height" value="0.05" units="cm"/>
    </inkml:brush>
  </inkml:definitions>
  <inkml:trace contextRef="#ctx0" brushRef="#br0">22 112 24575,'-2'-2'0,"0"0"0,0-1 0,0 1 0,1-1 0,-1 1 0,0-1 0,1 0 0,0 1 0,0-1 0,-1 0 0,2 0 0,-1 0 0,0 0 0,1 0 0,-1 0 0,1 0 0,0 0 0,0 0 0,0 0 0,1-6 0,0 8 0,-1-1 0,1 0 0,0 1 0,-1-1 0,1 0 0,0 1 0,0-1 0,0 1 0,1 0 0,-1-1 0,0 1 0,0 0 0,1 0 0,-1 0 0,1-1 0,-1 2 0,1-1 0,-1 0 0,1 0 0,0 0 0,-1 1 0,1-1 0,0 1 0,0-1 0,-1 1 0,1 0 0,0 0 0,0 0 0,0 0 0,-1 0 0,1 0 0,0 0 0,0 0 0,0 1 0,-1-1 0,3 2 0,4 0 0,0 0 0,0 1 0,0 1 0,-1-1 0,1 1 0,-1 1 0,0-1 0,0 1 0,0 0 0,-1 1 0,0 0 0,0 0 0,0 0 0,-1 0 0,0 1 0,0 0 0,6 12 0,-5-7 0,0 0 0,0 1 0,-1 0 0,-1 0 0,0 0 0,-1 0 0,-1 1 0,0-1 0,0 1 0,-1 15 0,-2-24 0,1 0 0,-1 0 0,-1 0 0,1-1 0,0 1 0,-1 0 0,0-1 0,0 1 0,-4 4 0,6-8 0,-1 0 0,1 0 0,-1 0 0,1 0 0,-1 0 0,1-1 0,-1 1 0,0 0 0,1 0 0,-1-1 0,0 1 0,0-1 0,0 1 0,1-1 0,-1 1 0,0-1 0,0 1 0,0-1 0,0 0 0,0 1 0,0-1 0,0 0 0,0 0 0,0 0 0,0 0 0,0 0 0,0 0 0,0 0 0,0 0 0,0 0 0,0 0 0,0 0 0,0-1 0,0 1 0,0 0 0,0-1 0,1 1 0,-1-1 0,0 1 0,0-1 0,0 1 0,0-1 0,1 0 0,-1 1 0,0-1 0,1 0 0,-1 0 0,0 1 0,1-1 0,-1 0 0,0-1 0,-2-4 0,0 1 0,0 0 0,0-1 0,1 0 0,0 1 0,0-1 0,0 0 0,1 0 0,0 0 0,0 0 0,0 0 0,1 0 0,0-1 0,1-7 0,0 3 0,0-1 0,1 1 0,1 0 0,0-1 0,0 1 0,9-18 0,-6 18 0,0 1 0,1 0 0,-1 1 0,2 0 0,0 0 0,0 0 0,0 1 0,1 0 0,0 1 0,1 0 0,-1 0 0,16-7 0,-19 11 0,1-1 0,0 1 0,0 1 0,1-1 0,-1 1 0,0 1 0,1-1 0,-1 1 0,1 0 0,0 1 0,-1 0 0,1 0 0,-1 1 0,1 0 0,0 0 0,-1 1 0,0 0 0,1 0 0,-1 0 0,8 5 0,-12-5 17,1 0-1,-1 0 0,1 1 0,-1-1 1,0 1-1,0 0 0,0 0 0,-1 0 1,1 0-1,-1 1 0,0-1 0,0 1 1,0-1-1,0 1 0,0 0 0,-1-1 1,1 1-1,-1 0 0,0 0 0,0 5 1,0 0-207,-1-1 0,1 1 1,-2 0-1,1 0 0,-1-1 1,-1 1-1,1-1 1,-5 13-1,0-4-6636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5.108"/>
    </inkml:context>
    <inkml:brush xml:id="br0">
      <inkml:brushProperty name="width" value="0.05" units="cm"/>
      <inkml:brushProperty name="height" value="0.05" units="cm"/>
    </inkml:brush>
  </inkml:definitions>
  <inkml:trace contextRef="#ctx0" brushRef="#br0">25 40 24575,'-2'-4'0,"-1"-5"0,-2-1 0,-2-1 0,-1 5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6.210"/>
    </inkml:context>
    <inkml:brush xml:id="br0">
      <inkml:brushProperty name="width" value="0.05" units="cm"/>
      <inkml:brushProperty name="height" value="0.05" units="cm"/>
    </inkml:brush>
  </inkml:definitions>
  <inkml:trace contextRef="#ctx0" brushRef="#br0">258 212 24575,'3'-3'0,"-1"-1"0,1 1 0,-1-1 0,0 0 0,0 0 0,0 0 0,0 0 0,-1 0 0,1-1 0,-1 1 0,0 0 0,-1-1 0,1 1 0,-1-1 0,0 1 0,0-1 0,0 1 0,0-1 0,-1 1 0,0 0 0,0-1 0,0 1 0,0 0 0,-1 0 0,0-1 0,-3-5 0,3 6 0,0 0 0,0 1 0,0-1 0,0 1 0,-1-1 0,1 1 0,-1 0 0,0 0 0,0 0 0,0 0 0,0 1 0,-1-1 0,1 1 0,-1 0 0,1 0 0,-1 0 0,0 0 0,0 1 0,1-1 0,-1 1 0,0 0 0,-1 0 0,1 1 0,0-1 0,0 1 0,0 0 0,0 0 0,-7 1 0,4 1 0,1 1 0,-1 0 0,0 0 0,0 0 0,1 1 0,0 0 0,0 0 0,0 1 0,0 0 0,1 0 0,0 0 0,0 1 0,0-1 0,1 1 0,-8 12 0,1 1 0,2 0 0,0 0 0,1 0 0,-8 28 0,13-37 0,1-1 0,-1 1 0,2 0 0,-1 0 0,1 0 0,1-1 0,1 14 0,-1-21 0,0 1 0,1-1 0,0 1 0,-1-1 0,1 1 0,0-1 0,0 1 0,0-1 0,1 0 0,-1 0 0,1 0 0,-1 1 0,1-1 0,-1-1 0,1 1 0,0 0 0,0 0 0,0-1 0,0 1 0,0-1 0,1 1 0,-1-1 0,0 0 0,1 0 0,-1 0 0,1 0 0,-1-1 0,1 1 0,-1-1 0,1 1 0,-1-1 0,4 0 0,4 0 0,0 0 0,-1 0 0,1-1 0,0-1 0,-1 1 0,1-2 0,-1 1 0,0-1 0,0-1 0,0 0 0,0 0 0,-1 0 0,1-1 0,-1-1 0,0 1 0,10-11 0,-10 9 0,0-1 0,0-1 0,0 1 0,-2-1 0,1 0 0,-1-1 0,0 1 0,-1-1 0,0-1 0,0 1 0,-1-1 0,-1 1 0,4-21 0,-4 12 0,-2 0 0,0-1 0,-4-35 0,5 67 0,1 0 0,0 1 0,0-1 0,9 18 0,-10-26 0,0 0 0,0 0 0,0 0 0,0-1 0,0 1 0,1-1 0,-1 1 0,1-1 0,0 0 0,0 0 0,0 0 0,1 0 0,-1-1 0,1 1 0,-1-1 0,1 0 0,0 0 0,0 0 0,6 2 0,-8-4 0,0 0 0,0 0 0,0 0 0,-1 0 0,1 0 0,0-1 0,0 1 0,-1 0 0,1-1 0,0 0 0,0 1 0,-1-1 0,1 0 0,-1 0 0,1 0 0,-1 0 0,1 0 0,-1 0 0,1 0 0,-1 0 0,0 0 0,0-1 0,0 1 0,0-1 0,0 1 0,0-1 0,0 1 0,0-1 0,1-2 0,0-1 0,0 0 0,-1 0 0,1 0 0,-1 0 0,1-7 0,-1 58 0,2 0 0,11 55 0,-5-36 0,23 198 0,-59-589 0,24 279 0,2 15 0,-3-14 0,3 0 0,7-72 0,-6 116 0,0 0 0,0 1 0,1-1 0,-1 0 0,0 0 0,1 0 0,-1 1 0,1-1 0,0 0 0,0 1 0,-1-1 0,1 0 0,0 1 0,0-1 0,1 1 0,-1 0 0,0-1 0,0 1 0,1 0 0,-1 0 0,1-1 0,-1 1 0,1 0 0,-1 1 0,1-1 0,2-1 0,-2 2 0,0 0 0,0 0 0,0 0 0,0 1 0,0-1 0,0 0 0,0 1 0,0-1 0,0 1 0,0 0 0,0 0 0,0 0 0,-1 0 0,1 0 0,0 0 0,0 0 0,-1 1 0,1-1 0,-1 1 0,1-1 0,-1 1 0,0-1 0,2 3 0,2 3 0,0 0 0,0 0 0,0 0 0,-1 1 0,0 0 0,-1-1 0,1 2 0,-1-1 0,-1 0 0,0 1 0,0-1 0,-1 1 0,0-1 0,0 1 0,-1 0 0,0-1 0,0 1 0,-1 0 0,0-1 0,-1 1 0,0-1 0,0 1 0,-1-1 0,0 0 0,-1 0 0,1 0 0,-2 0 0,1-1 0,-1 0 0,0 0 0,0 0 0,-1 0 0,-6 5 0,-8 6-1365,2-3-5461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6.676"/>
    </inkml:context>
    <inkml:brush xml:id="br0">
      <inkml:brushProperty name="width" value="0.05" units="cm"/>
      <inkml:brushProperty name="height" value="0.05" units="cm"/>
    </inkml:brush>
  </inkml:definitions>
  <inkml:trace contextRef="#ctx0" brushRef="#br0">33 269 24575,'4'0'0,"-3"-1"0,0 1 0,-1 0 0,1 0 0,0 0 0,-1 0 0,1 0 0,0 0 0,-1 1 0,1-1 0,0 0 0,-1 0 0,1 0 0,0 1 0,-1-1 0,1 0 0,-1 0 0,1 1 0,-1-1 0,1 1 0,-1-1 0,1 1 0,-1-1 0,1 0 0,-1 1 0,1 0 0,-1-1 0,0 1 0,1-1 0,-1 1 0,0-1 0,1 1 0,-1 1 0,9 14 0,-2 1 0,0 0 0,0 1 0,-2-1 0,0 1 0,2 20 0,-1 2 0,-1 70 0,-5-105 0,0 0 0,1 0 0,-1 0 0,-1 1 0,1-1 0,-1 0 0,0 0 0,0 0 0,0 0 0,-1 0 0,-3 8 0,5-13 0,0 1 0,0-1 0,-1 0 0,1 0 0,0 1 0,0-1 0,0 0 0,0 0 0,0 0 0,-1 0 0,1 1 0,0-1 0,0 0 0,0 0 0,-1 0 0,1 0 0,0 0 0,0 1 0,0-1 0,-1 0 0,1 0 0,0 0 0,0 0 0,-1 0 0,1 0 0,0 0 0,0 0 0,-1 0 0,1 0 0,0 0 0,0 0 0,-1 0 0,1 0 0,0 0 0,0 0 0,0 0 0,-1 0 0,1-1 0,0 1 0,0 0 0,-1 0 0,1 0 0,0 0 0,0-1 0,-8-13 0,0-19 0,3 8 0,-29-213 0,31 202 0,1 1 0,3-1 0,0 0 0,12-59 0,-12 89 0,1-1 0,-1 1 0,1 0 0,1-1 0,-1 1 0,1 0 0,1 0 0,-1 1 0,8-11 0,-9 14 0,0 0 0,0 0 0,1 0 0,-1 1 0,0-1 0,1 0 0,-1 1 0,1-1 0,0 1 0,0 0 0,-1 0 0,1 0 0,0 0 0,0 1 0,0-1 0,0 1 0,0 0 0,0 0 0,0 0 0,0 0 0,0 0 0,0 0 0,0 1 0,2 0 0,1 1 0,0 0 0,0 0 0,-1 0 0,1 1 0,-1 0 0,1 0 0,-1 0 0,0 0 0,-1 1 0,1 0 0,0 0 0,-1 0 0,0 1 0,0-1 0,0 1 0,-1 0 0,0 0 0,0 0 0,0 1 0,0-1 0,-1 1 0,0 0 0,0-1 0,0 1 0,-1 0 0,0 0 0,0 0 0,-1 0 0,1 0 0,-1 0 0,-1 0 0,1 0 0,-1 0 0,0 0 0,0 0 0,-1 0 0,0 0 0,0-1 0,0 1 0,-1 0 0,1-1 0,-1 0 0,-7 10 0,-2-4-124,1 0 0,-2-1 0,1 0 0,-1-1 0,-1 0 0,0-1-1,0 0 1,0-2 0,-1 1 0,-30 7 0,-5 0-6702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7.843"/>
    </inkml:context>
    <inkml:brush xml:id="br0">
      <inkml:brushProperty name="width" value="0.05" units="cm"/>
      <inkml:brushProperty name="height" value="0.05" units="cm"/>
    </inkml:brush>
  </inkml:definitions>
  <inkml:trace contextRef="#ctx0" brushRef="#br0">1 9 24575,'0'-1'0,"0"1"0,0 0 0,0-1 0,0 1 0,0 0 0,0-1 0,0 1 0,0 0 0,0 0 0,0-1 0,0 1 0,0 0 0,0-1 0,0 1 0,0 0 0,1 0 0,-1-1 0,0 1 0,0 0 0,0 0 0,1 0 0,-1-1 0,0 1 0,0 0 0,0 0 0,1 0 0,-1-1 0,0 1 0,0 0 0,1 0 0,-1 0 0,0 0 0,1 0 0,-1 0 0,0 0 0,0 0 0,1 0 0,-1 0 0,0-1 0,1 1 0,-1 1 0,0-1 0,0 0 0,1 0 0,-1 0 0,0 0 0,1 0 0,-1 0 0,0 0 0,0 0 0,1 0 0,-1 1 0,1-1 0,12 10 0,-7 2 0,0 1 0,-1 0 0,-1 0 0,0 0 0,-1 0 0,0 1 0,1 16 0,-3-24 0,2 17 0,-1 0 0,-1 0 0,-1 0 0,-1 0 0,-6 34 0,6-55 0,1-1 0,0 0 0,-1 1 0,1-1 0,0 1 0,0-1 0,0 0 0,0 1 0,0-1 0,0 1 0,0-1 0,1 1 0,-1-1 0,0 0 0,1 1 0,-1-1 0,1 0 0,0 1 0,-1-1 0,1 0 0,0 0 0,1 2 0,-1-3 0,1 1 0,-1 0 0,1-1 0,-1 1 0,1-1 0,-1 0 0,1 1 0,0-1 0,-1 0 0,1 0 0,-1 0 0,1 0 0,0 0 0,-1 0 0,1-1 0,-1 1 0,1-1 0,0 1 0,2-2 0,89-27 0,170-32 0,-177 50-682,158-2-1,-235 13-6143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8.432"/>
    </inkml:context>
    <inkml:brush xml:id="br0">
      <inkml:brushProperty name="width" value="0.05" units="cm"/>
      <inkml:brushProperty name="height" value="0.05" units="cm"/>
    </inkml:brush>
  </inkml:definitions>
  <inkml:trace contextRef="#ctx0" brushRef="#br0">0 95 24575,'142'-26'0,"-135"25"0,339-47 0,2 29 0,-347 19 0,0 0 0,0 0 0,0 0 0,1 0 0,-1 0 0,0 0 0,0 0 0,0 0 0,0 1 0,0-1 0,0 0 0,0 1 0,0-1 0,0 1 0,0-1 0,0 1 0,0-1 0,0 1 0,-1 0 0,1 0 0,0-1 0,0 1 0,0 1 0,0 0 0,0 0 0,-1 0 0,1 0 0,-1 0 0,0 1 0,0-1 0,1 0 0,-2 0 0,1 3 0,0 14 0,6 14 0,0 1 0,22 60 0,-12-43 0,-9-32 0,-4-15 0,-2 1 0,1-1 0,0 0 0,-1 0 0,0 1 0,0-1 0,0 1 0,0-1 0,-1 1 0,0 8 0,0-12 0,-1 0 0,0 0 0,0 0 0,0 1 0,0-1 0,1 0 0,-1-1 0,-1 1 0,1 0 0,0 0 0,0 0 0,0-1 0,0 1 0,-1 0 0,1-1 0,0 1 0,0-1 0,-3 1 0,-31 6 0,21-5 0,-28 5-1365,-2 1-5461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0.233"/>
    </inkml:context>
    <inkml:brush xml:id="br0">
      <inkml:brushProperty name="width" value="0.05" units="cm"/>
      <inkml:brushProperty name="height" value="0.05" units="cm"/>
    </inkml:brush>
  </inkml:definitions>
  <inkml:trace contextRef="#ctx0" brushRef="#br0">12 12 24575,'0'-1'0,"0"1"0,0-1 0,0 1 0,0 0 0,0-1 0,0 1 0,0-1 0,0 1 0,0 0 0,0-1 0,0 1 0,0 0 0,0-1 0,0 1 0,0-1 0,-1 1 0,1 0 0,0-1 0,0 1 0,0 0 0,-1-1 0,1 1 0,0 0 0,-1 0 0,1-1 0,0 1 0,0 0 0,-1 0 0,1-1 0,0 1 0,-1 0 0,1 0 0,-1 0 0,1 0 0,-1 0 0,1 0 0,-1 0 0,1 1 0,0-1 0,-1 0 0,1 1 0,0-1 0,-1 1 0,1-1 0,0 0 0,0 1 0,-1-1 0,1 1 0,0-1 0,0 1 0,0-1 0,0 0 0,-1 1 0,1-1 0,0 1 0,0-1 0,0 1 0,0-1 0,0 1 0,0-1 0,0 1 0,0-1 0,1 1 0,-1-1 0,0 1 0,0 0 0,13 114-682,-2 153-1,-11-244-6143</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0.559"/>
    </inkml:context>
    <inkml:brush xml:id="br0">
      <inkml:brushProperty name="width" value="0.05" units="cm"/>
      <inkml:brushProperty name="height" value="0.05" units="cm"/>
    </inkml:brush>
  </inkml:definitions>
  <inkml:trace contextRef="#ctx0" brushRef="#br0">46 295 24575,'-2'-3'0,"0"0"0,0 0 0,0 0 0,-1 0 0,1 0 0,-6-3 0,6 4 0,0 1 0,0 0 0,0-1 0,1 0 0,-1 1 0,0-1 0,1 0 0,-1 0 0,1 0 0,0 0 0,0 0 0,0 0 0,0 0 0,0-1 0,0 1 0,0 0 0,0-3 0,1 4 0,1 0 0,-1 0 0,0 0 0,0 0 0,0 0 0,1 1 0,-1-1 0,1 0 0,-1 0 0,0 0 0,1 0 0,0 1 0,-1-1 0,1 0 0,-1 1 0,1-1 0,0 0 0,-1 1 0,1-1 0,0 1 0,0-1 0,0 1 0,-1-1 0,3 0 0,24-7 0,-23 6 0,343-54 0,-256 45 0,956-119 0,-1023 126-1365,-8 0-5461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1.041"/>
    </inkml:context>
    <inkml:brush xml:id="br0">
      <inkml:brushProperty name="width" value="0.05" units="cm"/>
      <inkml:brushProperty name="height" value="0.05" units="cm"/>
    </inkml:brush>
  </inkml:definitions>
  <inkml:trace contextRef="#ctx0" brushRef="#br0">1 169 24575,'422'-26'0,"-253"7"0,491-72 0,-636 87 0,-12 3 0,1-1 0,-1-1 0,0 0 0,0-1 0,17-7 0,-23 6-1365</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1.350"/>
    </inkml:context>
    <inkml:brush xml:id="br0">
      <inkml:brushProperty name="width" value="0.05" units="cm"/>
      <inkml:brushProperty name="height" value="0.05" units="cm"/>
    </inkml:brush>
  </inkml:definitions>
  <inkml:trace contextRef="#ctx0" brushRef="#br0">8 11 24575,'-4'-10'0,"1"10"0,2 6 0,14 155 195,9 267-1755,-23-411-5266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6A73D-237B-4034-AB8C-962174A8D351}" type="datetimeFigureOut">
              <a:rPr lang="en-US" smtClean="0"/>
              <a:t>7/8/2025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123B04-A11E-4ECA-8C2F-B25EF2142BD0}" type="slidenum">
              <a:rPr lang="en-US" smtClean="0"/>
              <a:t>‹#›</a:t>
            </a:fld>
            <a:endParaRPr lang="en-US"/>
          </a:p>
        </p:txBody>
      </p:sp>
    </p:spTree>
    <p:extLst>
      <p:ext uri="{BB962C8B-B14F-4D97-AF65-F5344CB8AC3E}">
        <p14:creationId xmlns:p14="http://schemas.microsoft.com/office/powerpoint/2010/main" val="146814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a:t>
            </a:fld>
            <a:endParaRPr lang="en-US"/>
          </a:p>
        </p:txBody>
      </p:sp>
    </p:spTree>
    <p:extLst>
      <p:ext uri="{BB962C8B-B14F-4D97-AF65-F5344CB8AC3E}">
        <p14:creationId xmlns:p14="http://schemas.microsoft.com/office/powerpoint/2010/main" val="121925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effectLst/>
              </a:rPr>
              <a:t>cds</a:t>
            </a:r>
            <a:r>
              <a:rPr lang="en-US" sz="1200" b="0" i="0" dirty="0">
                <a:effectLst/>
              </a:rPr>
              <a:t> compile </a:t>
            </a:r>
            <a:r>
              <a:rPr lang="en-US" sz="1200" b="0" i="0" dirty="0" err="1">
                <a:effectLst/>
              </a:rPr>
              <a:t>srv</a:t>
            </a:r>
            <a:r>
              <a:rPr lang="en-US" sz="1200" b="0" i="0" dirty="0">
                <a:effectLst/>
              </a:rPr>
              <a:t> --service all -o docs --to </a:t>
            </a:r>
            <a:r>
              <a:rPr lang="en-US" sz="1200" b="0" i="0" dirty="0" err="1">
                <a:effectLst/>
              </a:rPr>
              <a:t>openapi</a:t>
            </a:r>
            <a:endParaRPr lang="en-US" sz="1200" b="0" i="0">
              <a:effectLst/>
            </a:endParaRPr>
          </a:p>
          <a:p>
            <a:endParaRPr lang="en-IN"/>
          </a:p>
        </p:txBody>
      </p:sp>
      <p:sp>
        <p:nvSpPr>
          <p:cNvPr id="4" name="Slide Number Placeholder 3"/>
          <p:cNvSpPr>
            <a:spLocks noGrp="1"/>
          </p:cNvSpPr>
          <p:nvPr>
            <p:ph type="sldNum" sz="quarter" idx="5"/>
          </p:nvPr>
        </p:nvSpPr>
        <p:spPr/>
        <p:txBody>
          <a:bodyPr/>
          <a:lstStyle/>
          <a:p>
            <a:fld id="{B1123B04-A11E-4ECA-8C2F-B25EF2142BD0}" type="slidenum">
              <a:rPr lang="en-US" smtClean="0"/>
              <a:t>94</a:t>
            </a:fld>
            <a:endParaRPr lang="en-US"/>
          </a:p>
        </p:txBody>
      </p:sp>
    </p:spTree>
    <p:extLst>
      <p:ext uri="{BB962C8B-B14F-4D97-AF65-F5344CB8AC3E}">
        <p14:creationId xmlns:p14="http://schemas.microsoft.com/office/powerpoint/2010/main" val="2184639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6600" y="1123950"/>
            <a:ext cx="5257800" cy="533400"/>
          </a:xfrm>
          <a:prstGeom prst="rect">
            <a:avLst/>
          </a:prstGeom>
        </p:spPr>
        <p:txBody>
          <a:bodyPr vert="horz" lIns="91440" tIns="45720" rIns="91440" bIns="45720" rtlCol="0" anchor="ctr">
            <a:noAutofit/>
          </a:bodyPr>
          <a:lstStyle>
            <a:lvl1pPr algn="r">
              <a:defRPr lang="en-US" sz="3600" dirty="0"/>
            </a:lvl1pPr>
          </a:lstStyle>
          <a:p>
            <a:pPr lvl="0"/>
            <a:r>
              <a:rPr lang="en-US" dirty="0"/>
              <a:t>Click to edit title</a:t>
            </a:r>
          </a:p>
        </p:txBody>
      </p:sp>
      <p:sp>
        <p:nvSpPr>
          <p:cNvPr id="3" name="Subtitle 2"/>
          <p:cNvSpPr>
            <a:spLocks noGrp="1"/>
          </p:cNvSpPr>
          <p:nvPr>
            <p:ph type="subTitle" idx="1"/>
          </p:nvPr>
        </p:nvSpPr>
        <p:spPr>
          <a:xfrm>
            <a:off x="3276600" y="1657350"/>
            <a:ext cx="5257800" cy="914400"/>
          </a:xfrm>
        </p:spPr>
        <p:txBody>
          <a:bodyPr/>
          <a:lstStyle>
            <a:lvl1pPr marL="0" indent="0" algn="r">
              <a:buNone/>
              <a:defRPr>
                <a:solidFill>
                  <a:schemeClr val="bg1">
                    <a:lumMod val="50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64274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95349"/>
            <a:ext cx="5486400" cy="26503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047749"/>
            <a:ext cx="2057400" cy="3546873"/>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457200" y="1047749"/>
            <a:ext cx="6019800" cy="35468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52550"/>
            <a:ext cx="8229600" cy="1295400"/>
          </a:xfrm>
          <a:prstGeom prst="rect">
            <a:avLst/>
          </a:prstGeom>
        </p:spPr>
        <p:txBody>
          <a:bodyPr/>
          <a:lstStyle>
            <a:lvl1pPr algn="l">
              <a:defRPr sz="6000"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457200" y="2647950"/>
            <a:ext cx="8229600" cy="914400"/>
          </a:xfrm>
        </p:spPr>
        <p:txBody>
          <a:bodyPr/>
          <a:lstStyle>
            <a:lvl1pPr marL="0" indent="0" algn="l">
              <a:buNone/>
              <a:defRPr>
                <a:solidFill>
                  <a:schemeClr val="tx1">
                    <a:lumMod val="85000"/>
                    <a:lumOff val="1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33806275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457200" y="4767263"/>
            <a:ext cx="2133600" cy="273844"/>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3200" b="1" cap="none"/>
            </a:lvl1pPr>
          </a:lstStyle>
          <a:p>
            <a:r>
              <a:rPr lang="en-US"/>
              <a:t>Click to edit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228600" y="4767263"/>
            <a:ext cx="2133600" cy="273844"/>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7150"/>
            <a:ext cx="8229600" cy="6096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40386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4648200" y="971550"/>
            <a:ext cx="4038600" cy="3657600"/>
          </a:xfrm>
        </p:spPr>
        <p:txBody>
          <a:bodyPr>
            <a:normAutofit/>
          </a:bodyPr>
          <a:lstStyle>
            <a:lvl1pPr marL="0" inden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60198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57567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539502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152400" y="4781550"/>
            <a:ext cx="2133600" cy="273844"/>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166577" y="209550"/>
            <a:ext cx="8229600" cy="533401"/>
          </a:xfrm>
          <a:prstGeom prst="rect">
            <a:avLst/>
          </a:prstGeom>
        </p:spPr>
        <p:txBody>
          <a:bodyPr/>
          <a:lstStyle>
            <a:lvl1pPr>
              <a:defRPr sz="2600">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0600" y="57150"/>
            <a:ext cx="493786" cy="4877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152400" y="4767263"/>
            <a:ext cx="2133600" cy="273844"/>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150"/>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819150"/>
            <a:ext cx="5111750" cy="37754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733550"/>
            <a:ext cx="3008313" cy="28610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40CB006-912F-44E1-9560-9CBFEBE946EF}" type="datetime4">
              <a:rPr lang="en-US" smtClean="0"/>
              <a:t>July 8, 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50" r:id="rId2"/>
    <p:sldLayoutId id="2147483651" r:id="rId3"/>
    <p:sldLayoutId id="2147483652" r:id="rId4"/>
    <p:sldLayoutId id="2147483672" r:id="rId5"/>
    <p:sldLayoutId id="2147483673" r:id="rId6"/>
    <p:sldLayoutId id="2147483654" r:id="rId7"/>
    <p:sldLayoutId id="2147483655" r:id="rId8"/>
    <p:sldLayoutId id="2147483656" r:id="rId9"/>
    <p:sldLayoutId id="2147483657" r:id="rId10"/>
    <p:sldLayoutId id="2147483658" r:id="rId11"/>
    <p:sldLayoutId id="2147483659" r:id="rId12"/>
    <p:sldLayoutId id="2147483675" r:id="rId13"/>
  </p:sldLayoutIdLst>
  <p:hf hdr="0"/>
  <p:txStyles>
    <p:titleStyle>
      <a:lvl1pPr algn="l" defTabSz="914400" rtl="0" eaLnBrk="1" latinLnBrk="0" hangingPunct="1">
        <a:spcBef>
          <a:spcPct val="0"/>
        </a:spcBef>
        <a:buNone/>
        <a:defRPr lang="en-US" sz="2800"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de-de/foto/mann-zeigt-laptop-computer-2182981/" TargetMode="Externa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www.pexels.com/video/call-center-agents-talking-to-customers-while-using-cellphone-and-laptop-7682761/" TargetMode="Externa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17" Type="http://schemas.openxmlformats.org/officeDocument/2006/relationships/image" Target="../media/image1560.png"/><Relationship Id="rId21" Type="http://schemas.openxmlformats.org/officeDocument/2006/relationships/image" Target="../media/image15120.png"/><Relationship Id="rId42" Type="http://schemas.openxmlformats.org/officeDocument/2006/relationships/customXml" Target="../ink/ink1442.xml"/><Relationship Id="rId63" Type="http://schemas.openxmlformats.org/officeDocument/2006/relationships/image" Target="../media/image1533.png"/><Relationship Id="rId84" Type="http://schemas.openxmlformats.org/officeDocument/2006/relationships/customXml" Target="../ink/ink1463.xml"/><Relationship Id="rId138" Type="http://schemas.openxmlformats.org/officeDocument/2006/relationships/customXml" Target="../ink/ink1490.xml"/><Relationship Id="rId159" Type="http://schemas.openxmlformats.org/officeDocument/2006/relationships/image" Target="../media/image1581.png"/><Relationship Id="rId170" Type="http://schemas.openxmlformats.org/officeDocument/2006/relationships/customXml" Target="../ink/ink1506.xml"/><Relationship Id="rId191" Type="http://schemas.openxmlformats.org/officeDocument/2006/relationships/image" Target="../media/image1597.png"/><Relationship Id="rId205" Type="http://schemas.openxmlformats.org/officeDocument/2006/relationships/image" Target="../media/image1604.png"/><Relationship Id="rId226" Type="http://schemas.openxmlformats.org/officeDocument/2006/relationships/customXml" Target="../ink/ink1534.xml"/><Relationship Id="rId247" Type="http://schemas.openxmlformats.org/officeDocument/2006/relationships/customXml" Target="../ink/ink1545.xml"/><Relationship Id="rId107" Type="http://schemas.openxmlformats.org/officeDocument/2006/relationships/image" Target="../media/image1555.png"/><Relationship Id="rId11" Type="http://schemas.openxmlformats.org/officeDocument/2006/relationships/image" Target="../media/image15070.png"/><Relationship Id="rId32" Type="http://schemas.openxmlformats.org/officeDocument/2006/relationships/customXml" Target="../ink/ink1437.xml"/><Relationship Id="rId53" Type="http://schemas.openxmlformats.org/officeDocument/2006/relationships/image" Target="../media/image1528.png"/><Relationship Id="rId74" Type="http://schemas.openxmlformats.org/officeDocument/2006/relationships/customXml" Target="../ink/ink1458.xml"/><Relationship Id="rId128" Type="http://schemas.openxmlformats.org/officeDocument/2006/relationships/customXml" Target="../ink/ink1485.xml"/><Relationship Id="rId149" Type="http://schemas.openxmlformats.org/officeDocument/2006/relationships/image" Target="../media/image1576.png"/><Relationship Id="rId5" Type="http://schemas.openxmlformats.org/officeDocument/2006/relationships/image" Target="../media/image15040.png"/><Relationship Id="rId95" Type="http://schemas.openxmlformats.org/officeDocument/2006/relationships/image" Target="../media/image1549.png"/><Relationship Id="rId160" Type="http://schemas.openxmlformats.org/officeDocument/2006/relationships/customXml" Target="../ink/ink1501.xml"/><Relationship Id="rId181" Type="http://schemas.openxmlformats.org/officeDocument/2006/relationships/image" Target="../media/image1592.png"/><Relationship Id="rId216" Type="http://schemas.openxmlformats.org/officeDocument/2006/relationships/customXml" Target="../ink/ink1529.xml"/><Relationship Id="rId237" Type="http://schemas.openxmlformats.org/officeDocument/2006/relationships/customXml" Target="../ink/ink1540.xml"/><Relationship Id="rId22" Type="http://schemas.openxmlformats.org/officeDocument/2006/relationships/customXml" Target="../ink/ink1432.xml"/><Relationship Id="rId43" Type="http://schemas.openxmlformats.org/officeDocument/2006/relationships/image" Target="../media/image1523.png"/><Relationship Id="rId64" Type="http://schemas.openxmlformats.org/officeDocument/2006/relationships/customXml" Target="../ink/ink1453.xml"/><Relationship Id="rId118" Type="http://schemas.openxmlformats.org/officeDocument/2006/relationships/customXml" Target="../ink/ink1480.xml"/><Relationship Id="rId139" Type="http://schemas.openxmlformats.org/officeDocument/2006/relationships/image" Target="../media/image1571.png"/><Relationship Id="rId85" Type="http://schemas.openxmlformats.org/officeDocument/2006/relationships/image" Target="../media/image1544.png"/><Relationship Id="rId150" Type="http://schemas.openxmlformats.org/officeDocument/2006/relationships/customXml" Target="../ink/ink1496.xml"/><Relationship Id="rId171" Type="http://schemas.openxmlformats.org/officeDocument/2006/relationships/image" Target="../media/image1587.png"/><Relationship Id="rId192" Type="http://schemas.openxmlformats.org/officeDocument/2006/relationships/customXml" Target="../ink/ink1517.xml"/><Relationship Id="rId206" Type="http://schemas.openxmlformats.org/officeDocument/2006/relationships/customXml" Target="../ink/ink1524.xml"/><Relationship Id="rId227" Type="http://schemas.openxmlformats.org/officeDocument/2006/relationships/image" Target="../media/image1615.png"/><Relationship Id="rId248" Type="http://schemas.openxmlformats.org/officeDocument/2006/relationships/image" Target="../media/image1625.png"/><Relationship Id="rId12" Type="http://schemas.openxmlformats.org/officeDocument/2006/relationships/customXml" Target="../ink/ink1427.xml"/><Relationship Id="rId33" Type="http://schemas.openxmlformats.org/officeDocument/2006/relationships/image" Target="../media/image15180.png"/><Relationship Id="rId108" Type="http://schemas.openxmlformats.org/officeDocument/2006/relationships/customXml" Target="../ink/ink1475.xml"/><Relationship Id="rId129" Type="http://schemas.openxmlformats.org/officeDocument/2006/relationships/image" Target="../media/image1566.png"/><Relationship Id="rId54" Type="http://schemas.openxmlformats.org/officeDocument/2006/relationships/customXml" Target="../ink/ink1448.xml"/><Relationship Id="rId75" Type="http://schemas.openxmlformats.org/officeDocument/2006/relationships/image" Target="../media/image1539.png"/><Relationship Id="rId96" Type="http://schemas.openxmlformats.org/officeDocument/2006/relationships/customXml" Target="../ink/ink1469.xml"/><Relationship Id="rId140" Type="http://schemas.openxmlformats.org/officeDocument/2006/relationships/customXml" Target="../ink/ink1491.xml"/><Relationship Id="rId161" Type="http://schemas.openxmlformats.org/officeDocument/2006/relationships/image" Target="../media/image1582.png"/><Relationship Id="rId182" Type="http://schemas.openxmlformats.org/officeDocument/2006/relationships/customXml" Target="../ink/ink1512.xml"/><Relationship Id="rId217" Type="http://schemas.openxmlformats.org/officeDocument/2006/relationships/image" Target="../media/image1610.png"/><Relationship Id="rId6" Type="http://schemas.openxmlformats.org/officeDocument/2006/relationships/customXml" Target="../ink/ink1424.xml"/><Relationship Id="rId238" Type="http://schemas.openxmlformats.org/officeDocument/2006/relationships/image" Target="../media/image1620.png"/><Relationship Id="rId23" Type="http://schemas.openxmlformats.org/officeDocument/2006/relationships/image" Target="../media/image15130.png"/><Relationship Id="rId119" Type="http://schemas.openxmlformats.org/officeDocument/2006/relationships/image" Target="../media/image1561.png"/><Relationship Id="rId44" Type="http://schemas.openxmlformats.org/officeDocument/2006/relationships/customXml" Target="../ink/ink1443.xml"/><Relationship Id="rId65" Type="http://schemas.openxmlformats.org/officeDocument/2006/relationships/image" Target="../media/image1534.png"/><Relationship Id="rId86" Type="http://schemas.openxmlformats.org/officeDocument/2006/relationships/customXml" Target="../ink/ink1464.xml"/><Relationship Id="rId130" Type="http://schemas.openxmlformats.org/officeDocument/2006/relationships/customXml" Target="../ink/ink1486.xml"/><Relationship Id="rId151" Type="http://schemas.openxmlformats.org/officeDocument/2006/relationships/image" Target="../media/image1577.png"/><Relationship Id="rId172" Type="http://schemas.openxmlformats.org/officeDocument/2006/relationships/customXml" Target="../ink/ink1507.xml"/><Relationship Id="rId193" Type="http://schemas.openxmlformats.org/officeDocument/2006/relationships/image" Target="../media/image1598.png"/><Relationship Id="rId207" Type="http://schemas.openxmlformats.org/officeDocument/2006/relationships/image" Target="../media/image1605.png"/><Relationship Id="rId228" Type="http://schemas.openxmlformats.org/officeDocument/2006/relationships/customXml" Target="../ink/ink1535.xml"/><Relationship Id="rId249" Type="http://schemas.openxmlformats.org/officeDocument/2006/relationships/customXml" Target="../ink/ink1546.xml"/><Relationship Id="rId13" Type="http://schemas.openxmlformats.org/officeDocument/2006/relationships/image" Target="../media/image15080.png"/><Relationship Id="rId109" Type="http://schemas.openxmlformats.org/officeDocument/2006/relationships/image" Target="../media/image1556.png"/><Relationship Id="rId34" Type="http://schemas.openxmlformats.org/officeDocument/2006/relationships/customXml" Target="../ink/ink1438.xml"/><Relationship Id="rId55" Type="http://schemas.openxmlformats.org/officeDocument/2006/relationships/image" Target="../media/image1529.png"/><Relationship Id="rId76" Type="http://schemas.openxmlformats.org/officeDocument/2006/relationships/customXml" Target="../ink/ink1459.xml"/><Relationship Id="rId97" Type="http://schemas.openxmlformats.org/officeDocument/2006/relationships/image" Target="../media/image1550.png"/><Relationship Id="rId120" Type="http://schemas.openxmlformats.org/officeDocument/2006/relationships/customXml" Target="../ink/ink1481.xml"/><Relationship Id="rId141" Type="http://schemas.openxmlformats.org/officeDocument/2006/relationships/image" Target="../media/image1572.png"/><Relationship Id="rId7" Type="http://schemas.openxmlformats.org/officeDocument/2006/relationships/image" Target="../media/image15050.png"/><Relationship Id="rId162" Type="http://schemas.openxmlformats.org/officeDocument/2006/relationships/customXml" Target="../ink/ink1502.xml"/><Relationship Id="rId183" Type="http://schemas.openxmlformats.org/officeDocument/2006/relationships/image" Target="../media/image1593.png"/><Relationship Id="rId218" Type="http://schemas.openxmlformats.org/officeDocument/2006/relationships/customXml" Target="../ink/ink1530.xml"/><Relationship Id="rId239" Type="http://schemas.openxmlformats.org/officeDocument/2006/relationships/customXml" Target="../ink/ink1541.xml"/><Relationship Id="rId250" Type="http://schemas.openxmlformats.org/officeDocument/2006/relationships/image" Target="../media/image1626.png"/><Relationship Id="rId24" Type="http://schemas.openxmlformats.org/officeDocument/2006/relationships/customXml" Target="../ink/ink1433.xml"/><Relationship Id="rId45" Type="http://schemas.openxmlformats.org/officeDocument/2006/relationships/image" Target="../media/image1524.png"/><Relationship Id="rId66" Type="http://schemas.openxmlformats.org/officeDocument/2006/relationships/customXml" Target="../ink/ink1454.xml"/><Relationship Id="rId87" Type="http://schemas.openxmlformats.org/officeDocument/2006/relationships/image" Target="../media/image1545.png"/><Relationship Id="rId110" Type="http://schemas.openxmlformats.org/officeDocument/2006/relationships/customXml" Target="../ink/ink1476.xml"/><Relationship Id="rId131" Type="http://schemas.openxmlformats.org/officeDocument/2006/relationships/image" Target="../media/image1567.png"/><Relationship Id="rId152" Type="http://schemas.openxmlformats.org/officeDocument/2006/relationships/customXml" Target="../ink/ink1497.xml"/><Relationship Id="rId173" Type="http://schemas.openxmlformats.org/officeDocument/2006/relationships/image" Target="../media/image1588.png"/><Relationship Id="rId194" Type="http://schemas.openxmlformats.org/officeDocument/2006/relationships/customXml" Target="../ink/ink1518.xml"/><Relationship Id="rId208" Type="http://schemas.openxmlformats.org/officeDocument/2006/relationships/customXml" Target="../ink/ink1525.xml"/><Relationship Id="rId229" Type="http://schemas.openxmlformats.org/officeDocument/2006/relationships/image" Target="../media/image1616.png"/><Relationship Id="rId240" Type="http://schemas.openxmlformats.org/officeDocument/2006/relationships/image" Target="../media/image1621.png"/><Relationship Id="rId14" Type="http://schemas.openxmlformats.org/officeDocument/2006/relationships/customXml" Target="../ink/ink1428.xml"/><Relationship Id="rId35" Type="http://schemas.openxmlformats.org/officeDocument/2006/relationships/image" Target="../media/image1519.png"/><Relationship Id="rId56" Type="http://schemas.openxmlformats.org/officeDocument/2006/relationships/customXml" Target="../ink/ink1449.xml"/><Relationship Id="rId77" Type="http://schemas.openxmlformats.org/officeDocument/2006/relationships/image" Target="../media/image1540.png"/><Relationship Id="rId100" Type="http://schemas.openxmlformats.org/officeDocument/2006/relationships/customXml" Target="../ink/ink1471.xml"/><Relationship Id="rId8" Type="http://schemas.openxmlformats.org/officeDocument/2006/relationships/customXml" Target="../ink/ink1425.xml"/><Relationship Id="rId98" Type="http://schemas.openxmlformats.org/officeDocument/2006/relationships/customXml" Target="../ink/ink1470.xml"/><Relationship Id="rId121" Type="http://schemas.openxmlformats.org/officeDocument/2006/relationships/image" Target="../media/image1562.png"/><Relationship Id="rId142" Type="http://schemas.openxmlformats.org/officeDocument/2006/relationships/customXml" Target="../ink/ink1492.xml"/><Relationship Id="rId163" Type="http://schemas.openxmlformats.org/officeDocument/2006/relationships/image" Target="../media/image1583.png"/><Relationship Id="rId184" Type="http://schemas.openxmlformats.org/officeDocument/2006/relationships/customXml" Target="../ink/ink1513.xml"/><Relationship Id="rId219" Type="http://schemas.openxmlformats.org/officeDocument/2006/relationships/image" Target="../media/image1611.png"/><Relationship Id="rId230" Type="http://schemas.openxmlformats.org/officeDocument/2006/relationships/customXml" Target="../ink/ink1536.xml"/><Relationship Id="rId251" Type="http://schemas.openxmlformats.org/officeDocument/2006/relationships/customXml" Target="../ink/ink1547.xml"/><Relationship Id="rId25" Type="http://schemas.openxmlformats.org/officeDocument/2006/relationships/image" Target="../media/image15140.png"/><Relationship Id="rId46" Type="http://schemas.openxmlformats.org/officeDocument/2006/relationships/customXml" Target="../ink/ink1444.xml"/><Relationship Id="rId67" Type="http://schemas.openxmlformats.org/officeDocument/2006/relationships/image" Target="../media/image1535.png"/><Relationship Id="rId88" Type="http://schemas.openxmlformats.org/officeDocument/2006/relationships/customXml" Target="../ink/ink1465.xml"/><Relationship Id="rId111" Type="http://schemas.openxmlformats.org/officeDocument/2006/relationships/image" Target="../media/image1557.png"/><Relationship Id="rId132" Type="http://schemas.openxmlformats.org/officeDocument/2006/relationships/customXml" Target="../ink/ink1487.xml"/><Relationship Id="rId153" Type="http://schemas.openxmlformats.org/officeDocument/2006/relationships/image" Target="../media/image1578.png"/><Relationship Id="rId174" Type="http://schemas.openxmlformats.org/officeDocument/2006/relationships/customXml" Target="../ink/ink1508.xml"/><Relationship Id="rId195" Type="http://schemas.openxmlformats.org/officeDocument/2006/relationships/image" Target="../media/image1599.png"/><Relationship Id="rId209" Type="http://schemas.openxmlformats.org/officeDocument/2006/relationships/image" Target="../media/image1606.png"/><Relationship Id="rId220" Type="http://schemas.openxmlformats.org/officeDocument/2006/relationships/customXml" Target="../ink/ink1531.xml"/><Relationship Id="rId241" Type="http://schemas.openxmlformats.org/officeDocument/2006/relationships/customXml" Target="../ink/ink1542.xml"/><Relationship Id="rId15" Type="http://schemas.openxmlformats.org/officeDocument/2006/relationships/image" Target="../media/image15090.png"/><Relationship Id="rId36" Type="http://schemas.openxmlformats.org/officeDocument/2006/relationships/customXml" Target="../ink/ink1439.xml"/><Relationship Id="rId57" Type="http://schemas.openxmlformats.org/officeDocument/2006/relationships/image" Target="../media/image1530.png"/><Relationship Id="rId78" Type="http://schemas.openxmlformats.org/officeDocument/2006/relationships/customXml" Target="../ink/ink1460.xml"/><Relationship Id="rId99" Type="http://schemas.openxmlformats.org/officeDocument/2006/relationships/image" Target="../media/image1551.png"/><Relationship Id="rId101" Type="http://schemas.openxmlformats.org/officeDocument/2006/relationships/image" Target="../media/image1552.png"/><Relationship Id="rId122" Type="http://schemas.openxmlformats.org/officeDocument/2006/relationships/customXml" Target="../ink/ink1482.xml"/><Relationship Id="rId143" Type="http://schemas.openxmlformats.org/officeDocument/2006/relationships/image" Target="../media/image1573.png"/><Relationship Id="rId164" Type="http://schemas.openxmlformats.org/officeDocument/2006/relationships/customXml" Target="../ink/ink1503.xml"/><Relationship Id="rId185" Type="http://schemas.openxmlformats.org/officeDocument/2006/relationships/image" Target="../media/image1594.png"/><Relationship Id="rId4" Type="http://schemas.openxmlformats.org/officeDocument/2006/relationships/customXml" Target="../ink/ink1423.xml"/><Relationship Id="rId9" Type="http://schemas.openxmlformats.org/officeDocument/2006/relationships/image" Target="../media/image15060.png"/><Relationship Id="rId180" Type="http://schemas.openxmlformats.org/officeDocument/2006/relationships/customXml" Target="../ink/ink1511.xml"/><Relationship Id="rId210" Type="http://schemas.openxmlformats.org/officeDocument/2006/relationships/customXml" Target="../ink/ink1526.xml"/><Relationship Id="rId215" Type="http://schemas.openxmlformats.org/officeDocument/2006/relationships/image" Target="../media/image1609.png"/><Relationship Id="rId236" Type="http://schemas.openxmlformats.org/officeDocument/2006/relationships/image" Target="../media/image1619.png"/><Relationship Id="rId26" Type="http://schemas.openxmlformats.org/officeDocument/2006/relationships/customXml" Target="../ink/ink1434.xml"/><Relationship Id="rId231" Type="http://schemas.openxmlformats.org/officeDocument/2006/relationships/image" Target="../media/image1617.png"/><Relationship Id="rId47" Type="http://schemas.openxmlformats.org/officeDocument/2006/relationships/image" Target="../media/image1525.png"/><Relationship Id="rId68" Type="http://schemas.openxmlformats.org/officeDocument/2006/relationships/customXml" Target="../ink/ink1455.xml"/><Relationship Id="rId89" Type="http://schemas.openxmlformats.org/officeDocument/2006/relationships/image" Target="../media/image1546.png"/><Relationship Id="rId112" Type="http://schemas.openxmlformats.org/officeDocument/2006/relationships/customXml" Target="../ink/ink1477.xml"/><Relationship Id="rId133" Type="http://schemas.openxmlformats.org/officeDocument/2006/relationships/image" Target="../media/image1568.png"/><Relationship Id="rId154" Type="http://schemas.openxmlformats.org/officeDocument/2006/relationships/customXml" Target="../ink/ink1498.xml"/><Relationship Id="rId175" Type="http://schemas.openxmlformats.org/officeDocument/2006/relationships/image" Target="../media/image1589.png"/><Relationship Id="rId196" Type="http://schemas.openxmlformats.org/officeDocument/2006/relationships/customXml" Target="../ink/ink1519.xml"/><Relationship Id="rId200" Type="http://schemas.openxmlformats.org/officeDocument/2006/relationships/customXml" Target="../ink/ink1521.xml"/><Relationship Id="rId16" Type="http://schemas.openxmlformats.org/officeDocument/2006/relationships/customXml" Target="../ink/ink1429.xml"/><Relationship Id="rId221" Type="http://schemas.openxmlformats.org/officeDocument/2006/relationships/image" Target="../media/image1612.png"/><Relationship Id="rId242" Type="http://schemas.openxmlformats.org/officeDocument/2006/relationships/image" Target="../media/image1622.png"/><Relationship Id="rId37" Type="http://schemas.openxmlformats.org/officeDocument/2006/relationships/image" Target="../media/image1520.png"/><Relationship Id="rId58" Type="http://schemas.openxmlformats.org/officeDocument/2006/relationships/customXml" Target="../ink/ink1450.xml"/><Relationship Id="rId79" Type="http://schemas.openxmlformats.org/officeDocument/2006/relationships/image" Target="../media/image1541.png"/><Relationship Id="rId102" Type="http://schemas.openxmlformats.org/officeDocument/2006/relationships/customXml" Target="../ink/ink1472.xml"/><Relationship Id="rId123" Type="http://schemas.openxmlformats.org/officeDocument/2006/relationships/image" Target="../media/image1563.png"/><Relationship Id="rId144" Type="http://schemas.openxmlformats.org/officeDocument/2006/relationships/customXml" Target="../ink/ink1493.xml"/><Relationship Id="rId90" Type="http://schemas.openxmlformats.org/officeDocument/2006/relationships/customXml" Target="../ink/ink1466.xml"/><Relationship Id="rId165" Type="http://schemas.openxmlformats.org/officeDocument/2006/relationships/image" Target="../media/image1584.png"/><Relationship Id="rId186" Type="http://schemas.openxmlformats.org/officeDocument/2006/relationships/customXml" Target="../ink/ink1514.xml"/><Relationship Id="rId211" Type="http://schemas.openxmlformats.org/officeDocument/2006/relationships/image" Target="../media/image1607.png"/><Relationship Id="rId232" Type="http://schemas.openxmlformats.org/officeDocument/2006/relationships/customXml" Target="../ink/ink1537.xml"/><Relationship Id="rId27" Type="http://schemas.openxmlformats.org/officeDocument/2006/relationships/image" Target="../media/image15150.png"/><Relationship Id="rId48" Type="http://schemas.openxmlformats.org/officeDocument/2006/relationships/customXml" Target="../ink/ink1445.xml"/><Relationship Id="rId69" Type="http://schemas.openxmlformats.org/officeDocument/2006/relationships/image" Target="../media/image1536.png"/><Relationship Id="rId113" Type="http://schemas.openxmlformats.org/officeDocument/2006/relationships/image" Target="../media/image1558.png"/><Relationship Id="rId134" Type="http://schemas.openxmlformats.org/officeDocument/2006/relationships/customXml" Target="../ink/ink1488.xml"/><Relationship Id="rId80" Type="http://schemas.openxmlformats.org/officeDocument/2006/relationships/customXml" Target="../ink/ink1461.xml"/><Relationship Id="rId155" Type="http://schemas.openxmlformats.org/officeDocument/2006/relationships/image" Target="../media/image1579.png"/><Relationship Id="rId176" Type="http://schemas.openxmlformats.org/officeDocument/2006/relationships/customXml" Target="../ink/ink1509.xml"/><Relationship Id="rId197" Type="http://schemas.openxmlformats.org/officeDocument/2006/relationships/image" Target="../media/image1600.png"/><Relationship Id="rId201" Type="http://schemas.openxmlformats.org/officeDocument/2006/relationships/image" Target="../media/image1602.png"/><Relationship Id="rId222" Type="http://schemas.openxmlformats.org/officeDocument/2006/relationships/customXml" Target="../ink/ink1532.xml"/><Relationship Id="rId243" Type="http://schemas.openxmlformats.org/officeDocument/2006/relationships/customXml" Target="../ink/ink1543.xml"/><Relationship Id="rId17" Type="http://schemas.openxmlformats.org/officeDocument/2006/relationships/image" Target="../media/image15100.png"/><Relationship Id="rId38" Type="http://schemas.openxmlformats.org/officeDocument/2006/relationships/customXml" Target="../ink/ink1440.xml"/><Relationship Id="rId59" Type="http://schemas.openxmlformats.org/officeDocument/2006/relationships/image" Target="../media/image1531.png"/><Relationship Id="rId103" Type="http://schemas.openxmlformats.org/officeDocument/2006/relationships/image" Target="../media/image1553.png"/><Relationship Id="rId124" Type="http://schemas.openxmlformats.org/officeDocument/2006/relationships/customXml" Target="../ink/ink1483.xml"/><Relationship Id="rId70" Type="http://schemas.openxmlformats.org/officeDocument/2006/relationships/customXml" Target="../ink/ink1456.xml"/><Relationship Id="rId91" Type="http://schemas.openxmlformats.org/officeDocument/2006/relationships/image" Target="../media/image1547.png"/><Relationship Id="rId145" Type="http://schemas.openxmlformats.org/officeDocument/2006/relationships/image" Target="../media/image1574.png"/><Relationship Id="rId166" Type="http://schemas.openxmlformats.org/officeDocument/2006/relationships/customXml" Target="../ink/ink1504.xml"/><Relationship Id="rId187" Type="http://schemas.openxmlformats.org/officeDocument/2006/relationships/image" Target="../media/image1595.png"/><Relationship Id="rId1" Type="http://schemas.openxmlformats.org/officeDocument/2006/relationships/slideLayout" Target="../slideLayouts/slideLayout7.xml"/><Relationship Id="rId212" Type="http://schemas.openxmlformats.org/officeDocument/2006/relationships/customXml" Target="../ink/ink1527.xml"/><Relationship Id="rId233" Type="http://schemas.openxmlformats.org/officeDocument/2006/relationships/customXml" Target="../ink/ink1538.xml"/><Relationship Id="rId28" Type="http://schemas.openxmlformats.org/officeDocument/2006/relationships/customXml" Target="../ink/ink1435.xml"/><Relationship Id="rId49" Type="http://schemas.openxmlformats.org/officeDocument/2006/relationships/image" Target="../media/image1526.png"/><Relationship Id="rId114" Type="http://schemas.openxmlformats.org/officeDocument/2006/relationships/customXml" Target="../ink/ink1478.xml"/><Relationship Id="rId60" Type="http://schemas.openxmlformats.org/officeDocument/2006/relationships/customXml" Target="../ink/ink1451.xml"/><Relationship Id="rId81" Type="http://schemas.openxmlformats.org/officeDocument/2006/relationships/image" Target="../media/image1542.png"/><Relationship Id="rId135" Type="http://schemas.openxmlformats.org/officeDocument/2006/relationships/image" Target="../media/image1569.png"/><Relationship Id="rId156" Type="http://schemas.openxmlformats.org/officeDocument/2006/relationships/customXml" Target="../ink/ink1499.xml"/><Relationship Id="rId177" Type="http://schemas.openxmlformats.org/officeDocument/2006/relationships/image" Target="../media/image1590.png"/><Relationship Id="rId198" Type="http://schemas.openxmlformats.org/officeDocument/2006/relationships/customXml" Target="../ink/ink1520.xml"/><Relationship Id="rId202" Type="http://schemas.openxmlformats.org/officeDocument/2006/relationships/customXml" Target="../ink/ink1522.xml"/><Relationship Id="rId223" Type="http://schemas.openxmlformats.org/officeDocument/2006/relationships/image" Target="../media/image1613.png"/><Relationship Id="rId244" Type="http://schemas.openxmlformats.org/officeDocument/2006/relationships/image" Target="../media/image1623.png"/><Relationship Id="rId18" Type="http://schemas.openxmlformats.org/officeDocument/2006/relationships/customXml" Target="../ink/ink1430.xml"/><Relationship Id="rId39" Type="http://schemas.openxmlformats.org/officeDocument/2006/relationships/image" Target="../media/image1521.png"/><Relationship Id="rId50" Type="http://schemas.openxmlformats.org/officeDocument/2006/relationships/customXml" Target="../ink/ink1446.xml"/><Relationship Id="rId104" Type="http://schemas.openxmlformats.org/officeDocument/2006/relationships/customXml" Target="../ink/ink1473.xml"/><Relationship Id="rId125" Type="http://schemas.openxmlformats.org/officeDocument/2006/relationships/image" Target="../media/image1564.png"/><Relationship Id="rId146" Type="http://schemas.openxmlformats.org/officeDocument/2006/relationships/customXml" Target="../ink/ink1494.xml"/><Relationship Id="rId167" Type="http://schemas.openxmlformats.org/officeDocument/2006/relationships/image" Target="../media/image1585.png"/><Relationship Id="rId188" Type="http://schemas.openxmlformats.org/officeDocument/2006/relationships/customXml" Target="../ink/ink1515.xml"/><Relationship Id="rId71" Type="http://schemas.openxmlformats.org/officeDocument/2006/relationships/image" Target="../media/image1537.png"/><Relationship Id="rId92" Type="http://schemas.openxmlformats.org/officeDocument/2006/relationships/customXml" Target="../ink/ink1467.xml"/><Relationship Id="rId213" Type="http://schemas.openxmlformats.org/officeDocument/2006/relationships/image" Target="../media/image1608.png"/><Relationship Id="rId234" Type="http://schemas.openxmlformats.org/officeDocument/2006/relationships/image" Target="../media/image1618.png"/><Relationship Id="rId2" Type="http://schemas.openxmlformats.org/officeDocument/2006/relationships/customXml" Target="../ink/ink1422.xml"/><Relationship Id="rId29" Type="http://schemas.openxmlformats.org/officeDocument/2006/relationships/image" Target="../media/image15160.png"/><Relationship Id="rId40" Type="http://schemas.openxmlformats.org/officeDocument/2006/relationships/customXml" Target="../ink/ink1441.xml"/><Relationship Id="rId115" Type="http://schemas.openxmlformats.org/officeDocument/2006/relationships/image" Target="../media/image1559.png"/><Relationship Id="rId136" Type="http://schemas.openxmlformats.org/officeDocument/2006/relationships/customXml" Target="../ink/ink1489.xml"/><Relationship Id="rId157" Type="http://schemas.openxmlformats.org/officeDocument/2006/relationships/image" Target="../media/image1580.png"/><Relationship Id="rId178" Type="http://schemas.openxmlformats.org/officeDocument/2006/relationships/customXml" Target="../ink/ink1510.xml"/><Relationship Id="rId61" Type="http://schemas.openxmlformats.org/officeDocument/2006/relationships/image" Target="../media/image1532.png"/><Relationship Id="rId82" Type="http://schemas.openxmlformats.org/officeDocument/2006/relationships/customXml" Target="../ink/ink1462.xml"/><Relationship Id="rId199" Type="http://schemas.openxmlformats.org/officeDocument/2006/relationships/image" Target="../media/image1601.png"/><Relationship Id="rId203" Type="http://schemas.openxmlformats.org/officeDocument/2006/relationships/image" Target="../media/image1603.png"/><Relationship Id="rId19" Type="http://schemas.openxmlformats.org/officeDocument/2006/relationships/image" Target="../media/image15110.png"/><Relationship Id="rId224" Type="http://schemas.openxmlformats.org/officeDocument/2006/relationships/customXml" Target="../ink/ink1533.xml"/><Relationship Id="rId245" Type="http://schemas.openxmlformats.org/officeDocument/2006/relationships/customXml" Target="../ink/ink1544.xml"/><Relationship Id="rId30" Type="http://schemas.openxmlformats.org/officeDocument/2006/relationships/customXml" Target="../ink/ink1436.xml"/><Relationship Id="rId105" Type="http://schemas.openxmlformats.org/officeDocument/2006/relationships/image" Target="../media/image1554.png"/><Relationship Id="rId126" Type="http://schemas.openxmlformats.org/officeDocument/2006/relationships/customXml" Target="../ink/ink1484.xml"/><Relationship Id="rId147" Type="http://schemas.openxmlformats.org/officeDocument/2006/relationships/image" Target="../media/image1575.png"/><Relationship Id="rId168" Type="http://schemas.openxmlformats.org/officeDocument/2006/relationships/customXml" Target="../ink/ink1505.xml"/><Relationship Id="rId51" Type="http://schemas.openxmlformats.org/officeDocument/2006/relationships/image" Target="../media/image1527.png"/><Relationship Id="rId72" Type="http://schemas.openxmlformats.org/officeDocument/2006/relationships/customXml" Target="../ink/ink1457.xml"/><Relationship Id="rId93" Type="http://schemas.openxmlformats.org/officeDocument/2006/relationships/image" Target="../media/image1548.png"/><Relationship Id="rId189" Type="http://schemas.openxmlformats.org/officeDocument/2006/relationships/image" Target="../media/image1596.png"/><Relationship Id="rId3" Type="http://schemas.openxmlformats.org/officeDocument/2006/relationships/image" Target="../media/image15030.png"/><Relationship Id="rId214" Type="http://schemas.openxmlformats.org/officeDocument/2006/relationships/customXml" Target="../ink/ink1528.xml"/><Relationship Id="rId235" Type="http://schemas.openxmlformats.org/officeDocument/2006/relationships/customXml" Target="../ink/ink1539.xml"/><Relationship Id="rId116" Type="http://schemas.openxmlformats.org/officeDocument/2006/relationships/customXml" Target="../ink/ink1479.xml"/><Relationship Id="rId137" Type="http://schemas.openxmlformats.org/officeDocument/2006/relationships/image" Target="../media/image1570.png"/><Relationship Id="rId158" Type="http://schemas.openxmlformats.org/officeDocument/2006/relationships/customXml" Target="../ink/ink1500.xml"/><Relationship Id="rId20" Type="http://schemas.openxmlformats.org/officeDocument/2006/relationships/customXml" Target="../ink/ink1431.xml"/><Relationship Id="rId41" Type="http://schemas.openxmlformats.org/officeDocument/2006/relationships/image" Target="../media/image1522.png"/><Relationship Id="rId62" Type="http://schemas.openxmlformats.org/officeDocument/2006/relationships/customXml" Target="../ink/ink1452.xml"/><Relationship Id="rId83" Type="http://schemas.openxmlformats.org/officeDocument/2006/relationships/image" Target="../media/image1543.png"/><Relationship Id="rId179" Type="http://schemas.openxmlformats.org/officeDocument/2006/relationships/image" Target="../media/image1591.png"/><Relationship Id="rId190" Type="http://schemas.openxmlformats.org/officeDocument/2006/relationships/customXml" Target="../ink/ink1516.xml"/><Relationship Id="rId204" Type="http://schemas.openxmlformats.org/officeDocument/2006/relationships/customXml" Target="../ink/ink1523.xml"/><Relationship Id="rId225" Type="http://schemas.openxmlformats.org/officeDocument/2006/relationships/image" Target="../media/image1614.png"/><Relationship Id="rId246" Type="http://schemas.openxmlformats.org/officeDocument/2006/relationships/image" Target="../media/image1624.png"/><Relationship Id="rId106" Type="http://schemas.openxmlformats.org/officeDocument/2006/relationships/customXml" Target="../ink/ink1474.xml"/><Relationship Id="rId127" Type="http://schemas.openxmlformats.org/officeDocument/2006/relationships/image" Target="../media/image1565.png"/><Relationship Id="rId10" Type="http://schemas.openxmlformats.org/officeDocument/2006/relationships/customXml" Target="../ink/ink1426.xml"/><Relationship Id="rId31" Type="http://schemas.openxmlformats.org/officeDocument/2006/relationships/image" Target="../media/image15170.png"/><Relationship Id="rId52" Type="http://schemas.openxmlformats.org/officeDocument/2006/relationships/customXml" Target="../ink/ink1447.xml"/><Relationship Id="rId73" Type="http://schemas.openxmlformats.org/officeDocument/2006/relationships/image" Target="../media/image1538.png"/><Relationship Id="rId94" Type="http://schemas.openxmlformats.org/officeDocument/2006/relationships/customXml" Target="../ink/ink1468.xml"/><Relationship Id="rId148" Type="http://schemas.openxmlformats.org/officeDocument/2006/relationships/customXml" Target="../ink/ink1495.xml"/><Relationship Id="rId169" Type="http://schemas.openxmlformats.org/officeDocument/2006/relationships/image" Target="../media/image15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17" Type="http://schemas.openxmlformats.org/officeDocument/2006/relationships/customXml" Target="../ink/ink1606.xml"/><Relationship Id="rId299" Type="http://schemas.openxmlformats.org/officeDocument/2006/relationships/customXml" Target="../ink/ink1697.xml"/><Relationship Id="rId21" Type="http://schemas.openxmlformats.org/officeDocument/2006/relationships/image" Target="../media/image1636.png"/><Relationship Id="rId63" Type="http://schemas.openxmlformats.org/officeDocument/2006/relationships/image" Target="../media/image1657.png"/><Relationship Id="rId159" Type="http://schemas.openxmlformats.org/officeDocument/2006/relationships/customXml" Target="../ink/ink1627.xml"/><Relationship Id="rId324" Type="http://schemas.openxmlformats.org/officeDocument/2006/relationships/image" Target="../media/image1787.png"/><Relationship Id="rId366" Type="http://schemas.openxmlformats.org/officeDocument/2006/relationships/image" Target="../media/image1808.png"/><Relationship Id="rId170" Type="http://schemas.openxmlformats.org/officeDocument/2006/relationships/image" Target="../media/image1710.png"/><Relationship Id="rId226" Type="http://schemas.openxmlformats.org/officeDocument/2006/relationships/image" Target="../media/image1738.png"/><Relationship Id="rId268" Type="http://schemas.openxmlformats.org/officeDocument/2006/relationships/image" Target="../media/image1759.png"/><Relationship Id="rId32" Type="http://schemas.openxmlformats.org/officeDocument/2006/relationships/customXml" Target="../ink/ink1563.xml"/><Relationship Id="rId74" Type="http://schemas.openxmlformats.org/officeDocument/2006/relationships/customXml" Target="../ink/ink1584.xml"/><Relationship Id="rId128" Type="http://schemas.openxmlformats.org/officeDocument/2006/relationships/image" Target="../media/image1689.png"/><Relationship Id="rId335" Type="http://schemas.openxmlformats.org/officeDocument/2006/relationships/customXml" Target="../ink/ink1715.xml"/><Relationship Id="rId5" Type="http://schemas.openxmlformats.org/officeDocument/2006/relationships/image" Target="../media/image1628.png"/><Relationship Id="rId181" Type="http://schemas.openxmlformats.org/officeDocument/2006/relationships/customXml" Target="../ink/ink1638.xml"/><Relationship Id="rId237" Type="http://schemas.openxmlformats.org/officeDocument/2006/relationships/customXml" Target="../ink/ink1666.xml"/><Relationship Id="rId279" Type="http://schemas.openxmlformats.org/officeDocument/2006/relationships/customXml" Target="../ink/ink1687.xml"/><Relationship Id="rId43" Type="http://schemas.openxmlformats.org/officeDocument/2006/relationships/image" Target="../media/image1647.png"/><Relationship Id="rId139" Type="http://schemas.openxmlformats.org/officeDocument/2006/relationships/customXml" Target="../ink/ink1617.xml"/><Relationship Id="rId290" Type="http://schemas.openxmlformats.org/officeDocument/2006/relationships/image" Target="../media/image1770.png"/><Relationship Id="rId304" Type="http://schemas.openxmlformats.org/officeDocument/2006/relationships/image" Target="../media/image1777.png"/><Relationship Id="rId346" Type="http://schemas.openxmlformats.org/officeDocument/2006/relationships/image" Target="../media/image1798.png"/><Relationship Id="rId85" Type="http://schemas.openxmlformats.org/officeDocument/2006/relationships/image" Target="../media/image1668.png"/><Relationship Id="rId150" Type="http://schemas.openxmlformats.org/officeDocument/2006/relationships/image" Target="../media/image1700.png"/><Relationship Id="rId192" Type="http://schemas.openxmlformats.org/officeDocument/2006/relationships/image" Target="../media/image1721.png"/><Relationship Id="rId206" Type="http://schemas.openxmlformats.org/officeDocument/2006/relationships/image" Target="../media/image1728.png"/><Relationship Id="rId248" Type="http://schemas.openxmlformats.org/officeDocument/2006/relationships/image" Target="../media/image1749.png"/><Relationship Id="rId12" Type="http://schemas.openxmlformats.org/officeDocument/2006/relationships/customXml" Target="../ink/ink1553.xml"/><Relationship Id="rId108" Type="http://schemas.openxmlformats.org/officeDocument/2006/relationships/customXml" Target="../ink/ink1601.xml"/><Relationship Id="rId315" Type="http://schemas.openxmlformats.org/officeDocument/2006/relationships/customXml" Target="../ink/ink1705.xml"/><Relationship Id="rId357" Type="http://schemas.openxmlformats.org/officeDocument/2006/relationships/customXml" Target="../ink/ink1726.xml"/><Relationship Id="rId54" Type="http://schemas.openxmlformats.org/officeDocument/2006/relationships/customXml" Target="../ink/ink1574.xml"/><Relationship Id="rId96" Type="http://schemas.openxmlformats.org/officeDocument/2006/relationships/customXml" Target="../ink/ink1595.xml"/><Relationship Id="rId161" Type="http://schemas.openxmlformats.org/officeDocument/2006/relationships/customXml" Target="../ink/ink1628.xml"/><Relationship Id="rId217" Type="http://schemas.openxmlformats.org/officeDocument/2006/relationships/customXml" Target="../ink/ink1656.xml"/><Relationship Id="rId259" Type="http://schemas.openxmlformats.org/officeDocument/2006/relationships/customXml" Target="../ink/ink1677.xml"/><Relationship Id="rId23" Type="http://schemas.openxmlformats.org/officeDocument/2006/relationships/image" Target="../media/image1637.png"/><Relationship Id="rId119" Type="http://schemas.openxmlformats.org/officeDocument/2006/relationships/customXml" Target="../ink/ink1607.xml"/><Relationship Id="rId270" Type="http://schemas.openxmlformats.org/officeDocument/2006/relationships/image" Target="../media/image1760.png"/><Relationship Id="rId326" Type="http://schemas.openxmlformats.org/officeDocument/2006/relationships/image" Target="../media/image1788.png"/><Relationship Id="rId65" Type="http://schemas.openxmlformats.org/officeDocument/2006/relationships/image" Target="../media/image1658.png"/><Relationship Id="rId130" Type="http://schemas.openxmlformats.org/officeDocument/2006/relationships/image" Target="../media/image1690.png"/><Relationship Id="rId368" Type="http://schemas.openxmlformats.org/officeDocument/2006/relationships/image" Target="../media/image1809.png"/><Relationship Id="rId172" Type="http://schemas.openxmlformats.org/officeDocument/2006/relationships/image" Target="../media/image1711.png"/><Relationship Id="rId228" Type="http://schemas.openxmlformats.org/officeDocument/2006/relationships/image" Target="../media/image1739.png"/><Relationship Id="rId281" Type="http://schemas.openxmlformats.org/officeDocument/2006/relationships/customXml" Target="../ink/ink1688.xml"/><Relationship Id="rId337" Type="http://schemas.openxmlformats.org/officeDocument/2006/relationships/customXml" Target="../ink/ink1716.xml"/><Relationship Id="rId34" Type="http://schemas.openxmlformats.org/officeDocument/2006/relationships/customXml" Target="../ink/ink1564.xml"/><Relationship Id="rId76" Type="http://schemas.openxmlformats.org/officeDocument/2006/relationships/customXml" Target="../ink/ink1585.xml"/><Relationship Id="rId141" Type="http://schemas.openxmlformats.org/officeDocument/2006/relationships/customXml" Target="../ink/ink1618.xml"/><Relationship Id="rId7" Type="http://schemas.openxmlformats.org/officeDocument/2006/relationships/image" Target="../media/image1629.png"/><Relationship Id="rId183" Type="http://schemas.openxmlformats.org/officeDocument/2006/relationships/customXml" Target="../ink/ink1639.xml"/><Relationship Id="rId239" Type="http://schemas.openxmlformats.org/officeDocument/2006/relationships/customXml" Target="../ink/ink1667.xml"/><Relationship Id="rId250" Type="http://schemas.openxmlformats.org/officeDocument/2006/relationships/image" Target="../media/image1750.png"/><Relationship Id="rId292" Type="http://schemas.openxmlformats.org/officeDocument/2006/relationships/image" Target="../media/image1771.png"/><Relationship Id="rId306" Type="http://schemas.openxmlformats.org/officeDocument/2006/relationships/image" Target="../media/image1778.png"/><Relationship Id="rId45" Type="http://schemas.openxmlformats.org/officeDocument/2006/relationships/image" Target="../media/image1648.png"/><Relationship Id="rId87" Type="http://schemas.openxmlformats.org/officeDocument/2006/relationships/image" Target="../media/image1669.png"/><Relationship Id="rId110" Type="http://schemas.openxmlformats.org/officeDocument/2006/relationships/customXml" Target="../ink/ink1602.xml"/><Relationship Id="rId348" Type="http://schemas.openxmlformats.org/officeDocument/2006/relationships/image" Target="../media/image1799.png"/><Relationship Id="rId152" Type="http://schemas.openxmlformats.org/officeDocument/2006/relationships/image" Target="../media/image1701.png"/><Relationship Id="rId194" Type="http://schemas.openxmlformats.org/officeDocument/2006/relationships/image" Target="../media/image1722.png"/><Relationship Id="rId208" Type="http://schemas.openxmlformats.org/officeDocument/2006/relationships/image" Target="../media/image1729.png"/><Relationship Id="rId261" Type="http://schemas.openxmlformats.org/officeDocument/2006/relationships/customXml" Target="../ink/ink1678.xml"/><Relationship Id="rId14" Type="http://schemas.openxmlformats.org/officeDocument/2006/relationships/customXml" Target="../ink/ink1554.xml"/><Relationship Id="rId56" Type="http://schemas.openxmlformats.org/officeDocument/2006/relationships/customXml" Target="../ink/ink1575.xml"/><Relationship Id="rId317" Type="http://schemas.openxmlformats.org/officeDocument/2006/relationships/customXml" Target="../ink/ink1706.xml"/><Relationship Id="rId359" Type="http://schemas.openxmlformats.org/officeDocument/2006/relationships/customXml" Target="../ink/ink1727.xml"/><Relationship Id="rId98" Type="http://schemas.openxmlformats.org/officeDocument/2006/relationships/customXml" Target="../ink/ink1596.xml"/><Relationship Id="rId121" Type="http://schemas.openxmlformats.org/officeDocument/2006/relationships/customXml" Target="../ink/ink1608.xml"/><Relationship Id="rId163" Type="http://schemas.openxmlformats.org/officeDocument/2006/relationships/customXml" Target="../ink/ink1629.xml"/><Relationship Id="rId219" Type="http://schemas.openxmlformats.org/officeDocument/2006/relationships/customXml" Target="../ink/ink1657.xml"/><Relationship Id="rId370" Type="http://schemas.openxmlformats.org/officeDocument/2006/relationships/image" Target="../media/image1810.png"/><Relationship Id="rId230" Type="http://schemas.openxmlformats.org/officeDocument/2006/relationships/image" Target="../media/image1740.png"/><Relationship Id="rId25" Type="http://schemas.openxmlformats.org/officeDocument/2006/relationships/image" Target="../media/image1638.png"/><Relationship Id="rId67" Type="http://schemas.openxmlformats.org/officeDocument/2006/relationships/image" Target="../media/image1659.png"/><Relationship Id="rId272" Type="http://schemas.openxmlformats.org/officeDocument/2006/relationships/image" Target="../media/image1761.png"/><Relationship Id="rId328" Type="http://schemas.openxmlformats.org/officeDocument/2006/relationships/image" Target="../media/image1789.png"/><Relationship Id="rId132" Type="http://schemas.openxmlformats.org/officeDocument/2006/relationships/image" Target="../media/image1691.png"/><Relationship Id="rId174" Type="http://schemas.openxmlformats.org/officeDocument/2006/relationships/image" Target="../media/image1712.png"/><Relationship Id="rId241" Type="http://schemas.openxmlformats.org/officeDocument/2006/relationships/customXml" Target="../ink/ink1668.xml"/><Relationship Id="rId15" Type="http://schemas.openxmlformats.org/officeDocument/2006/relationships/image" Target="../media/image1633.png"/><Relationship Id="rId36" Type="http://schemas.openxmlformats.org/officeDocument/2006/relationships/customXml" Target="../ink/ink1565.xml"/><Relationship Id="rId57" Type="http://schemas.openxmlformats.org/officeDocument/2006/relationships/image" Target="../media/image1654.png"/><Relationship Id="rId262" Type="http://schemas.openxmlformats.org/officeDocument/2006/relationships/image" Target="../media/image1756.png"/><Relationship Id="rId283" Type="http://schemas.openxmlformats.org/officeDocument/2006/relationships/customXml" Target="../ink/ink1689.xml"/><Relationship Id="rId318" Type="http://schemas.openxmlformats.org/officeDocument/2006/relationships/image" Target="../media/image1784.png"/><Relationship Id="rId339" Type="http://schemas.openxmlformats.org/officeDocument/2006/relationships/customXml" Target="../ink/ink1717.xml"/><Relationship Id="rId78" Type="http://schemas.openxmlformats.org/officeDocument/2006/relationships/customXml" Target="../ink/ink1586.xml"/><Relationship Id="rId99" Type="http://schemas.openxmlformats.org/officeDocument/2006/relationships/image" Target="../media/image1675.png"/><Relationship Id="rId101" Type="http://schemas.openxmlformats.org/officeDocument/2006/relationships/image" Target="../media/image1676.png"/><Relationship Id="rId122" Type="http://schemas.openxmlformats.org/officeDocument/2006/relationships/image" Target="../media/image1686.png"/><Relationship Id="rId143" Type="http://schemas.openxmlformats.org/officeDocument/2006/relationships/customXml" Target="../ink/ink1619.xml"/><Relationship Id="rId164" Type="http://schemas.openxmlformats.org/officeDocument/2006/relationships/image" Target="../media/image1707.png"/><Relationship Id="rId185" Type="http://schemas.openxmlformats.org/officeDocument/2006/relationships/customXml" Target="../ink/ink1640.xml"/><Relationship Id="rId350" Type="http://schemas.openxmlformats.org/officeDocument/2006/relationships/image" Target="../media/image1800.png"/><Relationship Id="rId371" Type="http://schemas.openxmlformats.org/officeDocument/2006/relationships/customXml" Target="../ink/ink1733.xml"/><Relationship Id="rId9" Type="http://schemas.openxmlformats.org/officeDocument/2006/relationships/image" Target="../media/image1630.png"/><Relationship Id="rId210" Type="http://schemas.openxmlformats.org/officeDocument/2006/relationships/image" Target="../media/image1730.png"/><Relationship Id="rId26" Type="http://schemas.openxmlformats.org/officeDocument/2006/relationships/customXml" Target="../ink/ink1560.xml"/><Relationship Id="rId231" Type="http://schemas.openxmlformats.org/officeDocument/2006/relationships/customXml" Target="../ink/ink1663.xml"/><Relationship Id="rId252" Type="http://schemas.openxmlformats.org/officeDocument/2006/relationships/image" Target="../media/image1751.png"/><Relationship Id="rId273" Type="http://schemas.openxmlformats.org/officeDocument/2006/relationships/customXml" Target="../ink/ink1684.xml"/><Relationship Id="rId294" Type="http://schemas.openxmlformats.org/officeDocument/2006/relationships/image" Target="../media/image1772.png"/><Relationship Id="rId308" Type="http://schemas.openxmlformats.org/officeDocument/2006/relationships/image" Target="../media/image1779.png"/><Relationship Id="rId329" Type="http://schemas.openxmlformats.org/officeDocument/2006/relationships/customXml" Target="../ink/ink1712.xml"/><Relationship Id="rId47" Type="http://schemas.openxmlformats.org/officeDocument/2006/relationships/image" Target="../media/image1649.png"/><Relationship Id="rId68" Type="http://schemas.openxmlformats.org/officeDocument/2006/relationships/customXml" Target="../ink/ink1581.xml"/><Relationship Id="rId89" Type="http://schemas.openxmlformats.org/officeDocument/2006/relationships/image" Target="../media/image1670.png"/><Relationship Id="rId112" Type="http://schemas.openxmlformats.org/officeDocument/2006/relationships/customXml" Target="../ink/ink1603.xml"/><Relationship Id="rId133" Type="http://schemas.openxmlformats.org/officeDocument/2006/relationships/customXml" Target="../ink/ink1614.xml"/><Relationship Id="rId154" Type="http://schemas.openxmlformats.org/officeDocument/2006/relationships/image" Target="../media/image1702.png"/><Relationship Id="rId175" Type="http://schemas.openxmlformats.org/officeDocument/2006/relationships/customXml" Target="../ink/ink1635.xml"/><Relationship Id="rId340" Type="http://schemas.openxmlformats.org/officeDocument/2006/relationships/image" Target="../media/image1795.png"/><Relationship Id="rId361" Type="http://schemas.openxmlformats.org/officeDocument/2006/relationships/customXml" Target="../ink/ink1728.xml"/><Relationship Id="rId196" Type="http://schemas.openxmlformats.org/officeDocument/2006/relationships/image" Target="../media/image1723.png"/><Relationship Id="rId200" Type="http://schemas.openxmlformats.org/officeDocument/2006/relationships/image" Target="../media/image1725.png"/><Relationship Id="rId16" Type="http://schemas.openxmlformats.org/officeDocument/2006/relationships/customXml" Target="../ink/ink1555.xml"/><Relationship Id="rId221" Type="http://schemas.openxmlformats.org/officeDocument/2006/relationships/customXml" Target="../ink/ink1658.xml"/><Relationship Id="rId242" Type="http://schemas.openxmlformats.org/officeDocument/2006/relationships/image" Target="../media/image1746.png"/><Relationship Id="rId263" Type="http://schemas.openxmlformats.org/officeDocument/2006/relationships/customXml" Target="../ink/ink1679.xml"/><Relationship Id="rId284" Type="http://schemas.openxmlformats.org/officeDocument/2006/relationships/image" Target="../media/image1767.png"/><Relationship Id="rId319" Type="http://schemas.openxmlformats.org/officeDocument/2006/relationships/customXml" Target="../ink/ink1707.xml"/><Relationship Id="rId37" Type="http://schemas.openxmlformats.org/officeDocument/2006/relationships/image" Target="../media/image1644.png"/><Relationship Id="rId58" Type="http://schemas.openxmlformats.org/officeDocument/2006/relationships/customXml" Target="../ink/ink1576.xml"/><Relationship Id="rId79" Type="http://schemas.openxmlformats.org/officeDocument/2006/relationships/image" Target="../media/image1665.png"/><Relationship Id="rId102" Type="http://schemas.openxmlformats.org/officeDocument/2006/relationships/customXml" Target="../ink/ink1598.xml"/><Relationship Id="rId123" Type="http://schemas.openxmlformats.org/officeDocument/2006/relationships/customXml" Target="../ink/ink1609.xml"/><Relationship Id="rId144" Type="http://schemas.openxmlformats.org/officeDocument/2006/relationships/image" Target="../media/image1697.png"/><Relationship Id="rId330" Type="http://schemas.openxmlformats.org/officeDocument/2006/relationships/image" Target="../media/image1790.png"/><Relationship Id="rId90" Type="http://schemas.openxmlformats.org/officeDocument/2006/relationships/customXml" Target="../ink/ink1592.xml"/><Relationship Id="rId165" Type="http://schemas.openxmlformats.org/officeDocument/2006/relationships/customXml" Target="../ink/ink1630.xml"/><Relationship Id="rId186" Type="http://schemas.openxmlformats.org/officeDocument/2006/relationships/image" Target="../media/image1718.png"/><Relationship Id="rId351" Type="http://schemas.openxmlformats.org/officeDocument/2006/relationships/customXml" Target="../ink/ink1723.xml"/><Relationship Id="rId372" Type="http://schemas.openxmlformats.org/officeDocument/2006/relationships/image" Target="../media/image1811.png"/><Relationship Id="rId211" Type="http://schemas.openxmlformats.org/officeDocument/2006/relationships/customXml" Target="../ink/ink1653.xml"/><Relationship Id="rId232" Type="http://schemas.openxmlformats.org/officeDocument/2006/relationships/image" Target="../media/image1741.png"/><Relationship Id="rId253" Type="http://schemas.openxmlformats.org/officeDocument/2006/relationships/customXml" Target="../ink/ink1674.xml"/><Relationship Id="rId274" Type="http://schemas.openxmlformats.org/officeDocument/2006/relationships/image" Target="../media/image1762.png"/><Relationship Id="rId295" Type="http://schemas.openxmlformats.org/officeDocument/2006/relationships/customXml" Target="../ink/ink1695.xml"/><Relationship Id="rId309" Type="http://schemas.openxmlformats.org/officeDocument/2006/relationships/customXml" Target="../ink/ink1702.xml"/><Relationship Id="rId27" Type="http://schemas.openxmlformats.org/officeDocument/2006/relationships/image" Target="../media/image1639.png"/><Relationship Id="rId48" Type="http://schemas.openxmlformats.org/officeDocument/2006/relationships/customXml" Target="../ink/ink1571.xml"/><Relationship Id="rId69" Type="http://schemas.openxmlformats.org/officeDocument/2006/relationships/image" Target="../media/image1660.png"/><Relationship Id="rId113" Type="http://schemas.openxmlformats.org/officeDocument/2006/relationships/customXml" Target="../ink/ink1604.xml"/><Relationship Id="rId134" Type="http://schemas.openxmlformats.org/officeDocument/2006/relationships/image" Target="../media/image1692.png"/><Relationship Id="rId320" Type="http://schemas.openxmlformats.org/officeDocument/2006/relationships/image" Target="../media/image1785.png"/><Relationship Id="rId80" Type="http://schemas.openxmlformats.org/officeDocument/2006/relationships/customXml" Target="../ink/ink1587.xml"/><Relationship Id="rId155" Type="http://schemas.openxmlformats.org/officeDocument/2006/relationships/customXml" Target="../ink/ink1625.xml"/><Relationship Id="rId176" Type="http://schemas.openxmlformats.org/officeDocument/2006/relationships/image" Target="../media/image1713.png"/><Relationship Id="rId197" Type="http://schemas.openxmlformats.org/officeDocument/2006/relationships/customXml" Target="../ink/ink1646.xml"/><Relationship Id="rId341" Type="http://schemas.openxmlformats.org/officeDocument/2006/relationships/customXml" Target="../ink/ink1718.xml"/><Relationship Id="rId362" Type="http://schemas.openxmlformats.org/officeDocument/2006/relationships/image" Target="../media/image1806.png"/><Relationship Id="rId201" Type="http://schemas.openxmlformats.org/officeDocument/2006/relationships/customXml" Target="../ink/ink1648.xml"/><Relationship Id="rId222" Type="http://schemas.openxmlformats.org/officeDocument/2006/relationships/image" Target="../media/image1736.png"/><Relationship Id="rId243" Type="http://schemas.openxmlformats.org/officeDocument/2006/relationships/customXml" Target="../ink/ink1669.xml"/><Relationship Id="rId264" Type="http://schemas.openxmlformats.org/officeDocument/2006/relationships/image" Target="../media/image1757.png"/><Relationship Id="rId285" Type="http://schemas.openxmlformats.org/officeDocument/2006/relationships/customXml" Target="../ink/ink1690.xml"/><Relationship Id="rId17" Type="http://schemas.openxmlformats.org/officeDocument/2006/relationships/image" Target="../media/image1634.png"/><Relationship Id="rId38" Type="http://schemas.openxmlformats.org/officeDocument/2006/relationships/customXml" Target="../ink/ink1566.xml"/><Relationship Id="rId59" Type="http://schemas.openxmlformats.org/officeDocument/2006/relationships/image" Target="../media/image1655.png"/><Relationship Id="rId103" Type="http://schemas.openxmlformats.org/officeDocument/2006/relationships/image" Target="../media/image1677.png"/><Relationship Id="rId124" Type="http://schemas.openxmlformats.org/officeDocument/2006/relationships/image" Target="../media/image1687.png"/><Relationship Id="rId310" Type="http://schemas.openxmlformats.org/officeDocument/2006/relationships/image" Target="../media/image1780.png"/><Relationship Id="rId70" Type="http://schemas.openxmlformats.org/officeDocument/2006/relationships/customXml" Target="../ink/ink1582.xml"/><Relationship Id="rId91" Type="http://schemas.openxmlformats.org/officeDocument/2006/relationships/image" Target="../media/image1671.png"/><Relationship Id="rId145" Type="http://schemas.openxmlformats.org/officeDocument/2006/relationships/customXml" Target="../ink/ink1620.xml"/><Relationship Id="rId166" Type="http://schemas.openxmlformats.org/officeDocument/2006/relationships/image" Target="../media/image1708.png"/><Relationship Id="rId187" Type="http://schemas.openxmlformats.org/officeDocument/2006/relationships/customXml" Target="../ink/ink1641.xml"/><Relationship Id="rId331" Type="http://schemas.openxmlformats.org/officeDocument/2006/relationships/customXml" Target="../ink/ink1713.xml"/><Relationship Id="rId352" Type="http://schemas.openxmlformats.org/officeDocument/2006/relationships/image" Target="../media/image1801.png"/><Relationship Id="rId1" Type="http://schemas.openxmlformats.org/officeDocument/2006/relationships/slideLayout" Target="../slideLayouts/slideLayout7.xml"/><Relationship Id="rId212" Type="http://schemas.openxmlformats.org/officeDocument/2006/relationships/image" Target="../media/image1731.png"/><Relationship Id="rId233" Type="http://schemas.openxmlformats.org/officeDocument/2006/relationships/customXml" Target="../ink/ink1664.xml"/><Relationship Id="rId254" Type="http://schemas.openxmlformats.org/officeDocument/2006/relationships/image" Target="../media/image1752.png"/><Relationship Id="rId28" Type="http://schemas.openxmlformats.org/officeDocument/2006/relationships/customXml" Target="../ink/ink1561.xml"/><Relationship Id="rId49" Type="http://schemas.openxmlformats.org/officeDocument/2006/relationships/image" Target="../media/image1650.png"/><Relationship Id="rId114" Type="http://schemas.openxmlformats.org/officeDocument/2006/relationships/image" Target="../media/image1682.png"/><Relationship Id="rId275" Type="http://schemas.openxmlformats.org/officeDocument/2006/relationships/customXml" Target="../ink/ink1685.xml"/><Relationship Id="rId296" Type="http://schemas.openxmlformats.org/officeDocument/2006/relationships/image" Target="../media/image1773.png"/><Relationship Id="rId300" Type="http://schemas.openxmlformats.org/officeDocument/2006/relationships/image" Target="../media/image1775.png"/><Relationship Id="rId60" Type="http://schemas.openxmlformats.org/officeDocument/2006/relationships/customXml" Target="../ink/ink1577.xml"/><Relationship Id="rId81" Type="http://schemas.openxmlformats.org/officeDocument/2006/relationships/image" Target="../media/image1666.png"/><Relationship Id="rId135" Type="http://schemas.openxmlformats.org/officeDocument/2006/relationships/customXml" Target="../ink/ink1615.xml"/><Relationship Id="rId156" Type="http://schemas.openxmlformats.org/officeDocument/2006/relationships/image" Target="../media/image1703.png"/><Relationship Id="rId177" Type="http://schemas.openxmlformats.org/officeDocument/2006/relationships/customXml" Target="../ink/ink1636.xml"/><Relationship Id="rId198" Type="http://schemas.openxmlformats.org/officeDocument/2006/relationships/image" Target="../media/image1724.png"/><Relationship Id="rId321" Type="http://schemas.openxmlformats.org/officeDocument/2006/relationships/customXml" Target="../ink/ink1708.xml"/><Relationship Id="rId342" Type="http://schemas.openxmlformats.org/officeDocument/2006/relationships/image" Target="../media/image1796.png"/><Relationship Id="rId363" Type="http://schemas.openxmlformats.org/officeDocument/2006/relationships/customXml" Target="../ink/ink1729.xml"/><Relationship Id="rId202" Type="http://schemas.openxmlformats.org/officeDocument/2006/relationships/image" Target="../media/image1726.png"/><Relationship Id="rId223" Type="http://schemas.openxmlformats.org/officeDocument/2006/relationships/customXml" Target="../ink/ink1659.xml"/><Relationship Id="rId244" Type="http://schemas.openxmlformats.org/officeDocument/2006/relationships/image" Target="../media/image1747.png"/><Relationship Id="rId18" Type="http://schemas.openxmlformats.org/officeDocument/2006/relationships/customXml" Target="../ink/ink1556.xml"/><Relationship Id="rId39" Type="http://schemas.openxmlformats.org/officeDocument/2006/relationships/image" Target="../media/image1645.png"/><Relationship Id="rId265" Type="http://schemas.openxmlformats.org/officeDocument/2006/relationships/customXml" Target="../ink/ink1680.xml"/><Relationship Id="rId286" Type="http://schemas.openxmlformats.org/officeDocument/2006/relationships/image" Target="../media/image1768.png"/><Relationship Id="rId50" Type="http://schemas.openxmlformats.org/officeDocument/2006/relationships/customXml" Target="../ink/ink1572.xml"/><Relationship Id="rId104" Type="http://schemas.openxmlformats.org/officeDocument/2006/relationships/customXml" Target="../ink/ink1599.xml"/><Relationship Id="rId125" Type="http://schemas.openxmlformats.org/officeDocument/2006/relationships/customXml" Target="../ink/ink1610.xml"/><Relationship Id="rId146" Type="http://schemas.openxmlformats.org/officeDocument/2006/relationships/image" Target="../media/image1698.png"/><Relationship Id="rId167" Type="http://schemas.openxmlformats.org/officeDocument/2006/relationships/customXml" Target="../ink/ink1631.xml"/><Relationship Id="rId188" Type="http://schemas.openxmlformats.org/officeDocument/2006/relationships/image" Target="../media/image1719.png"/><Relationship Id="rId311" Type="http://schemas.openxmlformats.org/officeDocument/2006/relationships/customXml" Target="../ink/ink1703.xml"/><Relationship Id="rId332" Type="http://schemas.openxmlformats.org/officeDocument/2006/relationships/image" Target="../media/image1791.png"/><Relationship Id="rId353" Type="http://schemas.openxmlformats.org/officeDocument/2006/relationships/customXml" Target="../ink/ink1724.xml"/><Relationship Id="rId71" Type="http://schemas.openxmlformats.org/officeDocument/2006/relationships/image" Target="../media/image1661.png"/><Relationship Id="rId92" Type="http://schemas.openxmlformats.org/officeDocument/2006/relationships/customXml" Target="../ink/ink1593.xml"/><Relationship Id="rId213" Type="http://schemas.openxmlformats.org/officeDocument/2006/relationships/customXml" Target="../ink/ink1654.xml"/><Relationship Id="rId234" Type="http://schemas.openxmlformats.org/officeDocument/2006/relationships/image" Target="../media/image1742.png"/><Relationship Id="rId2" Type="http://schemas.openxmlformats.org/officeDocument/2006/relationships/customXml" Target="../ink/ink1548.xml"/><Relationship Id="rId29" Type="http://schemas.openxmlformats.org/officeDocument/2006/relationships/image" Target="../media/image1640.png"/><Relationship Id="rId255" Type="http://schemas.openxmlformats.org/officeDocument/2006/relationships/customXml" Target="../ink/ink1675.xml"/><Relationship Id="rId276" Type="http://schemas.openxmlformats.org/officeDocument/2006/relationships/image" Target="../media/image1763.png"/><Relationship Id="rId297" Type="http://schemas.openxmlformats.org/officeDocument/2006/relationships/customXml" Target="../ink/ink1696.xml"/><Relationship Id="rId40" Type="http://schemas.openxmlformats.org/officeDocument/2006/relationships/customXml" Target="../ink/ink1567.xml"/><Relationship Id="rId115" Type="http://schemas.openxmlformats.org/officeDocument/2006/relationships/customXml" Target="../ink/ink1605.xml"/><Relationship Id="rId136" Type="http://schemas.openxmlformats.org/officeDocument/2006/relationships/image" Target="../media/image1693.png"/><Relationship Id="rId157" Type="http://schemas.openxmlformats.org/officeDocument/2006/relationships/customXml" Target="../ink/ink1626.xml"/><Relationship Id="rId178" Type="http://schemas.openxmlformats.org/officeDocument/2006/relationships/image" Target="../media/image1714.png"/><Relationship Id="rId301" Type="http://schemas.openxmlformats.org/officeDocument/2006/relationships/customXml" Target="../ink/ink1698.xml"/><Relationship Id="rId322" Type="http://schemas.openxmlformats.org/officeDocument/2006/relationships/image" Target="../media/image1786.png"/><Relationship Id="rId343" Type="http://schemas.openxmlformats.org/officeDocument/2006/relationships/customXml" Target="../ink/ink1719.xml"/><Relationship Id="rId364" Type="http://schemas.openxmlformats.org/officeDocument/2006/relationships/image" Target="../media/image1807.png"/><Relationship Id="rId61" Type="http://schemas.openxmlformats.org/officeDocument/2006/relationships/image" Target="../media/image1656.png"/><Relationship Id="rId82" Type="http://schemas.openxmlformats.org/officeDocument/2006/relationships/customXml" Target="../ink/ink1588.xml"/><Relationship Id="rId199" Type="http://schemas.openxmlformats.org/officeDocument/2006/relationships/customXml" Target="../ink/ink1647.xml"/><Relationship Id="rId203" Type="http://schemas.openxmlformats.org/officeDocument/2006/relationships/customXml" Target="../ink/ink1649.xml"/><Relationship Id="rId19" Type="http://schemas.openxmlformats.org/officeDocument/2006/relationships/image" Target="../media/image1635.png"/><Relationship Id="rId224" Type="http://schemas.openxmlformats.org/officeDocument/2006/relationships/image" Target="../media/image1737.png"/><Relationship Id="rId245" Type="http://schemas.openxmlformats.org/officeDocument/2006/relationships/customXml" Target="../ink/ink1670.xml"/><Relationship Id="rId266" Type="http://schemas.openxmlformats.org/officeDocument/2006/relationships/image" Target="../media/image1758.png"/><Relationship Id="rId287" Type="http://schemas.openxmlformats.org/officeDocument/2006/relationships/customXml" Target="../ink/ink1691.xml"/><Relationship Id="rId30" Type="http://schemas.openxmlformats.org/officeDocument/2006/relationships/customXml" Target="../ink/ink1562.xml"/><Relationship Id="rId105" Type="http://schemas.openxmlformats.org/officeDocument/2006/relationships/image" Target="../media/image1678.png"/><Relationship Id="rId126" Type="http://schemas.openxmlformats.org/officeDocument/2006/relationships/image" Target="../media/image1688.png"/><Relationship Id="rId147" Type="http://schemas.openxmlformats.org/officeDocument/2006/relationships/customXml" Target="../ink/ink1621.xml"/><Relationship Id="rId168" Type="http://schemas.openxmlformats.org/officeDocument/2006/relationships/image" Target="../media/image1709.png"/><Relationship Id="rId312" Type="http://schemas.openxmlformats.org/officeDocument/2006/relationships/image" Target="../media/image1781.png"/><Relationship Id="rId333" Type="http://schemas.openxmlformats.org/officeDocument/2006/relationships/customXml" Target="../ink/ink1714.xml"/><Relationship Id="rId354" Type="http://schemas.openxmlformats.org/officeDocument/2006/relationships/image" Target="../media/image1802.png"/><Relationship Id="rId51" Type="http://schemas.openxmlformats.org/officeDocument/2006/relationships/image" Target="../media/image1651.png"/><Relationship Id="rId72" Type="http://schemas.openxmlformats.org/officeDocument/2006/relationships/customXml" Target="../ink/ink1583.xml"/><Relationship Id="rId93" Type="http://schemas.openxmlformats.org/officeDocument/2006/relationships/image" Target="../media/image1672.png"/><Relationship Id="rId189" Type="http://schemas.openxmlformats.org/officeDocument/2006/relationships/customXml" Target="../ink/ink1642.xml"/><Relationship Id="rId3" Type="http://schemas.openxmlformats.org/officeDocument/2006/relationships/image" Target="../media/image1627.png"/><Relationship Id="rId214" Type="http://schemas.openxmlformats.org/officeDocument/2006/relationships/image" Target="../media/image1732.png"/><Relationship Id="rId235" Type="http://schemas.openxmlformats.org/officeDocument/2006/relationships/customXml" Target="../ink/ink1665.xml"/><Relationship Id="rId256" Type="http://schemas.openxmlformats.org/officeDocument/2006/relationships/image" Target="../media/image1753.png"/><Relationship Id="rId277" Type="http://schemas.openxmlformats.org/officeDocument/2006/relationships/customXml" Target="../ink/ink1686.xml"/><Relationship Id="rId298" Type="http://schemas.openxmlformats.org/officeDocument/2006/relationships/image" Target="../media/image1774.png"/><Relationship Id="rId116" Type="http://schemas.openxmlformats.org/officeDocument/2006/relationships/image" Target="../media/image1683.png"/><Relationship Id="rId137" Type="http://schemas.openxmlformats.org/officeDocument/2006/relationships/customXml" Target="../ink/ink1616.xml"/><Relationship Id="rId158" Type="http://schemas.openxmlformats.org/officeDocument/2006/relationships/image" Target="../media/image1704.png"/><Relationship Id="rId302" Type="http://schemas.openxmlformats.org/officeDocument/2006/relationships/image" Target="../media/image1776.png"/><Relationship Id="rId323" Type="http://schemas.openxmlformats.org/officeDocument/2006/relationships/customXml" Target="../ink/ink1709.xml"/><Relationship Id="rId344" Type="http://schemas.openxmlformats.org/officeDocument/2006/relationships/image" Target="../media/image1797.png"/><Relationship Id="rId20" Type="http://schemas.openxmlformats.org/officeDocument/2006/relationships/customXml" Target="../ink/ink1557.xml"/><Relationship Id="rId41" Type="http://schemas.openxmlformats.org/officeDocument/2006/relationships/image" Target="../media/image1646.png"/><Relationship Id="rId62" Type="http://schemas.openxmlformats.org/officeDocument/2006/relationships/customXml" Target="../ink/ink1578.xml"/><Relationship Id="rId83" Type="http://schemas.openxmlformats.org/officeDocument/2006/relationships/image" Target="../media/image1667.png"/><Relationship Id="rId179" Type="http://schemas.openxmlformats.org/officeDocument/2006/relationships/customXml" Target="../ink/ink1637.xml"/><Relationship Id="rId365" Type="http://schemas.openxmlformats.org/officeDocument/2006/relationships/customXml" Target="../ink/ink1730.xml"/><Relationship Id="rId190" Type="http://schemas.openxmlformats.org/officeDocument/2006/relationships/image" Target="../media/image1720.png"/><Relationship Id="rId204" Type="http://schemas.openxmlformats.org/officeDocument/2006/relationships/image" Target="../media/image1727.png"/><Relationship Id="rId225" Type="http://schemas.openxmlformats.org/officeDocument/2006/relationships/customXml" Target="../ink/ink1660.xml"/><Relationship Id="rId246" Type="http://schemas.openxmlformats.org/officeDocument/2006/relationships/image" Target="../media/image1748.png"/><Relationship Id="rId267" Type="http://schemas.openxmlformats.org/officeDocument/2006/relationships/customXml" Target="../ink/ink1681.xml"/><Relationship Id="rId288" Type="http://schemas.openxmlformats.org/officeDocument/2006/relationships/image" Target="../media/image1769.png"/><Relationship Id="rId106" Type="http://schemas.openxmlformats.org/officeDocument/2006/relationships/customXml" Target="../ink/ink1600.xml"/><Relationship Id="rId127" Type="http://schemas.openxmlformats.org/officeDocument/2006/relationships/customXml" Target="../ink/ink1611.xml"/><Relationship Id="rId313" Type="http://schemas.openxmlformats.org/officeDocument/2006/relationships/customXml" Target="../ink/ink1704.xml"/><Relationship Id="rId10" Type="http://schemas.openxmlformats.org/officeDocument/2006/relationships/customXml" Target="../ink/ink1552.xml"/><Relationship Id="rId31" Type="http://schemas.openxmlformats.org/officeDocument/2006/relationships/image" Target="../media/image1641.png"/><Relationship Id="rId52" Type="http://schemas.openxmlformats.org/officeDocument/2006/relationships/customXml" Target="../ink/ink1573.xml"/><Relationship Id="rId73" Type="http://schemas.openxmlformats.org/officeDocument/2006/relationships/image" Target="../media/image1662.png"/><Relationship Id="rId94" Type="http://schemas.openxmlformats.org/officeDocument/2006/relationships/customXml" Target="../ink/ink1594.xml"/><Relationship Id="rId148" Type="http://schemas.openxmlformats.org/officeDocument/2006/relationships/image" Target="../media/image1699.png"/><Relationship Id="rId169" Type="http://schemas.openxmlformats.org/officeDocument/2006/relationships/customXml" Target="../ink/ink1632.xml"/><Relationship Id="rId334" Type="http://schemas.openxmlformats.org/officeDocument/2006/relationships/image" Target="../media/image1792.png"/><Relationship Id="rId355" Type="http://schemas.openxmlformats.org/officeDocument/2006/relationships/customXml" Target="../ink/ink1725.xml"/><Relationship Id="rId4" Type="http://schemas.openxmlformats.org/officeDocument/2006/relationships/customXml" Target="../ink/ink1549.xml"/><Relationship Id="rId180" Type="http://schemas.openxmlformats.org/officeDocument/2006/relationships/image" Target="../media/image1715.png"/><Relationship Id="rId215" Type="http://schemas.openxmlformats.org/officeDocument/2006/relationships/customXml" Target="../ink/ink1655.xml"/><Relationship Id="rId236" Type="http://schemas.openxmlformats.org/officeDocument/2006/relationships/image" Target="../media/image1743.png"/><Relationship Id="rId257" Type="http://schemas.openxmlformats.org/officeDocument/2006/relationships/customXml" Target="../ink/ink1676.xml"/><Relationship Id="rId278" Type="http://schemas.openxmlformats.org/officeDocument/2006/relationships/image" Target="../media/image1764.png"/><Relationship Id="rId303" Type="http://schemas.openxmlformats.org/officeDocument/2006/relationships/customXml" Target="../ink/ink1699.xml"/><Relationship Id="rId42" Type="http://schemas.openxmlformats.org/officeDocument/2006/relationships/customXml" Target="../ink/ink1568.xml"/><Relationship Id="rId84" Type="http://schemas.openxmlformats.org/officeDocument/2006/relationships/customXml" Target="../ink/ink1589.xml"/><Relationship Id="rId138" Type="http://schemas.openxmlformats.org/officeDocument/2006/relationships/image" Target="../media/image1694.png"/><Relationship Id="rId345" Type="http://schemas.openxmlformats.org/officeDocument/2006/relationships/customXml" Target="../ink/ink1720.xml"/><Relationship Id="rId191" Type="http://schemas.openxmlformats.org/officeDocument/2006/relationships/customXml" Target="../ink/ink1643.xml"/><Relationship Id="rId205" Type="http://schemas.openxmlformats.org/officeDocument/2006/relationships/customXml" Target="../ink/ink1650.xml"/><Relationship Id="rId247" Type="http://schemas.openxmlformats.org/officeDocument/2006/relationships/customXml" Target="../ink/ink1671.xml"/><Relationship Id="rId107" Type="http://schemas.openxmlformats.org/officeDocument/2006/relationships/image" Target="../media/image1679.png"/><Relationship Id="rId289" Type="http://schemas.openxmlformats.org/officeDocument/2006/relationships/customXml" Target="../ink/ink1692.xml"/><Relationship Id="rId11" Type="http://schemas.openxmlformats.org/officeDocument/2006/relationships/image" Target="../media/image1631.png"/><Relationship Id="rId53" Type="http://schemas.openxmlformats.org/officeDocument/2006/relationships/image" Target="../media/image1652.png"/><Relationship Id="rId149" Type="http://schemas.openxmlformats.org/officeDocument/2006/relationships/customXml" Target="../ink/ink1622.xml"/><Relationship Id="rId314" Type="http://schemas.openxmlformats.org/officeDocument/2006/relationships/image" Target="../media/image1782.png"/><Relationship Id="rId356" Type="http://schemas.openxmlformats.org/officeDocument/2006/relationships/image" Target="../media/image1803.png"/><Relationship Id="rId95" Type="http://schemas.openxmlformats.org/officeDocument/2006/relationships/image" Target="../media/image1673.png"/><Relationship Id="rId160" Type="http://schemas.openxmlformats.org/officeDocument/2006/relationships/image" Target="../media/image1705.png"/><Relationship Id="rId216" Type="http://schemas.openxmlformats.org/officeDocument/2006/relationships/image" Target="../media/image1733.png"/><Relationship Id="rId258" Type="http://schemas.openxmlformats.org/officeDocument/2006/relationships/image" Target="../media/image1754.png"/><Relationship Id="rId22" Type="http://schemas.openxmlformats.org/officeDocument/2006/relationships/customXml" Target="../ink/ink1558.xml"/><Relationship Id="rId64" Type="http://schemas.openxmlformats.org/officeDocument/2006/relationships/customXml" Target="../ink/ink1579.xml"/><Relationship Id="rId118" Type="http://schemas.openxmlformats.org/officeDocument/2006/relationships/image" Target="../media/image1684.png"/><Relationship Id="rId325" Type="http://schemas.openxmlformats.org/officeDocument/2006/relationships/customXml" Target="../ink/ink1710.xml"/><Relationship Id="rId367" Type="http://schemas.openxmlformats.org/officeDocument/2006/relationships/customXml" Target="../ink/ink1731.xml"/><Relationship Id="rId171" Type="http://schemas.openxmlformats.org/officeDocument/2006/relationships/customXml" Target="../ink/ink1633.xml"/><Relationship Id="rId227" Type="http://schemas.openxmlformats.org/officeDocument/2006/relationships/customXml" Target="../ink/ink1661.xml"/><Relationship Id="rId269" Type="http://schemas.openxmlformats.org/officeDocument/2006/relationships/customXml" Target="../ink/ink1682.xml"/><Relationship Id="rId33" Type="http://schemas.openxmlformats.org/officeDocument/2006/relationships/image" Target="../media/image1642.png"/><Relationship Id="rId129" Type="http://schemas.openxmlformats.org/officeDocument/2006/relationships/customXml" Target="../ink/ink1612.xml"/><Relationship Id="rId280" Type="http://schemas.openxmlformats.org/officeDocument/2006/relationships/image" Target="../media/image1765.png"/><Relationship Id="rId336" Type="http://schemas.openxmlformats.org/officeDocument/2006/relationships/image" Target="../media/image1793.png"/><Relationship Id="rId75" Type="http://schemas.openxmlformats.org/officeDocument/2006/relationships/image" Target="../media/image1663.png"/><Relationship Id="rId140" Type="http://schemas.openxmlformats.org/officeDocument/2006/relationships/image" Target="../media/image1695.png"/><Relationship Id="rId182" Type="http://schemas.openxmlformats.org/officeDocument/2006/relationships/image" Target="../media/image1716.png"/><Relationship Id="rId6" Type="http://schemas.openxmlformats.org/officeDocument/2006/relationships/customXml" Target="../ink/ink1550.xml"/><Relationship Id="rId238" Type="http://schemas.openxmlformats.org/officeDocument/2006/relationships/image" Target="../media/image1744.png"/><Relationship Id="rId291" Type="http://schemas.openxmlformats.org/officeDocument/2006/relationships/customXml" Target="../ink/ink1693.xml"/><Relationship Id="rId305" Type="http://schemas.openxmlformats.org/officeDocument/2006/relationships/customXml" Target="../ink/ink1700.xml"/><Relationship Id="rId347" Type="http://schemas.openxmlformats.org/officeDocument/2006/relationships/customXml" Target="../ink/ink1721.xml"/><Relationship Id="rId44" Type="http://schemas.openxmlformats.org/officeDocument/2006/relationships/customXml" Target="../ink/ink1569.xml"/><Relationship Id="rId86" Type="http://schemas.openxmlformats.org/officeDocument/2006/relationships/customXml" Target="../ink/ink1590.xml"/><Relationship Id="rId151" Type="http://schemas.openxmlformats.org/officeDocument/2006/relationships/customXml" Target="../ink/ink1623.xml"/><Relationship Id="rId193" Type="http://schemas.openxmlformats.org/officeDocument/2006/relationships/customXml" Target="../ink/ink1644.xml"/><Relationship Id="rId207" Type="http://schemas.openxmlformats.org/officeDocument/2006/relationships/customXml" Target="../ink/ink1651.xml"/><Relationship Id="rId249" Type="http://schemas.openxmlformats.org/officeDocument/2006/relationships/customXml" Target="../ink/ink1672.xml"/><Relationship Id="rId13" Type="http://schemas.openxmlformats.org/officeDocument/2006/relationships/image" Target="../media/image1632.png"/><Relationship Id="rId109" Type="http://schemas.openxmlformats.org/officeDocument/2006/relationships/image" Target="../media/image1680.png"/><Relationship Id="rId260" Type="http://schemas.openxmlformats.org/officeDocument/2006/relationships/image" Target="../media/image1755.png"/><Relationship Id="rId316" Type="http://schemas.openxmlformats.org/officeDocument/2006/relationships/image" Target="../media/image1783.png"/><Relationship Id="rId55" Type="http://schemas.openxmlformats.org/officeDocument/2006/relationships/image" Target="../media/image1653.png"/><Relationship Id="rId97" Type="http://schemas.openxmlformats.org/officeDocument/2006/relationships/image" Target="../media/image1674.png"/><Relationship Id="rId120" Type="http://schemas.openxmlformats.org/officeDocument/2006/relationships/image" Target="../media/image1685.png"/><Relationship Id="rId358" Type="http://schemas.openxmlformats.org/officeDocument/2006/relationships/image" Target="../media/image1804.png"/><Relationship Id="rId162" Type="http://schemas.openxmlformats.org/officeDocument/2006/relationships/image" Target="../media/image1706.png"/><Relationship Id="rId218" Type="http://schemas.openxmlformats.org/officeDocument/2006/relationships/image" Target="../media/image1734.png"/><Relationship Id="rId271" Type="http://schemas.openxmlformats.org/officeDocument/2006/relationships/customXml" Target="../ink/ink1683.xml"/><Relationship Id="rId24" Type="http://schemas.openxmlformats.org/officeDocument/2006/relationships/customXml" Target="../ink/ink1559.xml"/><Relationship Id="rId66" Type="http://schemas.openxmlformats.org/officeDocument/2006/relationships/customXml" Target="../ink/ink1580.xml"/><Relationship Id="rId131" Type="http://schemas.openxmlformats.org/officeDocument/2006/relationships/customXml" Target="../ink/ink1613.xml"/><Relationship Id="rId327" Type="http://schemas.openxmlformats.org/officeDocument/2006/relationships/customXml" Target="../ink/ink1711.xml"/><Relationship Id="rId369" Type="http://schemas.openxmlformats.org/officeDocument/2006/relationships/customXml" Target="../ink/ink1732.xml"/><Relationship Id="rId173" Type="http://schemas.openxmlformats.org/officeDocument/2006/relationships/customXml" Target="../ink/ink1634.xml"/><Relationship Id="rId229" Type="http://schemas.openxmlformats.org/officeDocument/2006/relationships/customXml" Target="../ink/ink1662.xml"/><Relationship Id="rId240" Type="http://schemas.openxmlformats.org/officeDocument/2006/relationships/image" Target="../media/image1745.png"/><Relationship Id="rId35" Type="http://schemas.openxmlformats.org/officeDocument/2006/relationships/image" Target="../media/image1643.png"/><Relationship Id="rId77" Type="http://schemas.openxmlformats.org/officeDocument/2006/relationships/image" Target="../media/image1664.png"/><Relationship Id="rId100" Type="http://schemas.openxmlformats.org/officeDocument/2006/relationships/customXml" Target="../ink/ink1597.xml"/><Relationship Id="rId282" Type="http://schemas.openxmlformats.org/officeDocument/2006/relationships/image" Target="../media/image1766.png"/><Relationship Id="rId338" Type="http://schemas.openxmlformats.org/officeDocument/2006/relationships/image" Target="../media/image1794.png"/><Relationship Id="rId8" Type="http://schemas.openxmlformats.org/officeDocument/2006/relationships/customXml" Target="../ink/ink1551.xml"/><Relationship Id="rId142" Type="http://schemas.openxmlformats.org/officeDocument/2006/relationships/image" Target="../media/image1696.png"/><Relationship Id="rId184" Type="http://schemas.openxmlformats.org/officeDocument/2006/relationships/image" Target="../media/image1717.png"/><Relationship Id="rId251" Type="http://schemas.openxmlformats.org/officeDocument/2006/relationships/customXml" Target="../ink/ink1673.xml"/><Relationship Id="rId46" Type="http://schemas.openxmlformats.org/officeDocument/2006/relationships/customXml" Target="../ink/ink1570.xml"/><Relationship Id="rId293" Type="http://schemas.openxmlformats.org/officeDocument/2006/relationships/customXml" Target="../ink/ink1694.xml"/><Relationship Id="rId307" Type="http://schemas.openxmlformats.org/officeDocument/2006/relationships/customXml" Target="../ink/ink1701.xml"/><Relationship Id="rId349" Type="http://schemas.openxmlformats.org/officeDocument/2006/relationships/customXml" Target="../ink/ink1722.xml"/><Relationship Id="rId88" Type="http://schemas.openxmlformats.org/officeDocument/2006/relationships/customXml" Target="../ink/ink1591.xml"/><Relationship Id="rId111" Type="http://schemas.openxmlformats.org/officeDocument/2006/relationships/image" Target="../media/image1681.png"/><Relationship Id="rId153" Type="http://schemas.openxmlformats.org/officeDocument/2006/relationships/customXml" Target="../ink/ink1624.xml"/><Relationship Id="rId195" Type="http://schemas.openxmlformats.org/officeDocument/2006/relationships/customXml" Target="../ink/ink1645.xml"/><Relationship Id="rId209" Type="http://schemas.openxmlformats.org/officeDocument/2006/relationships/customXml" Target="../ink/ink1652.xml"/><Relationship Id="rId360" Type="http://schemas.openxmlformats.org/officeDocument/2006/relationships/image" Target="../media/image1805.png"/><Relationship Id="rId220" Type="http://schemas.openxmlformats.org/officeDocument/2006/relationships/image" Target="../media/image17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17" Type="http://schemas.openxmlformats.org/officeDocument/2006/relationships/customXml" Target="../ink/ink1792.xml"/><Relationship Id="rId299" Type="http://schemas.openxmlformats.org/officeDocument/2006/relationships/customXml" Target="../ink/ink1884.xml"/><Relationship Id="rId21" Type="http://schemas.openxmlformats.org/officeDocument/2006/relationships/customXml" Target="../ink/ink1744.xml"/><Relationship Id="rId63" Type="http://schemas.openxmlformats.org/officeDocument/2006/relationships/customXml" Target="../ink/ink1765.xml"/><Relationship Id="rId159" Type="http://schemas.openxmlformats.org/officeDocument/2006/relationships/image" Target="../media/image1889.png"/><Relationship Id="rId170" Type="http://schemas.openxmlformats.org/officeDocument/2006/relationships/customXml" Target="../ink/ink1819.xml"/><Relationship Id="rId226" Type="http://schemas.openxmlformats.org/officeDocument/2006/relationships/customXml" Target="../ink/ink1847.xml"/><Relationship Id="rId268" Type="http://schemas.openxmlformats.org/officeDocument/2006/relationships/customXml" Target="../ink/ink1868.xml"/><Relationship Id="rId32" Type="http://schemas.openxmlformats.org/officeDocument/2006/relationships/image" Target="../media/image1826.png"/><Relationship Id="rId74" Type="http://schemas.openxmlformats.org/officeDocument/2006/relationships/image" Target="../media/image1847.png"/><Relationship Id="rId128" Type="http://schemas.openxmlformats.org/officeDocument/2006/relationships/customXml" Target="../ink/ink1798.xml"/><Relationship Id="rId5" Type="http://schemas.openxmlformats.org/officeDocument/2006/relationships/image" Target="../media/image1813.png"/><Relationship Id="rId181" Type="http://schemas.openxmlformats.org/officeDocument/2006/relationships/image" Target="../media/image1900.png"/><Relationship Id="rId237" Type="http://schemas.openxmlformats.org/officeDocument/2006/relationships/image" Target="../media/image1928.png"/><Relationship Id="rId279" Type="http://schemas.openxmlformats.org/officeDocument/2006/relationships/image" Target="../media/image1949.png"/><Relationship Id="rId43" Type="http://schemas.openxmlformats.org/officeDocument/2006/relationships/customXml" Target="../ink/ink1755.xml"/><Relationship Id="rId139" Type="http://schemas.openxmlformats.org/officeDocument/2006/relationships/image" Target="../media/image1879.png"/><Relationship Id="rId290" Type="http://schemas.openxmlformats.org/officeDocument/2006/relationships/customXml" Target="../ink/ink1879.xml"/><Relationship Id="rId304" Type="http://schemas.openxmlformats.org/officeDocument/2006/relationships/image" Target="../media/image1961.png"/><Relationship Id="rId85" Type="http://schemas.openxmlformats.org/officeDocument/2006/relationships/customXml" Target="../ink/ink1776.xml"/><Relationship Id="rId150" Type="http://schemas.openxmlformats.org/officeDocument/2006/relationships/customXml" Target="../ink/ink1809.xml"/><Relationship Id="rId192" Type="http://schemas.openxmlformats.org/officeDocument/2006/relationships/customXml" Target="../ink/ink1830.xml"/><Relationship Id="rId206" Type="http://schemas.openxmlformats.org/officeDocument/2006/relationships/customXml" Target="../ink/ink1837.xml"/><Relationship Id="rId248" Type="http://schemas.openxmlformats.org/officeDocument/2006/relationships/customXml" Target="../ink/ink1858.xml"/><Relationship Id="rId12" Type="http://schemas.openxmlformats.org/officeDocument/2006/relationships/customXml" Target="../ink/ink1739.xml"/><Relationship Id="rId108" Type="http://schemas.openxmlformats.org/officeDocument/2006/relationships/image" Target="../media/image1864.png"/><Relationship Id="rId315" Type="http://schemas.openxmlformats.org/officeDocument/2006/relationships/customXml" Target="../ink/ink1892.xml"/><Relationship Id="rId54" Type="http://schemas.openxmlformats.org/officeDocument/2006/relationships/image" Target="../media/image1837.png"/><Relationship Id="rId96" Type="http://schemas.openxmlformats.org/officeDocument/2006/relationships/image" Target="../media/image1858.png"/><Relationship Id="rId161" Type="http://schemas.openxmlformats.org/officeDocument/2006/relationships/image" Target="../media/image1890.png"/><Relationship Id="rId217" Type="http://schemas.openxmlformats.org/officeDocument/2006/relationships/image" Target="../media/image1918.png"/><Relationship Id="rId259" Type="http://schemas.openxmlformats.org/officeDocument/2006/relationships/image" Target="../media/image1939.png"/><Relationship Id="rId23" Type="http://schemas.openxmlformats.org/officeDocument/2006/relationships/customXml" Target="../ink/ink1745.xml"/><Relationship Id="rId119" Type="http://schemas.openxmlformats.org/officeDocument/2006/relationships/customXml" Target="../ink/ink1793.xml"/><Relationship Id="rId270" Type="http://schemas.openxmlformats.org/officeDocument/2006/relationships/customXml" Target="../ink/ink1869.xml"/><Relationship Id="rId65" Type="http://schemas.openxmlformats.org/officeDocument/2006/relationships/customXml" Target="../ink/ink1766.xml"/><Relationship Id="rId130" Type="http://schemas.openxmlformats.org/officeDocument/2006/relationships/customXml" Target="../ink/ink1799.xml"/><Relationship Id="rId172" Type="http://schemas.openxmlformats.org/officeDocument/2006/relationships/customXml" Target="../ink/ink1820.xml"/><Relationship Id="rId193" Type="http://schemas.openxmlformats.org/officeDocument/2006/relationships/image" Target="../media/image1906.png"/><Relationship Id="rId207" Type="http://schemas.openxmlformats.org/officeDocument/2006/relationships/image" Target="../media/image1913.png"/><Relationship Id="rId228" Type="http://schemas.openxmlformats.org/officeDocument/2006/relationships/customXml" Target="../ink/ink1848.xml"/><Relationship Id="rId249" Type="http://schemas.openxmlformats.org/officeDocument/2006/relationships/image" Target="../media/image1934.png"/><Relationship Id="rId13" Type="http://schemas.openxmlformats.org/officeDocument/2006/relationships/customXml" Target="../ink/ink1740.xml"/><Relationship Id="rId109" Type="http://schemas.openxmlformats.org/officeDocument/2006/relationships/customXml" Target="../ink/ink1788.xml"/><Relationship Id="rId260" Type="http://schemas.openxmlformats.org/officeDocument/2006/relationships/customXml" Target="../ink/ink1864.xml"/><Relationship Id="rId281" Type="http://schemas.openxmlformats.org/officeDocument/2006/relationships/image" Target="../media/image1950.png"/><Relationship Id="rId316" Type="http://schemas.openxmlformats.org/officeDocument/2006/relationships/image" Target="../media/image1967.png"/><Relationship Id="rId34" Type="http://schemas.openxmlformats.org/officeDocument/2006/relationships/image" Target="../media/image1827.png"/><Relationship Id="rId55" Type="http://schemas.openxmlformats.org/officeDocument/2006/relationships/customXml" Target="../ink/ink1761.xml"/><Relationship Id="rId76" Type="http://schemas.openxmlformats.org/officeDocument/2006/relationships/image" Target="../media/image1848.png"/><Relationship Id="rId97" Type="http://schemas.openxmlformats.org/officeDocument/2006/relationships/customXml" Target="../ink/ink1782.xml"/><Relationship Id="rId120" Type="http://schemas.openxmlformats.org/officeDocument/2006/relationships/image" Target="../media/image1870.png"/><Relationship Id="rId141" Type="http://schemas.openxmlformats.org/officeDocument/2006/relationships/image" Target="../media/image1880.png"/><Relationship Id="rId7" Type="http://schemas.openxmlformats.org/officeDocument/2006/relationships/image" Target="../media/image1814.png"/><Relationship Id="rId162" Type="http://schemas.openxmlformats.org/officeDocument/2006/relationships/customXml" Target="../ink/ink1815.xml"/><Relationship Id="rId183" Type="http://schemas.openxmlformats.org/officeDocument/2006/relationships/image" Target="../media/image1901.png"/><Relationship Id="rId218" Type="http://schemas.openxmlformats.org/officeDocument/2006/relationships/customXml" Target="../ink/ink1843.xml"/><Relationship Id="rId239" Type="http://schemas.openxmlformats.org/officeDocument/2006/relationships/image" Target="../media/image1929.png"/><Relationship Id="rId250" Type="http://schemas.openxmlformats.org/officeDocument/2006/relationships/customXml" Target="../ink/ink1859.xml"/><Relationship Id="rId271" Type="http://schemas.openxmlformats.org/officeDocument/2006/relationships/image" Target="../media/image1945.png"/><Relationship Id="rId292" Type="http://schemas.openxmlformats.org/officeDocument/2006/relationships/customXml" Target="../ink/ink1880.xml"/><Relationship Id="rId306" Type="http://schemas.openxmlformats.org/officeDocument/2006/relationships/image" Target="../media/image1962.png"/><Relationship Id="rId24" Type="http://schemas.openxmlformats.org/officeDocument/2006/relationships/image" Target="../media/image1822.png"/><Relationship Id="rId45" Type="http://schemas.openxmlformats.org/officeDocument/2006/relationships/customXml" Target="../ink/ink1756.xml"/><Relationship Id="rId66" Type="http://schemas.openxmlformats.org/officeDocument/2006/relationships/image" Target="../media/image1843.png"/><Relationship Id="rId87" Type="http://schemas.openxmlformats.org/officeDocument/2006/relationships/customXml" Target="../ink/ink1777.xml"/><Relationship Id="rId110" Type="http://schemas.openxmlformats.org/officeDocument/2006/relationships/image" Target="../media/image1865.png"/><Relationship Id="rId131" Type="http://schemas.openxmlformats.org/officeDocument/2006/relationships/image" Target="../media/image1875.png"/><Relationship Id="rId152" Type="http://schemas.openxmlformats.org/officeDocument/2006/relationships/customXml" Target="../ink/ink1810.xml"/><Relationship Id="rId173" Type="http://schemas.openxmlformats.org/officeDocument/2006/relationships/image" Target="../media/image1896.png"/><Relationship Id="rId194" Type="http://schemas.openxmlformats.org/officeDocument/2006/relationships/customXml" Target="../ink/ink1831.xml"/><Relationship Id="rId208" Type="http://schemas.openxmlformats.org/officeDocument/2006/relationships/customXml" Target="../ink/ink1838.xml"/><Relationship Id="rId229" Type="http://schemas.openxmlformats.org/officeDocument/2006/relationships/image" Target="../media/image1924.png"/><Relationship Id="rId240" Type="http://schemas.openxmlformats.org/officeDocument/2006/relationships/customXml" Target="../ink/ink1854.xml"/><Relationship Id="rId261" Type="http://schemas.openxmlformats.org/officeDocument/2006/relationships/image" Target="../media/image1940.png"/><Relationship Id="rId14" Type="http://schemas.openxmlformats.org/officeDocument/2006/relationships/image" Target="../media/image1817.png"/><Relationship Id="rId35" Type="http://schemas.openxmlformats.org/officeDocument/2006/relationships/customXml" Target="../ink/ink1751.xml"/><Relationship Id="rId56" Type="http://schemas.openxmlformats.org/officeDocument/2006/relationships/image" Target="../media/image1838.png"/><Relationship Id="rId77" Type="http://schemas.openxmlformats.org/officeDocument/2006/relationships/customXml" Target="../ink/ink1772.xml"/><Relationship Id="rId100" Type="http://schemas.openxmlformats.org/officeDocument/2006/relationships/image" Target="../media/image1860.png"/><Relationship Id="rId282" Type="http://schemas.openxmlformats.org/officeDocument/2006/relationships/customXml" Target="../ink/ink1875.xml"/><Relationship Id="rId8" Type="http://schemas.openxmlformats.org/officeDocument/2006/relationships/customXml" Target="../ink/ink1737.xml"/><Relationship Id="rId98" Type="http://schemas.openxmlformats.org/officeDocument/2006/relationships/image" Target="../media/image1859.png"/><Relationship Id="rId121" Type="http://schemas.openxmlformats.org/officeDocument/2006/relationships/customXml" Target="../ink/ink1794.xml"/><Relationship Id="rId142" Type="http://schemas.openxmlformats.org/officeDocument/2006/relationships/customXml" Target="../ink/ink1805.xml"/><Relationship Id="rId163" Type="http://schemas.openxmlformats.org/officeDocument/2006/relationships/image" Target="../media/image1891.png"/><Relationship Id="rId184" Type="http://schemas.openxmlformats.org/officeDocument/2006/relationships/customXml" Target="../ink/ink1826.xml"/><Relationship Id="rId219" Type="http://schemas.openxmlformats.org/officeDocument/2006/relationships/image" Target="../media/image1919.png"/><Relationship Id="rId230" Type="http://schemas.openxmlformats.org/officeDocument/2006/relationships/customXml" Target="../ink/ink1849.xml"/><Relationship Id="rId251" Type="http://schemas.openxmlformats.org/officeDocument/2006/relationships/image" Target="../media/image1935.png"/><Relationship Id="rId25" Type="http://schemas.openxmlformats.org/officeDocument/2006/relationships/customXml" Target="../ink/ink1746.xml"/><Relationship Id="rId46" Type="http://schemas.openxmlformats.org/officeDocument/2006/relationships/image" Target="../media/image1833.png"/><Relationship Id="rId67" Type="http://schemas.openxmlformats.org/officeDocument/2006/relationships/customXml" Target="../ink/ink1767.xml"/><Relationship Id="rId272" Type="http://schemas.openxmlformats.org/officeDocument/2006/relationships/customXml" Target="../ink/ink1870.xml"/><Relationship Id="rId293" Type="http://schemas.openxmlformats.org/officeDocument/2006/relationships/image" Target="../media/image1956.png"/><Relationship Id="rId307" Type="http://schemas.openxmlformats.org/officeDocument/2006/relationships/customXml" Target="../ink/ink1888.xml"/><Relationship Id="rId88" Type="http://schemas.openxmlformats.org/officeDocument/2006/relationships/image" Target="../media/image1854.png"/><Relationship Id="rId111" Type="http://schemas.openxmlformats.org/officeDocument/2006/relationships/customXml" Target="../ink/ink1789.xml"/><Relationship Id="rId132" Type="http://schemas.openxmlformats.org/officeDocument/2006/relationships/customXml" Target="../ink/ink1800.xml"/><Relationship Id="rId153" Type="http://schemas.openxmlformats.org/officeDocument/2006/relationships/image" Target="../media/image1886.png"/><Relationship Id="rId174" Type="http://schemas.openxmlformats.org/officeDocument/2006/relationships/customXml" Target="../ink/ink1821.xml"/><Relationship Id="rId195" Type="http://schemas.openxmlformats.org/officeDocument/2006/relationships/image" Target="../media/image1907.png"/><Relationship Id="rId209" Type="http://schemas.openxmlformats.org/officeDocument/2006/relationships/image" Target="../media/image1914.png"/><Relationship Id="rId220" Type="http://schemas.openxmlformats.org/officeDocument/2006/relationships/customXml" Target="../ink/ink1844.xml"/><Relationship Id="rId241" Type="http://schemas.openxmlformats.org/officeDocument/2006/relationships/image" Target="../media/image1930.png"/><Relationship Id="rId15" Type="http://schemas.openxmlformats.org/officeDocument/2006/relationships/customXml" Target="../ink/ink1741.xml"/><Relationship Id="rId36" Type="http://schemas.openxmlformats.org/officeDocument/2006/relationships/image" Target="../media/image1828.png"/><Relationship Id="rId57" Type="http://schemas.openxmlformats.org/officeDocument/2006/relationships/customXml" Target="../ink/ink1762.xml"/><Relationship Id="rId262" Type="http://schemas.openxmlformats.org/officeDocument/2006/relationships/customXml" Target="../ink/ink1865.xml"/><Relationship Id="rId283" Type="http://schemas.openxmlformats.org/officeDocument/2006/relationships/image" Target="../media/image1951.png"/><Relationship Id="rId78" Type="http://schemas.openxmlformats.org/officeDocument/2006/relationships/image" Target="../media/image1849.png"/><Relationship Id="rId99" Type="http://schemas.openxmlformats.org/officeDocument/2006/relationships/customXml" Target="../ink/ink1783.xml"/><Relationship Id="rId101" Type="http://schemas.openxmlformats.org/officeDocument/2006/relationships/customXml" Target="../ink/ink1784.xml"/><Relationship Id="rId122" Type="http://schemas.openxmlformats.org/officeDocument/2006/relationships/image" Target="../media/image1871.png"/><Relationship Id="rId143" Type="http://schemas.openxmlformats.org/officeDocument/2006/relationships/image" Target="../media/image1881.png"/><Relationship Id="rId164" Type="http://schemas.openxmlformats.org/officeDocument/2006/relationships/customXml" Target="../ink/ink1816.xml"/><Relationship Id="rId185" Type="http://schemas.openxmlformats.org/officeDocument/2006/relationships/image" Target="../media/image1902.png"/><Relationship Id="rId9" Type="http://schemas.openxmlformats.org/officeDocument/2006/relationships/image" Target="../media/image1815.png"/><Relationship Id="rId210" Type="http://schemas.openxmlformats.org/officeDocument/2006/relationships/customXml" Target="../ink/ink1839.xml"/><Relationship Id="rId26" Type="http://schemas.openxmlformats.org/officeDocument/2006/relationships/image" Target="../media/image1823.png"/><Relationship Id="rId231" Type="http://schemas.openxmlformats.org/officeDocument/2006/relationships/image" Target="../media/image1925.png"/><Relationship Id="rId252" Type="http://schemas.openxmlformats.org/officeDocument/2006/relationships/customXml" Target="../ink/ink1860.xml"/><Relationship Id="rId273" Type="http://schemas.openxmlformats.org/officeDocument/2006/relationships/image" Target="../media/image1946.png"/><Relationship Id="rId294" Type="http://schemas.openxmlformats.org/officeDocument/2006/relationships/customXml" Target="../ink/ink1881.xml"/><Relationship Id="rId308" Type="http://schemas.openxmlformats.org/officeDocument/2006/relationships/image" Target="../media/image1963.png"/><Relationship Id="rId47" Type="http://schemas.openxmlformats.org/officeDocument/2006/relationships/customXml" Target="../ink/ink1757.xml"/><Relationship Id="rId68" Type="http://schemas.openxmlformats.org/officeDocument/2006/relationships/image" Target="../media/image1844.png"/><Relationship Id="rId89" Type="http://schemas.openxmlformats.org/officeDocument/2006/relationships/customXml" Target="../ink/ink1778.xml"/><Relationship Id="rId112" Type="http://schemas.openxmlformats.org/officeDocument/2006/relationships/image" Target="../media/image1866.png"/><Relationship Id="rId133" Type="http://schemas.openxmlformats.org/officeDocument/2006/relationships/image" Target="../media/image1876.png"/><Relationship Id="rId154" Type="http://schemas.openxmlformats.org/officeDocument/2006/relationships/customXml" Target="../ink/ink1811.xml"/><Relationship Id="rId175" Type="http://schemas.openxmlformats.org/officeDocument/2006/relationships/image" Target="../media/image1897.png"/><Relationship Id="rId196" Type="http://schemas.openxmlformats.org/officeDocument/2006/relationships/customXml" Target="../ink/ink1832.xml"/><Relationship Id="rId200" Type="http://schemas.openxmlformats.org/officeDocument/2006/relationships/customXml" Target="../ink/ink1834.xml"/><Relationship Id="rId16" Type="http://schemas.openxmlformats.org/officeDocument/2006/relationships/image" Target="../media/image1818.png"/><Relationship Id="rId221" Type="http://schemas.openxmlformats.org/officeDocument/2006/relationships/image" Target="../media/image1920.png"/><Relationship Id="rId242" Type="http://schemas.openxmlformats.org/officeDocument/2006/relationships/customXml" Target="../ink/ink1855.xml"/><Relationship Id="rId263" Type="http://schemas.openxmlformats.org/officeDocument/2006/relationships/image" Target="../media/image1941.png"/><Relationship Id="rId284" Type="http://schemas.openxmlformats.org/officeDocument/2006/relationships/customXml" Target="../ink/ink1876.xml"/><Relationship Id="rId37" Type="http://schemas.openxmlformats.org/officeDocument/2006/relationships/customXml" Target="../ink/ink1752.xml"/><Relationship Id="rId58" Type="http://schemas.openxmlformats.org/officeDocument/2006/relationships/image" Target="../media/image1839.png"/><Relationship Id="rId79" Type="http://schemas.openxmlformats.org/officeDocument/2006/relationships/customXml" Target="../ink/ink1773.xml"/><Relationship Id="rId102" Type="http://schemas.openxmlformats.org/officeDocument/2006/relationships/image" Target="../media/image1861.png"/><Relationship Id="rId123" Type="http://schemas.openxmlformats.org/officeDocument/2006/relationships/customXml" Target="../ink/ink1795.xml"/><Relationship Id="rId144" Type="http://schemas.openxmlformats.org/officeDocument/2006/relationships/customXml" Target="../ink/ink1806.xml"/><Relationship Id="rId90" Type="http://schemas.openxmlformats.org/officeDocument/2006/relationships/image" Target="../media/image1855.png"/><Relationship Id="rId165" Type="http://schemas.openxmlformats.org/officeDocument/2006/relationships/image" Target="../media/image1892.png"/><Relationship Id="rId186" Type="http://schemas.openxmlformats.org/officeDocument/2006/relationships/customXml" Target="../ink/ink1827.xml"/><Relationship Id="rId211" Type="http://schemas.openxmlformats.org/officeDocument/2006/relationships/image" Target="../media/image1915.png"/><Relationship Id="rId232" Type="http://schemas.openxmlformats.org/officeDocument/2006/relationships/customXml" Target="../ink/ink1850.xml"/><Relationship Id="rId253" Type="http://schemas.openxmlformats.org/officeDocument/2006/relationships/image" Target="../media/image1936.png"/><Relationship Id="rId274" Type="http://schemas.openxmlformats.org/officeDocument/2006/relationships/customXml" Target="../ink/ink1871.xml"/><Relationship Id="rId295" Type="http://schemas.openxmlformats.org/officeDocument/2006/relationships/customXml" Target="../ink/ink1882.xml"/><Relationship Id="rId309" Type="http://schemas.openxmlformats.org/officeDocument/2006/relationships/customXml" Target="../ink/ink1889.xml"/><Relationship Id="rId27" Type="http://schemas.openxmlformats.org/officeDocument/2006/relationships/customXml" Target="../ink/ink1747.xml"/><Relationship Id="rId48" Type="http://schemas.openxmlformats.org/officeDocument/2006/relationships/image" Target="../media/image1834.png"/><Relationship Id="rId69" Type="http://schemas.openxmlformats.org/officeDocument/2006/relationships/customXml" Target="../ink/ink1768.xml"/><Relationship Id="rId113" Type="http://schemas.openxmlformats.org/officeDocument/2006/relationships/customXml" Target="../ink/ink1790.xml"/><Relationship Id="rId134" Type="http://schemas.openxmlformats.org/officeDocument/2006/relationships/customXml" Target="../ink/ink1801.xml"/><Relationship Id="rId80" Type="http://schemas.openxmlformats.org/officeDocument/2006/relationships/image" Target="../media/image1850.png"/><Relationship Id="rId155" Type="http://schemas.openxmlformats.org/officeDocument/2006/relationships/image" Target="../media/image1887.png"/><Relationship Id="rId176" Type="http://schemas.openxmlformats.org/officeDocument/2006/relationships/customXml" Target="../ink/ink1822.xml"/><Relationship Id="rId197" Type="http://schemas.openxmlformats.org/officeDocument/2006/relationships/image" Target="../media/image1908.png"/><Relationship Id="rId201" Type="http://schemas.openxmlformats.org/officeDocument/2006/relationships/image" Target="../media/image1910.png"/><Relationship Id="rId222" Type="http://schemas.openxmlformats.org/officeDocument/2006/relationships/customXml" Target="../ink/ink1845.xml"/><Relationship Id="rId243" Type="http://schemas.openxmlformats.org/officeDocument/2006/relationships/image" Target="../media/image1931.png"/><Relationship Id="rId264" Type="http://schemas.openxmlformats.org/officeDocument/2006/relationships/customXml" Target="../ink/ink1866.xml"/><Relationship Id="rId285" Type="http://schemas.openxmlformats.org/officeDocument/2006/relationships/image" Target="../media/image1952.png"/><Relationship Id="rId17" Type="http://schemas.openxmlformats.org/officeDocument/2006/relationships/customXml" Target="../ink/ink1742.xml"/><Relationship Id="rId38" Type="http://schemas.openxmlformats.org/officeDocument/2006/relationships/image" Target="../media/image1829.png"/><Relationship Id="rId59" Type="http://schemas.openxmlformats.org/officeDocument/2006/relationships/customXml" Target="../ink/ink1763.xml"/><Relationship Id="rId103" Type="http://schemas.openxmlformats.org/officeDocument/2006/relationships/customXml" Target="../ink/ink1785.xml"/><Relationship Id="rId124" Type="http://schemas.openxmlformats.org/officeDocument/2006/relationships/image" Target="../media/image1872.png"/><Relationship Id="rId310" Type="http://schemas.openxmlformats.org/officeDocument/2006/relationships/image" Target="../media/image1964.png"/><Relationship Id="rId70" Type="http://schemas.openxmlformats.org/officeDocument/2006/relationships/image" Target="../media/image1845.png"/><Relationship Id="rId91" Type="http://schemas.openxmlformats.org/officeDocument/2006/relationships/customXml" Target="../ink/ink1779.xml"/><Relationship Id="rId145" Type="http://schemas.openxmlformats.org/officeDocument/2006/relationships/image" Target="../media/image1882.png"/><Relationship Id="rId166" Type="http://schemas.openxmlformats.org/officeDocument/2006/relationships/customXml" Target="../ink/ink1817.xml"/><Relationship Id="rId187" Type="http://schemas.openxmlformats.org/officeDocument/2006/relationships/image" Target="../media/image1903.png"/><Relationship Id="rId1" Type="http://schemas.openxmlformats.org/officeDocument/2006/relationships/slideLayout" Target="../slideLayouts/slideLayout7.xml"/><Relationship Id="rId212" Type="http://schemas.openxmlformats.org/officeDocument/2006/relationships/customXml" Target="../ink/ink1840.xml"/><Relationship Id="rId233" Type="http://schemas.openxmlformats.org/officeDocument/2006/relationships/image" Target="../media/image1926.png"/><Relationship Id="rId254" Type="http://schemas.openxmlformats.org/officeDocument/2006/relationships/customXml" Target="../ink/ink1861.xml"/><Relationship Id="rId28" Type="http://schemas.openxmlformats.org/officeDocument/2006/relationships/image" Target="../media/image1824.png"/><Relationship Id="rId49" Type="http://schemas.openxmlformats.org/officeDocument/2006/relationships/customXml" Target="../ink/ink1758.xml"/><Relationship Id="rId114" Type="http://schemas.openxmlformats.org/officeDocument/2006/relationships/image" Target="../media/image1867.png"/><Relationship Id="rId275" Type="http://schemas.openxmlformats.org/officeDocument/2006/relationships/image" Target="../media/image1947.png"/><Relationship Id="rId296" Type="http://schemas.openxmlformats.org/officeDocument/2006/relationships/image" Target="../media/image1957.png"/><Relationship Id="rId300" Type="http://schemas.openxmlformats.org/officeDocument/2006/relationships/image" Target="../media/image1959.png"/><Relationship Id="rId60" Type="http://schemas.openxmlformats.org/officeDocument/2006/relationships/image" Target="../media/image1840.png"/><Relationship Id="rId81" Type="http://schemas.openxmlformats.org/officeDocument/2006/relationships/customXml" Target="../ink/ink1774.xml"/><Relationship Id="rId135" Type="http://schemas.openxmlformats.org/officeDocument/2006/relationships/image" Target="../media/image1877.png"/><Relationship Id="rId156" Type="http://schemas.openxmlformats.org/officeDocument/2006/relationships/customXml" Target="../ink/ink1812.xml"/><Relationship Id="rId177" Type="http://schemas.openxmlformats.org/officeDocument/2006/relationships/image" Target="../media/image1898.png"/><Relationship Id="rId198" Type="http://schemas.openxmlformats.org/officeDocument/2006/relationships/customXml" Target="../ink/ink1833.xml"/><Relationship Id="rId202" Type="http://schemas.openxmlformats.org/officeDocument/2006/relationships/customXml" Target="../ink/ink1835.xml"/><Relationship Id="rId223" Type="http://schemas.openxmlformats.org/officeDocument/2006/relationships/image" Target="../media/image1921.png"/><Relationship Id="rId244" Type="http://schemas.openxmlformats.org/officeDocument/2006/relationships/customXml" Target="../ink/ink1856.xml"/><Relationship Id="rId18" Type="http://schemas.openxmlformats.org/officeDocument/2006/relationships/image" Target="../media/image1819.png"/><Relationship Id="rId39" Type="http://schemas.openxmlformats.org/officeDocument/2006/relationships/customXml" Target="../ink/ink1753.xml"/><Relationship Id="rId265" Type="http://schemas.openxmlformats.org/officeDocument/2006/relationships/image" Target="../media/image1942.png"/><Relationship Id="rId286" Type="http://schemas.openxmlformats.org/officeDocument/2006/relationships/customXml" Target="../ink/ink1877.xml"/><Relationship Id="rId50" Type="http://schemas.openxmlformats.org/officeDocument/2006/relationships/image" Target="../media/image1835.png"/><Relationship Id="rId104" Type="http://schemas.openxmlformats.org/officeDocument/2006/relationships/image" Target="../media/image1862.png"/><Relationship Id="rId125" Type="http://schemas.openxmlformats.org/officeDocument/2006/relationships/customXml" Target="../ink/ink1796.xml"/><Relationship Id="rId146" Type="http://schemas.openxmlformats.org/officeDocument/2006/relationships/customXml" Target="../ink/ink1807.xml"/><Relationship Id="rId167" Type="http://schemas.openxmlformats.org/officeDocument/2006/relationships/image" Target="../media/image1893.png"/><Relationship Id="rId188" Type="http://schemas.openxmlformats.org/officeDocument/2006/relationships/customXml" Target="../ink/ink1828.xml"/><Relationship Id="rId311" Type="http://schemas.openxmlformats.org/officeDocument/2006/relationships/customXml" Target="../ink/ink1890.xml"/><Relationship Id="rId71" Type="http://schemas.openxmlformats.org/officeDocument/2006/relationships/customXml" Target="../ink/ink1769.xml"/><Relationship Id="rId92" Type="http://schemas.openxmlformats.org/officeDocument/2006/relationships/image" Target="../media/image1856.png"/><Relationship Id="rId213" Type="http://schemas.openxmlformats.org/officeDocument/2006/relationships/image" Target="../media/image1916.png"/><Relationship Id="rId234" Type="http://schemas.openxmlformats.org/officeDocument/2006/relationships/customXml" Target="../ink/ink1851.xml"/><Relationship Id="rId2" Type="http://schemas.openxmlformats.org/officeDocument/2006/relationships/customXml" Target="../ink/ink1734.xml"/><Relationship Id="rId29" Type="http://schemas.openxmlformats.org/officeDocument/2006/relationships/customXml" Target="../ink/ink1748.xml"/><Relationship Id="rId255" Type="http://schemas.openxmlformats.org/officeDocument/2006/relationships/image" Target="../media/image1937.png"/><Relationship Id="rId276" Type="http://schemas.openxmlformats.org/officeDocument/2006/relationships/customXml" Target="../ink/ink1872.xml"/><Relationship Id="rId297" Type="http://schemas.openxmlformats.org/officeDocument/2006/relationships/customXml" Target="../ink/ink1883.xml"/><Relationship Id="rId40" Type="http://schemas.openxmlformats.org/officeDocument/2006/relationships/image" Target="../media/image1830.png"/><Relationship Id="rId115" Type="http://schemas.openxmlformats.org/officeDocument/2006/relationships/customXml" Target="../ink/ink1791.xml"/><Relationship Id="rId136" Type="http://schemas.openxmlformats.org/officeDocument/2006/relationships/customXml" Target="../ink/ink1802.xml"/><Relationship Id="rId157" Type="http://schemas.openxmlformats.org/officeDocument/2006/relationships/image" Target="../media/image1888.png"/><Relationship Id="rId178" Type="http://schemas.openxmlformats.org/officeDocument/2006/relationships/customXml" Target="../ink/ink1823.xml"/><Relationship Id="rId301" Type="http://schemas.openxmlformats.org/officeDocument/2006/relationships/customXml" Target="../ink/ink1885.xml"/><Relationship Id="rId61" Type="http://schemas.openxmlformats.org/officeDocument/2006/relationships/customXml" Target="../ink/ink1764.xml"/><Relationship Id="rId82" Type="http://schemas.openxmlformats.org/officeDocument/2006/relationships/image" Target="../media/image1851.png"/><Relationship Id="rId199" Type="http://schemas.openxmlformats.org/officeDocument/2006/relationships/image" Target="../media/image1909.png"/><Relationship Id="rId203" Type="http://schemas.openxmlformats.org/officeDocument/2006/relationships/image" Target="../media/image1911.png"/><Relationship Id="rId19" Type="http://schemas.openxmlformats.org/officeDocument/2006/relationships/customXml" Target="../ink/ink1743.xml"/><Relationship Id="rId224" Type="http://schemas.openxmlformats.org/officeDocument/2006/relationships/customXml" Target="../ink/ink1846.xml"/><Relationship Id="rId245" Type="http://schemas.openxmlformats.org/officeDocument/2006/relationships/image" Target="../media/image1932.png"/><Relationship Id="rId266" Type="http://schemas.openxmlformats.org/officeDocument/2006/relationships/customXml" Target="../ink/ink1867.xml"/><Relationship Id="rId287" Type="http://schemas.openxmlformats.org/officeDocument/2006/relationships/image" Target="../media/image1953.png"/><Relationship Id="rId30" Type="http://schemas.openxmlformats.org/officeDocument/2006/relationships/image" Target="../media/image1825.png"/><Relationship Id="rId105" Type="http://schemas.openxmlformats.org/officeDocument/2006/relationships/customXml" Target="../ink/ink1786.xml"/><Relationship Id="rId126" Type="http://schemas.openxmlformats.org/officeDocument/2006/relationships/customXml" Target="../ink/ink1797.xml"/><Relationship Id="rId147" Type="http://schemas.openxmlformats.org/officeDocument/2006/relationships/image" Target="../media/image1883.png"/><Relationship Id="rId168" Type="http://schemas.openxmlformats.org/officeDocument/2006/relationships/customXml" Target="../ink/ink1818.xml"/><Relationship Id="rId312" Type="http://schemas.openxmlformats.org/officeDocument/2006/relationships/image" Target="../media/image1965.png"/><Relationship Id="rId51" Type="http://schemas.openxmlformats.org/officeDocument/2006/relationships/customXml" Target="../ink/ink1759.xml"/><Relationship Id="rId72" Type="http://schemas.openxmlformats.org/officeDocument/2006/relationships/image" Target="../media/image1846.png"/><Relationship Id="rId93" Type="http://schemas.openxmlformats.org/officeDocument/2006/relationships/customXml" Target="../ink/ink1780.xml"/><Relationship Id="rId189" Type="http://schemas.openxmlformats.org/officeDocument/2006/relationships/image" Target="../media/image1904.png"/><Relationship Id="rId3" Type="http://schemas.openxmlformats.org/officeDocument/2006/relationships/image" Target="../media/image1812.png"/><Relationship Id="rId214" Type="http://schemas.openxmlformats.org/officeDocument/2006/relationships/customXml" Target="../ink/ink1841.xml"/><Relationship Id="rId235" Type="http://schemas.openxmlformats.org/officeDocument/2006/relationships/image" Target="../media/image1927.png"/><Relationship Id="rId256" Type="http://schemas.openxmlformats.org/officeDocument/2006/relationships/customXml" Target="../ink/ink1862.xml"/><Relationship Id="rId277" Type="http://schemas.openxmlformats.org/officeDocument/2006/relationships/image" Target="../media/image1948.png"/><Relationship Id="rId298" Type="http://schemas.openxmlformats.org/officeDocument/2006/relationships/image" Target="../media/image1958.png"/><Relationship Id="rId116" Type="http://schemas.openxmlformats.org/officeDocument/2006/relationships/image" Target="../media/image1868.png"/><Relationship Id="rId137" Type="http://schemas.openxmlformats.org/officeDocument/2006/relationships/image" Target="../media/image1878.png"/><Relationship Id="rId158" Type="http://schemas.openxmlformats.org/officeDocument/2006/relationships/customXml" Target="../ink/ink1813.xml"/><Relationship Id="rId302" Type="http://schemas.openxmlformats.org/officeDocument/2006/relationships/image" Target="../media/image1960.png"/><Relationship Id="rId20" Type="http://schemas.openxmlformats.org/officeDocument/2006/relationships/image" Target="../media/image1820.png"/><Relationship Id="rId41" Type="http://schemas.openxmlformats.org/officeDocument/2006/relationships/customXml" Target="../ink/ink1754.xml"/><Relationship Id="rId62" Type="http://schemas.openxmlformats.org/officeDocument/2006/relationships/image" Target="../media/image1841.png"/><Relationship Id="rId83" Type="http://schemas.openxmlformats.org/officeDocument/2006/relationships/customXml" Target="../ink/ink1775.xml"/><Relationship Id="rId179" Type="http://schemas.openxmlformats.org/officeDocument/2006/relationships/image" Target="../media/image1899.png"/><Relationship Id="rId190" Type="http://schemas.openxmlformats.org/officeDocument/2006/relationships/customXml" Target="../ink/ink1829.xml"/><Relationship Id="rId204" Type="http://schemas.openxmlformats.org/officeDocument/2006/relationships/customXml" Target="../ink/ink1836.xml"/><Relationship Id="rId225" Type="http://schemas.openxmlformats.org/officeDocument/2006/relationships/image" Target="../media/image1922.png"/><Relationship Id="rId246" Type="http://schemas.openxmlformats.org/officeDocument/2006/relationships/customXml" Target="../ink/ink1857.xml"/><Relationship Id="rId267" Type="http://schemas.openxmlformats.org/officeDocument/2006/relationships/image" Target="../media/image1943.png"/><Relationship Id="rId288" Type="http://schemas.openxmlformats.org/officeDocument/2006/relationships/customXml" Target="../ink/ink1878.xml"/><Relationship Id="rId106" Type="http://schemas.openxmlformats.org/officeDocument/2006/relationships/image" Target="../media/image1863.png"/><Relationship Id="rId127" Type="http://schemas.openxmlformats.org/officeDocument/2006/relationships/image" Target="../media/image1873.png"/><Relationship Id="rId313" Type="http://schemas.openxmlformats.org/officeDocument/2006/relationships/customXml" Target="../ink/ink1891.xml"/><Relationship Id="rId10" Type="http://schemas.openxmlformats.org/officeDocument/2006/relationships/customXml" Target="../ink/ink1738.xml"/><Relationship Id="rId31" Type="http://schemas.openxmlformats.org/officeDocument/2006/relationships/customXml" Target="../ink/ink1749.xml"/><Relationship Id="rId52" Type="http://schemas.openxmlformats.org/officeDocument/2006/relationships/image" Target="../media/image1836.png"/><Relationship Id="rId73" Type="http://schemas.openxmlformats.org/officeDocument/2006/relationships/customXml" Target="../ink/ink1770.xml"/><Relationship Id="rId94" Type="http://schemas.openxmlformats.org/officeDocument/2006/relationships/image" Target="../media/image1857.png"/><Relationship Id="rId148" Type="http://schemas.openxmlformats.org/officeDocument/2006/relationships/customXml" Target="../ink/ink1808.xml"/><Relationship Id="rId169" Type="http://schemas.openxmlformats.org/officeDocument/2006/relationships/image" Target="../media/image1894.png"/><Relationship Id="rId4" Type="http://schemas.openxmlformats.org/officeDocument/2006/relationships/customXml" Target="../ink/ink1735.xml"/><Relationship Id="rId180" Type="http://schemas.openxmlformats.org/officeDocument/2006/relationships/customXml" Target="../ink/ink1824.xml"/><Relationship Id="rId215" Type="http://schemas.openxmlformats.org/officeDocument/2006/relationships/image" Target="../media/image1917.png"/><Relationship Id="rId236" Type="http://schemas.openxmlformats.org/officeDocument/2006/relationships/customXml" Target="../ink/ink1852.xml"/><Relationship Id="rId257" Type="http://schemas.openxmlformats.org/officeDocument/2006/relationships/image" Target="../media/image1938.png"/><Relationship Id="rId278" Type="http://schemas.openxmlformats.org/officeDocument/2006/relationships/customXml" Target="../ink/ink1873.xml"/><Relationship Id="rId303" Type="http://schemas.openxmlformats.org/officeDocument/2006/relationships/customXml" Target="../ink/ink1886.xml"/><Relationship Id="rId42" Type="http://schemas.openxmlformats.org/officeDocument/2006/relationships/image" Target="../media/image1831.png"/><Relationship Id="rId84" Type="http://schemas.openxmlformats.org/officeDocument/2006/relationships/image" Target="../media/image1852.png"/><Relationship Id="rId138" Type="http://schemas.openxmlformats.org/officeDocument/2006/relationships/customXml" Target="../ink/ink1803.xml"/><Relationship Id="rId191" Type="http://schemas.openxmlformats.org/officeDocument/2006/relationships/image" Target="../media/image1905.png"/><Relationship Id="rId205" Type="http://schemas.openxmlformats.org/officeDocument/2006/relationships/image" Target="../media/image1912.png"/><Relationship Id="rId247" Type="http://schemas.openxmlformats.org/officeDocument/2006/relationships/image" Target="../media/image1933.png"/><Relationship Id="rId107" Type="http://schemas.openxmlformats.org/officeDocument/2006/relationships/customXml" Target="../ink/ink1787.xml"/><Relationship Id="rId289" Type="http://schemas.openxmlformats.org/officeDocument/2006/relationships/image" Target="../media/image1954.png"/><Relationship Id="rId11" Type="http://schemas.openxmlformats.org/officeDocument/2006/relationships/image" Target="../media/image1816.png"/><Relationship Id="rId53" Type="http://schemas.openxmlformats.org/officeDocument/2006/relationships/customXml" Target="../ink/ink1760.xml"/><Relationship Id="rId149" Type="http://schemas.openxmlformats.org/officeDocument/2006/relationships/image" Target="../media/image1884.png"/><Relationship Id="rId314" Type="http://schemas.openxmlformats.org/officeDocument/2006/relationships/image" Target="../media/image1966.png"/><Relationship Id="rId95" Type="http://schemas.openxmlformats.org/officeDocument/2006/relationships/customXml" Target="../ink/ink1781.xml"/><Relationship Id="rId160" Type="http://schemas.openxmlformats.org/officeDocument/2006/relationships/customXml" Target="../ink/ink1814.xml"/><Relationship Id="rId216" Type="http://schemas.openxmlformats.org/officeDocument/2006/relationships/customXml" Target="../ink/ink1842.xml"/><Relationship Id="rId258" Type="http://schemas.openxmlformats.org/officeDocument/2006/relationships/customXml" Target="../ink/ink1863.xml"/><Relationship Id="rId22" Type="http://schemas.openxmlformats.org/officeDocument/2006/relationships/image" Target="../media/image1821.png"/><Relationship Id="rId64" Type="http://schemas.openxmlformats.org/officeDocument/2006/relationships/image" Target="../media/image1842.png"/><Relationship Id="rId118" Type="http://schemas.openxmlformats.org/officeDocument/2006/relationships/image" Target="../media/image1869.png"/><Relationship Id="rId171" Type="http://schemas.openxmlformats.org/officeDocument/2006/relationships/image" Target="../media/image1895.png"/><Relationship Id="rId227" Type="http://schemas.openxmlformats.org/officeDocument/2006/relationships/image" Target="../media/image1923.png"/><Relationship Id="rId269" Type="http://schemas.openxmlformats.org/officeDocument/2006/relationships/image" Target="../media/image1944.png"/><Relationship Id="rId33" Type="http://schemas.openxmlformats.org/officeDocument/2006/relationships/customXml" Target="../ink/ink1750.xml"/><Relationship Id="rId129" Type="http://schemas.openxmlformats.org/officeDocument/2006/relationships/image" Target="../media/image1874.png"/><Relationship Id="rId280" Type="http://schemas.openxmlformats.org/officeDocument/2006/relationships/customXml" Target="../ink/ink1874.xml"/><Relationship Id="rId75" Type="http://schemas.openxmlformats.org/officeDocument/2006/relationships/customXml" Target="../ink/ink1771.xml"/><Relationship Id="rId140" Type="http://schemas.openxmlformats.org/officeDocument/2006/relationships/customXml" Target="../ink/ink1804.xml"/><Relationship Id="rId182" Type="http://schemas.openxmlformats.org/officeDocument/2006/relationships/customXml" Target="../ink/ink1825.xml"/><Relationship Id="rId6" Type="http://schemas.openxmlformats.org/officeDocument/2006/relationships/customXml" Target="../ink/ink1736.xml"/><Relationship Id="rId238" Type="http://schemas.openxmlformats.org/officeDocument/2006/relationships/customXml" Target="../ink/ink1853.xml"/><Relationship Id="rId291" Type="http://schemas.openxmlformats.org/officeDocument/2006/relationships/image" Target="../media/image1955.png"/><Relationship Id="rId305" Type="http://schemas.openxmlformats.org/officeDocument/2006/relationships/customXml" Target="../ink/ink1887.xml"/><Relationship Id="rId44" Type="http://schemas.openxmlformats.org/officeDocument/2006/relationships/image" Target="../media/image1832.png"/><Relationship Id="rId86" Type="http://schemas.openxmlformats.org/officeDocument/2006/relationships/image" Target="../media/image1853.png"/><Relationship Id="rId151" Type="http://schemas.openxmlformats.org/officeDocument/2006/relationships/image" Target="../media/image18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hub.sap.com/build"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hyperlink" Target="https://help.sap.com/docs/CONTENT_AGENT_SERVICE/ae1a4f2d150d468d9ff56e13f9898e07/15406a06dfac4c1fabd7845c703773ba.html" TargetMode="External"/><Relationship Id="rId2" Type="http://schemas.openxmlformats.org/officeDocument/2006/relationships/hyperlink" Target="https://help.sap.com/docs/cloud-transport-management/sap-cloud-transport-management/initial-setup" TargetMode="External"/><Relationship Id="rId1" Type="http://schemas.openxmlformats.org/officeDocument/2006/relationships/slideLayout" Target="../slideLayouts/slideLayout7.xml"/><Relationship Id="rId4" Type="http://schemas.openxmlformats.org/officeDocument/2006/relationships/hyperlink" Target="https://help.sap.com/docs/CONTENT_AGENT_SERVICE/ae1a4f2d150d468d9ff56e13f9898e07/eed66f35f9d148c8ae5b2d46ff097d8c.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hyperlink" Target="https://help.sap.com/docs/TRANSPORT_MANAGEMENT_SERVICE/7f7160ec0d8546c6b3eab72fb5ad6fd8/66fd7283c62f48adb23c56fb48c84a60.html"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help.sap.com/docs/cloud-transport-management/sap-cloud-transport-management/creating-destinations-using-sap-cloud-deployment-service-with-basic-authentication" TargetMode="External"/><Relationship Id="rId2" Type="http://schemas.openxmlformats.org/officeDocument/2006/relationships/hyperlink" Target="https://api.cf.us10-001.hana.ondemand.com/"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hyperlink" Target="https://help.sap.com/docs/CONTENT_AGENT_SERVICE/ae1a4f2d150d468d9ff56e13f9898e07/15406a06dfac4c1fabd7845c703773ba.html"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hyperlink" Target="https://help.sap.com/docs/CONTENT_AGENT_SERVICE/ae1a4f2d150d468d9ff56e13f9898e07/eed66f35f9d148c8ae5b2d46ff097d8c.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17" Type="http://schemas.openxmlformats.org/officeDocument/2006/relationships/image" Target="../media/image285.png"/><Relationship Id="rId299" Type="http://schemas.openxmlformats.org/officeDocument/2006/relationships/customXml" Target="../ink/ink298.xml"/><Relationship Id="rId21" Type="http://schemas.openxmlformats.org/officeDocument/2006/relationships/image" Target="../media/image238.png"/><Relationship Id="rId63" Type="http://schemas.openxmlformats.org/officeDocument/2006/relationships/image" Target="../media/image259.png"/><Relationship Id="rId159" Type="http://schemas.openxmlformats.org/officeDocument/2006/relationships/customXml" Target="../ink/ink228.xml"/><Relationship Id="rId324" Type="http://schemas.openxmlformats.org/officeDocument/2006/relationships/image" Target="../media/image388.png"/><Relationship Id="rId366" Type="http://schemas.openxmlformats.org/officeDocument/2006/relationships/image" Target="../media/image409.png"/><Relationship Id="rId170" Type="http://schemas.openxmlformats.org/officeDocument/2006/relationships/image" Target="../media/image311.png"/><Relationship Id="rId226" Type="http://schemas.openxmlformats.org/officeDocument/2006/relationships/image" Target="../media/image339.png"/><Relationship Id="rId433" Type="http://schemas.openxmlformats.org/officeDocument/2006/relationships/image" Target="../media/image442.png"/><Relationship Id="rId268" Type="http://schemas.openxmlformats.org/officeDocument/2006/relationships/image" Target="../media/image360.png"/><Relationship Id="rId32" Type="http://schemas.openxmlformats.org/officeDocument/2006/relationships/customXml" Target="../ink/ink163.xml"/><Relationship Id="rId74" Type="http://schemas.openxmlformats.org/officeDocument/2006/relationships/customXml" Target="../ink/ink184.xml"/><Relationship Id="rId128" Type="http://schemas.openxmlformats.org/officeDocument/2006/relationships/image" Target="../media/image290.png"/><Relationship Id="rId335" Type="http://schemas.openxmlformats.org/officeDocument/2006/relationships/customXml" Target="../ink/ink316.xml"/><Relationship Id="rId377" Type="http://schemas.openxmlformats.org/officeDocument/2006/relationships/customXml" Target="../ink/ink337.xml"/><Relationship Id="rId5" Type="http://schemas.openxmlformats.org/officeDocument/2006/relationships/image" Target="../media/image230.png"/><Relationship Id="rId181" Type="http://schemas.openxmlformats.org/officeDocument/2006/relationships/customXml" Target="../ink/ink239.xml"/><Relationship Id="rId237" Type="http://schemas.openxmlformats.org/officeDocument/2006/relationships/customXml" Target="../ink/ink267.xml"/><Relationship Id="rId402" Type="http://schemas.openxmlformats.org/officeDocument/2006/relationships/customXml" Target="../ink/ink350.xml"/><Relationship Id="rId279" Type="http://schemas.openxmlformats.org/officeDocument/2006/relationships/customXml" Target="../ink/ink288.xml"/><Relationship Id="rId43" Type="http://schemas.openxmlformats.org/officeDocument/2006/relationships/image" Target="../media/image249.png"/><Relationship Id="rId139" Type="http://schemas.openxmlformats.org/officeDocument/2006/relationships/customXml" Target="../ink/ink218.xml"/><Relationship Id="rId290" Type="http://schemas.openxmlformats.org/officeDocument/2006/relationships/image" Target="../media/image371.png"/><Relationship Id="rId304" Type="http://schemas.openxmlformats.org/officeDocument/2006/relationships/image" Target="../media/image378.png"/><Relationship Id="rId346" Type="http://schemas.openxmlformats.org/officeDocument/2006/relationships/image" Target="../media/image399.png"/><Relationship Id="rId388" Type="http://schemas.openxmlformats.org/officeDocument/2006/relationships/image" Target="../media/image420.png"/><Relationship Id="rId85" Type="http://schemas.openxmlformats.org/officeDocument/2006/relationships/image" Target="../media/image270.png"/><Relationship Id="rId150" Type="http://schemas.openxmlformats.org/officeDocument/2006/relationships/image" Target="../media/image301.png"/><Relationship Id="rId192" Type="http://schemas.openxmlformats.org/officeDocument/2006/relationships/image" Target="../media/image322.png"/><Relationship Id="rId206" Type="http://schemas.openxmlformats.org/officeDocument/2006/relationships/image" Target="../media/image329.png"/><Relationship Id="rId413" Type="http://schemas.openxmlformats.org/officeDocument/2006/relationships/image" Target="../media/image432.png"/><Relationship Id="rId248" Type="http://schemas.openxmlformats.org/officeDocument/2006/relationships/image" Target="../media/image350.png"/><Relationship Id="rId12" Type="http://schemas.openxmlformats.org/officeDocument/2006/relationships/customXml" Target="../ink/ink153.xml"/><Relationship Id="rId108" Type="http://schemas.openxmlformats.org/officeDocument/2006/relationships/customXml" Target="../ink/ink202.xml"/><Relationship Id="rId315" Type="http://schemas.openxmlformats.org/officeDocument/2006/relationships/customXml" Target="../ink/ink306.xml"/><Relationship Id="rId357" Type="http://schemas.openxmlformats.org/officeDocument/2006/relationships/customXml" Target="../ink/ink327.xml"/><Relationship Id="rId54" Type="http://schemas.openxmlformats.org/officeDocument/2006/relationships/customXml" Target="../ink/ink174.xml"/><Relationship Id="rId96" Type="http://schemas.openxmlformats.org/officeDocument/2006/relationships/customXml" Target="../ink/ink196.xml"/><Relationship Id="rId161" Type="http://schemas.openxmlformats.org/officeDocument/2006/relationships/customXml" Target="../ink/ink229.xml"/><Relationship Id="rId217" Type="http://schemas.openxmlformats.org/officeDocument/2006/relationships/customXml" Target="../ink/ink257.xml"/><Relationship Id="rId399" Type="http://schemas.openxmlformats.org/officeDocument/2006/relationships/customXml" Target="../ink/ink348.xml"/><Relationship Id="rId259" Type="http://schemas.openxmlformats.org/officeDocument/2006/relationships/customXml" Target="../ink/ink278.xml"/><Relationship Id="rId424" Type="http://schemas.openxmlformats.org/officeDocument/2006/relationships/customXml" Target="../ink/ink361.xml"/><Relationship Id="rId23" Type="http://schemas.openxmlformats.org/officeDocument/2006/relationships/image" Target="../media/image239.png"/><Relationship Id="rId119" Type="http://schemas.openxmlformats.org/officeDocument/2006/relationships/image" Target="../media/image286.png"/><Relationship Id="rId270" Type="http://schemas.openxmlformats.org/officeDocument/2006/relationships/image" Target="../media/image361.png"/><Relationship Id="rId326" Type="http://schemas.openxmlformats.org/officeDocument/2006/relationships/image" Target="../media/image389.png"/><Relationship Id="rId65" Type="http://schemas.openxmlformats.org/officeDocument/2006/relationships/image" Target="../media/image260.png"/><Relationship Id="rId130" Type="http://schemas.openxmlformats.org/officeDocument/2006/relationships/image" Target="../media/image291.png"/><Relationship Id="rId368" Type="http://schemas.openxmlformats.org/officeDocument/2006/relationships/image" Target="../media/image410.png"/><Relationship Id="rId172" Type="http://schemas.openxmlformats.org/officeDocument/2006/relationships/image" Target="../media/image312.png"/><Relationship Id="rId228" Type="http://schemas.openxmlformats.org/officeDocument/2006/relationships/image" Target="../media/image340.png"/><Relationship Id="rId435" Type="http://schemas.openxmlformats.org/officeDocument/2006/relationships/image" Target="../media/image443.png"/><Relationship Id="rId281" Type="http://schemas.openxmlformats.org/officeDocument/2006/relationships/customXml" Target="../ink/ink289.xml"/><Relationship Id="rId337" Type="http://schemas.openxmlformats.org/officeDocument/2006/relationships/customXml" Target="../ink/ink317.xml"/><Relationship Id="rId34" Type="http://schemas.openxmlformats.org/officeDocument/2006/relationships/customXml" Target="../ink/ink164.xml"/><Relationship Id="rId76" Type="http://schemas.openxmlformats.org/officeDocument/2006/relationships/customXml" Target="../ink/ink185.xml"/><Relationship Id="rId141" Type="http://schemas.openxmlformats.org/officeDocument/2006/relationships/customXml" Target="../ink/ink219.xml"/><Relationship Id="rId379" Type="http://schemas.openxmlformats.org/officeDocument/2006/relationships/customXml" Target="../ink/ink338.xml"/><Relationship Id="rId7" Type="http://schemas.openxmlformats.org/officeDocument/2006/relationships/image" Target="../media/image231.png"/><Relationship Id="rId183" Type="http://schemas.openxmlformats.org/officeDocument/2006/relationships/customXml" Target="../ink/ink240.xml"/><Relationship Id="rId239" Type="http://schemas.openxmlformats.org/officeDocument/2006/relationships/customXml" Target="../ink/ink268.xml"/><Relationship Id="rId390" Type="http://schemas.openxmlformats.org/officeDocument/2006/relationships/image" Target="../media/image421.png"/><Relationship Id="rId404" Type="http://schemas.openxmlformats.org/officeDocument/2006/relationships/customXml" Target="../ink/ink351.xml"/><Relationship Id="rId250" Type="http://schemas.openxmlformats.org/officeDocument/2006/relationships/image" Target="../media/image351.png"/><Relationship Id="rId292" Type="http://schemas.openxmlformats.org/officeDocument/2006/relationships/image" Target="../media/image372.png"/><Relationship Id="rId306" Type="http://schemas.openxmlformats.org/officeDocument/2006/relationships/image" Target="../media/image379.png"/><Relationship Id="rId45" Type="http://schemas.openxmlformats.org/officeDocument/2006/relationships/image" Target="../media/image250.png"/><Relationship Id="rId87" Type="http://schemas.openxmlformats.org/officeDocument/2006/relationships/image" Target="../media/image271.png"/><Relationship Id="rId110" Type="http://schemas.openxmlformats.org/officeDocument/2006/relationships/customXml" Target="../ink/ink203.xml"/><Relationship Id="rId348" Type="http://schemas.openxmlformats.org/officeDocument/2006/relationships/image" Target="../media/image400.png"/><Relationship Id="rId152" Type="http://schemas.openxmlformats.org/officeDocument/2006/relationships/image" Target="../media/image302.png"/><Relationship Id="rId194" Type="http://schemas.openxmlformats.org/officeDocument/2006/relationships/image" Target="../media/image323.png"/><Relationship Id="rId208" Type="http://schemas.openxmlformats.org/officeDocument/2006/relationships/image" Target="../media/image330.png"/><Relationship Id="rId415" Type="http://schemas.openxmlformats.org/officeDocument/2006/relationships/image" Target="../media/image433.png"/><Relationship Id="rId261" Type="http://schemas.openxmlformats.org/officeDocument/2006/relationships/customXml" Target="../ink/ink279.xml"/><Relationship Id="rId14" Type="http://schemas.openxmlformats.org/officeDocument/2006/relationships/customXml" Target="../ink/ink154.xml"/><Relationship Id="rId56" Type="http://schemas.openxmlformats.org/officeDocument/2006/relationships/customXml" Target="../ink/ink175.xml"/><Relationship Id="rId317" Type="http://schemas.openxmlformats.org/officeDocument/2006/relationships/customXml" Target="../ink/ink307.xml"/><Relationship Id="rId359" Type="http://schemas.openxmlformats.org/officeDocument/2006/relationships/customXml" Target="../ink/ink328.xml"/><Relationship Id="rId98" Type="http://schemas.openxmlformats.org/officeDocument/2006/relationships/customXml" Target="../ink/ink197.xml"/><Relationship Id="rId121" Type="http://schemas.openxmlformats.org/officeDocument/2006/relationships/image" Target="../media/image287.png"/><Relationship Id="rId163" Type="http://schemas.openxmlformats.org/officeDocument/2006/relationships/customXml" Target="../ink/ink230.xml"/><Relationship Id="rId219" Type="http://schemas.openxmlformats.org/officeDocument/2006/relationships/customXml" Target="../ink/ink258.xml"/><Relationship Id="rId370" Type="http://schemas.openxmlformats.org/officeDocument/2006/relationships/image" Target="../media/image411.png"/><Relationship Id="rId426" Type="http://schemas.openxmlformats.org/officeDocument/2006/relationships/customXml" Target="../ink/ink362.xml"/><Relationship Id="rId230" Type="http://schemas.openxmlformats.org/officeDocument/2006/relationships/image" Target="../media/image341.png"/><Relationship Id="rId25" Type="http://schemas.openxmlformats.org/officeDocument/2006/relationships/image" Target="../media/image240.png"/><Relationship Id="rId67" Type="http://schemas.openxmlformats.org/officeDocument/2006/relationships/image" Target="../media/image261.png"/><Relationship Id="rId272" Type="http://schemas.openxmlformats.org/officeDocument/2006/relationships/image" Target="../media/image362.png"/><Relationship Id="rId328" Type="http://schemas.openxmlformats.org/officeDocument/2006/relationships/image" Target="../media/image390.png"/><Relationship Id="rId132" Type="http://schemas.openxmlformats.org/officeDocument/2006/relationships/image" Target="../media/image292.png"/><Relationship Id="rId174" Type="http://schemas.openxmlformats.org/officeDocument/2006/relationships/image" Target="../media/image313.png"/><Relationship Id="rId381" Type="http://schemas.openxmlformats.org/officeDocument/2006/relationships/customXml" Target="../ink/ink339.xml"/><Relationship Id="rId241" Type="http://schemas.openxmlformats.org/officeDocument/2006/relationships/customXml" Target="../ink/ink269.xml"/><Relationship Id="rId36" Type="http://schemas.openxmlformats.org/officeDocument/2006/relationships/customXml" Target="../ink/ink165.xml"/><Relationship Id="rId283" Type="http://schemas.openxmlformats.org/officeDocument/2006/relationships/customXml" Target="../ink/ink290.xml"/><Relationship Id="rId339" Type="http://schemas.openxmlformats.org/officeDocument/2006/relationships/customXml" Target="../ink/ink318.xml"/><Relationship Id="rId78" Type="http://schemas.openxmlformats.org/officeDocument/2006/relationships/customXml" Target="../ink/ink186.xml"/><Relationship Id="rId101" Type="http://schemas.openxmlformats.org/officeDocument/2006/relationships/image" Target="../media/image277.png"/><Relationship Id="rId143" Type="http://schemas.openxmlformats.org/officeDocument/2006/relationships/customXml" Target="../ink/ink220.xml"/><Relationship Id="rId185" Type="http://schemas.openxmlformats.org/officeDocument/2006/relationships/customXml" Target="../ink/ink241.xml"/><Relationship Id="rId350" Type="http://schemas.openxmlformats.org/officeDocument/2006/relationships/image" Target="../media/image401.png"/><Relationship Id="rId406" Type="http://schemas.openxmlformats.org/officeDocument/2006/relationships/customXml" Target="../ink/ink352.xml"/><Relationship Id="rId9" Type="http://schemas.openxmlformats.org/officeDocument/2006/relationships/image" Target="../media/image232.png"/><Relationship Id="rId210" Type="http://schemas.openxmlformats.org/officeDocument/2006/relationships/image" Target="../media/image331.png"/><Relationship Id="rId392" Type="http://schemas.openxmlformats.org/officeDocument/2006/relationships/image" Target="../media/image422.png"/><Relationship Id="rId252" Type="http://schemas.openxmlformats.org/officeDocument/2006/relationships/image" Target="../media/image352.png"/><Relationship Id="rId294" Type="http://schemas.openxmlformats.org/officeDocument/2006/relationships/image" Target="../media/image373.png"/><Relationship Id="rId308" Type="http://schemas.openxmlformats.org/officeDocument/2006/relationships/image" Target="../media/image380.png"/><Relationship Id="rId47" Type="http://schemas.openxmlformats.org/officeDocument/2006/relationships/image" Target="../media/image251.png"/><Relationship Id="rId89" Type="http://schemas.openxmlformats.org/officeDocument/2006/relationships/customXml" Target="../ink/ink192.xml"/><Relationship Id="rId112" Type="http://schemas.openxmlformats.org/officeDocument/2006/relationships/customXml" Target="../ink/ink204.xml"/><Relationship Id="rId154" Type="http://schemas.openxmlformats.org/officeDocument/2006/relationships/image" Target="../media/image303.png"/><Relationship Id="rId361" Type="http://schemas.openxmlformats.org/officeDocument/2006/relationships/customXml" Target="../ink/ink329.xml"/><Relationship Id="rId196" Type="http://schemas.openxmlformats.org/officeDocument/2006/relationships/image" Target="../media/image324.png"/><Relationship Id="rId417" Type="http://schemas.openxmlformats.org/officeDocument/2006/relationships/image" Target="../media/image434.png"/><Relationship Id="rId16" Type="http://schemas.openxmlformats.org/officeDocument/2006/relationships/customXml" Target="../ink/ink155.xml"/><Relationship Id="rId221" Type="http://schemas.openxmlformats.org/officeDocument/2006/relationships/customXml" Target="../ink/ink259.xml"/><Relationship Id="rId263" Type="http://schemas.openxmlformats.org/officeDocument/2006/relationships/customXml" Target="../ink/ink280.xml"/><Relationship Id="rId319" Type="http://schemas.openxmlformats.org/officeDocument/2006/relationships/customXml" Target="../ink/ink308.xml"/><Relationship Id="rId58" Type="http://schemas.openxmlformats.org/officeDocument/2006/relationships/customXml" Target="../ink/ink176.xml"/><Relationship Id="rId123" Type="http://schemas.openxmlformats.org/officeDocument/2006/relationships/image" Target="../media/image288.png"/><Relationship Id="rId330" Type="http://schemas.openxmlformats.org/officeDocument/2006/relationships/image" Target="../media/image391.png"/><Relationship Id="rId165" Type="http://schemas.openxmlformats.org/officeDocument/2006/relationships/customXml" Target="../ink/ink231.xml"/><Relationship Id="rId372" Type="http://schemas.openxmlformats.org/officeDocument/2006/relationships/image" Target="../media/image412.png"/><Relationship Id="rId428" Type="http://schemas.openxmlformats.org/officeDocument/2006/relationships/customXml" Target="../ink/ink363.xml"/><Relationship Id="rId232" Type="http://schemas.openxmlformats.org/officeDocument/2006/relationships/image" Target="../media/image342.png"/><Relationship Id="rId274" Type="http://schemas.openxmlformats.org/officeDocument/2006/relationships/image" Target="../media/image363.png"/><Relationship Id="rId27" Type="http://schemas.openxmlformats.org/officeDocument/2006/relationships/image" Target="../media/image241.png"/><Relationship Id="rId69" Type="http://schemas.openxmlformats.org/officeDocument/2006/relationships/image" Target="../media/image262.png"/><Relationship Id="rId134" Type="http://schemas.openxmlformats.org/officeDocument/2006/relationships/image" Target="../media/image293.png"/><Relationship Id="rId80" Type="http://schemas.openxmlformats.org/officeDocument/2006/relationships/customXml" Target="../ink/ink187.xml"/><Relationship Id="rId176" Type="http://schemas.openxmlformats.org/officeDocument/2006/relationships/image" Target="../media/image314.png"/><Relationship Id="rId341" Type="http://schemas.openxmlformats.org/officeDocument/2006/relationships/customXml" Target="../ink/ink319.xml"/><Relationship Id="rId383" Type="http://schemas.openxmlformats.org/officeDocument/2006/relationships/customXml" Target="../ink/ink340.xml"/><Relationship Id="rId201" Type="http://schemas.openxmlformats.org/officeDocument/2006/relationships/customXml" Target="../ink/ink249.xml"/><Relationship Id="rId243" Type="http://schemas.openxmlformats.org/officeDocument/2006/relationships/customXml" Target="../ink/ink270.xml"/><Relationship Id="rId285" Type="http://schemas.openxmlformats.org/officeDocument/2006/relationships/customXml" Target="../ink/ink291.xml"/><Relationship Id="rId38" Type="http://schemas.openxmlformats.org/officeDocument/2006/relationships/customXml" Target="../ink/ink166.xml"/><Relationship Id="rId103" Type="http://schemas.openxmlformats.org/officeDocument/2006/relationships/image" Target="../media/image278.png"/><Relationship Id="rId310" Type="http://schemas.openxmlformats.org/officeDocument/2006/relationships/image" Target="../media/image381.png"/><Relationship Id="rId91" Type="http://schemas.openxmlformats.org/officeDocument/2006/relationships/image" Target="../media/image272.png"/><Relationship Id="rId145" Type="http://schemas.openxmlformats.org/officeDocument/2006/relationships/customXml" Target="../ink/ink221.xml"/><Relationship Id="rId187" Type="http://schemas.openxmlformats.org/officeDocument/2006/relationships/customXml" Target="../ink/ink242.xml"/><Relationship Id="rId352" Type="http://schemas.openxmlformats.org/officeDocument/2006/relationships/image" Target="../media/image402.png"/><Relationship Id="rId394" Type="http://schemas.openxmlformats.org/officeDocument/2006/relationships/image" Target="../media/image423.png"/><Relationship Id="rId408" Type="http://schemas.openxmlformats.org/officeDocument/2006/relationships/customXml" Target="../ink/ink353.xml"/><Relationship Id="rId212" Type="http://schemas.openxmlformats.org/officeDocument/2006/relationships/image" Target="../media/image332.png"/><Relationship Id="rId254" Type="http://schemas.openxmlformats.org/officeDocument/2006/relationships/image" Target="../media/image353.png"/><Relationship Id="rId28" Type="http://schemas.openxmlformats.org/officeDocument/2006/relationships/customXml" Target="../ink/ink161.xml"/><Relationship Id="rId49" Type="http://schemas.openxmlformats.org/officeDocument/2006/relationships/image" Target="../media/image252.png"/><Relationship Id="rId114" Type="http://schemas.openxmlformats.org/officeDocument/2006/relationships/customXml" Target="../ink/ink205.xml"/><Relationship Id="rId275" Type="http://schemas.openxmlformats.org/officeDocument/2006/relationships/customXml" Target="../ink/ink286.xml"/><Relationship Id="rId296" Type="http://schemas.openxmlformats.org/officeDocument/2006/relationships/image" Target="../media/image374.png"/><Relationship Id="rId300" Type="http://schemas.openxmlformats.org/officeDocument/2006/relationships/image" Target="../media/image376.png"/><Relationship Id="rId60" Type="http://schemas.openxmlformats.org/officeDocument/2006/relationships/customXml" Target="../ink/ink177.xml"/><Relationship Id="rId81" Type="http://schemas.openxmlformats.org/officeDocument/2006/relationships/image" Target="../media/image268.png"/><Relationship Id="rId135" Type="http://schemas.openxmlformats.org/officeDocument/2006/relationships/customXml" Target="../ink/ink216.xml"/><Relationship Id="rId156" Type="http://schemas.openxmlformats.org/officeDocument/2006/relationships/image" Target="../media/image304.png"/><Relationship Id="rId177" Type="http://schemas.openxmlformats.org/officeDocument/2006/relationships/customXml" Target="../ink/ink237.xml"/><Relationship Id="rId198" Type="http://schemas.openxmlformats.org/officeDocument/2006/relationships/image" Target="../media/image325.png"/><Relationship Id="rId321" Type="http://schemas.openxmlformats.org/officeDocument/2006/relationships/customXml" Target="../ink/ink309.xml"/><Relationship Id="rId342" Type="http://schemas.openxmlformats.org/officeDocument/2006/relationships/image" Target="../media/image397.png"/><Relationship Id="rId363" Type="http://schemas.openxmlformats.org/officeDocument/2006/relationships/customXml" Target="../ink/ink330.xml"/><Relationship Id="rId384" Type="http://schemas.openxmlformats.org/officeDocument/2006/relationships/image" Target="../media/image418.png"/><Relationship Id="rId419" Type="http://schemas.openxmlformats.org/officeDocument/2006/relationships/image" Target="../media/image435.png"/><Relationship Id="rId202" Type="http://schemas.openxmlformats.org/officeDocument/2006/relationships/image" Target="../media/image327.png"/><Relationship Id="rId223" Type="http://schemas.openxmlformats.org/officeDocument/2006/relationships/customXml" Target="../ink/ink260.xml"/><Relationship Id="rId244" Type="http://schemas.openxmlformats.org/officeDocument/2006/relationships/image" Target="../media/image348.png"/><Relationship Id="rId430" Type="http://schemas.openxmlformats.org/officeDocument/2006/relationships/customXml" Target="../ink/ink364.xml"/><Relationship Id="rId18" Type="http://schemas.openxmlformats.org/officeDocument/2006/relationships/customXml" Target="../ink/ink156.xml"/><Relationship Id="rId39" Type="http://schemas.openxmlformats.org/officeDocument/2006/relationships/image" Target="../media/image247.png"/><Relationship Id="rId265" Type="http://schemas.openxmlformats.org/officeDocument/2006/relationships/customXml" Target="../ink/ink281.xml"/><Relationship Id="rId286" Type="http://schemas.openxmlformats.org/officeDocument/2006/relationships/image" Target="../media/image369.png"/><Relationship Id="rId50" Type="http://schemas.openxmlformats.org/officeDocument/2006/relationships/customXml" Target="../ink/ink172.xml"/><Relationship Id="rId104" Type="http://schemas.openxmlformats.org/officeDocument/2006/relationships/customXml" Target="../ink/ink200.xml"/><Relationship Id="rId125" Type="http://schemas.openxmlformats.org/officeDocument/2006/relationships/image" Target="../media/image289.png"/><Relationship Id="rId146" Type="http://schemas.openxmlformats.org/officeDocument/2006/relationships/image" Target="../media/image299.png"/><Relationship Id="rId167" Type="http://schemas.openxmlformats.org/officeDocument/2006/relationships/customXml" Target="../ink/ink232.xml"/><Relationship Id="rId188" Type="http://schemas.openxmlformats.org/officeDocument/2006/relationships/image" Target="../media/image320.png"/><Relationship Id="rId311" Type="http://schemas.openxmlformats.org/officeDocument/2006/relationships/customXml" Target="../ink/ink304.xml"/><Relationship Id="rId332" Type="http://schemas.openxmlformats.org/officeDocument/2006/relationships/image" Target="../media/image392.png"/><Relationship Id="rId353" Type="http://schemas.openxmlformats.org/officeDocument/2006/relationships/customXml" Target="../ink/ink325.xml"/><Relationship Id="rId374" Type="http://schemas.openxmlformats.org/officeDocument/2006/relationships/image" Target="../media/image413.png"/><Relationship Id="rId395" Type="http://schemas.openxmlformats.org/officeDocument/2006/relationships/customXml" Target="../ink/ink346.xml"/><Relationship Id="rId409" Type="http://schemas.openxmlformats.org/officeDocument/2006/relationships/image" Target="../media/image430.png"/><Relationship Id="rId71" Type="http://schemas.openxmlformats.org/officeDocument/2006/relationships/image" Target="../media/image263.png"/><Relationship Id="rId92" Type="http://schemas.openxmlformats.org/officeDocument/2006/relationships/customXml" Target="../ink/ink194.xml"/><Relationship Id="rId213" Type="http://schemas.openxmlformats.org/officeDocument/2006/relationships/customXml" Target="../ink/ink255.xml"/><Relationship Id="rId234" Type="http://schemas.openxmlformats.org/officeDocument/2006/relationships/image" Target="../media/image343.png"/><Relationship Id="rId420" Type="http://schemas.openxmlformats.org/officeDocument/2006/relationships/customXml" Target="../ink/ink359.xml"/><Relationship Id="rId2" Type="http://schemas.openxmlformats.org/officeDocument/2006/relationships/customXml" Target="../ink/ink148.xml"/><Relationship Id="rId29" Type="http://schemas.openxmlformats.org/officeDocument/2006/relationships/image" Target="../media/image242.png"/><Relationship Id="rId255" Type="http://schemas.openxmlformats.org/officeDocument/2006/relationships/customXml" Target="../ink/ink276.xml"/><Relationship Id="rId276" Type="http://schemas.openxmlformats.org/officeDocument/2006/relationships/image" Target="../media/image364.png"/><Relationship Id="rId297" Type="http://schemas.openxmlformats.org/officeDocument/2006/relationships/customXml" Target="../ink/ink297.xml"/><Relationship Id="rId40" Type="http://schemas.openxmlformats.org/officeDocument/2006/relationships/customXml" Target="../ink/ink167.xml"/><Relationship Id="rId115" Type="http://schemas.openxmlformats.org/officeDocument/2006/relationships/image" Target="../media/image284.png"/><Relationship Id="rId136" Type="http://schemas.openxmlformats.org/officeDocument/2006/relationships/image" Target="../media/image294.png"/><Relationship Id="rId157" Type="http://schemas.openxmlformats.org/officeDocument/2006/relationships/customXml" Target="../ink/ink227.xml"/><Relationship Id="rId178" Type="http://schemas.openxmlformats.org/officeDocument/2006/relationships/image" Target="../media/image315.png"/><Relationship Id="rId301" Type="http://schemas.openxmlformats.org/officeDocument/2006/relationships/customXml" Target="../ink/ink299.xml"/><Relationship Id="rId322" Type="http://schemas.openxmlformats.org/officeDocument/2006/relationships/image" Target="../media/image387.png"/><Relationship Id="rId343" Type="http://schemas.openxmlformats.org/officeDocument/2006/relationships/customXml" Target="../ink/ink320.xml"/><Relationship Id="rId364" Type="http://schemas.openxmlformats.org/officeDocument/2006/relationships/image" Target="../media/image408.png"/><Relationship Id="rId61" Type="http://schemas.openxmlformats.org/officeDocument/2006/relationships/image" Target="../media/image258.png"/><Relationship Id="rId82" Type="http://schemas.openxmlformats.org/officeDocument/2006/relationships/customXml" Target="../ink/ink188.xml"/><Relationship Id="rId199" Type="http://schemas.openxmlformats.org/officeDocument/2006/relationships/customXml" Target="../ink/ink248.xml"/><Relationship Id="rId203" Type="http://schemas.openxmlformats.org/officeDocument/2006/relationships/customXml" Target="../ink/ink250.xml"/><Relationship Id="rId385" Type="http://schemas.openxmlformats.org/officeDocument/2006/relationships/customXml" Target="../ink/ink341.xml"/><Relationship Id="rId19" Type="http://schemas.openxmlformats.org/officeDocument/2006/relationships/image" Target="../media/image237.png"/><Relationship Id="rId224" Type="http://schemas.openxmlformats.org/officeDocument/2006/relationships/image" Target="../media/image338.png"/><Relationship Id="rId245" Type="http://schemas.openxmlformats.org/officeDocument/2006/relationships/customXml" Target="../ink/ink271.xml"/><Relationship Id="rId266" Type="http://schemas.openxmlformats.org/officeDocument/2006/relationships/image" Target="../media/image359.png"/><Relationship Id="rId287" Type="http://schemas.openxmlformats.org/officeDocument/2006/relationships/customXml" Target="../ink/ink292.xml"/><Relationship Id="rId410" Type="http://schemas.openxmlformats.org/officeDocument/2006/relationships/customXml" Target="../ink/ink354.xml"/><Relationship Id="rId431" Type="http://schemas.openxmlformats.org/officeDocument/2006/relationships/image" Target="../media/image441.png"/><Relationship Id="rId30" Type="http://schemas.openxmlformats.org/officeDocument/2006/relationships/customXml" Target="../ink/ink162.xml"/><Relationship Id="rId105" Type="http://schemas.openxmlformats.org/officeDocument/2006/relationships/image" Target="../media/image279.png"/><Relationship Id="rId126" Type="http://schemas.openxmlformats.org/officeDocument/2006/relationships/customXml" Target="../ink/ink211.xml"/><Relationship Id="rId147" Type="http://schemas.openxmlformats.org/officeDocument/2006/relationships/customXml" Target="../ink/ink222.xml"/><Relationship Id="rId168" Type="http://schemas.openxmlformats.org/officeDocument/2006/relationships/image" Target="../media/image310.png"/><Relationship Id="rId312" Type="http://schemas.openxmlformats.org/officeDocument/2006/relationships/image" Target="../media/image382.png"/><Relationship Id="rId333" Type="http://schemas.openxmlformats.org/officeDocument/2006/relationships/customXml" Target="../ink/ink315.xml"/><Relationship Id="rId354" Type="http://schemas.openxmlformats.org/officeDocument/2006/relationships/image" Target="../media/image403.png"/><Relationship Id="rId51" Type="http://schemas.openxmlformats.org/officeDocument/2006/relationships/image" Target="../media/image253.png"/><Relationship Id="rId72" Type="http://schemas.openxmlformats.org/officeDocument/2006/relationships/customXml" Target="../ink/ink183.xml"/><Relationship Id="rId93" Type="http://schemas.openxmlformats.org/officeDocument/2006/relationships/image" Target="../media/image273.png"/><Relationship Id="rId189" Type="http://schemas.openxmlformats.org/officeDocument/2006/relationships/customXml" Target="../ink/ink243.xml"/><Relationship Id="rId375" Type="http://schemas.openxmlformats.org/officeDocument/2006/relationships/customXml" Target="../ink/ink336.xml"/><Relationship Id="rId396" Type="http://schemas.openxmlformats.org/officeDocument/2006/relationships/image" Target="../media/image424.png"/><Relationship Id="rId3" Type="http://schemas.openxmlformats.org/officeDocument/2006/relationships/image" Target="../media/image229.png"/><Relationship Id="rId214" Type="http://schemas.openxmlformats.org/officeDocument/2006/relationships/image" Target="../media/image333.png"/><Relationship Id="rId235" Type="http://schemas.openxmlformats.org/officeDocument/2006/relationships/customXml" Target="../ink/ink266.xml"/><Relationship Id="rId256" Type="http://schemas.openxmlformats.org/officeDocument/2006/relationships/image" Target="../media/image354.png"/><Relationship Id="rId277" Type="http://schemas.openxmlformats.org/officeDocument/2006/relationships/customXml" Target="../ink/ink287.xml"/><Relationship Id="rId298" Type="http://schemas.openxmlformats.org/officeDocument/2006/relationships/image" Target="../media/image375.png"/><Relationship Id="rId400" Type="http://schemas.openxmlformats.org/officeDocument/2006/relationships/image" Target="../media/image426.png"/><Relationship Id="rId421" Type="http://schemas.openxmlformats.org/officeDocument/2006/relationships/image" Target="../media/image436.png"/><Relationship Id="rId116" Type="http://schemas.openxmlformats.org/officeDocument/2006/relationships/customXml" Target="../ink/ink206.xml"/><Relationship Id="rId137" Type="http://schemas.openxmlformats.org/officeDocument/2006/relationships/customXml" Target="../ink/ink217.xml"/><Relationship Id="rId158" Type="http://schemas.openxmlformats.org/officeDocument/2006/relationships/image" Target="../media/image305.png"/><Relationship Id="rId302" Type="http://schemas.openxmlformats.org/officeDocument/2006/relationships/image" Target="../media/image377.png"/><Relationship Id="rId323" Type="http://schemas.openxmlformats.org/officeDocument/2006/relationships/customXml" Target="../ink/ink310.xml"/><Relationship Id="rId344" Type="http://schemas.openxmlformats.org/officeDocument/2006/relationships/image" Target="../media/image398.png"/><Relationship Id="rId20" Type="http://schemas.openxmlformats.org/officeDocument/2006/relationships/customXml" Target="../ink/ink157.xml"/><Relationship Id="rId41" Type="http://schemas.openxmlformats.org/officeDocument/2006/relationships/image" Target="../media/image248.png"/><Relationship Id="rId62" Type="http://schemas.openxmlformats.org/officeDocument/2006/relationships/customXml" Target="../ink/ink178.xml"/><Relationship Id="rId83" Type="http://schemas.openxmlformats.org/officeDocument/2006/relationships/image" Target="../media/image269.png"/><Relationship Id="rId179" Type="http://schemas.openxmlformats.org/officeDocument/2006/relationships/customXml" Target="../ink/ink238.xml"/><Relationship Id="rId365" Type="http://schemas.openxmlformats.org/officeDocument/2006/relationships/customXml" Target="../ink/ink331.xml"/><Relationship Id="rId386" Type="http://schemas.openxmlformats.org/officeDocument/2006/relationships/image" Target="../media/image419.png"/><Relationship Id="rId190" Type="http://schemas.openxmlformats.org/officeDocument/2006/relationships/image" Target="../media/image321.png"/><Relationship Id="rId204" Type="http://schemas.openxmlformats.org/officeDocument/2006/relationships/image" Target="../media/image328.png"/><Relationship Id="rId225" Type="http://schemas.openxmlformats.org/officeDocument/2006/relationships/customXml" Target="../ink/ink261.xml"/><Relationship Id="rId246" Type="http://schemas.openxmlformats.org/officeDocument/2006/relationships/image" Target="../media/image349.png"/><Relationship Id="rId267" Type="http://schemas.openxmlformats.org/officeDocument/2006/relationships/customXml" Target="../ink/ink282.xml"/><Relationship Id="rId288" Type="http://schemas.openxmlformats.org/officeDocument/2006/relationships/image" Target="../media/image370.png"/><Relationship Id="rId411" Type="http://schemas.openxmlformats.org/officeDocument/2006/relationships/image" Target="../media/image431.png"/><Relationship Id="rId432" Type="http://schemas.openxmlformats.org/officeDocument/2006/relationships/customXml" Target="../ink/ink365.xml"/><Relationship Id="rId106" Type="http://schemas.openxmlformats.org/officeDocument/2006/relationships/customXml" Target="../ink/ink201.xml"/><Relationship Id="rId127" Type="http://schemas.openxmlformats.org/officeDocument/2006/relationships/customXml" Target="../ink/ink212.xml"/><Relationship Id="rId313" Type="http://schemas.openxmlformats.org/officeDocument/2006/relationships/customXml" Target="../ink/ink305.xml"/><Relationship Id="rId10" Type="http://schemas.openxmlformats.org/officeDocument/2006/relationships/customXml" Target="../ink/ink152.xml"/><Relationship Id="rId31" Type="http://schemas.openxmlformats.org/officeDocument/2006/relationships/image" Target="../media/image243.png"/><Relationship Id="rId52" Type="http://schemas.openxmlformats.org/officeDocument/2006/relationships/customXml" Target="../ink/ink173.xml"/><Relationship Id="rId73" Type="http://schemas.openxmlformats.org/officeDocument/2006/relationships/image" Target="../media/image264.png"/><Relationship Id="rId94" Type="http://schemas.openxmlformats.org/officeDocument/2006/relationships/customXml" Target="../ink/ink195.xml"/><Relationship Id="rId148" Type="http://schemas.openxmlformats.org/officeDocument/2006/relationships/image" Target="../media/image300.png"/><Relationship Id="rId169" Type="http://schemas.openxmlformats.org/officeDocument/2006/relationships/customXml" Target="../ink/ink233.xml"/><Relationship Id="rId334" Type="http://schemas.openxmlformats.org/officeDocument/2006/relationships/image" Target="../media/image393.png"/><Relationship Id="rId355" Type="http://schemas.openxmlformats.org/officeDocument/2006/relationships/customXml" Target="../ink/ink326.xml"/><Relationship Id="rId376" Type="http://schemas.openxmlformats.org/officeDocument/2006/relationships/image" Target="../media/image414.png"/><Relationship Id="rId397" Type="http://schemas.openxmlformats.org/officeDocument/2006/relationships/customXml" Target="../ink/ink347.xml"/><Relationship Id="rId4" Type="http://schemas.openxmlformats.org/officeDocument/2006/relationships/customXml" Target="../ink/ink149.xml"/><Relationship Id="rId180" Type="http://schemas.openxmlformats.org/officeDocument/2006/relationships/image" Target="../media/image316.png"/><Relationship Id="rId215" Type="http://schemas.openxmlformats.org/officeDocument/2006/relationships/customXml" Target="../ink/ink256.xml"/><Relationship Id="rId236" Type="http://schemas.openxmlformats.org/officeDocument/2006/relationships/image" Target="../media/image344.png"/><Relationship Id="rId257" Type="http://schemas.openxmlformats.org/officeDocument/2006/relationships/customXml" Target="../ink/ink277.xml"/><Relationship Id="rId278" Type="http://schemas.openxmlformats.org/officeDocument/2006/relationships/image" Target="../media/image365.png"/><Relationship Id="rId401" Type="http://schemas.openxmlformats.org/officeDocument/2006/relationships/customXml" Target="../ink/ink349.xml"/><Relationship Id="rId422" Type="http://schemas.openxmlformats.org/officeDocument/2006/relationships/customXml" Target="../ink/ink360.xml"/><Relationship Id="rId303" Type="http://schemas.openxmlformats.org/officeDocument/2006/relationships/customXml" Target="../ink/ink300.xml"/><Relationship Id="rId42" Type="http://schemas.openxmlformats.org/officeDocument/2006/relationships/customXml" Target="../ink/ink168.xml"/><Relationship Id="rId84" Type="http://schemas.openxmlformats.org/officeDocument/2006/relationships/customXml" Target="../ink/ink189.xml"/><Relationship Id="rId138" Type="http://schemas.openxmlformats.org/officeDocument/2006/relationships/image" Target="../media/image295.png"/><Relationship Id="rId345" Type="http://schemas.openxmlformats.org/officeDocument/2006/relationships/customXml" Target="../ink/ink321.xml"/><Relationship Id="rId387" Type="http://schemas.openxmlformats.org/officeDocument/2006/relationships/customXml" Target="../ink/ink342.xml"/><Relationship Id="rId191" Type="http://schemas.openxmlformats.org/officeDocument/2006/relationships/customXml" Target="../ink/ink244.xml"/><Relationship Id="rId205" Type="http://schemas.openxmlformats.org/officeDocument/2006/relationships/customXml" Target="../ink/ink251.xml"/><Relationship Id="rId247" Type="http://schemas.openxmlformats.org/officeDocument/2006/relationships/customXml" Target="../ink/ink272.xml"/><Relationship Id="rId412" Type="http://schemas.openxmlformats.org/officeDocument/2006/relationships/customXml" Target="../ink/ink355.xml"/><Relationship Id="rId107" Type="http://schemas.openxmlformats.org/officeDocument/2006/relationships/image" Target="../media/image280.png"/><Relationship Id="rId289" Type="http://schemas.openxmlformats.org/officeDocument/2006/relationships/customXml" Target="../ink/ink293.xml"/><Relationship Id="rId11" Type="http://schemas.openxmlformats.org/officeDocument/2006/relationships/image" Target="../media/image233.png"/><Relationship Id="rId53" Type="http://schemas.openxmlformats.org/officeDocument/2006/relationships/image" Target="../media/image254.png"/><Relationship Id="rId149" Type="http://schemas.openxmlformats.org/officeDocument/2006/relationships/customXml" Target="../ink/ink223.xml"/><Relationship Id="rId314" Type="http://schemas.openxmlformats.org/officeDocument/2006/relationships/image" Target="../media/image383.png"/><Relationship Id="rId356" Type="http://schemas.openxmlformats.org/officeDocument/2006/relationships/image" Target="../media/image404.png"/><Relationship Id="rId398" Type="http://schemas.openxmlformats.org/officeDocument/2006/relationships/image" Target="../media/image425.png"/><Relationship Id="rId95" Type="http://schemas.openxmlformats.org/officeDocument/2006/relationships/image" Target="../media/image274.png"/><Relationship Id="rId160" Type="http://schemas.openxmlformats.org/officeDocument/2006/relationships/image" Target="../media/image306.png"/><Relationship Id="rId216" Type="http://schemas.openxmlformats.org/officeDocument/2006/relationships/image" Target="../media/image334.png"/><Relationship Id="rId423" Type="http://schemas.openxmlformats.org/officeDocument/2006/relationships/image" Target="../media/image437.png"/><Relationship Id="rId258" Type="http://schemas.openxmlformats.org/officeDocument/2006/relationships/image" Target="../media/image355.png"/><Relationship Id="rId22" Type="http://schemas.openxmlformats.org/officeDocument/2006/relationships/customXml" Target="../ink/ink158.xml"/><Relationship Id="rId64" Type="http://schemas.openxmlformats.org/officeDocument/2006/relationships/customXml" Target="../ink/ink179.xml"/><Relationship Id="rId118" Type="http://schemas.openxmlformats.org/officeDocument/2006/relationships/customXml" Target="../ink/ink207.xml"/><Relationship Id="rId325" Type="http://schemas.openxmlformats.org/officeDocument/2006/relationships/customXml" Target="../ink/ink311.xml"/><Relationship Id="rId367" Type="http://schemas.openxmlformats.org/officeDocument/2006/relationships/customXml" Target="../ink/ink332.xml"/><Relationship Id="rId171" Type="http://schemas.openxmlformats.org/officeDocument/2006/relationships/customXml" Target="../ink/ink234.xml"/><Relationship Id="rId227" Type="http://schemas.openxmlformats.org/officeDocument/2006/relationships/customXml" Target="../ink/ink262.xml"/><Relationship Id="rId269" Type="http://schemas.openxmlformats.org/officeDocument/2006/relationships/customXml" Target="../ink/ink283.xml"/><Relationship Id="rId434" Type="http://schemas.openxmlformats.org/officeDocument/2006/relationships/customXml" Target="../ink/ink366.xml"/><Relationship Id="rId33" Type="http://schemas.openxmlformats.org/officeDocument/2006/relationships/image" Target="../media/image244.png"/><Relationship Id="rId129" Type="http://schemas.openxmlformats.org/officeDocument/2006/relationships/customXml" Target="../ink/ink213.xml"/><Relationship Id="rId280" Type="http://schemas.openxmlformats.org/officeDocument/2006/relationships/image" Target="../media/image366.png"/><Relationship Id="rId336" Type="http://schemas.openxmlformats.org/officeDocument/2006/relationships/image" Target="../media/image394.png"/><Relationship Id="rId75" Type="http://schemas.openxmlformats.org/officeDocument/2006/relationships/image" Target="../media/image265.png"/><Relationship Id="rId140" Type="http://schemas.openxmlformats.org/officeDocument/2006/relationships/image" Target="../media/image296.png"/><Relationship Id="rId182" Type="http://schemas.openxmlformats.org/officeDocument/2006/relationships/image" Target="../media/image317.png"/><Relationship Id="rId378" Type="http://schemas.openxmlformats.org/officeDocument/2006/relationships/image" Target="../media/image415.png"/><Relationship Id="rId403" Type="http://schemas.openxmlformats.org/officeDocument/2006/relationships/image" Target="../media/image427.png"/><Relationship Id="rId6" Type="http://schemas.openxmlformats.org/officeDocument/2006/relationships/customXml" Target="../ink/ink150.xml"/><Relationship Id="rId238" Type="http://schemas.openxmlformats.org/officeDocument/2006/relationships/image" Target="../media/image345.png"/><Relationship Id="rId291" Type="http://schemas.openxmlformats.org/officeDocument/2006/relationships/customXml" Target="../ink/ink294.xml"/><Relationship Id="rId305" Type="http://schemas.openxmlformats.org/officeDocument/2006/relationships/customXml" Target="../ink/ink301.xml"/><Relationship Id="rId347" Type="http://schemas.openxmlformats.org/officeDocument/2006/relationships/customXml" Target="../ink/ink322.xml"/><Relationship Id="rId44" Type="http://schemas.openxmlformats.org/officeDocument/2006/relationships/customXml" Target="../ink/ink169.xml"/><Relationship Id="rId86" Type="http://schemas.openxmlformats.org/officeDocument/2006/relationships/customXml" Target="../ink/ink190.xml"/><Relationship Id="rId151" Type="http://schemas.openxmlformats.org/officeDocument/2006/relationships/customXml" Target="../ink/ink224.xml"/><Relationship Id="rId389" Type="http://schemas.openxmlformats.org/officeDocument/2006/relationships/customXml" Target="../ink/ink343.xml"/><Relationship Id="rId193" Type="http://schemas.openxmlformats.org/officeDocument/2006/relationships/customXml" Target="../ink/ink245.xml"/><Relationship Id="rId207" Type="http://schemas.openxmlformats.org/officeDocument/2006/relationships/customXml" Target="../ink/ink252.xml"/><Relationship Id="rId249" Type="http://schemas.openxmlformats.org/officeDocument/2006/relationships/customXml" Target="../ink/ink273.xml"/><Relationship Id="rId414" Type="http://schemas.openxmlformats.org/officeDocument/2006/relationships/customXml" Target="../ink/ink356.xml"/><Relationship Id="rId13" Type="http://schemas.openxmlformats.org/officeDocument/2006/relationships/image" Target="../media/image234.png"/><Relationship Id="rId109" Type="http://schemas.openxmlformats.org/officeDocument/2006/relationships/image" Target="../media/image281.png"/><Relationship Id="rId260" Type="http://schemas.openxmlformats.org/officeDocument/2006/relationships/image" Target="../media/image356.png"/><Relationship Id="rId316" Type="http://schemas.openxmlformats.org/officeDocument/2006/relationships/image" Target="../media/image384.png"/><Relationship Id="rId55" Type="http://schemas.openxmlformats.org/officeDocument/2006/relationships/image" Target="../media/image255.png"/><Relationship Id="rId97" Type="http://schemas.openxmlformats.org/officeDocument/2006/relationships/image" Target="../media/image275.png"/><Relationship Id="rId120" Type="http://schemas.openxmlformats.org/officeDocument/2006/relationships/customXml" Target="../ink/ink208.xml"/><Relationship Id="rId358" Type="http://schemas.openxmlformats.org/officeDocument/2006/relationships/image" Target="../media/image405.png"/><Relationship Id="rId162" Type="http://schemas.openxmlformats.org/officeDocument/2006/relationships/image" Target="../media/image307.png"/><Relationship Id="rId218" Type="http://schemas.openxmlformats.org/officeDocument/2006/relationships/image" Target="../media/image335.png"/><Relationship Id="rId425" Type="http://schemas.openxmlformats.org/officeDocument/2006/relationships/image" Target="../media/image438.png"/><Relationship Id="rId271" Type="http://schemas.openxmlformats.org/officeDocument/2006/relationships/customXml" Target="../ink/ink284.xml"/><Relationship Id="rId24" Type="http://schemas.openxmlformats.org/officeDocument/2006/relationships/customXml" Target="../ink/ink159.xml"/><Relationship Id="rId66" Type="http://schemas.openxmlformats.org/officeDocument/2006/relationships/customXml" Target="../ink/ink180.xml"/><Relationship Id="rId131" Type="http://schemas.openxmlformats.org/officeDocument/2006/relationships/customXml" Target="../ink/ink214.xml"/><Relationship Id="rId327" Type="http://schemas.openxmlformats.org/officeDocument/2006/relationships/customXml" Target="../ink/ink312.xml"/><Relationship Id="rId369" Type="http://schemas.openxmlformats.org/officeDocument/2006/relationships/customXml" Target="../ink/ink333.xml"/><Relationship Id="rId173" Type="http://schemas.openxmlformats.org/officeDocument/2006/relationships/customXml" Target="../ink/ink235.xml"/><Relationship Id="rId229" Type="http://schemas.openxmlformats.org/officeDocument/2006/relationships/customXml" Target="../ink/ink263.xml"/><Relationship Id="rId380" Type="http://schemas.openxmlformats.org/officeDocument/2006/relationships/image" Target="../media/image416.png"/><Relationship Id="rId436" Type="http://schemas.openxmlformats.org/officeDocument/2006/relationships/hyperlink" Target="https://help.sap.com/docs/build-process-automation/sap-build-process-automation/configure-sap-build-process-automation-destinations" TargetMode="External"/><Relationship Id="rId240" Type="http://schemas.openxmlformats.org/officeDocument/2006/relationships/image" Target="../media/image346.png"/><Relationship Id="rId35" Type="http://schemas.openxmlformats.org/officeDocument/2006/relationships/image" Target="../media/image245.png"/><Relationship Id="rId77" Type="http://schemas.openxmlformats.org/officeDocument/2006/relationships/image" Target="../media/image266.png"/><Relationship Id="rId100" Type="http://schemas.openxmlformats.org/officeDocument/2006/relationships/customXml" Target="../ink/ink198.xml"/><Relationship Id="rId282" Type="http://schemas.openxmlformats.org/officeDocument/2006/relationships/image" Target="../media/image367.png"/><Relationship Id="rId338" Type="http://schemas.openxmlformats.org/officeDocument/2006/relationships/image" Target="../media/image395.png"/><Relationship Id="rId8" Type="http://schemas.openxmlformats.org/officeDocument/2006/relationships/customXml" Target="../ink/ink151.xml"/><Relationship Id="rId142" Type="http://schemas.openxmlformats.org/officeDocument/2006/relationships/image" Target="../media/image297.png"/><Relationship Id="rId184" Type="http://schemas.openxmlformats.org/officeDocument/2006/relationships/image" Target="../media/image318.png"/><Relationship Id="rId391" Type="http://schemas.openxmlformats.org/officeDocument/2006/relationships/customXml" Target="../ink/ink344.xml"/><Relationship Id="rId405" Type="http://schemas.openxmlformats.org/officeDocument/2006/relationships/image" Target="../media/image428.png"/><Relationship Id="rId251" Type="http://schemas.openxmlformats.org/officeDocument/2006/relationships/customXml" Target="../ink/ink274.xml"/><Relationship Id="rId46" Type="http://schemas.openxmlformats.org/officeDocument/2006/relationships/customXml" Target="../ink/ink170.xml"/><Relationship Id="rId293" Type="http://schemas.openxmlformats.org/officeDocument/2006/relationships/customXml" Target="../ink/ink295.xml"/><Relationship Id="rId307" Type="http://schemas.openxmlformats.org/officeDocument/2006/relationships/customXml" Target="../ink/ink302.xml"/><Relationship Id="rId349" Type="http://schemas.openxmlformats.org/officeDocument/2006/relationships/customXml" Target="../ink/ink323.xml"/><Relationship Id="rId88" Type="http://schemas.openxmlformats.org/officeDocument/2006/relationships/customXml" Target="../ink/ink191.xml"/><Relationship Id="rId111" Type="http://schemas.openxmlformats.org/officeDocument/2006/relationships/image" Target="../media/image282.png"/><Relationship Id="rId153" Type="http://schemas.openxmlformats.org/officeDocument/2006/relationships/customXml" Target="../ink/ink225.xml"/><Relationship Id="rId195" Type="http://schemas.openxmlformats.org/officeDocument/2006/relationships/customXml" Target="../ink/ink246.xml"/><Relationship Id="rId209" Type="http://schemas.openxmlformats.org/officeDocument/2006/relationships/customXml" Target="../ink/ink253.xml"/><Relationship Id="rId360" Type="http://schemas.openxmlformats.org/officeDocument/2006/relationships/image" Target="../media/image406.png"/><Relationship Id="rId416" Type="http://schemas.openxmlformats.org/officeDocument/2006/relationships/customXml" Target="../ink/ink357.xml"/><Relationship Id="rId220" Type="http://schemas.openxmlformats.org/officeDocument/2006/relationships/image" Target="../media/image336.png"/><Relationship Id="rId15" Type="http://schemas.openxmlformats.org/officeDocument/2006/relationships/image" Target="../media/image235.png"/><Relationship Id="rId57" Type="http://schemas.openxmlformats.org/officeDocument/2006/relationships/image" Target="../media/image256.png"/><Relationship Id="rId262" Type="http://schemas.openxmlformats.org/officeDocument/2006/relationships/image" Target="../media/image357.png"/><Relationship Id="rId318" Type="http://schemas.openxmlformats.org/officeDocument/2006/relationships/image" Target="../media/image385.png"/><Relationship Id="rId99" Type="http://schemas.openxmlformats.org/officeDocument/2006/relationships/image" Target="../media/image276.png"/><Relationship Id="rId122" Type="http://schemas.openxmlformats.org/officeDocument/2006/relationships/customXml" Target="../ink/ink209.xml"/><Relationship Id="rId164" Type="http://schemas.openxmlformats.org/officeDocument/2006/relationships/image" Target="../media/image308.png"/><Relationship Id="rId371" Type="http://schemas.openxmlformats.org/officeDocument/2006/relationships/customXml" Target="../ink/ink334.xml"/><Relationship Id="rId427" Type="http://schemas.openxmlformats.org/officeDocument/2006/relationships/image" Target="../media/image439.png"/><Relationship Id="rId26" Type="http://schemas.openxmlformats.org/officeDocument/2006/relationships/customXml" Target="../ink/ink160.xml"/><Relationship Id="rId231" Type="http://schemas.openxmlformats.org/officeDocument/2006/relationships/customXml" Target="../ink/ink264.xml"/><Relationship Id="rId273" Type="http://schemas.openxmlformats.org/officeDocument/2006/relationships/customXml" Target="../ink/ink285.xml"/><Relationship Id="rId329" Type="http://schemas.openxmlformats.org/officeDocument/2006/relationships/customXml" Target="../ink/ink313.xml"/><Relationship Id="rId68" Type="http://schemas.openxmlformats.org/officeDocument/2006/relationships/customXml" Target="../ink/ink181.xml"/><Relationship Id="rId133" Type="http://schemas.openxmlformats.org/officeDocument/2006/relationships/customXml" Target="../ink/ink215.xml"/><Relationship Id="rId175" Type="http://schemas.openxmlformats.org/officeDocument/2006/relationships/customXml" Target="../ink/ink236.xml"/><Relationship Id="rId340" Type="http://schemas.openxmlformats.org/officeDocument/2006/relationships/image" Target="../media/image396.png"/><Relationship Id="rId200" Type="http://schemas.openxmlformats.org/officeDocument/2006/relationships/image" Target="../media/image326.png"/><Relationship Id="rId382" Type="http://schemas.openxmlformats.org/officeDocument/2006/relationships/image" Target="../media/image417.png"/><Relationship Id="rId242" Type="http://schemas.openxmlformats.org/officeDocument/2006/relationships/image" Target="../media/image347.png"/><Relationship Id="rId284" Type="http://schemas.openxmlformats.org/officeDocument/2006/relationships/image" Target="../media/image368.png"/><Relationship Id="rId37" Type="http://schemas.openxmlformats.org/officeDocument/2006/relationships/image" Target="../media/image246.png"/><Relationship Id="rId79" Type="http://schemas.openxmlformats.org/officeDocument/2006/relationships/image" Target="../media/image267.png"/><Relationship Id="rId102" Type="http://schemas.openxmlformats.org/officeDocument/2006/relationships/customXml" Target="../ink/ink199.xml"/><Relationship Id="rId144" Type="http://schemas.openxmlformats.org/officeDocument/2006/relationships/image" Target="../media/image298.png"/><Relationship Id="rId90" Type="http://schemas.openxmlformats.org/officeDocument/2006/relationships/customXml" Target="../ink/ink193.xml"/><Relationship Id="rId186" Type="http://schemas.openxmlformats.org/officeDocument/2006/relationships/image" Target="../media/image319.png"/><Relationship Id="rId351" Type="http://schemas.openxmlformats.org/officeDocument/2006/relationships/customXml" Target="../ink/ink324.xml"/><Relationship Id="rId393" Type="http://schemas.openxmlformats.org/officeDocument/2006/relationships/customXml" Target="../ink/ink345.xml"/><Relationship Id="rId407" Type="http://schemas.openxmlformats.org/officeDocument/2006/relationships/image" Target="../media/image429.png"/><Relationship Id="rId211" Type="http://schemas.openxmlformats.org/officeDocument/2006/relationships/customXml" Target="../ink/ink254.xml"/><Relationship Id="rId253" Type="http://schemas.openxmlformats.org/officeDocument/2006/relationships/customXml" Target="../ink/ink275.xml"/><Relationship Id="rId295" Type="http://schemas.openxmlformats.org/officeDocument/2006/relationships/customXml" Target="../ink/ink296.xml"/><Relationship Id="rId309" Type="http://schemas.openxmlformats.org/officeDocument/2006/relationships/customXml" Target="../ink/ink303.xml"/><Relationship Id="rId48" Type="http://schemas.openxmlformats.org/officeDocument/2006/relationships/customXml" Target="../ink/ink171.xml"/><Relationship Id="rId113" Type="http://schemas.openxmlformats.org/officeDocument/2006/relationships/image" Target="../media/image283.png"/><Relationship Id="rId320" Type="http://schemas.openxmlformats.org/officeDocument/2006/relationships/image" Target="../media/image386.png"/><Relationship Id="rId155" Type="http://schemas.openxmlformats.org/officeDocument/2006/relationships/customXml" Target="../ink/ink226.xml"/><Relationship Id="rId197" Type="http://schemas.openxmlformats.org/officeDocument/2006/relationships/customXml" Target="../ink/ink247.xml"/><Relationship Id="rId362" Type="http://schemas.openxmlformats.org/officeDocument/2006/relationships/image" Target="../media/image407.png"/><Relationship Id="rId418" Type="http://schemas.openxmlformats.org/officeDocument/2006/relationships/customXml" Target="../ink/ink358.xml"/><Relationship Id="rId222" Type="http://schemas.openxmlformats.org/officeDocument/2006/relationships/image" Target="../media/image337.png"/><Relationship Id="rId264" Type="http://schemas.openxmlformats.org/officeDocument/2006/relationships/image" Target="../media/image358.png"/><Relationship Id="rId17" Type="http://schemas.openxmlformats.org/officeDocument/2006/relationships/image" Target="../media/image236.png"/><Relationship Id="rId59" Type="http://schemas.openxmlformats.org/officeDocument/2006/relationships/image" Target="../media/image257.png"/><Relationship Id="rId124" Type="http://schemas.openxmlformats.org/officeDocument/2006/relationships/customXml" Target="../ink/ink210.xml"/><Relationship Id="rId70" Type="http://schemas.openxmlformats.org/officeDocument/2006/relationships/customXml" Target="../ink/ink182.xml"/><Relationship Id="rId166" Type="http://schemas.openxmlformats.org/officeDocument/2006/relationships/image" Target="../media/image309.png"/><Relationship Id="rId331" Type="http://schemas.openxmlformats.org/officeDocument/2006/relationships/customXml" Target="../ink/ink314.xml"/><Relationship Id="rId373" Type="http://schemas.openxmlformats.org/officeDocument/2006/relationships/customXml" Target="../ink/ink335.xml"/><Relationship Id="rId429" Type="http://schemas.openxmlformats.org/officeDocument/2006/relationships/image" Target="../media/image440.png"/><Relationship Id="rId1" Type="http://schemas.openxmlformats.org/officeDocument/2006/relationships/slideLayout" Target="../slideLayouts/slideLayout7.xml"/><Relationship Id="rId233" Type="http://schemas.openxmlformats.org/officeDocument/2006/relationships/customXml" Target="../ink/ink26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postman.com/download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api.sap.com/api/SAP_CP_Workflow_CF/resource/Workflow_Instanc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17" Type="http://schemas.openxmlformats.org/officeDocument/2006/relationships/image" Target="../media/image502.png"/><Relationship Id="rId299" Type="http://schemas.openxmlformats.org/officeDocument/2006/relationships/image" Target="../media/image593.png"/><Relationship Id="rId21" Type="http://schemas.openxmlformats.org/officeDocument/2006/relationships/image" Target="../media/image454.png"/><Relationship Id="rId63" Type="http://schemas.openxmlformats.org/officeDocument/2006/relationships/image" Target="../media/image475.png"/><Relationship Id="rId159" Type="http://schemas.openxmlformats.org/officeDocument/2006/relationships/image" Target="../media/image523.png"/><Relationship Id="rId170" Type="http://schemas.openxmlformats.org/officeDocument/2006/relationships/customXml" Target="../ink/ink451.xml"/><Relationship Id="rId226" Type="http://schemas.openxmlformats.org/officeDocument/2006/relationships/customXml" Target="../ink/ink479.xml"/><Relationship Id="rId268" Type="http://schemas.openxmlformats.org/officeDocument/2006/relationships/customXml" Target="../ink/ink500.xml"/><Relationship Id="rId32" Type="http://schemas.openxmlformats.org/officeDocument/2006/relationships/customXml" Target="../ink/ink382.xml"/><Relationship Id="rId74" Type="http://schemas.openxmlformats.org/officeDocument/2006/relationships/customXml" Target="../ink/ink403.xml"/><Relationship Id="rId128" Type="http://schemas.openxmlformats.org/officeDocument/2006/relationships/customXml" Target="../ink/ink430.xml"/><Relationship Id="rId5" Type="http://schemas.openxmlformats.org/officeDocument/2006/relationships/image" Target="../media/image446.png"/><Relationship Id="rId181" Type="http://schemas.openxmlformats.org/officeDocument/2006/relationships/image" Target="../media/image534.png"/><Relationship Id="rId237" Type="http://schemas.openxmlformats.org/officeDocument/2006/relationships/image" Target="../media/image562.png"/><Relationship Id="rId279" Type="http://schemas.openxmlformats.org/officeDocument/2006/relationships/image" Target="../media/image583.png"/><Relationship Id="rId43" Type="http://schemas.openxmlformats.org/officeDocument/2006/relationships/image" Target="../media/image465.png"/><Relationship Id="rId139" Type="http://schemas.openxmlformats.org/officeDocument/2006/relationships/image" Target="../media/image513.png"/><Relationship Id="rId290" Type="http://schemas.openxmlformats.org/officeDocument/2006/relationships/customXml" Target="../ink/ink511.xml"/><Relationship Id="rId85" Type="http://schemas.openxmlformats.org/officeDocument/2006/relationships/image" Target="../media/image486.png"/><Relationship Id="rId150" Type="http://schemas.openxmlformats.org/officeDocument/2006/relationships/customXml" Target="../ink/ink441.xml"/><Relationship Id="rId192" Type="http://schemas.openxmlformats.org/officeDocument/2006/relationships/customXml" Target="../ink/ink462.xml"/><Relationship Id="rId206" Type="http://schemas.openxmlformats.org/officeDocument/2006/relationships/customXml" Target="../ink/ink469.xml"/><Relationship Id="rId248" Type="http://schemas.openxmlformats.org/officeDocument/2006/relationships/customXml" Target="../ink/ink490.xml"/><Relationship Id="rId12" Type="http://schemas.openxmlformats.org/officeDocument/2006/relationships/customXml" Target="../ink/ink372.xml"/><Relationship Id="rId108" Type="http://schemas.openxmlformats.org/officeDocument/2006/relationships/customXml" Target="../ink/ink420.xml"/><Relationship Id="rId54" Type="http://schemas.openxmlformats.org/officeDocument/2006/relationships/customXml" Target="../ink/ink393.xml"/><Relationship Id="rId96" Type="http://schemas.openxmlformats.org/officeDocument/2006/relationships/customXml" Target="../ink/ink414.xml"/><Relationship Id="rId161" Type="http://schemas.openxmlformats.org/officeDocument/2006/relationships/image" Target="../media/image524.png"/><Relationship Id="rId217" Type="http://schemas.openxmlformats.org/officeDocument/2006/relationships/image" Target="../media/image552.png"/><Relationship Id="rId6" Type="http://schemas.openxmlformats.org/officeDocument/2006/relationships/customXml" Target="../ink/ink369.xml"/><Relationship Id="rId238" Type="http://schemas.openxmlformats.org/officeDocument/2006/relationships/customXml" Target="../ink/ink485.xml"/><Relationship Id="rId259" Type="http://schemas.openxmlformats.org/officeDocument/2006/relationships/image" Target="../media/image573.png"/><Relationship Id="rId23" Type="http://schemas.openxmlformats.org/officeDocument/2006/relationships/image" Target="../media/image455.png"/><Relationship Id="rId119" Type="http://schemas.openxmlformats.org/officeDocument/2006/relationships/image" Target="../media/image503.png"/><Relationship Id="rId270" Type="http://schemas.openxmlformats.org/officeDocument/2006/relationships/customXml" Target="../ink/ink501.xml"/><Relationship Id="rId291" Type="http://schemas.openxmlformats.org/officeDocument/2006/relationships/image" Target="../media/image589.png"/><Relationship Id="rId44" Type="http://schemas.openxmlformats.org/officeDocument/2006/relationships/customXml" Target="../ink/ink388.xml"/><Relationship Id="rId65" Type="http://schemas.openxmlformats.org/officeDocument/2006/relationships/image" Target="../media/image476.png"/><Relationship Id="rId86" Type="http://schemas.openxmlformats.org/officeDocument/2006/relationships/customXml" Target="../ink/ink409.xml"/><Relationship Id="rId130" Type="http://schemas.openxmlformats.org/officeDocument/2006/relationships/customXml" Target="../ink/ink431.xml"/><Relationship Id="rId151" Type="http://schemas.openxmlformats.org/officeDocument/2006/relationships/image" Target="../media/image519.png"/><Relationship Id="rId172" Type="http://schemas.openxmlformats.org/officeDocument/2006/relationships/customXml" Target="../ink/ink452.xml"/><Relationship Id="rId193" Type="http://schemas.openxmlformats.org/officeDocument/2006/relationships/image" Target="../media/image540.png"/><Relationship Id="rId207" Type="http://schemas.openxmlformats.org/officeDocument/2006/relationships/image" Target="../media/image547.png"/><Relationship Id="rId228" Type="http://schemas.openxmlformats.org/officeDocument/2006/relationships/customXml" Target="../ink/ink480.xml"/><Relationship Id="rId249" Type="http://schemas.openxmlformats.org/officeDocument/2006/relationships/image" Target="../media/image568.png"/><Relationship Id="rId13" Type="http://schemas.openxmlformats.org/officeDocument/2006/relationships/image" Target="../media/image450.png"/><Relationship Id="rId109" Type="http://schemas.openxmlformats.org/officeDocument/2006/relationships/image" Target="../media/image498.png"/><Relationship Id="rId260" Type="http://schemas.openxmlformats.org/officeDocument/2006/relationships/customXml" Target="../ink/ink496.xml"/><Relationship Id="rId281" Type="http://schemas.openxmlformats.org/officeDocument/2006/relationships/image" Target="../media/image584.png"/><Relationship Id="rId34" Type="http://schemas.openxmlformats.org/officeDocument/2006/relationships/customXml" Target="../ink/ink383.xml"/><Relationship Id="rId55" Type="http://schemas.openxmlformats.org/officeDocument/2006/relationships/image" Target="../media/image471.png"/><Relationship Id="rId76" Type="http://schemas.openxmlformats.org/officeDocument/2006/relationships/customXml" Target="../ink/ink404.xml"/><Relationship Id="rId97" Type="http://schemas.openxmlformats.org/officeDocument/2006/relationships/image" Target="../media/image492.png"/><Relationship Id="rId120" Type="http://schemas.openxmlformats.org/officeDocument/2006/relationships/customXml" Target="../ink/ink426.xml"/><Relationship Id="rId141" Type="http://schemas.openxmlformats.org/officeDocument/2006/relationships/image" Target="../media/image514.png"/><Relationship Id="rId7" Type="http://schemas.openxmlformats.org/officeDocument/2006/relationships/image" Target="../media/image447.png"/><Relationship Id="rId162" Type="http://schemas.openxmlformats.org/officeDocument/2006/relationships/customXml" Target="../ink/ink447.xml"/><Relationship Id="rId183" Type="http://schemas.openxmlformats.org/officeDocument/2006/relationships/image" Target="../media/image535.png"/><Relationship Id="rId218" Type="http://schemas.openxmlformats.org/officeDocument/2006/relationships/customXml" Target="../ink/ink475.xml"/><Relationship Id="rId239" Type="http://schemas.openxmlformats.org/officeDocument/2006/relationships/image" Target="../media/image563.png"/><Relationship Id="rId250" Type="http://schemas.openxmlformats.org/officeDocument/2006/relationships/customXml" Target="../ink/ink491.xml"/><Relationship Id="rId271" Type="http://schemas.openxmlformats.org/officeDocument/2006/relationships/image" Target="../media/image579.png"/><Relationship Id="rId292" Type="http://schemas.openxmlformats.org/officeDocument/2006/relationships/customXml" Target="../ink/ink512.xml"/><Relationship Id="rId24" Type="http://schemas.openxmlformats.org/officeDocument/2006/relationships/customXml" Target="../ink/ink378.xml"/><Relationship Id="rId45" Type="http://schemas.openxmlformats.org/officeDocument/2006/relationships/image" Target="../media/image466.png"/><Relationship Id="rId66" Type="http://schemas.openxmlformats.org/officeDocument/2006/relationships/customXml" Target="../ink/ink399.xml"/><Relationship Id="rId87" Type="http://schemas.openxmlformats.org/officeDocument/2006/relationships/image" Target="../media/image487.png"/><Relationship Id="rId110" Type="http://schemas.openxmlformats.org/officeDocument/2006/relationships/customXml" Target="../ink/ink421.xml"/><Relationship Id="rId131" Type="http://schemas.openxmlformats.org/officeDocument/2006/relationships/image" Target="../media/image509.png"/><Relationship Id="rId152" Type="http://schemas.openxmlformats.org/officeDocument/2006/relationships/customXml" Target="../ink/ink442.xml"/><Relationship Id="rId173" Type="http://schemas.openxmlformats.org/officeDocument/2006/relationships/image" Target="../media/image530.png"/><Relationship Id="rId194" Type="http://schemas.openxmlformats.org/officeDocument/2006/relationships/customXml" Target="../ink/ink463.xml"/><Relationship Id="rId208" Type="http://schemas.openxmlformats.org/officeDocument/2006/relationships/customXml" Target="../ink/ink470.xml"/><Relationship Id="rId229" Type="http://schemas.openxmlformats.org/officeDocument/2006/relationships/image" Target="../media/image558.png"/><Relationship Id="rId240" Type="http://schemas.openxmlformats.org/officeDocument/2006/relationships/customXml" Target="../ink/ink486.xml"/><Relationship Id="rId261" Type="http://schemas.openxmlformats.org/officeDocument/2006/relationships/image" Target="../media/image574.png"/><Relationship Id="rId14" Type="http://schemas.openxmlformats.org/officeDocument/2006/relationships/customXml" Target="../ink/ink373.xml"/><Relationship Id="rId35" Type="http://schemas.openxmlformats.org/officeDocument/2006/relationships/image" Target="../media/image461.png"/><Relationship Id="rId56" Type="http://schemas.openxmlformats.org/officeDocument/2006/relationships/customXml" Target="../ink/ink394.xml"/><Relationship Id="rId77" Type="http://schemas.openxmlformats.org/officeDocument/2006/relationships/image" Target="../media/image482.png"/><Relationship Id="rId100" Type="http://schemas.openxmlformats.org/officeDocument/2006/relationships/customXml" Target="../ink/ink416.xml"/><Relationship Id="rId282" Type="http://schemas.openxmlformats.org/officeDocument/2006/relationships/customXml" Target="../ink/ink507.xml"/><Relationship Id="rId8" Type="http://schemas.openxmlformats.org/officeDocument/2006/relationships/customXml" Target="../ink/ink370.xml"/><Relationship Id="rId98" Type="http://schemas.openxmlformats.org/officeDocument/2006/relationships/customXml" Target="../ink/ink415.xml"/><Relationship Id="rId121" Type="http://schemas.openxmlformats.org/officeDocument/2006/relationships/image" Target="../media/image504.png"/><Relationship Id="rId142" Type="http://schemas.openxmlformats.org/officeDocument/2006/relationships/customXml" Target="../ink/ink437.xml"/><Relationship Id="rId163" Type="http://schemas.openxmlformats.org/officeDocument/2006/relationships/image" Target="../media/image525.png"/><Relationship Id="rId184" Type="http://schemas.openxmlformats.org/officeDocument/2006/relationships/customXml" Target="../ink/ink458.xml"/><Relationship Id="rId219" Type="http://schemas.openxmlformats.org/officeDocument/2006/relationships/image" Target="../media/image553.png"/><Relationship Id="rId230" Type="http://schemas.openxmlformats.org/officeDocument/2006/relationships/customXml" Target="../ink/ink481.xml"/><Relationship Id="rId251" Type="http://schemas.openxmlformats.org/officeDocument/2006/relationships/image" Target="../media/image569.png"/><Relationship Id="rId25" Type="http://schemas.openxmlformats.org/officeDocument/2006/relationships/image" Target="../media/image456.png"/><Relationship Id="rId46" Type="http://schemas.openxmlformats.org/officeDocument/2006/relationships/customXml" Target="../ink/ink389.xml"/><Relationship Id="rId67" Type="http://schemas.openxmlformats.org/officeDocument/2006/relationships/image" Target="../media/image477.png"/><Relationship Id="rId272" Type="http://schemas.openxmlformats.org/officeDocument/2006/relationships/customXml" Target="../ink/ink502.xml"/><Relationship Id="rId293" Type="http://schemas.openxmlformats.org/officeDocument/2006/relationships/image" Target="../media/image590.png"/><Relationship Id="rId88" Type="http://schemas.openxmlformats.org/officeDocument/2006/relationships/customXml" Target="../ink/ink410.xml"/><Relationship Id="rId111" Type="http://schemas.openxmlformats.org/officeDocument/2006/relationships/image" Target="../media/image499.png"/><Relationship Id="rId132" Type="http://schemas.openxmlformats.org/officeDocument/2006/relationships/customXml" Target="../ink/ink432.xml"/><Relationship Id="rId153" Type="http://schemas.openxmlformats.org/officeDocument/2006/relationships/image" Target="../media/image520.png"/><Relationship Id="rId174" Type="http://schemas.openxmlformats.org/officeDocument/2006/relationships/customXml" Target="../ink/ink453.xml"/><Relationship Id="rId195" Type="http://schemas.openxmlformats.org/officeDocument/2006/relationships/image" Target="../media/image541.png"/><Relationship Id="rId209" Type="http://schemas.openxmlformats.org/officeDocument/2006/relationships/image" Target="../media/image548.png"/><Relationship Id="rId220" Type="http://schemas.openxmlformats.org/officeDocument/2006/relationships/customXml" Target="../ink/ink476.xml"/><Relationship Id="rId241" Type="http://schemas.openxmlformats.org/officeDocument/2006/relationships/image" Target="../media/image564.png"/><Relationship Id="rId15" Type="http://schemas.openxmlformats.org/officeDocument/2006/relationships/image" Target="../media/image451.png"/><Relationship Id="rId36" Type="http://schemas.openxmlformats.org/officeDocument/2006/relationships/customXml" Target="../ink/ink384.xml"/><Relationship Id="rId57" Type="http://schemas.openxmlformats.org/officeDocument/2006/relationships/image" Target="../media/image472.png"/><Relationship Id="rId262" Type="http://schemas.openxmlformats.org/officeDocument/2006/relationships/customXml" Target="../ink/ink497.xml"/><Relationship Id="rId283" Type="http://schemas.openxmlformats.org/officeDocument/2006/relationships/image" Target="../media/image585.png"/><Relationship Id="rId78" Type="http://schemas.openxmlformats.org/officeDocument/2006/relationships/customXml" Target="../ink/ink405.xml"/><Relationship Id="rId99" Type="http://schemas.openxmlformats.org/officeDocument/2006/relationships/image" Target="../media/image493.png"/><Relationship Id="rId101" Type="http://schemas.openxmlformats.org/officeDocument/2006/relationships/image" Target="../media/image494.png"/><Relationship Id="rId122" Type="http://schemas.openxmlformats.org/officeDocument/2006/relationships/customXml" Target="../ink/ink427.xml"/><Relationship Id="rId143" Type="http://schemas.openxmlformats.org/officeDocument/2006/relationships/image" Target="../media/image515.png"/><Relationship Id="rId164" Type="http://schemas.openxmlformats.org/officeDocument/2006/relationships/customXml" Target="../ink/ink448.xml"/><Relationship Id="rId185" Type="http://schemas.openxmlformats.org/officeDocument/2006/relationships/image" Target="../media/image536.png"/><Relationship Id="rId9" Type="http://schemas.openxmlformats.org/officeDocument/2006/relationships/image" Target="../media/image448.png"/><Relationship Id="rId210" Type="http://schemas.openxmlformats.org/officeDocument/2006/relationships/customXml" Target="../ink/ink471.xml"/><Relationship Id="rId26" Type="http://schemas.openxmlformats.org/officeDocument/2006/relationships/customXml" Target="../ink/ink379.xml"/><Relationship Id="rId231" Type="http://schemas.openxmlformats.org/officeDocument/2006/relationships/image" Target="../media/image559.png"/><Relationship Id="rId252" Type="http://schemas.openxmlformats.org/officeDocument/2006/relationships/customXml" Target="../ink/ink492.xml"/><Relationship Id="rId273" Type="http://schemas.openxmlformats.org/officeDocument/2006/relationships/image" Target="../media/image580.png"/><Relationship Id="rId294" Type="http://schemas.openxmlformats.org/officeDocument/2006/relationships/customXml" Target="../ink/ink513.xml"/><Relationship Id="rId47" Type="http://schemas.openxmlformats.org/officeDocument/2006/relationships/image" Target="../media/image467.png"/><Relationship Id="rId68" Type="http://schemas.openxmlformats.org/officeDocument/2006/relationships/customXml" Target="../ink/ink400.xml"/><Relationship Id="rId89" Type="http://schemas.openxmlformats.org/officeDocument/2006/relationships/image" Target="../media/image488.png"/><Relationship Id="rId112" Type="http://schemas.openxmlformats.org/officeDocument/2006/relationships/customXml" Target="../ink/ink422.xml"/><Relationship Id="rId133" Type="http://schemas.openxmlformats.org/officeDocument/2006/relationships/image" Target="../media/image510.png"/><Relationship Id="rId154" Type="http://schemas.openxmlformats.org/officeDocument/2006/relationships/customXml" Target="../ink/ink443.xml"/><Relationship Id="rId175" Type="http://schemas.openxmlformats.org/officeDocument/2006/relationships/image" Target="../media/image531.png"/><Relationship Id="rId196" Type="http://schemas.openxmlformats.org/officeDocument/2006/relationships/customXml" Target="../ink/ink464.xml"/><Relationship Id="rId200" Type="http://schemas.openxmlformats.org/officeDocument/2006/relationships/customXml" Target="../ink/ink466.xml"/><Relationship Id="rId16" Type="http://schemas.openxmlformats.org/officeDocument/2006/relationships/customXml" Target="../ink/ink374.xml"/><Relationship Id="rId221" Type="http://schemas.openxmlformats.org/officeDocument/2006/relationships/image" Target="../media/image554.png"/><Relationship Id="rId242" Type="http://schemas.openxmlformats.org/officeDocument/2006/relationships/customXml" Target="../ink/ink487.xml"/><Relationship Id="rId263" Type="http://schemas.openxmlformats.org/officeDocument/2006/relationships/image" Target="../media/image575.png"/><Relationship Id="rId284" Type="http://schemas.openxmlformats.org/officeDocument/2006/relationships/customXml" Target="../ink/ink508.xml"/><Relationship Id="rId37" Type="http://schemas.openxmlformats.org/officeDocument/2006/relationships/image" Target="../media/image462.png"/><Relationship Id="rId58" Type="http://schemas.openxmlformats.org/officeDocument/2006/relationships/customXml" Target="../ink/ink395.xml"/><Relationship Id="rId79" Type="http://schemas.openxmlformats.org/officeDocument/2006/relationships/image" Target="../media/image483.png"/><Relationship Id="rId102" Type="http://schemas.openxmlformats.org/officeDocument/2006/relationships/customXml" Target="../ink/ink417.xml"/><Relationship Id="rId123" Type="http://schemas.openxmlformats.org/officeDocument/2006/relationships/image" Target="../media/image505.png"/><Relationship Id="rId144" Type="http://schemas.openxmlformats.org/officeDocument/2006/relationships/customXml" Target="../ink/ink438.xml"/><Relationship Id="rId90" Type="http://schemas.openxmlformats.org/officeDocument/2006/relationships/customXml" Target="../ink/ink411.xml"/><Relationship Id="rId165" Type="http://schemas.openxmlformats.org/officeDocument/2006/relationships/image" Target="../media/image526.png"/><Relationship Id="rId186" Type="http://schemas.openxmlformats.org/officeDocument/2006/relationships/customXml" Target="../ink/ink459.xml"/><Relationship Id="rId211" Type="http://schemas.openxmlformats.org/officeDocument/2006/relationships/image" Target="../media/image549.png"/><Relationship Id="rId232" Type="http://schemas.openxmlformats.org/officeDocument/2006/relationships/customXml" Target="../ink/ink482.xml"/><Relationship Id="rId253" Type="http://schemas.openxmlformats.org/officeDocument/2006/relationships/image" Target="../media/image570.png"/><Relationship Id="rId274" Type="http://schemas.openxmlformats.org/officeDocument/2006/relationships/customXml" Target="../ink/ink503.xml"/><Relationship Id="rId295" Type="http://schemas.openxmlformats.org/officeDocument/2006/relationships/image" Target="../media/image591.png"/><Relationship Id="rId27" Type="http://schemas.openxmlformats.org/officeDocument/2006/relationships/image" Target="../media/image457.png"/><Relationship Id="rId48" Type="http://schemas.openxmlformats.org/officeDocument/2006/relationships/customXml" Target="../ink/ink390.xml"/><Relationship Id="rId69" Type="http://schemas.openxmlformats.org/officeDocument/2006/relationships/image" Target="../media/image478.png"/><Relationship Id="rId113" Type="http://schemas.openxmlformats.org/officeDocument/2006/relationships/image" Target="../media/image500.png"/><Relationship Id="rId134" Type="http://schemas.openxmlformats.org/officeDocument/2006/relationships/customXml" Target="../ink/ink433.xml"/><Relationship Id="rId80" Type="http://schemas.openxmlformats.org/officeDocument/2006/relationships/customXml" Target="../ink/ink406.xml"/><Relationship Id="rId155" Type="http://schemas.openxmlformats.org/officeDocument/2006/relationships/image" Target="../media/image521.png"/><Relationship Id="rId176" Type="http://schemas.openxmlformats.org/officeDocument/2006/relationships/customXml" Target="../ink/ink454.xml"/><Relationship Id="rId197" Type="http://schemas.openxmlformats.org/officeDocument/2006/relationships/image" Target="../media/image542.png"/><Relationship Id="rId201" Type="http://schemas.openxmlformats.org/officeDocument/2006/relationships/image" Target="../media/image544.png"/><Relationship Id="rId222" Type="http://schemas.openxmlformats.org/officeDocument/2006/relationships/customXml" Target="../ink/ink477.xml"/><Relationship Id="rId243" Type="http://schemas.openxmlformats.org/officeDocument/2006/relationships/image" Target="../media/image565.png"/><Relationship Id="rId264" Type="http://schemas.openxmlformats.org/officeDocument/2006/relationships/customXml" Target="../ink/ink498.xml"/><Relationship Id="rId285" Type="http://schemas.openxmlformats.org/officeDocument/2006/relationships/image" Target="../media/image586.png"/><Relationship Id="rId17" Type="http://schemas.openxmlformats.org/officeDocument/2006/relationships/image" Target="../media/image452.png"/><Relationship Id="rId38" Type="http://schemas.openxmlformats.org/officeDocument/2006/relationships/customXml" Target="../ink/ink385.xml"/><Relationship Id="rId59" Type="http://schemas.openxmlformats.org/officeDocument/2006/relationships/image" Target="../media/image473.png"/><Relationship Id="rId103" Type="http://schemas.openxmlformats.org/officeDocument/2006/relationships/image" Target="../media/image495.png"/><Relationship Id="rId124" Type="http://schemas.openxmlformats.org/officeDocument/2006/relationships/customXml" Target="../ink/ink428.xml"/><Relationship Id="rId70" Type="http://schemas.openxmlformats.org/officeDocument/2006/relationships/customXml" Target="../ink/ink401.xml"/><Relationship Id="rId91" Type="http://schemas.openxmlformats.org/officeDocument/2006/relationships/image" Target="../media/image489.png"/><Relationship Id="rId145" Type="http://schemas.openxmlformats.org/officeDocument/2006/relationships/image" Target="../media/image516.png"/><Relationship Id="rId166" Type="http://schemas.openxmlformats.org/officeDocument/2006/relationships/customXml" Target="../ink/ink449.xml"/><Relationship Id="rId187" Type="http://schemas.openxmlformats.org/officeDocument/2006/relationships/image" Target="../media/image537.png"/><Relationship Id="rId1" Type="http://schemas.openxmlformats.org/officeDocument/2006/relationships/slideLayout" Target="../slideLayouts/slideLayout7.xml"/><Relationship Id="rId212" Type="http://schemas.openxmlformats.org/officeDocument/2006/relationships/customXml" Target="../ink/ink472.xml"/><Relationship Id="rId233" Type="http://schemas.openxmlformats.org/officeDocument/2006/relationships/image" Target="../media/image560.png"/><Relationship Id="rId254" Type="http://schemas.openxmlformats.org/officeDocument/2006/relationships/customXml" Target="../ink/ink493.xml"/><Relationship Id="rId28" Type="http://schemas.openxmlformats.org/officeDocument/2006/relationships/customXml" Target="../ink/ink380.xml"/><Relationship Id="rId49" Type="http://schemas.openxmlformats.org/officeDocument/2006/relationships/image" Target="../media/image468.png"/><Relationship Id="rId114" Type="http://schemas.openxmlformats.org/officeDocument/2006/relationships/customXml" Target="../ink/ink423.xml"/><Relationship Id="rId275" Type="http://schemas.openxmlformats.org/officeDocument/2006/relationships/image" Target="../media/image581.png"/><Relationship Id="rId296" Type="http://schemas.openxmlformats.org/officeDocument/2006/relationships/customXml" Target="../ink/ink514.xml"/><Relationship Id="rId300" Type="http://schemas.openxmlformats.org/officeDocument/2006/relationships/customXml" Target="../ink/ink516.xml"/><Relationship Id="rId60" Type="http://schemas.openxmlformats.org/officeDocument/2006/relationships/customXml" Target="../ink/ink396.xml"/><Relationship Id="rId81" Type="http://schemas.openxmlformats.org/officeDocument/2006/relationships/image" Target="../media/image484.png"/><Relationship Id="rId135" Type="http://schemas.openxmlformats.org/officeDocument/2006/relationships/image" Target="../media/image511.png"/><Relationship Id="rId156" Type="http://schemas.openxmlformats.org/officeDocument/2006/relationships/customXml" Target="../ink/ink444.xml"/><Relationship Id="rId177" Type="http://schemas.openxmlformats.org/officeDocument/2006/relationships/image" Target="../media/image532.png"/><Relationship Id="rId198" Type="http://schemas.openxmlformats.org/officeDocument/2006/relationships/customXml" Target="../ink/ink465.xml"/><Relationship Id="rId202" Type="http://schemas.openxmlformats.org/officeDocument/2006/relationships/customXml" Target="../ink/ink467.xml"/><Relationship Id="rId223" Type="http://schemas.openxmlformats.org/officeDocument/2006/relationships/image" Target="../media/image555.png"/><Relationship Id="rId244" Type="http://schemas.openxmlformats.org/officeDocument/2006/relationships/customXml" Target="../ink/ink488.xml"/><Relationship Id="rId18" Type="http://schemas.openxmlformats.org/officeDocument/2006/relationships/customXml" Target="../ink/ink375.xml"/><Relationship Id="rId39" Type="http://schemas.openxmlformats.org/officeDocument/2006/relationships/image" Target="../media/image463.png"/><Relationship Id="rId265" Type="http://schemas.openxmlformats.org/officeDocument/2006/relationships/image" Target="../media/image576.png"/><Relationship Id="rId286" Type="http://schemas.openxmlformats.org/officeDocument/2006/relationships/customXml" Target="../ink/ink509.xml"/><Relationship Id="rId50" Type="http://schemas.openxmlformats.org/officeDocument/2006/relationships/customXml" Target="../ink/ink391.xml"/><Relationship Id="rId104" Type="http://schemas.openxmlformats.org/officeDocument/2006/relationships/customXml" Target="../ink/ink418.xml"/><Relationship Id="rId125" Type="http://schemas.openxmlformats.org/officeDocument/2006/relationships/image" Target="../media/image506.png"/><Relationship Id="rId146" Type="http://schemas.openxmlformats.org/officeDocument/2006/relationships/customXml" Target="../ink/ink439.xml"/><Relationship Id="rId167" Type="http://schemas.openxmlformats.org/officeDocument/2006/relationships/image" Target="../media/image527.png"/><Relationship Id="rId188" Type="http://schemas.openxmlformats.org/officeDocument/2006/relationships/customXml" Target="../ink/ink460.xml"/><Relationship Id="rId71" Type="http://schemas.openxmlformats.org/officeDocument/2006/relationships/image" Target="../media/image479.png"/><Relationship Id="rId92" Type="http://schemas.openxmlformats.org/officeDocument/2006/relationships/customXml" Target="../ink/ink412.xml"/><Relationship Id="rId213" Type="http://schemas.openxmlformats.org/officeDocument/2006/relationships/image" Target="../media/image550.png"/><Relationship Id="rId234" Type="http://schemas.openxmlformats.org/officeDocument/2006/relationships/customXml" Target="../ink/ink483.xml"/><Relationship Id="rId2" Type="http://schemas.openxmlformats.org/officeDocument/2006/relationships/customXml" Target="../ink/ink367.xml"/><Relationship Id="rId29" Type="http://schemas.openxmlformats.org/officeDocument/2006/relationships/image" Target="../media/image458.png"/><Relationship Id="rId255" Type="http://schemas.openxmlformats.org/officeDocument/2006/relationships/image" Target="../media/image571.png"/><Relationship Id="rId276" Type="http://schemas.openxmlformats.org/officeDocument/2006/relationships/customXml" Target="../ink/ink504.xml"/><Relationship Id="rId297" Type="http://schemas.openxmlformats.org/officeDocument/2006/relationships/image" Target="../media/image592.png"/><Relationship Id="rId40" Type="http://schemas.openxmlformats.org/officeDocument/2006/relationships/customXml" Target="../ink/ink386.xml"/><Relationship Id="rId115" Type="http://schemas.openxmlformats.org/officeDocument/2006/relationships/image" Target="../media/image501.png"/><Relationship Id="rId136" Type="http://schemas.openxmlformats.org/officeDocument/2006/relationships/customXml" Target="../ink/ink434.xml"/><Relationship Id="rId157" Type="http://schemas.openxmlformats.org/officeDocument/2006/relationships/image" Target="../media/image522.png"/><Relationship Id="rId178" Type="http://schemas.openxmlformats.org/officeDocument/2006/relationships/customXml" Target="../ink/ink455.xml"/><Relationship Id="rId301" Type="http://schemas.openxmlformats.org/officeDocument/2006/relationships/image" Target="../media/image594.png"/><Relationship Id="rId61" Type="http://schemas.openxmlformats.org/officeDocument/2006/relationships/image" Target="../media/image474.png"/><Relationship Id="rId82" Type="http://schemas.openxmlformats.org/officeDocument/2006/relationships/customXml" Target="../ink/ink407.xml"/><Relationship Id="rId199" Type="http://schemas.openxmlformats.org/officeDocument/2006/relationships/image" Target="../media/image543.png"/><Relationship Id="rId203" Type="http://schemas.openxmlformats.org/officeDocument/2006/relationships/image" Target="../media/image545.png"/><Relationship Id="rId19" Type="http://schemas.openxmlformats.org/officeDocument/2006/relationships/image" Target="../media/image453.png"/><Relationship Id="rId224" Type="http://schemas.openxmlformats.org/officeDocument/2006/relationships/customXml" Target="../ink/ink478.xml"/><Relationship Id="rId245" Type="http://schemas.openxmlformats.org/officeDocument/2006/relationships/image" Target="../media/image566.png"/><Relationship Id="rId266" Type="http://schemas.openxmlformats.org/officeDocument/2006/relationships/customXml" Target="../ink/ink499.xml"/><Relationship Id="rId287" Type="http://schemas.openxmlformats.org/officeDocument/2006/relationships/image" Target="../media/image587.png"/><Relationship Id="rId30" Type="http://schemas.openxmlformats.org/officeDocument/2006/relationships/customXml" Target="../ink/ink381.xml"/><Relationship Id="rId105" Type="http://schemas.openxmlformats.org/officeDocument/2006/relationships/image" Target="../media/image496.png"/><Relationship Id="rId126" Type="http://schemas.openxmlformats.org/officeDocument/2006/relationships/customXml" Target="../ink/ink429.xml"/><Relationship Id="rId147" Type="http://schemas.openxmlformats.org/officeDocument/2006/relationships/image" Target="../media/image517.png"/><Relationship Id="rId168" Type="http://schemas.openxmlformats.org/officeDocument/2006/relationships/customXml" Target="../ink/ink450.xml"/><Relationship Id="rId51" Type="http://schemas.openxmlformats.org/officeDocument/2006/relationships/image" Target="../media/image469.png"/><Relationship Id="rId72" Type="http://schemas.openxmlformats.org/officeDocument/2006/relationships/customXml" Target="../ink/ink402.xml"/><Relationship Id="rId93" Type="http://schemas.openxmlformats.org/officeDocument/2006/relationships/image" Target="../media/image490.png"/><Relationship Id="rId189" Type="http://schemas.openxmlformats.org/officeDocument/2006/relationships/image" Target="../media/image538.png"/><Relationship Id="rId3" Type="http://schemas.openxmlformats.org/officeDocument/2006/relationships/image" Target="../media/image445.png"/><Relationship Id="rId214" Type="http://schemas.openxmlformats.org/officeDocument/2006/relationships/customXml" Target="../ink/ink473.xml"/><Relationship Id="rId235" Type="http://schemas.openxmlformats.org/officeDocument/2006/relationships/image" Target="../media/image561.png"/><Relationship Id="rId256" Type="http://schemas.openxmlformats.org/officeDocument/2006/relationships/customXml" Target="../ink/ink494.xml"/><Relationship Id="rId277" Type="http://schemas.openxmlformats.org/officeDocument/2006/relationships/image" Target="../media/image582.png"/><Relationship Id="rId298" Type="http://schemas.openxmlformats.org/officeDocument/2006/relationships/customXml" Target="../ink/ink515.xml"/><Relationship Id="rId116" Type="http://schemas.openxmlformats.org/officeDocument/2006/relationships/customXml" Target="../ink/ink424.xml"/><Relationship Id="rId137" Type="http://schemas.openxmlformats.org/officeDocument/2006/relationships/image" Target="../media/image512.png"/><Relationship Id="rId158" Type="http://schemas.openxmlformats.org/officeDocument/2006/relationships/customXml" Target="../ink/ink445.xml"/><Relationship Id="rId20" Type="http://schemas.openxmlformats.org/officeDocument/2006/relationships/customXml" Target="../ink/ink376.xml"/><Relationship Id="rId41" Type="http://schemas.openxmlformats.org/officeDocument/2006/relationships/image" Target="../media/image464.png"/><Relationship Id="rId62" Type="http://schemas.openxmlformats.org/officeDocument/2006/relationships/customXml" Target="../ink/ink397.xml"/><Relationship Id="rId83" Type="http://schemas.openxmlformats.org/officeDocument/2006/relationships/image" Target="../media/image485.png"/><Relationship Id="rId179" Type="http://schemas.openxmlformats.org/officeDocument/2006/relationships/image" Target="../media/image533.png"/><Relationship Id="rId190" Type="http://schemas.openxmlformats.org/officeDocument/2006/relationships/customXml" Target="../ink/ink461.xml"/><Relationship Id="rId204" Type="http://schemas.openxmlformats.org/officeDocument/2006/relationships/customXml" Target="../ink/ink468.xml"/><Relationship Id="rId225" Type="http://schemas.openxmlformats.org/officeDocument/2006/relationships/image" Target="../media/image556.png"/><Relationship Id="rId246" Type="http://schemas.openxmlformats.org/officeDocument/2006/relationships/customXml" Target="../ink/ink489.xml"/><Relationship Id="rId267" Type="http://schemas.openxmlformats.org/officeDocument/2006/relationships/image" Target="../media/image577.png"/><Relationship Id="rId288" Type="http://schemas.openxmlformats.org/officeDocument/2006/relationships/customXml" Target="../ink/ink510.xml"/><Relationship Id="rId106" Type="http://schemas.openxmlformats.org/officeDocument/2006/relationships/customXml" Target="../ink/ink419.xml"/><Relationship Id="rId127" Type="http://schemas.openxmlformats.org/officeDocument/2006/relationships/image" Target="../media/image507.png"/><Relationship Id="rId10" Type="http://schemas.openxmlformats.org/officeDocument/2006/relationships/customXml" Target="../ink/ink371.xml"/><Relationship Id="rId31" Type="http://schemas.openxmlformats.org/officeDocument/2006/relationships/image" Target="../media/image459.png"/><Relationship Id="rId52" Type="http://schemas.openxmlformats.org/officeDocument/2006/relationships/customXml" Target="../ink/ink392.xml"/><Relationship Id="rId73" Type="http://schemas.openxmlformats.org/officeDocument/2006/relationships/image" Target="../media/image480.png"/><Relationship Id="rId94" Type="http://schemas.openxmlformats.org/officeDocument/2006/relationships/customXml" Target="../ink/ink413.xml"/><Relationship Id="rId148" Type="http://schemas.openxmlformats.org/officeDocument/2006/relationships/customXml" Target="../ink/ink440.xml"/><Relationship Id="rId169" Type="http://schemas.openxmlformats.org/officeDocument/2006/relationships/image" Target="../media/image528.png"/><Relationship Id="rId4" Type="http://schemas.openxmlformats.org/officeDocument/2006/relationships/customXml" Target="../ink/ink368.xml"/><Relationship Id="rId180" Type="http://schemas.openxmlformats.org/officeDocument/2006/relationships/customXml" Target="../ink/ink456.xml"/><Relationship Id="rId215" Type="http://schemas.openxmlformats.org/officeDocument/2006/relationships/image" Target="../media/image551.png"/><Relationship Id="rId236" Type="http://schemas.openxmlformats.org/officeDocument/2006/relationships/customXml" Target="../ink/ink484.xml"/><Relationship Id="rId257" Type="http://schemas.openxmlformats.org/officeDocument/2006/relationships/image" Target="../media/image572.png"/><Relationship Id="rId278" Type="http://schemas.openxmlformats.org/officeDocument/2006/relationships/customXml" Target="../ink/ink505.xml"/><Relationship Id="rId42" Type="http://schemas.openxmlformats.org/officeDocument/2006/relationships/customXml" Target="../ink/ink387.xml"/><Relationship Id="rId84" Type="http://schemas.openxmlformats.org/officeDocument/2006/relationships/customXml" Target="../ink/ink408.xml"/><Relationship Id="rId138" Type="http://schemas.openxmlformats.org/officeDocument/2006/relationships/customXml" Target="../ink/ink435.xml"/><Relationship Id="rId191" Type="http://schemas.openxmlformats.org/officeDocument/2006/relationships/image" Target="../media/image539.png"/><Relationship Id="rId205" Type="http://schemas.openxmlformats.org/officeDocument/2006/relationships/image" Target="../media/image546.png"/><Relationship Id="rId247" Type="http://schemas.openxmlformats.org/officeDocument/2006/relationships/image" Target="../media/image567.png"/><Relationship Id="rId107" Type="http://schemas.openxmlformats.org/officeDocument/2006/relationships/image" Target="../media/image497.png"/><Relationship Id="rId289" Type="http://schemas.openxmlformats.org/officeDocument/2006/relationships/image" Target="../media/image588.png"/><Relationship Id="rId11" Type="http://schemas.openxmlformats.org/officeDocument/2006/relationships/image" Target="../media/image449.png"/><Relationship Id="rId53" Type="http://schemas.openxmlformats.org/officeDocument/2006/relationships/image" Target="../media/image470.png"/><Relationship Id="rId149" Type="http://schemas.openxmlformats.org/officeDocument/2006/relationships/image" Target="../media/image518.png"/><Relationship Id="rId95" Type="http://schemas.openxmlformats.org/officeDocument/2006/relationships/image" Target="../media/image491.png"/><Relationship Id="rId160" Type="http://schemas.openxmlformats.org/officeDocument/2006/relationships/customXml" Target="../ink/ink446.xml"/><Relationship Id="rId216" Type="http://schemas.openxmlformats.org/officeDocument/2006/relationships/customXml" Target="../ink/ink474.xml"/><Relationship Id="rId258" Type="http://schemas.openxmlformats.org/officeDocument/2006/relationships/customXml" Target="../ink/ink495.xml"/><Relationship Id="rId22" Type="http://schemas.openxmlformats.org/officeDocument/2006/relationships/customXml" Target="../ink/ink377.xml"/><Relationship Id="rId64" Type="http://schemas.openxmlformats.org/officeDocument/2006/relationships/customXml" Target="../ink/ink398.xml"/><Relationship Id="rId118" Type="http://schemas.openxmlformats.org/officeDocument/2006/relationships/customXml" Target="../ink/ink425.xml"/><Relationship Id="rId171" Type="http://schemas.openxmlformats.org/officeDocument/2006/relationships/image" Target="../media/image529.png"/><Relationship Id="rId227" Type="http://schemas.openxmlformats.org/officeDocument/2006/relationships/image" Target="../media/image557.png"/><Relationship Id="rId269" Type="http://schemas.openxmlformats.org/officeDocument/2006/relationships/image" Target="../media/image578.png"/><Relationship Id="rId33" Type="http://schemas.openxmlformats.org/officeDocument/2006/relationships/image" Target="../media/image460.png"/><Relationship Id="rId129" Type="http://schemas.openxmlformats.org/officeDocument/2006/relationships/image" Target="../media/image508.png"/><Relationship Id="rId280" Type="http://schemas.openxmlformats.org/officeDocument/2006/relationships/customXml" Target="../ink/ink506.xml"/><Relationship Id="rId75" Type="http://schemas.openxmlformats.org/officeDocument/2006/relationships/image" Target="../media/image481.png"/><Relationship Id="rId140" Type="http://schemas.openxmlformats.org/officeDocument/2006/relationships/customXml" Target="../ink/ink436.xml"/><Relationship Id="rId182" Type="http://schemas.openxmlformats.org/officeDocument/2006/relationships/customXml" Target="../ink/ink4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mailto:Vaishali@evotrainingsolutions.com" TargetMode="External"/><Relationship Id="rId2" Type="http://schemas.openxmlformats.org/officeDocument/2006/relationships/hyperlink" Target="mailto:Anubhav.abap@gmail.co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hyperlink" Target="https://help.sap.com/docs/PROCESS_AUTOMATION?locale=en-US&amp;state=PRODUCTION&amp;version=Cloud"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services.odata.org/northwind/northwind.svc/"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help.sap.com/docs/build-process-automation/sap-build-process-automation/5f8eebd3804b48eb84b3357c6d4aaaa2.html?locale=en-US"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help.sap.com/docs/build-process-automation/sap-build-process-automation/45fe56700ef743fdbd7c595befe9a78f.html?locale=en-US" TargetMode="External"/><Relationship Id="rId5" Type="http://schemas.openxmlformats.org/officeDocument/2006/relationships/hyperlink" Target="https://help.sap.com/docs/build-process-automation/sap-build-process-automation/c9a06f9520cc44879f16933e9ab6a7e0.html?locale=en-US" TargetMode="External"/><Relationship Id="rId4" Type="http://schemas.openxmlformats.org/officeDocument/2006/relationships/hyperlink" Target="https://help.sap.com/docs/build-process-automation/sap-build-process-automation/127b1c287500451294cc1012f08c8fe4.html?locale=en-U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elp.sap.com/docs/WORKFLOW/e157c391253b4ecd93647bf232d18a83/9f91b1c0fac3414d9cba1015dea381f1.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customXml" Target="../ink/ink5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17" Type="http://schemas.openxmlformats.org/officeDocument/2006/relationships/customXml" Target="../ink/ink576.xml"/><Relationship Id="rId299" Type="http://schemas.openxmlformats.org/officeDocument/2006/relationships/customXml" Target="../ink/ink668.xml"/><Relationship Id="rId21" Type="http://schemas.openxmlformats.org/officeDocument/2006/relationships/image" Target="../media/image611.png"/><Relationship Id="rId63" Type="http://schemas.openxmlformats.org/officeDocument/2006/relationships/image" Target="../media/image632.png"/><Relationship Id="rId159" Type="http://schemas.openxmlformats.org/officeDocument/2006/relationships/image" Target="../media/image679.png"/><Relationship Id="rId324" Type="http://schemas.openxmlformats.org/officeDocument/2006/relationships/image" Target="../media/image761.png"/><Relationship Id="rId366" Type="http://schemas.openxmlformats.org/officeDocument/2006/relationships/image" Target="../media/image782.png"/><Relationship Id="rId170" Type="http://schemas.openxmlformats.org/officeDocument/2006/relationships/customXml" Target="../ink/ink603.xml"/><Relationship Id="rId226" Type="http://schemas.openxmlformats.org/officeDocument/2006/relationships/image" Target="../media/image712.png"/><Relationship Id="rId268" Type="http://schemas.openxmlformats.org/officeDocument/2006/relationships/image" Target="../media/image733.png"/><Relationship Id="rId32" Type="http://schemas.openxmlformats.org/officeDocument/2006/relationships/customXml" Target="../ink/ink533.xml"/><Relationship Id="rId74" Type="http://schemas.openxmlformats.org/officeDocument/2006/relationships/customXml" Target="../ink/ink554.xml"/><Relationship Id="rId128" Type="http://schemas.openxmlformats.org/officeDocument/2006/relationships/image" Target="../media/image664.png"/><Relationship Id="rId335" Type="http://schemas.openxmlformats.org/officeDocument/2006/relationships/customXml" Target="../ink/ink686.xml"/><Relationship Id="rId377" Type="http://schemas.openxmlformats.org/officeDocument/2006/relationships/customXml" Target="../ink/ink707.xml"/><Relationship Id="rId5" Type="http://schemas.openxmlformats.org/officeDocument/2006/relationships/image" Target="../media/image603.png"/><Relationship Id="rId181" Type="http://schemas.openxmlformats.org/officeDocument/2006/relationships/image" Target="../media/image690.png"/><Relationship Id="rId237" Type="http://schemas.openxmlformats.org/officeDocument/2006/relationships/customXml" Target="../ink/ink637.xml"/><Relationship Id="rId402" Type="http://schemas.openxmlformats.org/officeDocument/2006/relationships/image" Target="../media/image800.png"/><Relationship Id="rId279" Type="http://schemas.openxmlformats.org/officeDocument/2006/relationships/customXml" Target="../ink/ink658.xml"/><Relationship Id="rId43" Type="http://schemas.openxmlformats.org/officeDocument/2006/relationships/image" Target="../media/image622.png"/><Relationship Id="rId139" Type="http://schemas.openxmlformats.org/officeDocument/2006/relationships/customXml" Target="../ink/ink587.xml"/><Relationship Id="rId290" Type="http://schemas.openxmlformats.org/officeDocument/2006/relationships/image" Target="../media/image744.png"/><Relationship Id="rId304" Type="http://schemas.openxmlformats.org/officeDocument/2006/relationships/image" Target="../media/image751.png"/><Relationship Id="rId346" Type="http://schemas.openxmlformats.org/officeDocument/2006/relationships/image" Target="../media/image772.png"/><Relationship Id="rId388" Type="http://schemas.openxmlformats.org/officeDocument/2006/relationships/image" Target="../media/image793.png"/><Relationship Id="rId85" Type="http://schemas.openxmlformats.org/officeDocument/2006/relationships/customXml" Target="../ink/ink560.xml"/><Relationship Id="rId150" Type="http://schemas.openxmlformats.org/officeDocument/2006/relationships/customXml" Target="../ink/ink593.xml"/><Relationship Id="rId192" Type="http://schemas.openxmlformats.org/officeDocument/2006/relationships/customXml" Target="../ink/ink614.xml"/><Relationship Id="rId206" Type="http://schemas.openxmlformats.org/officeDocument/2006/relationships/customXml" Target="../ink/ink621.xml"/><Relationship Id="rId248" Type="http://schemas.openxmlformats.org/officeDocument/2006/relationships/image" Target="../media/image723.png"/><Relationship Id="rId12" Type="http://schemas.openxmlformats.org/officeDocument/2006/relationships/customXml" Target="../ink/ink523.xml"/><Relationship Id="rId108" Type="http://schemas.openxmlformats.org/officeDocument/2006/relationships/image" Target="../media/image654.png"/><Relationship Id="rId315" Type="http://schemas.openxmlformats.org/officeDocument/2006/relationships/customXml" Target="../ink/ink676.xml"/><Relationship Id="rId357" Type="http://schemas.openxmlformats.org/officeDocument/2006/relationships/customXml" Target="../ink/ink697.xml"/><Relationship Id="rId54" Type="http://schemas.openxmlformats.org/officeDocument/2006/relationships/customXml" Target="../ink/ink544.xml"/><Relationship Id="rId96" Type="http://schemas.openxmlformats.org/officeDocument/2006/relationships/image" Target="../media/image648.png"/><Relationship Id="rId161" Type="http://schemas.openxmlformats.org/officeDocument/2006/relationships/image" Target="../media/image680.png"/><Relationship Id="rId217" Type="http://schemas.openxmlformats.org/officeDocument/2006/relationships/customXml" Target="../ink/ink627.xml"/><Relationship Id="rId399" Type="http://schemas.openxmlformats.org/officeDocument/2006/relationships/customXml" Target="../ink/ink718.xml"/><Relationship Id="rId259" Type="http://schemas.openxmlformats.org/officeDocument/2006/relationships/customXml" Target="../ink/ink648.xml"/><Relationship Id="rId23" Type="http://schemas.openxmlformats.org/officeDocument/2006/relationships/image" Target="../media/image612.png"/><Relationship Id="rId119" Type="http://schemas.openxmlformats.org/officeDocument/2006/relationships/customXml" Target="../ink/ink577.xml"/><Relationship Id="rId270" Type="http://schemas.openxmlformats.org/officeDocument/2006/relationships/image" Target="../media/image734.png"/><Relationship Id="rId326" Type="http://schemas.openxmlformats.org/officeDocument/2006/relationships/image" Target="../media/image762.png"/><Relationship Id="rId65" Type="http://schemas.openxmlformats.org/officeDocument/2006/relationships/image" Target="../media/image633.png"/><Relationship Id="rId130" Type="http://schemas.openxmlformats.org/officeDocument/2006/relationships/image" Target="../media/image665.png"/><Relationship Id="rId368" Type="http://schemas.openxmlformats.org/officeDocument/2006/relationships/image" Target="../media/image783.png"/><Relationship Id="rId172" Type="http://schemas.openxmlformats.org/officeDocument/2006/relationships/customXml" Target="../ink/ink604.xml"/><Relationship Id="rId228" Type="http://schemas.openxmlformats.org/officeDocument/2006/relationships/image" Target="../media/image713.png"/><Relationship Id="rId281" Type="http://schemas.openxmlformats.org/officeDocument/2006/relationships/customXml" Target="../ink/ink659.xml"/><Relationship Id="rId337" Type="http://schemas.openxmlformats.org/officeDocument/2006/relationships/customXml" Target="../ink/ink687.xml"/><Relationship Id="rId34" Type="http://schemas.openxmlformats.org/officeDocument/2006/relationships/customXml" Target="../ink/ink534.xml"/><Relationship Id="rId76" Type="http://schemas.openxmlformats.org/officeDocument/2006/relationships/image" Target="../media/image638.png"/><Relationship Id="rId141" Type="http://schemas.openxmlformats.org/officeDocument/2006/relationships/customXml" Target="../ink/ink588.xml"/><Relationship Id="rId379" Type="http://schemas.openxmlformats.org/officeDocument/2006/relationships/customXml" Target="../ink/ink708.xml"/><Relationship Id="rId7" Type="http://schemas.openxmlformats.org/officeDocument/2006/relationships/image" Target="../media/image604.png"/><Relationship Id="rId183" Type="http://schemas.openxmlformats.org/officeDocument/2006/relationships/image" Target="../media/image691.png"/><Relationship Id="rId239" Type="http://schemas.openxmlformats.org/officeDocument/2006/relationships/customXml" Target="../ink/ink638.xml"/><Relationship Id="rId390" Type="http://schemas.openxmlformats.org/officeDocument/2006/relationships/image" Target="../media/image794.png"/><Relationship Id="rId404" Type="http://schemas.openxmlformats.org/officeDocument/2006/relationships/image" Target="../media/image801.png"/><Relationship Id="rId250" Type="http://schemas.openxmlformats.org/officeDocument/2006/relationships/image" Target="../media/image724.png"/><Relationship Id="rId292" Type="http://schemas.openxmlformats.org/officeDocument/2006/relationships/image" Target="../media/image745.png"/><Relationship Id="rId306" Type="http://schemas.openxmlformats.org/officeDocument/2006/relationships/image" Target="../media/image752.png"/><Relationship Id="rId45" Type="http://schemas.openxmlformats.org/officeDocument/2006/relationships/image" Target="../media/image623.png"/><Relationship Id="rId87" Type="http://schemas.openxmlformats.org/officeDocument/2006/relationships/customXml" Target="../ink/ink561.xml"/><Relationship Id="rId110" Type="http://schemas.openxmlformats.org/officeDocument/2006/relationships/image" Target="../media/image655.png"/><Relationship Id="rId348" Type="http://schemas.openxmlformats.org/officeDocument/2006/relationships/image" Target="../media/image773.png"/><Relationship Id="rId152" Type="http://schemas.openxmlformats.org/officeDocument/2006/relationships/customXml" Target="../ink/ink594.xml"/><Relationship Id="rId194" Type="http://schemas.openxmlformats.org/officeDocument/2006/relationships/customXml" Target="../ink/ink615.xml"/><Relationship Id="rId208" Type="http://schemas.openxmlformats.org/officeDocument/2006/relationships/customXml" Target="../ink/ink622.xml"/><Relationship Id="rId261" Type="http://schemas.openxmlformats.org/officeDocument/2006/relationships/customXml" Target="../ink/ink649.xml"/><Relationship Id="rId14" Type="http://schemas.openxmlformats.org/officeDocument/2006/relationships/customXml" Target="../ink/ink524.xml"/><Relationship Id="rId56" Type="http://schemas.openxmlformats.org/officeDocument/2006/relationships/customXml" Target="../ink/ink545.xml"/><Relationship Id="rId317" Type="http://schemas.openxmlformats.org/officeDocument/2006/relationships/customXml" Target="../ink/ink677.xml"/><Relationship Id="rId359" Type="http://schemas.openxmlformats.org/officeDocument/2006/relationships/customXml" Target="../ink/ink698.xml"/><Relationship Id="rId98" Type="http://schemas.openxmlformats.org/officeDocument/2006/relationships/image" Target="../media/image649.png"/><Relationship Id="rId121" Type="http://schemas.openxmlformats.org/officeDocument/2006/relationships/customXml" Target="../ink/ink578.xml"/><Relationship Id="rId163" Type="http://schemas.openxmlformats.org/officeDocument/2006/relationships/image" Target="../media/image681.png"/><Relationship Id="rId219" Type="http://schemas.openxmlformats.org/officeDocument/2006/relationships/customXml" Target="../ink/ink628.xml"/><Relationship Id="rId370" Type="http://schemas.openxmlformats.org/officeDocument/2006/relationships/image" Target="../media/image784.png"/><Relationship Id="rId230" Type="http://schemas.openxmlformats.org/officeDocument/2006/relationships/image" Target="../media/image714.png"/><Relationship Id="rId25" Type="http://schemas.openxmlformats.org/officeDocument/2006/relationships/image" Target="../media/image613.png"/><Relationship Id="rId67" Type="http://schemas.openxmlformats.org/officeDocument/2006/relationships/image" Target="../media/image634.png"/><Relationship Id="rId272" Type="http://schemas.openxmlformats.org/officeDocument/2006/relationships/image" Target="../media/image735.png"/><Relationship Id="rId328" Type="http://schemas.openxmlformats.org/officeDocument/2006/relationships/image" Target="../media/image763.png"/><Relationship Id="rId132" Type="http://schemas.openxmlformats.org/officeDocument/2006/relationships/image" Target="../media/image666.png"/><Relationship Id="rId174" Type="http://schemas.openxmlformats.org/officeDocument/2006/relationships/customXml" Target="../ink/ink605.xml"/><Relationship Id="rId381" Type="http://schemas.openxmlformats.org/officeDocument/2006/relationships/customXml" Target="../ink/ink709.xml"/><Relationship Id="rId241" Type="http://schemas.openxmlformats.org/officeDocument/2006/relationships/customXml" Target="../ink/ink639.xml"/><Relationship Id="rId36" Type="http://schemas.openxmlformats.org/officeDocument/2006/relationships/customXml" Target="../ink/ink535.xml"/><Relationship Id="rId283" Type="http://schemas.openxmlformats.org/officeDocument/2006/relationships/customXml" Target="../ink/ink660.xml"/><Relationship Id="rId339" Type="http://schemas.openxmlformats.org/officeDocument/2006/relationships/customXml" Target="../ink/ink688.xml"/><Relationship Id="rId78" Type="http://schemas.openxmlformats.org/officeDocument/2006/relationships/image" Target="../media/image639.png"/><Relationship Id="rId101" Type="http://schemas.openxmlformats.org/officeDocument/2006/relationships/customXml" Target="../ink/ink568.xml"/><Relationship Id="rId143" Type="http://schemas.openxmlformats.org/officeDocument/2006/relationships/customXml" Target="../ink/ink589.xml"/><Relationship Id="rId185" Type="http://schemas.openxmlformats.org/officeDocument/2006/relationships/image" Target="../media/image692.png"/><Relationship Id="rId350" Type="http://schemas.openxmlformats.org/officeDocument/2006/relationships/image" Target="../media/image774.png"/><Relationship Id="rId406" Type="http://schemas.openxmlformats.org/officeDocument/2006/relationships/image" Target="../media/image802.png"/><Relationship Id="rId9" Type="http://schemas.openxmlformats.org/officeDocument/2006/relationships/image" Target="../media/image605.png"/><Relationship Id="rId210" Type="http://schemas.openxmlformats.org/officeDocument/2006/relationships/image" Target="../media/image704.png"/><Relationship Id="rId392" Type="http://schemas.openxmlformats.org/officeDocument/2006/relationships/image" Target="../media/image795.png"/><Relationship Id="rId252" Type="http://schemas.openxmlformats.org/officeDocument/2006/relationships/image" Target="../media/image725.png"/><Relationship Id="rId294" Type="http://schemas.openxmlformats.org/officeDocument/2006/relationships/image" Target="../media/image746.png"/><Relationship Id="rId308" Type="http://schemas.openxmlformats.org/officeDocument/2006/relationships/image" Target="../media/image753.png"/><Relationship Id="rId47" Type="http://schemas.openxmlformats.org/officeDocument/2006/relationships/image" Target="../media/image624.png"/><Relationship Id="rId89" Type="http://schemas.openxmlformats.org/officeDocument/2006/relationships/customXml" Target="../ink/ink562.xml"/><Relationship Id="rId112" Type="http://schemas.openxmlformats.org/officeDocument/2006/relationships/image" Target="../media/image656.png"/><Relationship Id="rId154" Type="http://schemas.openxmlformats.org/officeDocument/2006/relationships/customXml" Target="../ink/ink595.xml"/><Relationship Id="rId361" Type="http://schemas.openxmlformats.org/officeDocument/2006/relationships/customXml" Target="../ink/ink699.xml"/><Relationship Id="rId196" Type="http://schemas.openxmlformats.org/officeDocument/2006/relationships/customXml" Target="../ink/ink616.xml"/><Relationship Id="rId16" Type="http://schemas.openxmlformats.org/officeDocument/2006/relationships/customXml" Target="../ink/ink525.xml"/><Relationship Id="rId221" Type="http://schemas.openxmlformats.org/officeDocument/2006/relationships/customXml" Target="../ink/ink629.xml"/><Relationship Id="rId263" Type="http://schemas.openxmlformats.org/officeDocument/2006/relationships/customXml" Target="../ink/ink650.xml"/><Relationship Id="rId319" Type="http://schemas.openxmlformats.org/officeDocument/2006/relationships/customXml" Target="../ink/ink678.xml"/><Relationship Id="rId58" Type="http://schemas.openxmlformats.org/officeDocument/2006/relationships/customXml" Target="../ink/ink546.xml"/><Relationship Id="rId123" Type="http://schemas.openxmlformats.org/officeDocument/2006/relationships/customXml" Target="../ink/ink579.xml"/><Relationship Id="rId330" Type="http://schemas.openxmlformats.org/officeDocument/2006/relationships/image" Target="../media/image764.png"/><Relationship Id="rId165" Type="http://schemas.openxmlformats.org/officeDocument/2006/relationships/image" Target="../media/image682.png"/><Relationship Id="rId372" Type="http://schemas.openxmlformats.org/officeDocument/2006/relationships/image" Target="../media/image785.png"/><Relationship Id="rId232" Type="http://schemas.openxmlformats.org/officeDocument/2006/relationships/image" Target="../media/image715.png"/><Relationship Id="rId274" Type="http://schemas.openxmlformats.org/officeDocument/2006/relationships/image" Target="../media/image736.png"/><Relationship Id="rId27" Type="http://schemas.openxmlformats.org/officeDocument/2006/relationships/image" Target="../media/image614.png"/><Relationship Id="rId48" Type="http://schemas.openxmlformats.org/officeDocument/2006/relationships/customXml" Target="../ink/ink541.xml"/><Relationship Id="rId69" Type="http://schemas.openxmlformats.org/officeDocument/2006/relationships/image" Target="../media/image635.png"/><Relationship Id="rId113" Type="http://schemas.openxmlformats.org/officeDocument/2006/relationships/customXml" Target="../ink/ink574.xml"/><Relationship Id="rId134" Type="http://schemas.openxmlformats.org/officeDocument/2006/relationships/image" Target="../media/image667.png"/><Relationship Id="rId320" Type="http://schemas.openxmlformats.org/officeDocument/2006/relationships/image" Target="../media/image759.png"/><Relationship Id="rId80" Type="http://schemas.openxmlformats.org/officeDocument/2006/relationships/image" Target="../media/image640.png"/><Relationship Id="rId155" Type="http://schemas.openxmlformats.org/officeDocument/2006/relationships/image" Target="../media/image677.png"/><Relationship Id="rId176" Type="http://schemas.openxmlformats.org/officeDocument/2006/relationships/customXml" Target="../ink/ink606.xml"/><Relationship Id="rId197" Type="http://schemas.openxmlformats.org/officeDocument/2006/relationships/image" Target="../media/image698.png"/><Relationship Id="rId341" Type="http://schemas.openxmlformats.org/officeDocument/2006/relationships/customXml" Target="../ink/ink689.xml"/><Relationship Id="rId362" Type="http://schemas.openxmlformats.org/officeDocument/2006/relationships/image" Target="../media/image780.png"/><Relationship Id="rId383" Type="http://schemas.openxmlformats.org/officeDocument/2006/relationships/customXml" Target="../ink/ink710.xml"/><Relationship Id="rId201" Type="http://schemas.openxmlformats.org/officeDocument/2006/relationships/image" Target="../media/image700.png"/><Relationship Id="rId222" Type="http://schemas.openxmlformats.org/officeDocument/2006/relationships/image" Target="../media/image710.png"/><Relationship Id="rId243" Type="http://schemas.openxmlformats.org/officeDocument/2006/relationships/customXml" Target="../ink/ink640.xml"/><Relationship Id="rId264" Type="http://schemas.openxmlformats.org/officeDocument/2006/relationships/image" Target="../media/image731.png"/><Relationship Id="rId285" Type="http://schemas.openxmlformats.org/officeDocument/2006/relationships/customXml" Target="../ink/ink661.xml"/><Relationship Id="rId17" Type="http://schemas.openxmlformats.org/officeDocument/2006/relationships/image" Target="../media/image609.png"/><Relationship Id="rId38" Type="http://schemas.openxmlformats.org/officeDocument/2006/relationships/customXml" Target="../ink/ink536.xml"/><Relationship Id="rId59" Type="http://schemas.openxmlformats.org/officeDocument/2006/relationships/image" Target="../media/image630.png"/><Relationship Id="rId103" Type="http://schemas.openxmlformats.org/officeDocument/2006/relationships/customXml" Target="../ink/ink569.xml"/><Relationship Id="rId124" Type="http://schemas.openxmlformats.org/officeDocument/2006/relationships/image" Target="../media/image662.png"/><Relationship Id="rId310" Type="http://schemas.openxmlformats.org/officeDocument/2006/relationships/image" Target="../media/image754.png"/><Relationship Id="rId70" Type="http://schemas.openxmlformats.org/officeDocument/2006/relationships/customXml" Target="../ink/ink552.xml"/><Relationship Id="rId91" Type="http://schemas.openxmlformats.org/officeDocument/2006/relationships/customXml" Target="../ink/ink563.xml"/><Relationship Id="rId145" Type="http://schemas.openxmlformats.org/officeDocument/2006/relationships/customXml" Target="../ink/ink590.xml"/><Relationship Id="rId166" Type="http://schemas.openxmlformats.org/officeDocument/2006/relationships/customXml" Target="../ink/ink601.xml"/><Relationship Id="rId187" Type="http://schemas.openxmlformats.org/officeDocument/2006/relationships/image" Target="../media/image693.png"/><Relationship Id="rId331" Type="http://schemas.openxmlformats.org/officeDocument/2006/relationships/customXml" Target="../ink/ink684.xml"/><Relationship Id="rId352" Type="http://schemas.openxmlformats.org/officeDocument/2006/relationships/image" Target="../media/image775.png"/><Relationship Id="rId373" Type="http://schemas.openxmlformats.org/officeDocument/2006/relationships/customXml" Target="../ink/ink705.xml"/><Relationship Id="rId394" Type="http://schemas.openxmlformats.org/officeDocument/2006/relationships/image" Target="../media/image796.png"/><Relationship Id="rId408" Type="http://schemas.openxmlformats.org/officeDocument/2006/relationships/image" Target="../media/image803.png"/><Relationship Id="rId1" Type="http://schemas.openxmlformats.org/officeDocument/2006/relationships/slideLayout" Target="../slideLayouts/slideLayout7.xml"/><Relationship Id="rId212" Type="http://schemas.openxmlformats.org/officeDocument/2006/relationships/image" Target="../media/image705.png"/><Relationship Id="rId233" Type="http://schemas.openxmlformats.org/officeDocument/2006/relationships/customXml" Target="../ink/ink635.xml"/><Relationship Id="rId254" Type="http://schemas.openxmlformats.org/officeDocument/2006/relationships/image" Target="../media/image726.png"/><Relationship Id="rId28" Type="http://schemas.openxmlformats.org/officeDocument/2006/relationships/customXml" Target="../ink/ink531.xml"/><Relationship Id="rId49" Type="http://schemas.openxmlformats.org/officeDocument/2006/relationships/image" Target="../media/image625.png"/><Relationship Id="rId114" Type="http://schemas.openxmlformats.org/officeDocument/2006/relationships/image" Target="../media/image657.png"/><Relationship Id="rId275" Type="http://schemas.openxmlformats.org/officeDocument/2006/relationships/customXml" Target="../ink/ink656.xml"/><Relationship Id="rId296" Type="http://schemas.openxmlformats.org/officeDocument/2006/relationships/image" Target="../media/image747.png"/><Relationship Id="rId300" Type="http://schemas.openxmlformats.org/officeDocument/2006/relationships/image" Target="../media/image749.png"/><Relationship Id="rId60" Type="http://schemas.openxmlformats.org/officeDocument/2006/relationships/customXml" Target="../ink/ink547.xml"/><Relationship Id="rId81" Type="http://schemas.openxmlformats.org/officeDocument/2006/relationships/customXml" Target="../ink/ink558.xml"/><Relationship Id="rId135" Type="http://schemas.openxmlformats.org/officeDocument/2006/relationships/customXml" Target="../ink/ink585.xml"/><Relationship Id="rId156" Type="http://schemas.openxmlformats.org/officeDocument/2006/relationships/customXml" Target="../ink/ink596.xml"/><Relationship Id="rId177" Type="http://schemas.openxmlformats.org/officeDocument/2006/relationships/image" Target="../media/image688.png"/><Relationship Id="rId198" Type="http://schemas.openxmlformats.org/officeDocument/2006/relationships/customXml" Target="../ink/ink617.xml"/><Relationship Id="rId321" Type="http://schemas.openxmlformats.org/officeDocument/2006/relationships/customXml" Target="../ink/ink679.xml"/><Relationship Id="rId342" Type="http://schemas.openxmlformats.org/officeDocument/2006/relationships/image" Target="../media/image770.png"/><Relationship Id="rId363" Type="http://schemas.openxmlformats.org/officeDocument/2006/relationships/customXml" Target="../ink/ink700.xml"/><Relationship Id="rId384" Type="http://schemas.openxmlformats.org/officeDocument/2006/relationships/image" Target="../media/image791.png"/><Relationship Id="rId202" Type="http://schemas.openxmlformats.org/officeDocument/2006/relationships/customXml" Target="../ink/ink619.xml"/><Relationship Id="rId223" Type="http://schemas.openxmlformats.org/officeDocument/2006/relationships/customXml" Target="../ink/ink630.xml"/><Relationship Id="rId244" Type="http://schemas.openxmlformats.org/officeDocument/2006/relationships/image" Target="../media/image721.png"/><Relationship Id="rId18" Type="http://schemas.openxmlformats.org/officeDocument/2006/relationships/customXml" Target="../ink/ink526.xml"/><Relationship Id="rId39" Type="http://schemas.openxmlformats.org/officeDocument/2006/relationships/image" Target="../media/image620.png"/><Relationship Id="rId265" Type="http://schemas.openxmlformats.org/officeDocument/2006/relationships/customXml" Target="../ink/ink651.xml"/><Relationship Id="rId286" Type="http://schemas.openxmlformats.org/officeDocument/2006/relationships/image" Target="../media/image742.png"/><Relationship Id="rId50" Type="http://schemas.openxmlformats.org/officeDocument/2006/relationships/customXml" Target="../ink/ink542.xml"/><Relationship Id="rId104" Type="http://schemas.openxmlformats.org/officeDocument/2006/relationships/image" Target="../media/image652.png"/><Relationship Id="rId125" Type="http://schemas.openxmlformats.org/officeDocument/2006/relationships/customXml" Target="../ink/ink580.xml"/><Relationship Id="rId146" Type="http://schemas.openxmlformats.org/officeDocument/2006/relationships/customXml" Target="../ink/ink591.xml"/><Relationship Id="rId167" Type="http://schemas.openxmlformats.org/officeDocument/2006/relationships/image" Target="../media/image683.png"/><Relationship Id="rId188" Type="http://schemas.openxmlformats.org/officeDocument/2006/relationships/customXml" Target="../ink/ink612.xml"/><Relationship Id="rId311" Type="http://schemas.openxmlformats.org/officeDocument/2006/relationships/customXml" Target="../ink/ink674.xml"/><Relationship Id="rId332" Type="http://schemas.openxmlformats.org/officeDocument/2006/relationships/image" Target="../media/image765.png"/><Relationship Id="rId353" Type="http://schemas.openxmlformats.org/officeDocument/2006/relationships/customXml" Target="../ink/ink695.xml"/><Relationship Id="rId374" Type="http://schemas.openxmlformats.org/officeDocument/2006/relationships/image" Target="../media/image786.png"/><Relationship Id="rId395" Type="http://schemas.openxmlformats.org/officeDocument/2006/relationships/customXml" Target="../ink/ink716.xml"/><Relationship Id="rId409" Type="http://schemas.openxmlformats.org/officeDocument/2006/relationships/customXml" Target="../ink/ink723.xml"/><Relationship Id="rId71" Type="http://schemas.openxmlformats.org/officeDocument/2006/relationships/image" Target="../media/image636.png"/><Relationship Id="rId92" Type="http://schemas.openxmlformats.org/officeDocument/2006/relationships/image" Target="../media/image646.png"/><Relationship Id="rId213" Type="http://schemas.openxmlformats.org/officeDocument/2006/relationships/customXml" Target="../ink/ink625.xml"/><Relationship Id="rId234" Type="http://schemas.openxmlformats.org/officeDocument/2006/relationships/image" Target="../media/image716.png"/><Relationship Id="rId2" Type="http://schemas.openxmlformats.org/officeDocument/2006/relationships/customXml" Target="../ink/ink518.xml"/><Relationship Id="rId29" Type="http://schemas.openxmlformats.org/officeDocument/2006/relationships/image" Target="../media/image615.png"/><Relationship Id="rId255" Type="http://schemas.openxmlformats.org/officeDocument/2006/relationships/customXml" Target="../ink/ink646.xml"/><Relationship Id="rId276" Type="http://schemas.openxmlformats.org/officeDocument/2006/relationships/image" Target="../media/image737.png"/><Relationship Id="rId297" Type="http://schemas.openxmlformats.org/officeDocument/2006/relationships/customXml" Target="../ink/ink667.xml"/><Relationship Id="rId40" Type="http://schemas.openxmlformats.org/officeDocument/2006/relationships/customXml" Target="../ink/ink537.xml"/><Relationship Id="rId115" Type="http://schemas.openxmlformats.org/officeDocument/2006/relationships/customXml" Target="../ink/ink575.xml"/><Relationship Id="rId136" Type="http://schemas.openxmlformats.org/officeDocument/2006/relationships/image" Target="../media/image668.png"/><Relationship Id="rId157" Type="http://schemas.openxmlformats.org/officeDocument/2006/relationships/image" Target="../media/image678.png"/><Relationship Id="rId178" Type="http://schemas.openxmlformats.org/officeDocument/2006/relationships/customXml" Target="../ink/ink607.xml"/><Relationship Id="rId301" Type="http://schemas.openxmlformats.org/officeDocument/2006/relationships/customXml" Target="../ink/ink669.xml"/><Relationship Id="rId322" Type="http://schemas.openxmlformats.org/officeDocument/2006/relationships/image" Target="../media/image760.png"/><Relationship Id="rId343" Type="http://schemas.openxmlformats.org/officeDocument/2006/relationships/customXml" Target="../ink/ink690.xml"/><Relationship Id="rId364" Type="http://schemas.openxmlformats.org/officeDocument/2006/relationships/image" Target="../media/image781.png"/><Relationship Id="rId61" Type="http://schemas.openxmlformats.org/officeDocument/2006/relationships/image" Target="../media/image631.png"/><Relationship Id="rId82" Type="http://schemas.openxmlformats.org/officeDocument/2006/relationships/image" Target="../media/image641.png"/><Relationship Id="rId199" Type="http://schemas.openxmlformats.org/officeDocument/2006/relationships/image" Target="../media/image699.png"/><Relationship Id="rId203" Type="http://schemas.openxmlformats.org/officeDocument/2006/relationships/image" Target="../media/image701.png"/><Relationship Id="rId385" Type="http://schemas.openxmlformats.org/officeDocument/2006/relationships/customXml" Target="../ink/ink711.xml"/><Relationship Id="rId19" Type="http://schemas.openxmlformats.org/officeDocument/2006/relationships/image" Target="../media/image610.png"/><Relationship Id="rId224" Type="http://schemas.openxmlformats.org/officeDocument/2006/relationships/image" Target="../media/image711.png"/><Relationship Id="rId245" Type="http://schemas.openxmlformats.org/officeDocument/2006/relationships/customXml" Target="../ink/ink641.xml"/><Relationship Id="rId266" Type="http://schemas.openxmlformats.org/officeDocument/2006/relationships/image" Target="../media/image732.png"/><Relationship Id="rId287" Type="http://schemas.openxmlformats.org/officeDocument/2006/relationships/customXml" Target="../ink/ink662.xml"/><Relationship Id="rId410" Type="http://schemas.openxmlformats.org/officeDocument/2006/relationships/image" Target="../media/image804.png"/><Relationship Id="rId30" Type="http://schemas.openxmlformats.org/officeDocument/2006/relationships/customXml" Target="../ink/ink532.xml"/><Relationship Id="rId105" Type="http://schemas.openxmlformats.org/officeDocument/2006/relationships/customXml" Target="../ink/ink570.xml"/><Relationship Id="rId126" Type="http://schemas.openxmlformats.org/officeDocument/2006/relationships/image" Target="../media/image663.png"/><Relationship Id="rId147" Type="http://schemas.openxmlformats.org/officeDocument/2006/relationships/image" Target="../media/image673.png"/><Relationship Id="rId168" Type="http://schemas.openxmlformats.org/officeDocument/2006/relationships/customXml" Target="../ink/ink602.xml"/><Relationship Id="rId312" Type="http://schemas.openxmlformats.org/officeDocument/2006/relationships/image" Target="../media/image755.png"/><Relationship Id="rId333" Type="http://schemas.openxmlformats.org/officeDocument/2006/relationships/customXml" Target="../ink/ink685.xml"/><Relationship Id="rId354" Type="http://schemas.openxmlformats.org/officeDocument/2006/relationships/image" Target="../media/image776.png"/><Relationship Id="rId51" Type="http://schemas.openxmlformats.org/officeDocument/2006/relationships/image" Target="../media/image626.png"/><Relationship Id="rId72" Type="http://schemas.openxmlformats.org/officeDocument/2006/relationships/customXml" Target="../ink/ink553.xml"/><Relationship Id="rId93" Type="http://schemas.openxmlformats.org/officeDocument/2006/relationships/customXml" Target="../ink/ink564.xml"/><Relationship Id="rId189" Type="http://schemas.openxmlformats.org/officeDocument/2006/relationships/image" Target="../media/image694.png"/><Relationship Id="rId375" Type="http://schemas.openxmlformats.org/officeDocument/2006/relationships/customXml" Target="../ink/ink706.xml"/><Relationship Id="rId396" Type="http://schemas.openxmlformats.org/officeDocument/2006/relationships/image" Target="../media/image797.png"/><Relationship Id="rId3" Type="http://schemas.openxmlformats.org/officeDocument/2006/relationships/image" Target="../media/image602.png"/><Relationship Id="rId214" Type="http://schemas.openxmlformats.org/officeDocument/2006/relationships/image" Target="../media/image706.png"/><Relationship Id="rId235" Type="http://schemas.openxmlformats.org/officeDocument/2006/relationships/customXml" Target="../ink/ink636.xml"/><Relationship Id="rId256" Type="http://schemas.openxmlformats.org/officeDocument/2006/relationships/image" Target="../media/image727.png"/><Relationship Id="rId277" Type="http://schemas.openxmlformats.org/officeDocument/2006/relationships/customXml" Target="../ink/ink657.xml"/><Relationship Id="rId298" Type="http://schemas.openxmlformats.org/officeDocument/2006/relationships/image" Target="../media/image748.png"/><Relationship Id="rId400" Type="http://schemas.openxmlformats.org/officeDocument/2006/relationships/image" Target="../media/image799.png"/><Relationship Id="rId116" Type="http://schemas.openxmlformats.org/officeDocument/2006/relationships/image" Target="../media/image658.png"/><Relationship Id="rId137" Type="http://schemas.openxmlformats.org/officeDocument/2006/relationships/customXml" Target="../ink/ink586.xml"/><Relationship Id="rId158" Type="http://schemas.openxmlformats.org/officeDocument/2006/relationships/customXml" Target="../ink/ink597.xml"/><Relationship Id="rId302" Type="http://schemas.openxmlformats.org/officeDocument/2006/relationships/image" Target="../media/image750.png"/><Relationship Id="rId323" Type="http://schemas.openxmlformats.org/officeDocument/2006/relationships/customXml" Target="../ink/ink680.xml"/><Relationship Id="rId344" Type="http://schemas.openxmlformats.org/officeDocument/2006/relationships/image" Target="../media/image771.png"/><Relationship Id="rId20" Type="http://schemas.openxmlformats.org/officeDocument/2006/relationships/customXml" Target="../ink/ink527.xml"/><Relationship Id="rId41" Type="http://schemas.openxmlformats.org/officeDocument/2006/relationships/image" Target="../media/image621.png"/><Relationship Id="rId62" Type="http://schemas.openxmlformats.org/officeDocument/2006/relationships/customXml" Target="../ink/ink548.xml"/><Relationship Id="rId83" Type="http://schemas.openxmlformats.org/officeDocument/2006/relationships/customXml" Target="../ink/ink559.xml"/><Relationship Id="rId179" Type="http://schemas.openxmlformats.org/officeDocument/2006/relationships/image" Target="../media/image689.png"/><Relationship Id="rId365" Type="http://schemas.openxmlformats.org/officeDocument/2006/relationships/customXml" Target="../ink/ink701.xml"/><Relationship Id="rId386" Type="http://schemas.openxmlformats.org/officeDocument/2006/relationships/image" Target="../media/image792.png"/><Relationship Id="rId190" Type="http://schemas.openxmlformats.org/officeDocument/2006/relationships/customXml" Target="../ink/ink613.xml"/><Relationship Id="rId204" Type="http://schemas.openxmlformats.org/officeDocument/2006/relationships/customXml" Target="../ink/ink620.xml"/><Relationship Id="rId225" Type="http://schemas.openxmlformats.org/officeDocument/2006/relationships/customXml" Target="../ink/ink631.xml"/><Relationship Id="rId246" Type="http://schemas.openxmlformats.org/officeDocument/2006/relationships/image" Target="../media/image722.png"/><Relationship Id="rId267" Type="http://schemas.openxmlformats.org/officeDocument/2006/relationships/customXml" Target="../ink/ink652.xml"/><Relationship Id="rId288" Type="http://schemas.openxmlformats.org/officeDocument/2006/relationships/image" Target="../media/image743.png"/><Relationship Id="rId411" Type="http://schemas.openxmlformats.org/officeDocument/2006/relationships/customXml" Target="../ink/ink724.xml"/><Relationship Id="rId106" Type="http://schemas.openxmlformats.org/officeDocument/2006/relationships/image" Target="../media/image653.png"/><Relationship Id="rId127" Type="http://schemas.openxmlformats.org/officeDocument/2006/relationships/customXml" Target="../ink/ink581.xml"/><Relationship Id="rId313" Type="http://schemas.openxmlformats.org/officeDocument/2006/relationships/customXml" Target="../ink/ink675.xml"/><Relationship Id="rId10" Type="http://schemas.openxmlformats.org/officeDocument/2006/relationships/customXml" Target="../ink/ink522.xml"/><Relationship Id="rId31" Type="http://schemas.openxmlformats.org/officeDocument/2006/relationships/image" Target="../media/image616.png"/><Relationship Id="rId52" Type="http://schemas.openxmlformats.org/officeDocument/2006/relationships/customXml" Target="../ink/ink543.xml"/><Relationship Id="rId73" Type="http://schemas.openxmlformats.org/officeDocument/2006/relationships/image" Target="../media/image637.png"/><Relationship Id="rId94" Type="http://schemas.openxmlformats.org/officeDocument/2006/relationships/image" Target="../media/image647.png"/><Relationship Id="rId148" Type="http://schemas.openxmlformats.org/officeDocument/2006/relationships/customXml" Target="../ink/ink592.xml"/><Relationship Id="rId169" Type="http://schemas.openxmlformats.org/officeDocument/2006/relationships/image" Target="../media/image684.png"/><Relationship Id="rId334" Type="http://schemas.openxmlformats.org/officeDocument/2006/relationships/image" Target="../media/image766.png"/><Relationship Id="rId355" Type="http://schemas.openxmlformats.org/officeDocument/2006/relationships/customXml" Target="../ink/ink696.xml"/><Relationship Id="rId376" Type="http://schemas.openxmlformats.org/officeDocument/2006/relationships/image" Target="../media/image787.png"/><Relationship Id="rId397" Type="http://schemas.openxmlformats.org/officeDocument/2006/relationships/customXml" Target="../ink/ink717.xml"/><Relationship Id="rId4" Type="http://schemas.openxmlformats.org/officeDocument/2006/relationships/customXml" Target="../ink/ink519.xml"/><Relationship Id="rId180" Type="http://schemas.openxmlformats.org/officeDocument/2006/relationships/customXml" Target="../ink/ink608.xml"/><Relationship Id="rId215" Type="http://schemas.openxmlformats.org/officeDocument/2006/relationships/customXml" Target="../ink/ink626.xml"/><Relationship Id="rId236" Type="http://schemas.openxmlformats.org/officeDocument/2006/relationships/image" Target="../media/image717.png"/><Relationship Id="rId257" Type="http://schemas.openxmlformats.org/officeDocument/2006/relationships/customXml" Target="../ink/ink647.xml"/><Relationship Id="rId278" Type="http://schemas.openxmlformats.org/officeDocument/2006/relationships/image" Target="../media/image738.png"/><Relationship Id="rId401" Type="http://schemas.openxmlformats.org/officeDocument/2006/relationships/customXml" Target="../ink/ink719.xml"/><Relationship Id="rId303" Type="http://schemas.openxmlformats.org/officeDocument/2006/relationships/customXml" Target="../ink/ink670.xml"/><Relationship Id="rId42" Type="http://schemas.openxmlformats.org/officeDocument/2006/relationships/customXml" Target="../ink/ink538.xml"/><Relationship Id="rId84" Type="http://schemas.openxmlformats.org/officeDocument/2006/relationships/image" Target="../media/image642.png"/><Relationship Id="rId138" Type="http://schemas.openxmlformats.org/officeDocument/2006/relationships/image" Target="../media/image669.png"/><Relationship Id="rId345" Type="http://schemas.openxmlformats.org/officeDocument/2006/relationships/customXml" Target="../ink/ink691.xml"/><Relationship Id="rId387" Type="http://schemas.openxmlformats.org/officeDocument/2006/relationships/customXml" Target="../ink/ink712.xml"/><Relationship Id="rId191" Type="http://schemas.openxmlformats.org/officeDocument/2006/relationships/image" Target="../media/image695.png"/><Relationship Id="rId205" Type="http://schemas.openxmlformats.org/officeDocument/2006/relationships/image" Target="../media/image702.png"/><Relationship Id="rId247" Type="http://schemas.openxmlformats.org/officeDocument/2006/relationships/customXml" Target="../ink/ink642.xml"/><Relationship Id="rId412" Type="http://schemas.openxmlformats.org/officeDocument/2006/relationships/image" Target="../media/image805.png"/><Relationship Id="rId107" Type="http://schemas.openxmlformats.org/officeDocument/2006/relationships/customXml" Target="../ink/ink571.xml"/><Relationship Id="rId289" Type="http://schemas.openxmlformats.org/officeDocument/2006/relationships/customXml" Target="../ink/ink663.xml"/><Relationship Id="rId11" Type="http://schemas.openxmlformats.org/officeDocument/2006/relationships/image" Target="../media/image606.png"/><Relationship Id="rId53" Type="http://schemas.openxmlformats.org/officeDocument/2006/relationships/image" Target="../media/image627.png"/><Relationship Id="rId149" Type="http://schemas.openxmlformats.org/officeDocument/2006/relationships/image" Target="../media/image674.png"/><Relationship Id="rId314" Type="http://schemas.openxmlformats.org/officeDocument/2006/relationships/image" Target="../media/image756.png"/><Relationship Id="rId356" Type="http://schemas.openxmlformats.org/officeDocument/2006/relationships/image" Target="../media/image777.png"/><Relationship Id="rId398" Type="http://schemas.openxmlformats.org/officeDocument/2006/relationships/image" Target="../media/image798.png"/><Relationship Id="rId95" Type="http://schemas.openxmlformats.org/officeDocument/2006/relationships/customXml" Target="../ink/ink565.xml"/><Relationship Id="rId160" Type="http://schemas.openxmlformats.org/officeDocument/2006/relationships/customXml" Target="../ink/ink598.xml"/><Relationship Id="rId216" Type="http://schemas.openxmlformats.org/officeDocument/2006/relationships/image" Target="../media/image707.png"/><Relationship Id="rId258" Type="http://schemas.openxmlformats.org/officeDocument/2006/relationships/image" Target="../media/image728.png"/><Relationship Id="rId22" Type="http://schemas.openxmlformats.org/officeDocument/2006/relationships/customXml" Target="../ink/ink528.xml"/><Relationship Id="rId64" Type="http://schemas.openxmlformats.org/officeDocument/2006/relationships/customXml" Target="../ink/ink549.xml"/><Relationship Id="rId118" Type="http://schemas.openxmlformats.org/officeDocument/2006/relationships/image" Target="../media/image659.png"/><Relationship Id="rId325" Type="http://schemas.openxmlformats.org/officeDocument/2006/relationships/customXml" Target="../ink/ink681.xml"/><Relationship Id="rId367" Type="http://schemas.openxmlformats.org/officeDocument/2006/relationships/customXml" Target="../ink/ink702.xml"/><Relationship Id="rId171" Type="http://schemas.openxmlformats.org/officeDocument/2006/relationships/image" Target="../media/image685.png"/><Relationship Id="rId227" Type="http://schemas.openxmlformats.org/officeDocument/2006/relationships/customXml" Target="../ink/ink632.xml"/><Relationship Id="rId269" Type="http://schemas.openxmlformats.org/officeDocument/2006/relationships/customXml" Target="../ink/ink653.xml"/><Relationship Id="rId33" Type="http://schemas.openxmlformats.org/officeDocument/2006/relationships/image" Target="../media/image617.png"/><Relationship Id="rId129" Type="http://schemas.openxmlformats.org/officeDocument/2006/relationships/customXml" Target="../ink/ink582.xml"/><Relationship Id="rId280" Type="http://schemas.openxmlformats.org/officeDocument/2006/relationships/image" Target="../media/image739.png"/><Relationship Id="rId336" Type="http://schemas.openxmlformats.org/officeDocument/2006/relationships/image" Target="../media/image767.png"/><Relationship Id="rId75" Type="http://schemas.openxmlformats.org/officeDocument/2006/relationships/customXml" Target="../ink/ink555.xml"/><Relationship Id="rId140" Type="http://schemas.openxmlformats.org/officeDocument/2006/relationships/image" Target="../media/image670.png"/><Relationship Id="rId182" Type="http://schemas.openxmlformats.org/officeDocument/2006/relationships/customXml" Target="../ink/ink609.xml"/><Relationship Id="rId378" Type="http://schemas.openxmlformats.org/officeDocument/2006/relationships/image" Target="../media/image788.png"/><Relationship Id="rId403" Type="http://schemas.openxmlformats.org/officeDocument/2006/relationships/customXml" Target="../ink/ink720.xml"/><Relationship Id="rId6" Type="http://schemas.openxmlformats.org/officeDocument/2006/relationships/customXml" Target="../ink/ink520.xml"/><Relationship Id="rId238" Type="http://schemas.openxmlformats.org/officeDocument/2006/relationships/image" Target="../media/image718.png"/><Relationship Id="rId291" Type="http://schemas.openxmlformats.org/officeDocument/2006/relationships/customXml" Target="../ink/ink664.xml"/><Relationship Id="rId305" Type="http://schemas.openxmlformats.org/officeDocument/2006/relationships/customXml" Target="../ink/ink671.xml"/><Relationship Id="rId347" Type="http://schemas.openxmlformats.org/officeDocument/2006/relationships/customXml" Target="../ink/ink692.xml"/><Relationship Id="rId44" Type="http://schemas.openxmlformats.org/officeDocument/2006/relationships/customXml" Target="../ink/ink539.xml"/><Relationship Id="rId86" Type="http://schemas.openxmlformats.org/officeDocument/2006/relationships/image" Target="../media/image643.png"/><Relationship Id="rId151" Type="http://schemas.openxmlformats.org/officeDocument/2006/relationships/image" Target="../media/image675.png"/><Relationship Id="rId389" Type="http://schemas.openxmlformats.org/officeDocument/2006/relationships/customXml" Target="../ink/ink713.xml"/><Relationship Id="rId193" Type="http://schemas.openxmlformats.org/officeDocument/2006/relationships/image" Target="../media/image696.png"/><Relationship Id="rId207" Type="http://schemas.openxmlformats.org/officeDocument/2006/relationships/image" Target="../media/image703.png"/><Relationship Id="rId249" Type="http://schemas.openxmlformats.org/officeDocument/2006/relationships/customXml" Target="../ink/ink643.xml"/><Relationship Id="rId13" Type="http://schemas.openxmlformats.org/officeDocument/2006/relationships/image" Target="../media/image607.png"/><Relationship Id="rId109" Type="http://schemas.openxmlformats.org/officeDocument/2006/relationships/customXml" Target="../ink/ink572.xml"/><Relationship Id="rId260" Type="http://schemas.openxmlformats.org/officeDocument/2006/relationships/image" Target="../media/image729.png"/><Relationship Id="rId316" Type="http://schemas.openxmlformats.org/officeDocument/2006/relationships/image" Target="../media/image757.png"/><Relationship Id="rId55" Type="http://schemas.openxmlformats.org/officeDocument/2006/relationships/image" Target="../media/image628.png"/><Relationship Id="rId97" Type="http://schemas.openxmlformats.org/officeDocument/2006/relationships/customXml" Target="../ink/ink566.xml"/><Relationship Id="rId120" Type="http://schemas.openxmlformats.org/officeDocument/2006/relationships/image" Target="../media/image660.png"/><Relationship Id="rId358" Type="http://schemas.openxmlformats.org/officeDocument/2006/relationships/image" Target="../media/image778.png"/><Relationship Id="rId162" Type="http://schemas.openxmlformats.org/officeDocument/2006/relationships/customXml" Target="../ink/ink599.xml"/><Relationship Id="rId218" Type="http://schemas.openxmlformats.org/officeDocument/2006/relationships/image" Target="../media/image708.png"/><Relationship Id="rId271" Type="http://schemas.openxmlformats.org/officeDocument/2006/relationships/customXml" Target="../ink/ink654.xml"/><Relationship Id="rId24" Type="http://schemas.openxmlformats.org/officeDocument/2006/relationships/customXml" Target="../ink/ink529.xml"/><Relationship Id="rId66" Type="http://schemas.openxmlformats.org/officeDocument/2006/relationships/customXml" Target="../ink/ink550.xml"/><Relationship Id="rId131" Type="http://schemas.openxmlformats.org/officeDocument/2006/relationships/customXml" Target="../ink/ink583.xml"/><Relationship Id="rId327" Type="http://schemas.openxmlformats.org/officeDocument/2006/relationships/customXml" Target="../ink/ink682.xml"/><Relationship Id="rId369" Type="http://schemas.openxmlformats.org/officeDocument/2006/relationships/customXml" Target="../ink/ink703.xml"/><Relationship Id="rId173" Type="http://schemas.openxmlformats.org/officeDocument/2006/relationships/image" Target="../media/image686.png"/><Relationship Id="rId229" Type="http://schemas.openxmlformats.org/officeDocument/2006/relationships/customXml" Target="../ink/ink633.xml"/><Relationship Id="rId380" Type="http://schemas.openxmlformats.org/officeDocument/2006/relationships/image" Target="../media/image789.png"/><Relationship Id="rId240" Type="http://schemas.openxmlformats.org/officeDocument/2006/relationships/image" Target="../media/image719.png"/><Relationship Id="rId35" Type="http://schemas.openxmlformats.org/officeDocument/2006/relationships/image" Target="../media/image618.png"/><Relationship Id="rId77" Type="http://schemas.openxmlformats.org/officeDocument/2006/relationships/customXml" Target="../ink/ink556.xml"/><Relationship Id="rId100" Type="http://schemas.openxmlformats.org/officeDocument/2006/relationships/image" Target="../media/image650.png"/><Relationship Id="rId282" Type="http://schemas.openxmlformats.org/officeDocument/2006/relationships/image" Target="../media/image740.png"/><Relationship Id="rId338" Type="http://schemas.openxmlformats.org/officeDocument/2006/relationships/image" Target="../media/image768.png"/><Relationship Id="rId8" Type="http://schemas.openxmlformats.org/officeDocument/2006/relationships/customXml" Target="../ink/ink521.xml"/><Relationship Id="rId142" Type="http://schemas.openxmlformats.org/officeDocument/2006/relationships/image" Target="../media/image671.png"/><Relationship Id="rId184" Type="http://schemas.openxmlformats.org/officeDocument/2006/relationships/customXml" Target="../ink/ink610.xml"/><Relationship Id="rId391" Type="http://schemas.openxmlformats.org/officeDocument/2006/relationships/customXml" Target="../ink/ink714.xml"/><Relationship Id="rId405" Type="http://schemas.openxmlformats.org/officeDocument/2006/relationships/customXml" Target="../ink/ink721.xml"/><Relationship Id="rId251" Type="http://schemas.openxmlformats.org/officeDocument/2006/relationships/customXml" Target="../ink/ink644.xml"/><Relationship Id="rId46" Type="http://schemas.openxmlformats.org/officeDocument/2006/relationships/customXml" Target="../ink/ink540.xml"/><Relationship Id="rId293" Type="http://schemas.openxmlformats.org/officeDocument/2006/relationships/customXml" Target="../ink/ink665.xml"/><Relationship Id="rId307" Type="http://schemas.openxmlformats.org/officeDocument/2006/relationships/customXml" Target="../ink/ink672.xml"/><Relationship Id="rId349" Type="http://schemas.openxmlformats.org/officeDocument/2006/relationships/customXml" Target="../ink/ink693.xml"/><Relationship Id="rId88" Type="http://schemas.openxmlformats.org/officeDocument/2006/relationships/image" Target="../media/image644.png"/><Relationship Id="rId111" Type="http://schemas.openxmlformats.org/officeDocument/2006/relationships/customXml" Target="../ink/ink573.xml"/><Relationship Id="rId153" Type="http://schemas.openxmlformats.org/officeDocument/2006/relationships/image" Target="../media/image676.png"/><Relationship Id="rId195" Type="http://schemas.openxmlformats.org/officeDocument/2006/relationships/image" Target="../media/image697.png"/><Relationship Id="rId209" Type="http://schemas.openxmlformats.org/officeDocument/2006/relationships/customXml" Target="../ink/ink623.xml"/><Relationship Id="rId360" Type="http://schemas.openxmlformats.org/officeDocument/2006/relationships/image" Target="../media/image779.png"/><Relationship Id="rId220" Type="http://schemas.openxmlformats.org/officeDocument/2006/relationships/image" Target="../media/image709.png"/><Relationship Id="rId15" Type="http://schemas.openxmlformats.org/officeDocument/2006/relationships/image" Target="../media/image608.png"/><Relationship Id="rId57" Type="http://schemas.openxmlformats.org/officeDocument/2006/relationships/image" Target="../media/image629.png"/><Relationship Id="rId262" Type="http://schemas.openxmlformats.org/officeDocument/2006/relationships/image" Target="../media/image730.png"/><Relationship Id="rId318" Type="http://schemas.openxmlformats.org/officeDocument/2006/relationships/image" Target="../media/image758.png"/><Relationship Id="rId99" Type="http://schemas.openxmlformats.org/officeDocument/2006/relationships/customXml" Target="../ink/ink567.xml"/><Relationship Id="rId122" Type="http://schemas.openxmlformats.org/officeDocument/2006/relationships/image" Target="../media/image661.png"/><Relationship Id="rId164" Type="http://schemas.openxmlformats.org/officeDocument/2006/relationships/customXml" Target="../ink/ink600.xml"/><Relationship Id="rId371" Type="http://schemas.openxmlformats.org/officeDocument/2006/relationships/customXml" Target="../ink/ink704.xml"/><Relationship Id="rId26" Type="http://schemas.openxmlformats.org/officeDocument/2006/relationships/customXml" Target="../ink/ink530.xml"/><Relationship Id="rId231" Type="http://schemas.openxmlformats.org/officeDocument/2006/relationships/customXml" Target="../ink/ink634.xml"/><Relationship Id="rId273" Type="http://schemas.openxmlformats.org/officeDocument/2006/relationships/customXml" Target="../ink/ink655.xml"/><Relationship Id="rId329" Type="http://schemas.openxmlformats.org/officeDocument/2006/relationships/customXml" Target="../ink/ink683.xml"/><Relationship Id="rId68" Type="http://schemas.openxmlformats.org/officeDocument/2006/relationships/customXml" Target="../ink/ink551.xml"/><Relationship Id="rId133" Type="http://schemas.openxmlformats.org/officeDocument/2006/relationships/customXml" Target="../ink/ink584.xml"/><Relationship Id="rId175" Type="http://schemas.openxmlformats.org/officeDocument/2006/relationships/image" Target="../media/image687.png"/><Relationship Id="rId340" Type="http://schemas.openxmlformats.org/officeDocument/2006/relationships/image" Target="../media/image769.png"/><Relationship Id="rId200" Type="http://schemas.openxmlformats.org/officeDocument/2006/relationships/customXml" Target="../ink/ink618.xml"/><Relationship Id="rId382" Type="http://schemas.openxmlformats.org/officeDocument/2006/relationships/image" Target="../media/image790.png"/><Relationship Id="rId242" Type="http://schemas.openxmlformats.org/officeDocument/2006/relationships/image" Target="../media/image720.png"/><Relationship Id="rId284" Type="http://schemas.openxmlformats.org/officeDocument/2006/relationships/image" Target="../media/image741.png"/><Relationship Id="rId37" Type="http://schemas.openxmlformats.org/officeDocument/2006/relationships/image" Target="../media/image619.png"/><Relationship Id="rId79" Type="http://schemas.openxmlformats.org/officeDocument/2006/relationships/customXml" Target="../ink/ink557.xml"/><Relationship Id="rId102" Type="http://schemas.openxmlformats.org/officeDocument/2006/relationships/image" Target="../media/image651.png"/><Relationship Id="rId144" Type="http://schemas.openxmlformats.org/officeDocument/2006/relationships/image" Target="../media/image672.png"/><Relationship Id="rId90" Type="http://schemas.openxmlformats.org/officeDocument/2006/relationships/image" Target="../media/image645.png"/><Relationship Id="rId186" Type="http://schemas.openxmlformats.org/officeDocument/2006/relationships/customXml" Target="../ink/ink611.xml"/><Relationship Id="rId351" Type="http://schemas.openxmlformats.org/officeDocument/2006/relationships/customXml" Target="../ink/ink694.xml"/><Relationship Id="rId393" Type="http://schemas.openxmlformats.org/officeDocument/2006/relationships/customXml" Target="../ink/ink715.xml"/><Relationship Id="rId407" Type="http://schemas.openxmlformats.org/officeDocument/2006/relationships/customXml" Target="../ink/ink722.xml"/><Relationship Id="rId211" Type="http://schemas.openxmlformats.org/officeDocument/2006/relationships/customXml" Target="../ink/ink624.xml"/><Relationship Id="rId253" Type="http://schemas.openxmlformats.org/officeDocument/2006/relationships/customXml" Target="../ink/ink645.xml"/><Relationship Id="rId295" Type="http://schemas.openxmlformats.org/officeDocument/2006/relationships/customXml" Target="../ink/ink666.xml"/><Relationship Id="rId309" Type="http://schemas.openxmlformats.org/officeDocument/2006/relationships/customXml" Target="../ink/ink67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s.sap.com/tutorials/spa-setup-desktop-3-0-agent..html" TargetMode="External"/><Relationship Id="rId2" Type="http://schemas.openxmlformats.org/officeDocument/2006/relationships/hyperlink" Target="https://help.sap.com/doc/dd104fba73bd4ac19abf88080ff88512/Cloud/en-US/1d297d6d159346dcb94928b90c019b9e.pdf" TargetMode="External"/><Relationship Id="rId1" Type="http://schemas.openxmlformats.org/officeDocument/2006/relationships/slideLayout" Target="../slideLayouts/slideLayout7.xml"/><Relationship Id="rId4" Type="http://schemas.openxmlformats.org/officeDocument/2006/relationships/hyperlink" Target="https://tools.hana.ondemand.com/#clou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17" Type="http://schemas.openxmlformats.org/officeDocument/2006/relationships/customXml" Target="../ink/ink782.xml"/><Relationship Id="rId21" Type="http://schemas.openxmlformats.org/officeDocument/2006/relationships/customXml" Target="../ink/ink734.xml"/><Relationship Id="rId42" Type="http://schemas.openxmlformats.org/officeDocument/2006/relationships/image" Target="../media/image826.png"/><Relationship Id="rId63" Type="http://schemas.openxmlformats.org/officeDocument/2006/relationships/customXml" Target="../ink/ink755.xml"/><Relationship Id="rId84" Type="http://schemas.openxmlformats.org/officeDocument/2006/relationships/image" Target="../media/image847.png"/><Relationship Id="rId138" Type="http://schemas.openxmlformats.org/officeDocument/2006/relationships/image" Target="../media/image874.png"/><Relationship Id="rId159" Type="http://schemas.openxmlformats.org/officeDocument/2006/relationships/customXml" Target="../ink/ink803.xml"/><Relationship Id="rId170" Type="http://schemas.openxmlformats.org/officeDocument/2006/relationships/image" Target="../media/image890.png"/><Relationship Id="rId107" Type="http://schemas.openxmlformats.org/officeDocument/2006/relationships/customXml" Target="../ink/ink777.xml"/><Relationship Id="rId11" Type="http://schemas.openxmlformats.org/officeDocument/2006/relationships/customXml" Target="../ink/ink729.xml"/><Relationship Id="rId32" Type="http://schemas.openxmlformats.org/officeDocument/2006/relationships/image" Target="../media/image821.png"/><Relationship Id="rId53" Type="http://schemas.openxmlformats.org/officeDocument/2006/relationships/customXml" Target="../ink/ink750.xml"/><Relationship Id="rId74" Type="http://schemas.openxmlformats.org/officeDocument/2006/relationships/image" Target="../media/image842.png"/><Relationship Id="rId128" Type="http://schemas.openxmlformats.org/officeDocument/2006/relationships/image" Target="../media/image869.png"/><Relationship Id="rId149" Type="http://schemas.openxmlformats.org/officeDocument/2006/relationships/customXml" Target="../ink/ink798.xml"/><Relationship Id="rId5" Type="http://schemas.openxmlformats.org/officeDocument/2006/relationships/customXml" Target="../ink/ink726.xml"/><Relationship Id="rId95" Type="http://schemas.openxmlformats.org/officeDocument/2006/relationships/customXml" Target="../ink/ink771.xml"/><Relationship Id="rId160" Type="http://schemas.openxmlformats.org/officeDocument/2006/relationships/image" Target="../media/image885.png"/><Relationship Id="rId181" Type="http://schemas.openxmlformats.org/officeDocument/2006/relationships/customXml" Target="../ink/ink814.xml"/><Relationship Id="rId22" Type="http://schemas.openxmlformats.org/officeDocument/2006/relationships/image" Target="../media/image816.png"/><Relationship Id="rId43" Type="http://schemas.openxmlformats.org/officeDocument/2006/relationships/customXml" Target="../ink/ink745.xml"/><Relationship Id="rId64" Type="http://schemas.openxmlformats.org/officeDocument/2006/relationships/image" Target="../media/image837.png"/><Relationship Id="rId118" Type="http://schemas.openxmlformats.org/officeDocument/2006/relationships/image" Target="../media/image864.png"/><Relationship Id="rId139" Type="http://schemas.openxmlformats.org/officeDocument/2006/relationships/customXml" Target="../ink/ink793.xml"/><Relationship Id="rId85" Type="http://schemas.openxmlformats.org/officeDocument/2006/relationships/customXml" Target="../ink/ink766.xml"/><Relationship Id="rId150" Type="http://schemas.openxmlformats.org/officeDocument/2006/relationships/image" Target="../media/image880.png"/><Relationship Id="rId171" Type="http://schemas.openxmlformats.org/officeDocument/2006/relationships/customXml" Target="../ink/ink809.xml"/><Relationship Id="rId12" Type="http://schemas.openxmlformats.org/officeDocument/2006/relationships/image" Target="../media/image811.png"/><Relationship Id="rId33" Type="http://schemas.openxmlformats.org/officeDocument/2006/relationships/customXml" Target="../ink/ink740.xml"/><Relationship Id="rId108" Type="http://schemas.openxmlformats.org/officeDocument/2006/relationships/image" Target="../media/image859.png"/><Relationship Id="rId129" Type="http://schemas.openxmlformats.org/officeDocument/2006/relationships/customXml" Target="../ink/ink788.xml"/><Relationship Id="rId54" Type="http://schemas.openxmlformats.org/officeDocument/2006/relationships/image" Target="../media/image832.png"/><Relationship Id="rId75" Type="http://schemas.openxmlformats.org/officeDocument/2006/relationships/customXml" Target="../ink/ink761.xml"/><Relationship Id="rId96" Type="http://schemas.openxmlformats.org/officeDocument/2006/relationships/image" Target="../media/image853.png"/><Relationship Id="rId140" Type="http://schemas.openxmlformats.org/officeDocument/2006/relationships/image" Target="../media/image875.png"/><Relationship Id="rId161" Type="http://schemas.openxmlformats.org/officeDocument/2006/relationships/customXml" Target="../ink/ink804.xml"/><Relationship Id="rId182" Type="http://schemas.openxmlformats.org/officeDocument/2006/relationships/image" Target="../media/image896.png"/><Relationship Id="rId6" Type="http://schemas.openxmlformats.org/officeDocument/2006/relationships/image" Target="../media/image808.png"/><Relationship Id="rId23" Type="http://schemas.openxmlformats.org/officeDocument/2006/relationships/customXml" Target="../ink/ink735.xml"/><Relationship Id="rId119" Type="http://schemas.openxmlformats.org/officeDocument/2006/relationships/customXml" Target="../ink/ink783.xml"/><Relationship Id="rId44" Type="http://schemas.openxmlformats.org/officeDocument/2006/relationships/image" Target="../media/image827.png"/><Relationship Id="rId65" Type="http://schemas.openxmlformats.org/officeDocument/2006/relationships/customXml" Target="../ink/ink756.xml"/><Relationship Id="rId86" Type="http://schemas.openxmlformats.org/officeDocument/2006/relationships/image" Target="../media/image848.png"/><Relationship Id="rId130" Type="http://schemas.openxmlformats.org/officeDocument/2006/relationships/image" Target="../media/image870.png"/><Relationship Id="rId151" Type="http://schemas.openxmlformats.org/officeDocument/2006/relationships/customXml" Target="../ink/ink799.xml"/><Relationship Id="rId172" Type="http://schemas.openxmlformats.org/officeDocument/2006/relationships/image" Target="../media/image891.png"/><Relationship Id="rId13" Type="http://schemas.openxmlformats.org/officeDocument/2006/relationships/customXml" Target="../ink/ink730.xml"/><Relationship Id="rId18" Type="http://schemas.openxmlformats.org/officeDocument/2006/relationships/image" Target="../media/image814.png"/><Relationship Id="rId39" Type="http://schemas.openxmlformats.org/officeDocument/2006/relationships/customXml" Target="../ink/ink743.xml"/><Relationship Id="rId109" Type="http://schemas.openxmlformats.org/officeDocument/2006/relationships/customXml" Target="../ink/ink778.xml"/><Relationship Id="rId34" Type="http://schemas.openxmlformats.org/officeDocument/2006/relationships/image" Target="../media/image822.png"/><Relationship Id="rId50" Type="http://schemas.openxmlformats.org/officeDocument/2006/relationships/image" Target="../media/image830.png"/><Relationship Id="rId55" Type="http://schemas.openxmlformats.org/officeDocument/2006/relationships/customXml" Target="../ink/ink751.xml"/><Relationship Id="rId76" Type="http://schemas.openxmlformats.org/officeDocument/2006/relationships/image" Target="../media/image843.png"/><Relationship Id="rId97" Type="http://schemas.openxmlformats.org/officeDocument/2006/relationships/customXml" Target="../ink/ink772.xml"/><Relationship Id="rId104" Type="http://schemas.openxmlformats.org/officeDocument/2006/relationships/image" Target="../media/image857.png"/><Relationship Id="rId120" Type="http://schemas.openxmlformats.org/officeDocument/2006/relationships/image" Target="../media/image865.png"/><Relationship Id="rId125" Type="http://schemas.openxmlformats.org/officeDocument/2006/relationships/customXml" Target="../ink/ink786.xml"/><Relationship Id="rId141" Type="http://schemas.openxmlformats.org/officeDocument/2006/relationships/customXml" Target="../ink/ink794.xml"/><Relationship Id="rId146" Type="http://schemas.openxmlformats.org/officeDocument/2006/relationships/image" Target="../media/image878.png"/><Relationship Id="rId167" Type="http://schemas.openxmlformats.org/officeDocument/2006/relationships/customXml" Target="../ink/ink807.xml"/><Relationship Id="rId188" Type="http://schemas.openxmlformats.org/officeDocument/2006/relationships/image" Target="../media/image899.png"/><Relationship Id="rId7" Type="http://schemas.openxmlformats.org/officeDocument/2006/relationships/customXml" Target="../ink/ink727.xml"/><Relationship Id="rId71" Type="http://schemas.openxmlformats.org/officeDocument/2006/relationships/customXml" Target="../ink/ink759.xml"/><Relationship Id="rId92" Type="http://schemas.openxmlformats.org/officeDocument/2006/relationships/image" Target="../media/image851.png"/><Relationship Id="rId162" Type="http://schemas.openxmlformats.org/officeDocument/2006/relationships/image" Target="../media/image886.png"/><Relationship Id="rId183" Type="http://schemas.openxmlformats.org/officeDocument/2006/relationships/customXml" Target="../ink/ink815.xml"/><Relationship Id="rId2" Type="http://schemas.openxmlformats.org/officeDocument/2006/relationships/image" Target="../media/image20.png"/><Relationship Id="rId29" Type="http://schemas.openxmlformats.org/officeDocument/2006/relationships/customXml" Target="../ink/ink738.xml"/><Relationship Id="rId24" Type="http://schemas.openxmlformats.org/officeDocument/2006/relationships/image" Target="../media/image817.png"/><Relationship Id="rId40" Type="http://schemas.openxmlformats.org/officeDocument/2006/relationships/image" Target="../media/image825.png"/><Relationship Id="rId45" Type="http://schemas.openxmlformats.org/officeDocument/2006/relationships/customXml" Target="../ink/ink746.xml"/><Relationship Id="rId66" Type="http://schemas.openxmlformats.org/officeDocument/2006/relationships/image" Target="../media/image838.png"/><Relationship Id="rId87" Type="http://schemas.openxmlformats.org/officeDocument/2006/relationships/customXml" Target="../ink/ink767.xml"/><Relationship Id="rId110" Type="http://schemas.openxmlformats.org/officeDocument/2006/relationships/image" Target="../media/image860.png"/><Relationship Id="rId115" Type="http://schemas.openxmlformats.org/officeDocument/2006/relationships/customXml" Target="../ink/ink781.xml"/><Relationship Id="rId131" Type="http://schemas.openxmlformats.org/officeDocument/2006/relationships/customXml" Target="../ink/ink789.xml"/><Relationship Id="rId136" Type="http://schemas.openxmlformats.org/officeDocument/2006/relationships/image" Target="../media/image873.png"/><Relationship Id="rId157" Type="http://schemas.openxmlformats.org/officeDocument/2006/relationships/customXml" Target="../ink/ink802.xml"/><Relationship Id="rId178" Type="http://schemas.openxmlformats.org/officeDocument/2006/relationships/image" Target="../media/image894.png"/><Relationship Id="rId61" Type="http://schemas.openxmlformats.org/officeDocument/2006/relationships/customXml" Target="../ink/ink754.xml"/><Relationship Id="rId82" Type="http://schemas.openxmlformats.org/officeDocument/2006/relationships/image" Target="../media/image846.png"/><Relationship Id="rId152" Type="http://schemas.openxmlformats.org/officeDocument/2006/relationships/image" Target="../media/image881.png"/><Relationship Id="rId173" Type="http://schemas.openxmlformats.org/officeDocument/2006/relationships/customXml" Target="../ink/ink810.xml"/><Relationship Id="rId19" Type="http://schemas.openxmlformats.org/officeDocument/2006/relationships/customXml" Target="../ink/ink733.xml"/><Relationship Id="rId14" Type="http://schemas.openxmlformats.org/officeDocument/2006/relationships/image" Target="../media/image812.png"/><Relationship Id="rId30" Type="http://schemas.openxmlformats.org/officeDocument/2006/relationships/image" Target="../media/image820.png"/><Relationship Id="rId35" Type="http://schemas.openxmlformats.org/officeDocument/2006/relationships/customXml" Target="../ink/ink741.xml"/><Relationship Id="rId56" Type="http://schemas.openxmlformats.org/officeDocument/2006/relationships/image" Target="../media/image833.png"/><Relationship Id="rId77" Type="http://schemas.openxmlformats.org/officeDocument/2006/relationships/customXml" Target="../ink/ink762.xml"/><Relationship Id="rId100" Type="http://schemas.openxmlformats.org/officeDocument/2006/relationships/image" Target="../media/image855.png"/><Relationship Id="rId105" Type="http://schemas.openxmlformats.org/officeDocument/2006/relationships/customXml" Target="../ink/ink776.xml"/><Relationship Id="rId126" Type="http://schemas.openxmlformats.org/officeDocument/2006/relationships/image" Target="../media/image868.png"/><Relationship Id="rId147" Type="http://schemas.openxmlformats.org/officeDocument/2006/relationships/customXml" Target="../ink/ink797.xml"/><Relationship Id="rId168" Type="http://schemas.openxmlformats.org/officeDocument/2006/relationships/image" Target="../media/image889.png"/><Relationship Id="rId8" Type="http://schemas.openxmlformats.org/officeDocument/2006/relationships/image" Target="../media/image809.png"/><Relationship Id="rId51" Type="http://schemas.openxmlformats.org/officeDocument/2006/relationships/customXml" Target="../ink/ink749.xml"/><Relationship Id="rId72" Type="http://schemas.openxmlformats.org/officeDocument/2006/relationships/image" Target="../media/image841.png"/><Relationship Id="rId93" Type="http://schemas.openxmlformats.org/officeDocument/2006/relationships/customXml" Target="../ink/ink770.xml"/><Relationship Id="rId98" Type="http://schemas.openxmlformats.org/officeDocument/2006/relationships/image" Target="../media/image854.png"/><Relationship Id="rId121" Type="http://schemas.openxmlformats.org/officeDocument/2006/relationships/customXml" Target="../ink/ink784.xml"/><Relationship Id="rId142" Type="http://schemas.openxmlformats.org/officeDocument/2006/relationships/image" Target="../media/image876.png"/><Relationship Id="rId163" Type="http://schemas.openxmlformats.org/officeDocument/2006/relationships/customXml" Target="../ink/ink805.xml"/><Relationship Id="rId184" Type="http://schemas.openxmlformats.org/officeDocument/2006/relationships/image" Target="../media/image897.png"/><Relationship Id="rId189" Type="http://schemas.openxmlformats.org/officeDocument/2006/relationships/customXml" Target="../ink/ink818.xml"/><Relationship Id="rId3" Type="http://schemas.openxmlformats.org/officeDocument/2006/relationships/customXml" Target="../ink/ink725.xml"/><Relationship Id="rId25" Type="http://schemas.openxmlformats.org/officeDocument/2006/relationships/customXml" Target="../ink/ink736.xml"/><Relationship Id="rId46" Type="http://schemas.openxmlformats.org/officeDocument/2006/relationships/image" Target="../media/image828.png"/><Relationship Id="rId67" Type="http://schemas.openxmlformats.org/officeDocument/2006/relationships/customXml" Target="../ink/ink757.xml"/><Relationship Id="rId116" Type="http://schemas.openxmlformats.org/officeDocument/2006/relationships/image" Target="../media/image863.png"/><Relationship Id="rId137" Type="http://schemas.openxmlformats.org/officeDocument/2006/relationships/customXml" Target="../ink/ink792.xml"/><Relationship Id="rId158" Type="http://schemas.openxmlformats.org/officeDocument/2006/relationships/image" Target="../media/image884.png"/><Relationship Id="rId20" Type="http://schemas.openxmlformats.org/officeDocument/2006/relationships/image" Target="../media/image815.png"/><Relationship Id="rId41" Type="http://schemas.openxmlformats.org/officeDocument/2006/relationships/customXml" Target="../ink/ink744.xml"/><Relationship Id="rId62" Type="http://schemas.openxmlformats.org/officeDocument/2006/relationships/image" Target="../media/image836.png"/><Relationship Id="rId83" Type="http://schemas.openxmlformats.org/officeDocument/2006/relationships/customXml" Target="../ink/ink765.xml"/><Relationship Id="rId88" Type="http://schemas.openxmlformats.org/officeDocument/2006/relationships/image" Target="../media/image849.png"/><Relationship Id="rId111" Type="http://schemas.openxmlformats.org/officeDocument/2006/relationships/customXml" Target="../ink/ink779.xml"/><Relationship Id="rId132" Type="http://schemas.openxmlformats.org/officeDocument/2006/relationships/image" Target="../media/image871.png"/><Relationship Id="rId153" Type="http://schemas.openxmlformats.org/officeDocument/2006/relationships/customXml" Target="../ink/ink800.xml"/><Relationship Id="rId174" Type="http://schemas.openxmlformats.org/officeDocument/2006/relationships/image" Target="../media/image892.png"/><Relationship Id="rId179" Type="http://schemas.openxmlformats.org/officeDocument/2006/relationships/customXml" Target="../ink/ink813.xml"/><Relationship Id="rId190" Type="http://schemas.openxmlformats.org/officeDocument/2006/relationships/image" Target="../media/image900.png"/><Relationship Id="rId15" Type="http://schemas.openxmlformats.org/officeDocument/2006/relationships/customXml" Target="../ink/ink731.xml"/><Relationship Id="rId36" Type="http://schemas.openxmlformats.org/officeDocument/2006/relationships/image" Target="../media/image823.png"/><Relationship Id="rId57" Type="http://schemas.openxmlformats.org/officeDocument/2006/relationships/customXml" Target="../ink/ink752.xml"/><Relationship Id="rId106" Type="http://schemas.openxmlformats.org/officeDocument/2006/relationships/image" Target="../media/image858.png"/><Relationship Id="rId127" Type="http://schemas.openxmlformats.org/officeDocument/2006/relationships/customXml" Target="../ink/ink787.xml"/><Relationship Id="rId10" Type="http://schemas.openxmlformats.org/officeDocument/2006/relationships/image" Target="../media/image810.png"/><Relationship Id="rId31" Type="http://schemas.openxmlformats.org/officeDocument/2006/relationships/customXml" Target="../ink/ink739.xml"/><Relationship Id="rId52" Type="http://schemas.openxmlformats.org/officeDocument/2006/relationships/image" Target="../media/image831.png"/><Relationship Id="rId73" Type="http://schemas.openxmlformats.org/officeDocument/2006/relationships/customXml" Target="../ink/ink760.xml"/><Relationship Id="rId78" Type="http://schemas.openxmlformats.org/officeDocument/2006/relationships/image" Target="../media/image844.png"/><Relationship Id="rId94" Type="http://schemas.openxmlformats.org/officeDocument/2006/relationships/image" Target="../media/image852.png"/><Relationship Id="rId99" Type="http://schemas.openxmlformats.org/officeDocument/2006/relationships/customXml" Target="../ink/ink773.xml"/><Relationship Id="rId101" Type="http://schemas.openxmlformats.org/officeDocument/2006/relationships/customXml" Target="../ink/ink774.xml"/><Relationship Id="rId122" Type="http://schemas.openxmlformats.org/officeDocument/2006/relationships/image" Target="../media/image866.png"/><Relationship Id="rId143" Type="http://schemas.openxmlformats.org/officeDocument/2006/relationships/customXml" Target="../ink/ink795.xml"/><Relationship Id="rId148" Type="http://schemas.openxmlformats.org/officeDocument/2006/relationships/image" Target="../media/image879.png"/><Relationship Id="rId164" Type="http://schemas.openxmlformats.org/officeDocument/2006/relationships/image" Target="../media/image887.png"/><Relationship Id="rId169" Type="http://schemas.openxmlformats.org/officeDocument/2006/relationships/customXml" Target="../ink/ink808.xml"/><Relationship Id="rId185" Type="http://schemas.openxmlformats.org/officeDocument/2006/relationships/customXml" Target="../ink/ink816.xml"/><Relationship Id="rId4" Type="http://schemas.openxmlformats.org/officeDocument/2006/relationships/image" Target="../media/image807.png"/><Relationship Id="rId9" Type="http://schemas.openxmlformats.org/officeDocument/2006/relationships/customXml" Target="../ink/ink728.xml"/><Relationship Id="rId180" Type="http://schemas.openxmlformats.org/officeDocument/2006/relationships/image" Target="../media/image895.png"/><Relationship Id="rId26" Type="http://schemas.openxmlformats.org/officeDocument/2006/relationships/image" Target="../media/image818.png"/><Relationship Id="rId47" Type="http://schemas.openxmlformats.org/officeDocument/2006/relationships/customXml" Target="../ink/ink747.xml"/><Relationship Id="rId68" Type="http://schemas.openxmlformats.org/officeDocument/2006/relationships/image" Target="../media/image839.png"/><Relationship Id="rId89" Type="http://schemas.openxmlformats.org/officeDocument/2006/relationships/customXml" Target="../ink/ink768.xml"/><Relationship Id="rId112" Type="http://schemas.openxmlformats.org/officeDocument/2006/relationships/image" Target="../media/image861.png"/><Relationship Id="rId133" Type="http://schemas.openxmlformats.org/officeDocument/2006/relationships/customXml" Target="../ink/ink790.xml"/><Relationship Id="rId154" Type="http://schemas.openxmlformats.org/officeDocument/2006/relationships/image" Target="../media/image882.png"/><Relationship Id="rId175" Type="http://schemas.openxmlformats.org/officeDocument/2006/relationships/customXml" Target="../ink/ink811.xml"/><Relationship Id="rId16" Type="http://schemas.openxmlformats.org/officeDocument/2006/relationships/image" Target="../media/image813.png"/><Relationship Id="rId37" Type="http://schemas.openxmlformats.org/officeDocument/2006/relationships/customXml" Target="../ink/ink742.xml"/><Relationship Id="rId58" Type="http://schemas.openxmlformats.org/officeDocument/2006/relationships/image" Target="../media/image834.png"/><Relationship Id="rId79" Type="http://schemas.openxmlformats.org/officeDocument/2006/relationships/customXml" Target="../ink/ink763.xml"/><Relationship Id="rId102" Type="http://schemas.openxmlformats.org/officeDocument/2006/relationships/image" Target="../media/image856.png"/><Relationship Id="rId123" Type="http://schemas.openxmlformats.org/officeDocument/2006/relationships/customXml" Target="../ink/ink785.xml"/><Relationship Id="rId144" Type="http://schemas.openxmlformats.org/officeDocument/2006/relationships/image" Target="../media/image877.png"/><Relationship Id="rId90" Type="http://schemas.openxmlformats.org/officeDocument/2006/relationships/image" Target="../media/image850.png"/><Relationship Id="rId165" Type="http://schemas.openxmlformats.org/officeDocument/2006/relationships/customXml" Target="../ink/ink806.xml"/><Relationship Id="rId186" Type="http://schemas.openxmlformats.org/officeDocument/2006/relationships/image" Target="../media/image898.png"/><Relationship Id="rId27" Type="http://schemas.openxmlformats.org/officeDocument/2006/relationships/customXml" Target="../ink/ink737.xml"/><Relationship Id="rId48" Type="http://schemas.openxmlformats.org/officeDocument/2006/relationships/image" Target="../media/image829.png"/><Relationship Id="rId69" Type="http://schemas.openxmlformats.org/officeDocument/2006/relationships/customXml" Target="../ink/ink758.xml"/><Relationship Id="rId113" Type="http://schemas.openxmlformats.org/officeDocument/2006/relationships/customXml" Target="../ink/ink780.xml"/><Relationship Id="rId134" Type="http://schemas.openxmlformats.org/officeDocument/2006/relationships/image" Target="../media/image872.png"/><Relationship Id="rId80" Type="http://schemas.openxmlformats.org/officeDocument/2006/relationships/image" Target="../media/image845.png"/><Relationship Id="rId155" Type="http://schemas.openxmlformats.org/officeDocument/2006/relationships/customXml" Target="../ink/ink801.xml"/><Relationship Id="rId176" Type="http://schemas.openxmlformats.org/officeDocument/2006/relationships/image" Target="../media/image893.png"/><Relationship Id="rId17" Type="http://schemas.openxmlformats.org/officeDocument/2006/relationships/customXml" Target="../ink/ink732.xml"/><Relationship Id="rId38" Type="http://schemas.openxmlformats.org/officeDocument/2006/relationships/image" Target="../media/image824.png"/><Relationship Id="rId59" Type="http://schemas.openxmlformats.org/officeDocument/2006/relationships/customXml" Target="../ink/ink753.xml"/><Relationship Id="rId103" Type="http://schemas.openxmlformats.org/officeDocument/2006/relationships/customXml" Target="../ink/ink775.xml"/><Relationship Id="rId124" Type="http://schemas.openxmlformats.org/officeDocument/2006/relationships/image" Target="../media/image867.png"/><Relationship Id="rId70" Type="http://schemas.openxmlformats.org/officeDocument/2006/relationships/image" Target="../media/image840.png"/><Relationship Id="rId91" Type="http://schemas.openxmlformats.org/officeDocument/2006/relationships/customXml" Target="../ink/ink769.xml"/><Relationship Id="rId145" Type="http://schemas.openxmlformats.org/officeDocument/2006/relationships/customXml" Target="../ink/ink796.xml"/><Relationship Id="rId166" Type="http://schemas.openxmlformats.org/officeDocument/2006/relationships/image" Target="../media/image888.png"/><Relationship Id="rId187" Type="http://schemas.openxmlformats.org/officeDocument/2006/relationships/customXml" Target="../ink/ink817.xml"/><Relationship Id="rId1" Type="http://schemas.openxmlformats.org/officeDocument/2006/relationships/slideLayout" Target="../slideLayouts/slideLayout7.xml"/><Relationship Id="rId28" Type="http://schemas.openxmlformats.org/officeDocument/2006/relationships/image" Target="../media/image819.png"/><Relationship Id="rId49" Type="http://schemas.openxmlformats.org/officeDocument/2006/relationships/customXml" Target="../ink/ink748.xml"/><Relationship Id="rId114" Type="http://schemas.openxmlformats.org/officeDocument/2006/relationships/image" Target="../media/image862.png"/><Relationship Id="rId60" Type="http://schemas.openxmlformats.org/officeDocument/2006/relationships/image" Target="../media/image835.png"/><Relationship Id="rId81" Type="http://schemas.openxmlformats.org/officeDocument/2006/relationships/customXml" Target="../ink/ink764.xml"/><Relationship Id="rId135" Type="http://schemas.openxmlformats.org/officeDocument/2006/relationships/customXml" Target="../ink/ink791.xml"/><Relationship Id="rId156" Type="http://schemas.openxmlformats.org/officeDocument/2006/relationships/image" Target="../media/image883.png"/><Relationship Id="rId177" Type="http://schemas.openxmlformats.org/officeDocument/2006/relationships/customXml" Target="../ink/ink8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905.png"/><Relationship Id="rId3" Type="http://schemas.openxmlformats.org/officeDocument/2006/relationships/image" Target="../media/image22.png"/><Relationship Id="rId7" Type="http://schemas.openxmlformats.org/officeDocument/2006/relationships/customXml" Target="../ink/ink820.xml"/><Relationship Id="rId2" Type="http://schemas.openxmlformats.org/officeDocument/2006/relationships/hyperlink" Target="https://www.anubhavtrainings.com/ui5-and-odata-training" TargetMode="External"/><Relationship Id="rId1" Type="http://schemas.openxmlformats.org/officeDocument/2006/relationships/slideLayout" Target="../slideLayouts/slideLayout4.xml"/><Relationship Id="rId6" Type="http://schemas.openxmlformats.org/officeDocument/2006/relationships/image" Target="../media/image904.png"/><Relationship Id="rId5" Type="http://schemas.openxmlformats.org/officeDocument/2006/relationships/customXml" Target="../ink/ink819.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17" Type="http://schemas.openxmlformats.org/officeDocument/2006/relationships/customXml" Target="../ink/ink878.xml"/><Relationship Id="rId21" Type="http://schemas.openxmlformats.org/officeDocument/2006/relationships/customXml" Target="../ink/ink830.xml"/><Relationship Id="rId42" Type="http://schemas.openxmlformats.org/officeDocument/2006/relationships/image" Target="../media/image926.png"/><Relationship Id="rId63" Type="http://schemas.openxmlformats.org/officeDocument/2006/relationships/customXml" Target="../ink/ink851.xml"/><Relationship Id="rId84" Type="http://schemas.openxmlformats.org/officeDocument/2006/relationships/image" Target="../media/image947.png"/><Relationship Id="rId138" Type="http://schemas.openxmlformats.org/officeDocument/2006/relationships/image" Target="../media/image973.png"/><Relationship Id="rId159" Type="http://schemas.openxmlformats.org/officeDocument/2006/relationships/customXml" Target="../ink/ink899.xml"/><Relationship Id="rId170" Type="http://schemas.openxmlformats.org/officeDocument/2006/relationships/image" Target="../media/image989.png"/><Relationship Id="rId191" Type="http://schemas.openxmlformats.org/officeDocument/2006/relationships/customXml" Target="../ink/ink915.xml"/><Relationship Id="rId107" Type="http://schemas.openxmlformats.org/officeDocument/2006/relationships/customXml" Target="../ink/ink873.xml"/><Relationship Id="rId11" Type="http://schemas.openxmlformats.org/officeDocument/2006/relationships/customXml" Target="../ink/ink825.xml"/><Relationship Id="rId32" Type="http://schemas.openxmlformats.org/officeDocument/2006/relationships/image" Target="../media/image921.png"/><Relationship Id="rId53" Type="http://schemas.openxmlformats.org/officeDocument/2006/relationships/customXml" Target="../ink/ink846.xml"/><Relationship Id="rId74" Type="http://schemas.openxmlformats.org/officeDocument/2006/relationships/image" Target="../media/image942.png"/><Relationship Id="rId128" Type="http://schemas.openxmlformats.org/officeDocument/2006/relationships/image" Target="../media/image968.png"/><Relationship Id="rId149" Type="http://schemas.openxmlformats.org/officeDocument/2006/relationships/customXml" Target="../ink/ink894.xml"/><Relationship Id="rId5" Type="http://schemas.openxmlformats.org/officeDocument/2006/relationships/customXml" Target="../ink/ink822.xml"/><Relationship Id="rId95" Type="http://schemas.openxmlformats.org/officeDocument/2006/relationships/customXml" Target="../ink/ink867.xml"/><Relationship Id="rId160" Type="http://schemas.openxmlformats.org/officeDocument/2006/relationships/image" Target="../media/image984.png"/><Relationship Id="rId181" Type="http://schemas.openxmlformats.org/officeDocument/2006/relationships/customXml" Target="../ink/ink910.xml"/><Relationship Id="rId22" Type="http://schemas.openxmlformats.org/officeDocument/2006/relationships/image" Target="../media/image916.png"/><Relationship Id="rId43" Type="http://schemas.openxmlformats.org/officeDocument/2006/relationships/customXml" Target="../ink/ink841.xml"/><Relationship Id="rId64" Type="http://schemas.openxmlformats.org/officeDocument/2006/relationships/image" Target="../media/image937.png"/><Relationship Id="rId118" Type="http://schemas.openxmlformats.org/officeDocument/2006/relationships/image" Target="../media/image964.png"/><Relationship Id="rId139" Type="http://schemas.openxmlformats.org/officeDocument/2006/relationships/customXml" Target="../ink/ink889.xml"/><Relationship Id="rId85" Type="http://schemas.openxmlformats.org/officeDocument/2006/relationships/customXml" Target="../ink/ink862.xml"/><Relationship Id="rId150" Type="http://schemas.openxmlformats.org/officeDocument/2006/relationships/image" Target="../media/image979.png"/><Relationship Id="rId171" Type="http://schemas.openxmlformats.org/officeDocument/2006/relationships/customXml" Target="../ink/ink905.xml"/><Relationship Id="rId192" Type="http://schemas.openxmlformats.org/officeDocument/2006/relationships/image" Target="../media/image1000.png"/><Relationship Id="rId12" Type="http://schemas.openxmlformats.org/officeDocument/2006/relationships/image" Target="../media/image911.png"/><Relationship Id="rId33" Type="http://schemas.openxmlformats.org/officeDocument/2006/relationships/customXml" Target="../ink/ink836.xml"/><Relationship Id="rId108" Type="http://schemas.openxmlformats.org/officeDocument/2006/relationships/image" Target="../media/image959.png"/><Relationship Id="rId129" Type="http://schemas.openxmlformats.org/officeDocument/2006/relationships/customXml" Target="../ink/ink884.xml"/><Relationship Id="rId54" Type="http://schemas.openxmlformats.org/officeDocument/2006/relationships/image" Target="../media/image932.png"/><Relationship Id="rId75" Type="http://schemas.openxmlformats.org/officeDocument/2006/relationships/customXml" Target="../ink/ink857.xml"/><Relationship Id="rId96" Type="http://schemas.openxmlformats.org/officeDocument/2006/relationships/image" Target="../media/image953.png"/><Relationship Id="rId140" Type="http://schemas.openxmlformats.org/officeDocument/2006/relationships/image" Target="../media/image974.png"/><Relationship Id="rId161" Type="http://schemas.openxmlformats.org/officeDocument/2006/relationships/customXml" Target="../ink/ink900.xml"/><Relationship Id="rId182" Type="http://schemas.openxmlformats.org/officeDocument/2006/relationships/image" Target="../media/image995.png"/><Relationship Id="rId6" Type="http://schemas.openxmlformats.org/officeDocument/2006/relationships/image" Target="../media/image908.png"/><Relationship Id="rId23" Type="http://schemas.openxmlformats.org/officeDocument/2006/relationships/customXml" Target="../ink/ink831.xml"/><Relationship Id="rId119" Type="http://schemas.openxmlformats.org/officeDocument/2006/relationships/customXml" Target="../ink/ink879.xml"/><Relationship Id="rId44" Type="http://schemas.openxmlformats.org/officeDocument/2006/relationships/image" Target="../media/image927.png"/><Relationship Id="rId65" Type="http://schemas.openxmlformats.org/officeDocument/2006/relationships/customXml" Target="../ink/ink852.xml"/><Relationship Id="rId86" Type="http://schemas.openxmlformats.org/officeDocument/2006/relationships/image" Target="../media/image948.png"/><Relationship Id="rId130" Type="http://schemas.openxmlformats.org/officeDocument/2006/relationships/image" Target="../media/image969.png"/><Relationship Id="rId151" Type="http://schemas.openxmlformats.org/officeDocument/2006/relationships/customXml" Target="../ink/ink895.xml"/><Relationship Id="rId172" Type="http://schemas.openxmlformats.org/officeDocument/2006/relationships/image" Target="../media/image990.png"/><Relationship Id="rId193" Type="http://schemas.openxmlformats.org/officeDocument/2006/relationships/customXml" Target="../ink/ink916.xml"/><Relationship Id="rId13" Type="http://schemas.openxmlformats.org/officeDocument/2006/relationships/customXml" Target="../ink/ink826.xml"/><Relationship Id="rId109" Type="http://schemas.openxmlformats.org/officeDocument/2006/relationships/customXml" Target="../ink/ink874.xml"/><Relationship Id="rId34" Type="http://schemas.openxmlformats.org/officeDocument/2006/relationships/image" Target="../media/image922.png"/><Relationship Id="rId50" Type="http://schemas.openxmlformats.org/officeDocument/2006/relationships/image" Target="../media/image930.png"/><Relationship Id="rId55" Type="http://schemas.openxmlformats.org/officeDocument/2006/relationships/customXml" Target="../ink/ink847.xml"/><Relationship Id="rId76" Type="http://schemas.openxmlformats.org/officeDocument/2006/relationships/image" Target="../media/image943.png"/><Relationship Id="rId97" Type="http://schemas.openxmlformats.org/officeDocument/2006/relationships/customXml" Target="../ink/ink868.xml"/><Relationship Id="rId104" Type="http://schemas.openxmlformats.org/officeDocument/2006/relationships/image" Target="../media/image957.png"/><Relationship Id="rId120" Type="http://schemas.openxmlformats.org/officeDocument/2006/relationships/image" Target="../media/image965.png"/><Relationship Id="rId125" Type="http://schemas.openxmlformats.org/officeDocument/2006/relationships/customXml" Target="../ink/ink882.xml"/><Relationship Id="rId141" Type="http://schemas.openxmlformats.org/officeDocument/2006/relationships/customXml" Target="../ink/ink890.xml"/><Relationship Id="rId146" Type="http://schemas.openxmlformats.org/officeDocument/2006/relationships/image" Target="../media/image977.png"/><Relationship Id="rId167" Type="http://schemas.openxmlformats.org/officeDocument/2006/relationships/customXml" Target="../ink/ink903.xml"/><Relationship Id="rId188" Type="http://schemas.openxmlformats.org/officeDocument/2006/relationships/image" Target="../media/image998.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951.png"/><Relationship Id="rId162" Type="http://schemas.openxmlformats.org/officeDocument/2006/relationships/image" Target="../media/image985.png"/><Relationship Id="rId183" Type="http://schemas.openxmlformats.org/officeDocument/2006/relationships/customXml" Target="../ink/ink911.xml"/><Relationship Id="rId2" Type="http://schemas.openxmlformats.org/officeDocument/2006/relationships/image" Target="../media/image24.jpeg"/><Relationship Id="rId29" Type="http://schemas.openxmlformats.org/officeDocument/2006/relationships/customXml" Target="../ink/ink834.xml"/><Relationship Id="rId24" Type="http://schemas.openxmlformats.org/officeDocument/2006/relationships/image" Target="../media/image917.png"/><Relationship Id="rId40" Type="http://schemas.openxmlformats.org/officeDocument/2006/relationships/image" Target="../media/image925.png"/><Relationship Id="rId45" Type="http://schemas.openxmlformats.org/officeDocument/2006/relationships/customXml" Target="../ink/ink842.xml"/><Relationship Id="rId66" Type="http://schemas.openxmlformats.org/officeDocument/2006/relationships/image" Target="../media/image938.png"/><Relationship Id="rId87" Type="http://schemas.openxmlformats.org/officeDocument/2006/relationships/customXml" Target="../ink/ink863.xml"/><Relationship Id="rId110" Type="http://schemas.openxmlformats.org/officeDocument/2006/relationships/image" Target="../media/image960.png"/><Relationship Id="rId115" Type="http://schemas.openxmlformats.org/officeDocument/2006/relationships/customXml" Target="../ink/ink877.xml"/><Relationship Id="rId131" Type="http://schemas.openxmlformats.org/officeDocument/2006/relationships/customXml" Target="../ink/ink885.xml"/><Relationship Id="rId136" Type="http://schemas.openxmlformats.org/officeDocument/2006/relationships/image" Target="../media/image972.png"/><Relationship Id="rId157" Type="http://schemas.openxmlformats.org/officeDocument/2006/relationships/customXml" Target="../ink/ink898.xml"/><Relationship Id="rId178" Type="http://schemas.openxmlformats.org/officeDocument/2006/relationships/image" Target="../media/image993.png"/><Relationship Id="rId61" Type="http://schemas.openxmlformats.org/officeDocument/2006/relationships/customXml" Target="../ink/ink850.xml"/><Relationship Id="rId82" Type="http://schemas.openxmlformats.org/officeDocument/2006/relationships/image" Target="../media/image946.png"/><Relationship Id="rId152" Type="http://schemas.openxmlformats.org/officeDocument/2006/relationships/image" Target="../media/image980.png"/><Relationship Id="rId173" Type="http://schemas.openxmlformats.org/officeDocument/2006/relationships/customXml" Target="../ink/ink906.xml"/><Relationship Id="rId194" Type="http://schemas.openxmlformats.org/officeDocument/2006/relationships/image" Target="../media/image1001.png"/><Relationship Id="rId19" Type="http://schemas.openxmlformats.org/officeDocument/2006/relationships/customXml" Target="../ink/ink829.xml"/><Relationship Id="rId14" Type="http://schemas.openxmlformats.org/officeDocument/2006/relationships/image" Target="../media/image912.png"/><Relationship Id="rId30" Type="http://schemas.openxmlformats.org/officeDocument/2006/relationships/image" Target="../media/image920.png"/><Relationship Id="rId35" Type="http://schemas.openxmlformats.org/officeDocument/2006/relationships/customXml" Target="../ink/ink837.xml"/><Relationship Id="rId56" Type="http://schemas.openxmlformats.org/officeDocument/2006/relationships/image" Target="../media/image933.png"/><Relationship Id="rId77" Type="http://schemas.openxmlformats.org/officeDocument/2006/relationships/customXml" Target="../ink/ink858.xml"/><Relationship Id="rId100" Type="http://schemas.openxmlformats.org/officeDocument/2006/relationships/image" Target="../media/image955.png"/><Relationship Id="rId105" Type="http://schemas.openxmlformats.org/officeDocument/2006/relationships/customXml" Target="../ink/ink872.xml"/><Relationship Id="rId126" Type="http://schemas.openxmlformats.org/officeDocument/2006/relationships/image" Target="../media/image874.png"/><Relationship Id="rId147" Type="http://schemas.openxmlformats.org/officeDocument/2006/relationships/customXml" Target="../ink/ink893.xml"/><Relationship Id="rId168" Type="http://schemas.openxmlformats.org/officeDocument/2006/relationships/image" Target="../media/image988.png"/><Relationship Id="rId8" Type="http://schemas.openxmlformats.org/officeDocument/2006/relationships/image" Target="../media/image909.png"/><Relationship Id="rId51" Type="http://schemas.openxmlformats.org/officeDocument/2006/relationships/customXml" Target="../ink/ink845.xml"/><Relationship Id="rId72" Type="http://schemas.openxmlformats.org/officeDocument/2006/relationships/image" Target="../media/image941.png"/><Relationship Id="rId93" Type="http://schemas.openxmlformats.org/officeDocument/2006/relationships/customXml" Target="../ink/ink866.xml"/><Relationship Id="rId98" Type="http://schemas.openxmlformats.org/officeDocument/2006/relationships/image" Target="../media/image954.png"/><Relationship Id="rId121" Type="http://schemas.openxmlformats.org/officeDocument/2006/relationships/customXml" Target="../ink/ink880.xml"/><Relationship Id="rId142" Type="http://schemas.openxmlformats.org/officeDocument/2006/relationships/image" Target="../media/image975.png"/><Relationship Id="rId163" Type="http://schemas.openxmlformats.org/officeDocument/2006/relationships/customXml" Target="../ink/ink901.xml"/><Relationship Id="rId184" Type="http://schemas.openxmlformats.org/officeDocument/2006/relationships/image" Target="../media/image996.png"/><Relationship Id="rId189" Type="http://schemas.openxmlformats.org/officeDocument/2006/relationships/customXml" Target="../ink/ink914.xml"/><Relationship Id="rId3" Type="http://schemas.openxmlformats.org/officeDocument/2006/relationships/customXml" Target="../ink/ink821.xml"/><Relationship Id="rId25" Type="http://schemas.openxmlformats.org/officeDocument/2006/relationships/customXml" Target="../ink/ink832.xml"/><Relationship Id="rId46" Type="http://schemas.openxmlformats.org/officeDocument/2006/relationships/image" Target="../media/image928.png"/><Relationship Id="rId67" Type="http://schemas.openxmlformats.org/officeDocument/2006/relationships/customXml" Target="../ink/ink853.xml"/><Relationship Id="rId116" Type="http://schemas.openxmlformats.org/officeDocument/2006/relationships/image" Target="../media/image963.png"/><Relationship Id="rId137" Type="http://schemas.openxmlformats.org/officeDocument/2006/relationships/customXml" Target="../ink/ink888.xml"/><Relationship Id="rId158" Type="http://schemas.openxmlformats.org/officeDocument/2006/relationships/image" Target="../media/image983.png"/><Relationship Id="rId20" Type="http://schemas.openxmlformats.org/officeDocument/2006/relationships/image" Target="../media/image915.png"/><Relationship Id="rId41" Type="http://schemas.openxmlformats.org/officeDocument/2006/relationships/customXml" Target="../ink/ink840.xml"/><Relationship Id="rId62" Type="http://schemas.openxmlformats.org/officeDocument/2006/relationships/image" Target="../media/image936.png"/><Relationship Id="rId83" Type="http://schemas.openxmlformats.org/officeDocument/2006/relationships/customXml" Target="../ink/ink861.xml"/><Relationship Id="rId88" Type="http://schemas.openxmlformats.org/officeDocument/2006/relationships/image" Target="../media/image949.png"/><Relationship Id="rId111" Type="http://schemas.openxmlformats.org/officeDocument/2006/relationships/customXml" Target="../ink/ink875.xml"/><Relationship Id="rId132" Type="http://schemas.openxmlformats.org/officeDocument/2006/relationships/image" Target="../media/image970.png"/><Relationship Id="rId153" Type="http://schemas.openxmlformats.org/officeDocument/2006/relationships/customXml" Target="../ink/ink896.xml"/><Relationship Id="rId174" Type="http://schemas.openxmlformats.org/officeDocument/2006/relationships/image" Target="../media/image991.png"/><Relationship Id="rId179" Type="http://schemas.openxmlformats.org/officeDocument/2006/relationships/customXml" Target="../ink/ink909.xml"/><Relationship Id="rId195" Type="http://schemas.openxmlformats.org/officeDocument/2006/relationships/customXml" Target="../ink/ink917.xml"/><Relationship Id="rId190" Type="http://schemas.openxmlformats.org/officeDocument/2006/relationships/image" Target="../media/image999.png"/><Relationship Id="rId15" Type="http://schemas.openxmlformats.org/officeDocument/2006/relationships/customXml" Target="../ink/ink827.xml"/><Relationship Id="rId36" Type="http://schemas.openxmlformats.org/officeDocument/2006/relationships/image" Target="../media/image923.png"/><Relationship Id="rId57" Type="http://schemas.openxmlformats.org/officeDocument/2006/relationships/customXml" Target="../ink/ink848.xml"/><Relationship Id="rId106" Type="http://schemas.openxmlformats.org/officeDocument/2006/relationships/image" Target="../media/image958.png"/><Relationship Id="rId127" Type="http://schemas.openxmlformats.org/officeDocument/2006/relationships/customXml" Target="../ink/ink883.xml"/><Relationship Id="rId10" Type="http://schemas.openxmlformats.org/officeDocument/2006/relationships/image" Target="../media/image910.png"/><Relationship Id="rId31" Type="http://schemas.openxmlformats.org/officeDocument/2006/relationships/customXml" Target="../ink/ink835.xml"/><Relationship Id="rId52" Type="http://schemas.openxmlformats.org/officeDocument/2006/relationships/image" Target="../media/image931.png"/><Relationship Id="rId73" Type="http://schemas.openxmlformats.org/officeDocument/2006/relationships/customXml" Target="../ink/ink856.xml"/><Relationship Id="rId78" Type="http://schemas.openxmlformats.org/officeDocument/2006/relationships/image" Target="../media/image944.png"/><Relationship Id="rId94" Type="http://schemas.openxmlformats.org/officeDocument/2006/relationships/image" Target="../media/image952.png"/><Relationship Id="rId99" Type="http://schemas.openxmlformats.org/officeDocument/2006/relationships/customXml" Target="../ink/ink869.xml"/><Relationship Id="rId101" Type="http://schemas.openxmlformats.org/officeDocument/2006/relationships/customXml" Target="../ink/ink870.xml"/><Relationship Id="rId122" Type="http://schemas.openxmlformats.org/officeDocument/2006/relationships/image" Target="../media/image966.png"/><Relationship Id="rId143" Type="http://schemas.openxmlformats.org/officeDocument/2006/relationships/customXml" Target="../ink/ink891.xml"/><Relationship Id="rId148" Type="http://schemas.openxmlformats.org/officeDocument/2006/relationships/image" Target="../media/image978.png"/><Relationship Id="rId164" Type="http://schemas.openxmlformats.org/officeDocument/2006/relationships/image" Target="../media/image986.png"/><Relationship Id="rId169" Type="http://schemas.openxmlformats.org/officeDocument/2006/relationships/customXml" Target="../ink/ink904.xml"/><Relationship Id="rId185" Type="http://schemas.openxmlformats.org/officeDocument/2006/relationships/customXml" Target="../ink/ink912.xml"/><Relationship Id="rId4" Type="http://schemas.openxmlformats.org/officeDocument/2006/relationships/image" Target="../media/image907.png"/><Relationship Id="rId9" Type="http://schemas.openxmlformats.org/officeDocument/2006/relationships/customXml" Target="../ink/ink824.xml"/><Relationship Id="rId180" Type="http://schemas.openxmlformats.org/officeDocument/2006/relationships/image" Target="../media/image994.png"/><Relationship Id="rId26" Type="http://schemas.openxmlformats.org/officeDocument/2006/relationships/image" Target="../media/image918.png"/><Relationship Id="rId47" Type="http://schemas.openxmlformats.org/officeDocument/2006/relationships/customXml" Target="../ink/ink843.xml"/><Relationship Id="rId68" Type="http://schemas.openxmlformats.org/officeDocument/2006/relationships/image" Target="../media/image939.png"/><Relationship Id="rId89" Type="http://schemas.openxmlformats.org/officeDocument/2006/relationships/customXml" Target="../ink/ink864.xml"/><Relationship Id="rId112" Type="http://schemas.openxmlformats.org/officeDocument/2006/relationships/image" Target="../media/image961.png"/><Relationship Id="rId133" Type="http://schemas.openxmlformats.org/officeDocument/2006/relationships/customXml" Target="../ink/ink886.xml"/><Relationship Id="rId154" Type="http://schemas.openxmlformats.org/officeDocument/2006/relationships/image" Target="../media/image981.png"/><Relationship Id="rId175" Type="http://schemas.openxmlformats.org/officeDocument/2006/relationships/customXml" Target="../ink/ink907.xml"/><Relationship Id="rId196" Type="http://schemas.openxmlformats.org/officeDocument/2006/relationships/image" Target="../media/image1002.png"/><Relationship Id="rId16" Type="http://schemas.openxmlformats.org/officeDocument/2006/relationships/image" Target="../media/image913.png"/><Relationship Id="rId37" Type="http://schemas.openxmlformats.org/officeDocument/2006/relationships/customXml" Target="../ink/ink838.xml"/><Relationship Id="rId58" Type="http://schemas.openxmlformats.org/officeDocument/2006/relationships/image" Target="../media/image934.png"/><Relationship Id="rId79" Type="http://schemas.openxmlformats.org/officeDocument/2006/relationships/customXml" Target="../ink/ink859.xml"/><Relationship Id="rId102" Type="http://schemas.openxmlformats.org/officeDocument/2006/relationships/image" Target="../media/image956.png"/><Relationship Id="rId123" Type="http://schemas.openxmlformats.org/officeDocument/2006/relationships/customXml" Target="../ink/ink881.xml"/><Relationship Id="rId144" Type="http://schemas.openxmlformats.org/officeDocument/2006/relationships/image" Target="../media/image976.png"/><Relationship Id="rId90" Type="http://schemas.openxmlformats.org/officeDocument/2006/relationships/image" Target="../media/image950.png"/><Relationship Id="rId165" Type="http://schemas.openxmlformats.org/officeDocument/2006/relationships/customXml" Target="../ink/ink902.xml"/><Relationship Id="rId186" Type="http://schemas.openxmlformats.org/officeDocument/2006/relationships/image" Target="../media/image997.png"/><Relationship Id="rId27" Type="http://schemas.openxmlformats.org/officeDocument/2006/relationships/customXml" Target="../ink/ink833.xml"/><Relationship Id="rId48" Type="http://schemas.openxmlformats.org/officeDocument/2006/relationships/image" Target="../media/image929.png"/><Relationship Id="rId69" Type="http://schemas.openxmlformats.org/officeDocument/2006/relationships/customXml" Target="../ink/ink854.xml"/><Relationship Id="rId113" Type="http://schemas.openxmlformats.org/officeDocument/2006/relationships/customXml" Target="../ink/ink876.xml"/><Relationship Id="rId134" Type="http://schemas.openxmlformats.org/officeDocument/2006/relationships/image" Target="../media/image971.png"/><Relationship Id="rId80" Type="http://schemas.openxmlformats.org/officeDocument/2006/relationships/image" Target="../media/image945.png"/><Relationship Id="rId155" Type="http://schemas.openxmlformats.org/officeDocument/2006/relationships/customXml" Target="../ink/ink897.xml"/><Relationship Id="rId176" Type="http://schemas.openxmlformats.org/officeDocument/2006/relationships/image" Target="../media/image992.png"/><Relationship Id="rId17" Type="http://schemas.openxmlformats.org/officeDocument/2006/relationships/customXml" Target="../ink/ink828.xml"/><Relationship Id="rId38" Type="http://schemas.openxmlformats.org/officeDocument/2006/relationships/image" Target="../media/image924.png"/><Relationship Id="rId59" Type="http://schemas.openxmlformats.org/officeDocument/2006/relationships/customXml" Target="../ink/ink849.xml"/><Relationship Id="rId103" Type="http://schemas.openxmlformats.org/officeDocument/2006/relationships/customXml" Target="../ink/ink871.xml"/><Relationship Id="rId124" Type="http://schemas.openxmlformats.org/officeDocument/2006/relationships/image" Target="../media/image967.png"/><Relationship Id="rId70" Type="http://schemas.openxmlformats.org/officeDocument/2006/relationships/image" Target="../media/image940.png"/><Relationship Id="rId91" Type="http://schemas.openxmlformats.org/officeDocument/2006/relationships/customXml" Target="../ink/ink865.xml"/><Relationship Id="rId145" Type="http://schemas.openxmlformats.org/officeDocument/2006/relationships/customXml" Target="../ink/ink892.xml"/><Relationship Id="rId166" Type="http://schemas.openxmlformats.org/officeDocument/2006/relationships/image" Target="../media/image987.png"/><Relationship Id="rId187" Type="http://schemas.openxmlformats.org/officeDocument/2006/relationships/customXml" Target="../ink/ink913.xml"/><Relationship Id="rId1" Type="http://schemas.openxmlformats.org/officeDocument/2006/relationships/slideLayout" Target="../slideLayouts/slideLayout7.xml"/><Relationship Id="rId28" Type="http://schemas.openxmlformats.org/officeDocument/2006/relationships/image" Target="../media/image919.png"/><Relationship Id="rId49" Type="http://schemas.openxmlformats.org/officeDocument/2006/relationships/customXml" Target="../ink/ink844.xml"/><Relationship Id="rId114" Type="http://schemas.openxmlformats.org/officeDocument/2006/relationships/image" Target="../media/image962.png"/><Relationship Id="rId60" Type="http://schemas.openxmlformats.org/officeDocument/2006/relationships/image" Target="../media/image935.png"/><Relationship Id="rId81" Type="http://schemas.openxmlformats.org/officeDocument/2006/relationships/customXml" Target="../ink/ink860.xml"/><Relationship Id="rId135" Type="http://schemas.openxmlformats.org/officeDocument/2006/relationships/customXml" Target="../ink/ink887.xml"/><Relationship Id="rId156" Type="http://schemas.openxmlformats.org/officeDocument/2006/relationships/image" Target="../media/image982.png"/><Relationship Id="rId177" Type="http://schemas.openxmlformats.org/officeDocument/2006/relationships/customXml" Target="../ink/ink908.xml"/><Relationship Id="rId18" Type="http://schemas.openxmlformats.org/officeDocument/2006/relationships/image" Target="../media/image914.png"/><Relationship Id="rId39" Type="http://schemas.openxmlformats.org/officeDocument/2006/relationships/customXml" Target="../ink/ink839.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customXml" Target="../ink/ink920.xml"/><Relationship Id="rId13" Type="http://schemas.openxmlformats.org/officeDocument/2006/relationships/image" Target="../media/image1010.png"/><Relationship Id="rId3" Type="http://schemas.openxmlformats.org/officeDocument/2006/relationships/image" Target="../media/image27.png"/><Relationship Id="rId7" Type="http://schemas.openxmlformats.org/officeDocument/2006/relationships/image" Target="../media/image1007.png"/><Relationship Id="rId12" Type="http://schemas.openxmlformats.org/officeDocument/2006/relationships/customXml" Target="../ink/ink922.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919.xml"/><Relationship Id="rId11" Type="http://schemas.openxmlformats.org/officeDocument/2006/relationships/image" Target="../media/image1009.png"/><Relationship Id="rId5" Type="http://schemas.openxmlformats.org/officeDocument/2006/relationships/image" Target="../media/image1006.png"/><Relationship Id="rId10" Type="http://schemas.openxmlformats.org/officeDocument/2006/relationships/customXml" Target="../ink/ink921.xml"/><Relationship Id="rId4" Type="http://schemas.openxmlformats.org/officeDocument/2006/relationships/customXml" Target="../ink/ink918.xml"/><Relationship Id="rId9" Type="http://schemas.openxmlformats.org/officeDocument/2006/relationships/image" Target="../media/image1008.png"/></Relationships>
</file>

<file path=ppt/slides/_rels/slide5.xml.rels><?xml version="1.0" encoding="UTF-8" standalone="yes"?>
<Relationships xmlns="http://schemas.openxmlformats.org/package/2006/relationships"><Relationship Id="rId3" Type="http://schemas.openxmlformats.org/officeDocument/2006/relationships/hyperlink" Target="https://myaccount.google.com/apppasswords" TargetMode="External"/><Relationship Id="rId2" Type="http://schemas.openxmlformats.org/officeDocument/2006/relationships/hyperlink" Target="https://www.gmass.co/blog/gmail-smtp/"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help.sap.com/docs/build-process-automation/sap-build-process-automation/configuring-smtp-mail-destination" TargetMode="External"/></Relationships>
</file>

<file path=ppt/slides/_rels/slide50.xml.rels><?xml version="1.0" encoding="UTF-8" standalone="yes"?>
<Relationships xmlns="http://schemas.openxmlformats.org/package/2006/relationships"><Relationship Id="rId13" Type="http://schemas.openxmlformats.org/officeDocument/2006/relationships/customXml" Target="../ink/ink927.xml"/><Relationship Id="rId18" Type="http://schemas.openxmlformats.org/officeDocument/2006/relationships/image" Target="../media/image1020.png"/><Relationship Id="rId26" Type="http://schemas.openxmlformats.org/officeDocument/2006/relationships/image" Target="../media/image1024.png"/><Relationship Id="rId39" Type="http://schemas.openxmlformats.org/officeDocument/2006/relationships/customXml" Target="../ink/ink940.xml"/><Relationship Id="rId21" Type="http://schemas.openxmlformats.org/officeDocument/2006/relationships/customXml" Target="../ink/ink931.xml"/><Relationship Id="rId34" Type="http://schemas.openxmlformats.org/officeDocument/2006/relationships/image" Target="../media/image1028.png"/><Relationship Id="rId42" Type="http://schemas.openxmlformats.org/officeDocument/2006/relationships/image" Target="../media/image1032.png"/><Relationship Id="rId47" Type="http://schemas.openxmlformats.org/officeDocument/2006/relationships/customXml" Target="../ink/ink944.xml"/><Relationship Id="rId50" Type="http://schemas.openxmlformats.org/officeDocument/2006/relationships/image" Target="../media/image1036.png"/><Relationship Id="rId55" Type="http://schemas.openxmlformats.org/officeDocument/2006/relationships/customXml" Target="../ink/ink948.xml"/><Relationship Id="rId7" Type="http://schemas.openxmlformats.org/officeDocument/2006/relationships/customXml" Target="../ink/ink924.xml"/><Relationship Id="rId2" Type="http://schemas.openxmlformats.org/officeDocument/2006/relationships/image" Target="../media/image28.png"/><Relationship Id="rId16" Type="http://schemas.openxmlformats.org/officeDocument/2006/relationships/image" Target="../media/image1019.png"/><Relationship Id="rId29" Type="http://schemas.openxmlformats.org/officeDocument/2006/relationships/customXml" Target="../ink/ink935.xml"/><Relationship Id="rId11" Type="http://schemas.openxmlformats.org/officeDocument/2006/relationships/customXml" Target="../ink/ink926.xml"/><Relationship Id="rId24" Type="http://schemas.openxmlformats.org/officeDocument/2006/relationships/image" Target="../media/image1023.png"/><Relationship Id="rId32" Type="http://schemas.openxmlformats.org/officeDocument/2006/relationships/image" Target="../media/image1027.png"/><Relationship Id="rId37" Type="http://schemas.openxmlformats.org/officeDocument/2006/relationships/customXml" Target="../ink/ink939.xml"/><Relationship Id="rId40" Type="http://schemas.openxmlformats.org/officeDocument/2006/relationships/image" Target="../media/image1031.png"/><Relationship Id="rId45" Type="http://schemas.openxmlformats.org/officeDocument/2006/relationships/customXml" Target="../ink/ink943.xml"/><Relationship Id="rId53" Type="http://schemas.openxmlformats.org/officeDocument/2006/relationships/customXml" Target="../ink/ink947.xml"/><Relationship Id="rId58" Type="http://schemas.openxmlformats.org/officeDocument/2006/relationships/image" Target="../media/image1040.png"/><Relationship Id="rId5" Type="http://schemas.openxmlformats.org/officeDocument/2006/relationships/customXml" Target="../ink/ink923.xml"/><Relationship Id="rId19" Type="http://schemas.openxmlformats.org/officeDocument/2006/relationships/customXml" Target="../ink/ink930.xml"/><Relationship Id="rId4" Type="http://schemas.openxmlformats.org/officeDocument/2006/relationships/image" Target="../media/image30.png"/><Relationship Id="rId9" Type="http://schemas.openxmlformats.org/officeDocument/2006/relationships/customXml" Target="../ink/ink925.xml"/><Relationship Id="rId14" Type="http://schemas.openxmlformats.org/officeDocument/2006/relationships/image" Target="../media/image1018.png"/><Relationship Id="rId22" Type="http://schemas.openxmlformats.org/officeDocument/2006/relationships/image" Target="../media/image1022.png"/><Relationship Id="rId27" Type="http://schemas.openxmlformats.org/officeDocument/2006/relationships/customXml" Target="../ink/ink934.xml"/><Relationship Id="rId30" Type="http://schemas.openxmlformats.org/officeDocument/2006/relationships/image" Target="../media/image1026.png"/><Relationship Id="rId35" Type="http://schemas.openxmlformats.org/officeDocument/2006/relationships/customXml" Target="../ink/ink938.xml"/><Relationship Id="rId43" Type="http://schemas.openxmlformats.org/officeDocument/2006/relationships/customXml" Target="../ink/ink942.xml"/><Relationship Id="rId48" Type="http://schemas.openxmlformats.org/officeDocument/2006/relationships/image" Target="../media/image1035.png"/><Relationship Id="rId56" Type="http://schemas.openxmlformats.org/officeDocument/2006/relationships/image" Target="../media/image1039.png"/><Relationship Id="rId8" Type="http://schemas.openxmlformats.org/officeDocument/2006/relationships/image" Target="../media/image1015.png"/><Relationship Id="rId51" Type="http://schemas.openxmlformats.org/officeDocument/2006/relationships/customXml" Target="../ink/ink946.xml"/><Relationship Id="rId3" Type="http://schemas.openxmlformats.org/officeDocument/2006/relationships/image" Target="../media/image29.png"/><Relationship Id="rId12" Type="http://schemas.openxmlformats.org/officeDocument/2006/relationships/image" Target="../media/image1017.png"/><Relationship Id="rId17" Type="http://schemas.openxmlformats.org/officeDocument/2006/relationships/customXml" Target="../ink/ink929.xml"/><Relationship Id="rId25" Type="http://schemas.openxmlformats.org/officeDocument/2006/relationships/customXml" Target="../ink/ink933.xml"/><Relationship Id="rId33" Type="http://schemas.openxmlformats.org/officeDocument/2006/relationships/customXml" Target="../ink/ink937.xml"/><Relationship Id="rId38" Type="http://schemas.openxmlformats.org/officeDocument/2006/relationships/image" Target="../media/image1030.png"/><Relationship Id="rId46" Type="http://schemas.openxmlformats.org/officeDocument/2006/relationships/image" Target="../media/image1034.png"/><Relationship Id="rId20" Type="http://schemas.openxmlformats.org/officeDocument/2006/relationships/image" Target="../media/image1021.png"/><Relationship Id="rId41" Type="http://schemas.openxmlformats.org/officeDocument/2006/relationships/customXml" Target="../ink/ink941.xml"/><Relationship Id="rId54" Type="http://schemas.openxmlformats.org/officeDocument/2006/relationships/image" Target="../media/image1038.png"/><Relationship Id="rId1" Type="http://schemas.openxmlformats.org/officeDocument/2006/relationships/slideLayout" Target="../slideLayouts/slideLayout7.xml"/><Relationship Id="rId6" Type="http://schemas.openxmlformats.org/officeDocument/2006/relationships/image" Target="../media/image1014.png"/><Relationship Id="rId15" Type="http://schemas.openxmlformats.org/officeDocument/2006/relationships/customXml" Target="../ink/ink928.xml"/><Relationship Id="rId23" Type="http://schemas.openxmlformats.org/officeDocument/2006/relationships/customXml" Target="../ink/ink932.xml"/><Relationship Id="rId28" Type="http://schemas.openxmlformats.org/officeDocument/2006/relationships/image" Target="../media/image1025.png"/><Relationship Id="rId36" Type="http://schemas.openxmlformats.org/officeDocument/2006/relationships/image" Target="../media/image1029.png"/><Relationship Id="rId49" Type="http://schemas.openxmlformats.org/officeDocument/2006/relationships/customXml" Target="../ink/ink945.xml"/><Relationship Id="rId57" Type="http://schemas.openxmlformats.org/officeDocument/2006/relationships/customXml" Target="../ink/ink949.xml"/><Relationship Id="rId10" Type="http://schemas.openxmlformats.org/officeDocument/2006/relationships/image" Target="../media/image1016.png"/><Relationship Id="rId31" Type="http://schemas.openxmlformats.org/officeDocument/2006/relationships/customXml" Target="../ink/ink936.xml"/><Relationship Id="rId44" Type="http://schemas.openxmlformats.org/officeDocument/2006/relationships/image" Target="../media/image1033.png"/><Relationship Id="rId52" Type="http://schemas.openxmlformats.org/officeDocument/2006/relationships/image" Target="../media/image1037.png"/></Relationships>
</file>

<file path=ppt/slides/_rels/slide51.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customXml" Target="../ink/ink9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41.png"/><Relationship Id="rId7" Type="http://schemas.openxmlformats.org/officeDocument/2006/relationships/image" Target="../media/image1043.png"/><Relationship Id="rId2" Type="http://schemas.openxmlformats.org/officeDocument/2006/relationships/customXml" Target="../ink/ink951.xml"/><Relationship Id="rId1" Type="http://schemas.openxmlformats.org/officeDocument/2006/relationships/slideLayout" Target="../slideLayouts/slideLayout7.xml"/><Relationship Id="rId6" Type="http://schemas.openxmlformats.org/officeDocument/2006/relationships/customXml" Target="../ink/ink953.xml"/><Relationship Id="rId5" Type="http://schemas.openxmlformats.org/officeDocument/2006/relationships/image" Target="../media/image1042.png"/><Relationship Id="rId4" Type="http://schemas.openxmlformats.org/officeDocument/2006/relationships/customXml" Target="../ink/ink9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help.sap.com/docs/WORKFLOW/e157c391253b4ecd93647bf232d18a83/9c4a1a63663246ef9f3ddbc3c9d1c0a2.html?q=getInboxAPI" TargetMode="External"/><Relationship Id="rId2" Type="http://schemas.openxmlformats.org/officeDocument/2006/relationships/hyperlink" Target="https://help.sap.com/docs/WORKFLOW/e157c391253b4ecd93647bf232d18a83/735e9ff312dc4b8c838093a1e245518f.html?q=getInboxAPI"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iphone-smartphone-apps-apple-inc-410311/"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17" Type="http://schemas.openxmlformats.org/officeDocument/2006/relationships/image" Target="../media/image1103.png"/><Relationship Id="rId299" Type="http://schemas.openxmlformats.org/officeDocument/2006/relationships/customXml" Target="../ink/ink1103.xml"/><Relationship Id="rId21" Type="http://schemas.openxmlformats.org/officeDocument/2006/relationships/image" Target="../media/image1055.png"/><Relationship Id="rId63" Type="http://schemas.openxmlformats.org/officeDocument/2006/relationships/image" Target="../media/image1076.png"/><Relationship Id="rId159" Type="http://schemas.openxmlformats.org/officeDocument/2006/relationships/image" Target="../media/image1124.png"/><Relationship Id="rId324" Type="http://schemas.openxmlformats.org/officeDocument/2006/relationships/image" Target="../media/image1206.png"/><Relationship Id="rId366" Type="http://schemas.openxmlformats.org/officeDocument/2006/relationships/image" Target="../media/image1226.png"/><Relationship Id="rId170" Type="http://schemas.openxmlformats.org/officeDocument/2006/relationships/customXml" Target="../ink/ink1038.xml"/><Relationship Id="rId226" Type="http://schemas.openxmlformats.org/officeDocument/2006/relationships/customXml" Target="../ink/ink1066.xml"/><Relationship Id="rId268" Type="http://schemas.openxmlformats.org/officeDocument/2006/relationships/image" Target="../media/image1178.png"/><Relationship Id="rId32" Type="http://schemas.openxmlformats.org/officeDocument/2006/relationships/customXml" Target="../ink/ink969.xml"/><Relationship Id="rId74" Type="http://schemas.openxmlformats.org/officeDocument/2006/relationships/customXml" Target="../ink/ink990.xml"/><Relationship Id="rId128" Type="http://schemas.openxmlformats.org/officeDocument/2006/relationships/customXml" Target="../ink/ink1017.xml"/><Relationship Id="rId335" Type="http://schemas.openxmlformats.org/officeDocument/2006/relationships/customXml" Target="../ink/ink1121.xml"/><Relationship Id="rId5" Type="http://schemas.openxmlformats.org/officeDocument/2006/relationships/image" Target="../media/image1047.png"/><Relationship Id="rId181" Type="http://schemas.openxmlformats.org/officeDocument/2006/relationships/image" Target="../media/image1135.png"/><Relationship Id="rId237" Type="http://schemas.openxmlformats.org/officeDocument/2006/relationships/image" Target="../media/image1163.png"/><Relationship Id="rId279" Type="http://schemas.openxmlformats.org/officeDocument/2006/relationships/customXml" Target="../ink/ink1093.xml"/><Relationship Id="rId43" Type="http://schemas.openxmlformats.org/officeDocument/2006/relationships/image" Target="../media/image1066.png"/><Relationship Id="rId139" Type="http://schemas.openxmlformats.org/officeDocument/2006/relationships/image" Target="../media/image1114.png"/><Relationship Id="rId290" Type="http://schemas.openxmlformats.org/officeDocument/2006/relationships/image" Target="../media/image1189.png"/><Relationship Id="rId304" Type="http://schemas.openxmlformats.org/officeDocument/2006/relationships/image" Target="../media/image1196.png"/><Relationship Id="rId346" Type="http://schemas.openxmlformats.org/officeDocument/2006/relationships/image" Target="../media/image1217.png"/><Relationship Id="rId85" Type="http://schemas.openxmlformats.org/officeDocument/2006/relationships/image" Target="../media/image1087.png"/><Relationship Id="rId150" Type="http://schemas.openxmlformats.org/officeDocument/2006/relationships/customXml" Target="../ink/ink1028.xml"/><Relationship Id="rId192" Type="http://schemas.openxmlformats.org/officeDocument/2006/relationships/customXml" Target="../ink/ink1049.xml"/><Relationship Id="rId206" Type="http://schemas.openxmlformats.org/officeDocument/2006/relationships/customXml" Target="../ink/ink1056.xml"/><Relationship Id="rId248" Type="http://schemas.openxmlformats.org/officeDocument/2006/relationships/customXml" Target="../ink/ink1077.xml"/><Relationship Id="rId12" Type="http://schemas.openxmlformats.org/officeDocument/2006/relationships/customXml" Target="../ink/ink959.xml"/><Relationship Id="rId108" Type="http://schemas.openxmlformats.org/officeDocument/2006/relationships/customXml" Target="../ink/ink1007.xml"/><Relationship Id="rId315" Type="http://schemas.openxmlformats.org/officeDocument/2006/relationships/customXml" Target="../ink/ink1111.xml"/><Relationship Id="rId357" Type="http://schemas.openxmlformats.org/officeDocument/2006/relationships/customXml" Target="../ink/ink1133.xml"/><Relationship Id="rId54" Type="http://schemas.openxmlformats.org/officeDocument/2006/relationships/customXml" Target="../ink/ink980.xml"/><Relationship Id="rId96" Type="http://schemas.openxmlformats.org/officeDocument/2006/relationships/customXml" Target="../ink/ink1001.xml"/><Relationship Id="rId161" Type="http://schemas.openxmlformats.org/officeDocument/2006/relationships/image" Target="../media/image1125.png"/><Relationship Id="rId217" Type="http://schemas.openxmlformats.org/officeDocument/2006/relationships/image" Target="../media/image1153.png"/><Relationship Id="rId259" Type="http://schemas.openxmlformats.org/officeDocument/2006/relationships/image" Target="../media/image1174.png"/><Relationship Id="rId23" Type="http://schemas.openxmlformats.org/officeDocument/2006/relationships/image" Target="../media/image1056.png"/><Relationship Id="rId119" Type="http://schemas.openxmlformats.org/officeDocument/2006/relationships/image" Target="../media/image1104.png"/><Relationship Id="rId270" Type="http://schemas.openxmlformats.org/officeDocument/2006/relationships/image" Target="../media/image1179.png"/><Relationship Id="rId326" Type="http://schemas.openxmlformats.org/officeDocument/2006/relationships/image" Target="../media/image1207.png"/><Relationship Id="rId65" Type="http://schemas.openxmlformats.org/officeDocument/2006/relationships/image" Target="../media/image1077.png"/><Relationship Id="rId130" Type="http://schemas.openxmlformats.org/officeDocument/2006/relationships/customXml" Target="../ink/ink1018.xml"/><Relationship Id="rId172" Type="http://schemas.openxmlformats.org/officeDocument/2006/relationships/customXml" Target="../ink/ink1039.xml"/><Relationship Id="rId228" Type="http://schemas.openxmlformats.org/officeDocument/2006/relationships/customXml" Target="../ink/ink1067.xml"/><Relationship Id="rId281" Type="http://schemas.openxmlformats.org/officeDocument/2006/relationships/customXml" Target="../ink/ink1094.xml"/><Relationship Id="rId337" Type="http://schemas.openxmlformats.org/officeDocument/2006/relationships/customXml" Target="../ink/ink1122.xml"/><Relationship Id="rId34" Type="http://schemas.openxmlformats.org/officeDocument/2006/relationships/customXml" Target="../ink/ink970.xml"/><Relationship Id="rId76" Type="http://schemas.openxmlformats.org/officeDocument/2006/relationships/customXml" Target="../ink/ink991.xml"/><Relationship Id="rId141" Type="http://schemas.openxmlformats.org/officeDocument/2006/relationships/image" Target="../media/image1115.png"/><Relationship Id="rId7" Type="http://schemas.openxmlformats.org/officeDocument/2006/relationships/image" Target="../media/image1048.png"/><Relationship Id="rId183" Type="http://schemas.openxmlformats.org/officeDocument/2006/relationships/image" Target="../media/image1136.png"/><Relationship Id="rId239" Type="http://schemas.openxmlformats.org/officeDocument/2006/relationships/image" Target="../media/image1164.png"/><Relationship Id="rId250" Type="http://schemas.openxmlformats.org/officeDocument/2006/relationships/customXml" Target="../ink/ink1078.xml"/><Relationship Id="rId292" Type="http://schemas.openxmlformats.org/officeDocument/2006/relationships/image" Target="../media/image1190.png"/><Relationship Id="rId306" Type="http://schemas.openxmlformats.org/officeDocument/2006/relationships/image" Target="../media/image1197.png"/><Relationship Id="rId45" Type="http://schemas.openxmlformats.org/officeDocument/2006/relationships/image" Target="../media/image1067.png"/><Relationship Id="rId87" Type="http://schemas.openxmlformats.org/officeDocument/2006/relationships/image" Target="../media/image1088.png"/><Relationship Id="rId110" Type="http://schemas.openxmlformats.org/officeDocument/2006/relationships/customXml" Target="../ink/ink1008.xml"/><Relationship Id="rId348" Type="http://schemas.openxmlformats.org/officeDocument/2006/relationships/image" Target="../media/image1218.png"/><Relationship Id="rId152" Type="http://schemas.openxmlformats.org/officeDocument/2006/relationships/customXml" Target="../ink/ink1029.xml"/><Relationship Id="rId194" Type="http://schemas.openxmlformats.org/officeDocument/2006/relationships/customXml" Target="../ink/ink1050.xml"/><Relationship Id="rId208" Type="http://schemas.openxmlformats.org/officeDocument/2006/relationships/customXml" Target="../ink/ink1057.xml"/><Relationship Id="rId261" Type="http://schemas.openxmlformats.org/officeDocument/2006/relationships/image" Target="../media/image1175.png"/><Relationship Id="rId14" Type="http://schemas.openxmlformats.org/officeDocument/2006/relationships/customXml" Target="../ink/ink960.xml"/><Relationship Id="rId56" Type="http://schemas.openxmlformats.org/officeDocument/2006/relationships/customXml" Target="../ink/ink981.xml"/><Relationship Id="rId317" Type="http://schemas.openxmlformats.org/officeDocument/2006/relationships/customXml" Target="../ink/ink1112.xml"/><Relationship Id="rId359" Type="http://schemas.openxmlformats.org/officeDocument/2006/relationships/customXml" Target="../ink/ink1134.xml"/><Relationship Id="rId98" Type="http://schemas.openxmlformats.org/officeDocument/2006/relationships/customXml" Target="../ink/ink1002.xml"/><Relationship Id="rId121" Type="http://schemas.openxmlformats.org/officeDocument/2006/relationships/image" Target="../media/image1105.png"/><Relationship Id="rId163" Type="http://schemas.openxmlformats.org/officeDocument/2006/relationships/image" Target="../media/image1126.png"/><Relationship Id="rId219" Type="http://schemas.openxmlformats.org/officeDocument/2006/relationships/image" Target="../media/image1154.png"/><Relationship Id="rId230" Type="http://schemas.openxmlformats.org/officeDocument/2006/relationships/customXml" Target="../ink/ink1068.xml"/><Relationship Id="rId25" Type="http://schemas.openxmlformats.org/officeDocument/2006/relationships/image" Target="../media/image1057.png"/><Relationship Id="rId67" Type="http://schemas.openxmlformats.org/officeDocument/2006/relationships/image" Target="../media/image1078.png"/><Relationship Id="rId272" Type="http://schemas.openxmlformats.org/officeDocument/2006/relationships/image" Target="../media/image1180.png"/><Relationship Id="rId328" Type="http://schemas.openxmlformats.org/officeDocument/2006/relationships/image" Target="../media/image1208.png"/><Relationship Id="rId132" Type="http://schemas.openxmlformats.org/officeDocument/2006/relationships/customXml" Target="../ink/ink1019.xml"/><Relationship Id="rId174" Type="http://schemas.openxmlformats.org/officeDocument/2006/relationships/customXml" Target="../ink/ink1040.xml"/><Relationship Id="rId220" Type="http://schemas.openxmlformats.org/officeDocument/2006/relationships/customXml" Target="../ink/ink1063.xml"/><Relationship Id="rId241" Type="http://schemas.openxmlformats.org/officeDocument/2006/relationships/image" Target="../media/image1165.png"/><Relationship Id="rId15" Type="http://schemas.openxmlformats.org/officeDocument/2006/relationships/image" Target="../media/image1052.png"/><Relationship Id="rId36" Type="http://schemas.openxmlformats.org/officeDocument/2006/relationships/customXml" Target="../ink/ink971.xml"/><Relationship Id="rId57" Type="http://schemas.openxmlformats.org/officeDocument/2006/relationships/image" Target="../media/image1073.png"/><Relationship Id="rId262" Type="http://schemas.openxmlformats.org/officeDocument/2006/relationships/customXml" Target="../ink/ink1084.xml"/><Relationship Id="rId283" Type="http://schemas.openxmlformats.org/officeDocument/2006/relationships/customXml" Target="../ink/ink1095.xml"/><Relationship Id="rId318" Type="http://schemas.openxmlformats.org/officeDocument/2006/relationships/image" Target="../media/image1203.png"/><Relationship Id="rId339" Type="http://schemas.openxmlformats.org/officeDocument/2006/relationships/customXml" Target="../ink/ink1123.xml"/><Relationship Id="rId78" Type="http://schemas.openxmlformats.org/officeDocument/2006/relationships/customXml" Target="../ink/ink992.xml"/><Relationship Id="rId99" Type="http://schemas.openxmlformats.org/officeDocument/2006/relationships/image" Target="../media/image1094.png"/><Relationship Id="rId101" Type="http://schemas.openxmlformats.org/officeDocument/2006/relationships/image" Target="../media/image1095.png"/><Relationship Id="rId122" Type="http://schemas.openxmlformats.org/officeDocument/2006/relationships/customXml" Target="../ink/ink1014.xml"/><Relationship Id="rId143" Type="http://schemas.openxmlformats.org/officeDocument/2006/relationships/image" Target="../media/image1116.png"/><Relationship Id="rId164" Type="http://schemas.openxmlformats.org/officeDocument/2006/relationships/customXml" Target="../ink/ink1035.xml"/><Relationship Id="rId185" Type="http://schemas.openxmlformats.org/officeDocument/2006/relationships/image" Target="../media/image1137.png"/><Relationship Id="rId350" Type="http://schemas.openxmlformats.org/officeDocument/2006/relationships/image" Target="../media/image1219.png"/><Relationship Id="rId9" Type="http://schemas.openxmlformats.org/officeDocument/2006/relationships/image" Target="../media/image1049.png"/><Relationship Id="rId210" Type="http://schemas.openxmlformats.org/officeDocument/2006/relationships/customXml" Target="../ink/ink1058.xml"/><Relationship Id="rId26" Type="http://schemas.openxmlformats.org/officeDocument/2006/relationships/customXml" Target="../ink/ink966.xml"/><Relationship Id="rId231" Type="http://schemas.openxmlformats.org/officeDocument/2006/relationships/image" Target="../media/image1160.png"/><Relationship Id="rId252" Type="http://schemas.openxmlformats.org/officeDocument/2006/relationships/customXml" Target="../ink/ink1079.xml"/><Relationship Id="rId273" Type="http://schemas.openxmlformats.org/officeDocument/2006/relationships/customXml" Target="../ink/ink1090.xml"/><Relationship Id="rId294" Type="http://schemas.openxmlformats.org/officeDocument/2006/relationships/image" Target="../media/image1191.png"/><Relationship Id="rId308" Type="http://schemas.openxmlformats.org/officeDocument/2006/relationships/image" Target="../media/image1198.png"/><Relationship Id="rId329" Type="http://schemas.openxmlformats.org/officeDocument/2006/relationships/customXml" Target="../ink/ink1118.xml"/><Relationship Id="rId47" Type="http://schemas.openxmlformats.org/officeDocument/2006/relationships/image" Target="../media/image1068.png"/><Relationship Id="rId68" Type="http://schemas.openxmlformats.org/officeDocument/2006/relationships/customXml" Target="../ink/ink987.xml"/><Relationship Id="rId89" Type="http://schemas.openxmlformats.org/officeDocument/2006/relationships/image" Target="../media/image1089.png"/><Relationship Id="rId112" Type="http://schemas.openxmlformats.org/officeDocument/2006/relationships/customXml" Target="../ink/ink1009.xml"/><Relationship Id="rId133" Type="http://schemas.openxmlformats.org/officeDocument/2006/relationships/image" Target="../media/image1111.png"/><Relationship Id="rId154" Type="http://schemas.openxmlformats.org/officeDocument/2006/relationships/customXml" Target="../ink/ink1030.xml"/><Relationship Id="rId175" Type="http://schemas.openxmlformats.org/officeDocument/2006/relationships/image" Target="../media/image1132.png"/><Relationship Id="rId340" Type="http://schemas.openxmlformats.org/officeDocument/2006/relationships/image" Target="../media/image1214.png"/><Relationship Id="rId361" Type="http://schemas.openxmlformats.org/officeDocument/2006/relationships/customXml" Target="../ink/ink1135.xml"/><Relationship Id="rId196" Type="http://schemas.openxmlformats.org/officeDocument/2006/relationships/customXml" Target="../ink/ink1051.xml"/><Relationship Id="rId200" Type="http://schemas.openxmlformats.org/officeDocument/2006/relationships/customXml" Target="../ink/ink1053.xml"/><Relationship Id="rId16" Type="http://schemas.openxmlformats.org/officeDocument/2006/relationships/customXml" Target="../ink/ink961.xml"/><Relationship Id="rId221" Type="http://schemas.openxmlformats.org/officeDocument/2006/relationships/image" Target="../media/image1155.png"/><Relationship Id="rId242" Type="http://schemas.openxmlformats.org/officeDocument/2006/relationships/customXml" Target="../ink/ink1074.xml"/><Relationship Id="rId263" Type="http://schemas.openxmlformats.org/officeDocument/2006/relationships/image" Target="../media/image1176.png"/><Relationship Id="rId284" Type="http://schemas.openxmlformats.org/officeDocument/2006/relationships/image" Target="../media/image1186.png"/><Relationship Id="rId319" Type="http://schemas.openxmlformats.org/officeDocument/2006/relationships/customXml" Target="../ink/ink1113.xml"/><Relationship Id="rId37" Type="http://schemas.openxmlformats.org/officeDocument/2006/relationships/image" Target="../media/image1063.png"/><Relationship Id="rId58" Type="http://schemas.openxmlformats.org/officeDocument/2006/relationships/customXml" Target="../ink/ink982.xml"/><Relationship Id="rId79" Type="http://schemas.openxmlformats.org/officeDocument/2006/relationships/image" Target="../media/image1084.png"/><Relationship Id="rId102" Type="http://schemas.openxmlformats.org/officeDocument/2006/relationships/customXml" Target="../ink/ink1004.xml"/><Relationship Id="rId123" Type="http://schemas.openxmlformats.org/officeDocument/2006/relationships/image" Target="../media/image1106.png"/><Relationship Id="rId144" Type="http://schemas.openxmlformats.org/officeDocument/2006/relationships/customXml" Target="../ink/ink1025.xml"/><Relationship Id="rId330" Type="http://schemas.openxmlformats.org/officeDocument/2006/relationships/image" Target="../media/image1209.png"/><Relationship Id="rId90" Type="http://schemas.openxmlformats.org/officeDocument/2006/relationships/customXml" Target="../ink/ink998.xml"/><Relationship Id="rId165" Type="http://schemas.openxmlformats.org/officeDocument/2006/relationships/image" Target="../media/image1127.png"/><Relationship Id="rId186" Type="http://schemas.openxmlformats.org/officeDocument/2006/relationships/customXml" Target="../ink/ink1046.xml"/><Relationship Id="rId351" Type="http://schemas.openxmlformats.org/officeDocument/2006/relationships/customXml" Target="../ink/ink1129.xml"/><Relationship Id="rId211" Type="http://schemas.openxmlformats.org/officeDocument/2006/relationships/image" Target="../media/image1150.png"/><Relationship Id="rId232" Type="http://schemas.openxmlformats.org/officeDocument/2006/relationships/customXml" Target="../ink/ink1069.xml"/><Relationship Id="rId253" Type="http://schemas.openxmlformats.org/officeDocument/2006/relationships/image" Target="../media/image1171.png"/><Relationship Id="rId274" Type="http://schemas.openxmlformats.org/officeDocument/2006/relationships/image" Target="../media/image1181.png"/><Relationship Id="rId295" Type="http://schemas.openxmlformats.org/officeDocument/2006/relationships/customXml" Target="../ink/ink1101.xml"/><Relationship Id="rId309" Type="http://schemas.openxmlformats.org/officeDocument/2006/relationships/customXml" Target="../ink/ink1108.xml"/><Relationship Id="rId27" Type="http://schemas.openxmlformats.org/officeDocument/2006/relationships/image" Target="../media/image1058.png"/><Relationship Id="rId48" Type="http://schemas.openxmlformats.org/officeDocument/2006/relationships/customXml" Target="../ink/ink977.xml"/><Relationship Id="rId69" Type="http://schemas.openxmlformats.org/officeDocument/2006/relationships/image" Target="../media/image1079.png"/><Relationship Id="rId113" Type="http://schemas.openxmlformats.org/officeDocument/2006/relationships/image" Target="../media/image1101.png"/><Relationship Id="rId134" Type="http://schemas.openxmlformats.org/officeDocument/2006/relationships/customXml" Target="../ink/ink1020.xml"/><Relationship Id="rId320" Type="http://schemas.openxmlformats.org/officeDocument/2006/relationships/image" Target="../media/image1204.png"/><Relationship Id="rId80" Type="http://schemas.openxmlformats.org/officeDocument/2006/relationships/customXml" Target="../ink/ink993.xml"/><Relationship Id="rId155" Type="http://schemas.openxmlformats.org/officeDocument/2006/relationships/image" Target="../media/image1122.png"/><Relationship Id="rId176" Type="http://schemas.openxmlformats.org/officeDocument/2006/relationships/customXml" Target="../ink/ink1041.xml"/><Relationship Id="rId197" Type="http://schemas.openxmlformats.org/officeDocument/2006/relationships/image" Target="../media/image1143.png"/><Relationship Id="rId341" Type="http://schemas.openxmlformats.org/officeDocument/2006/relationships/customXml" Target="../ink/ink1124.xml"/><Relationship Id="rId362" Type="http://schemas.openxmlformats.org/officeDocument/2006/relationships/image" Target="../media/image1224.png"/><Relationship Id="rId201" Type="http://schemas.openxmlformats.org/officeDocument/2006/relationships/image" Target="../media/image1145.png"/><Relationship Id="rId222" Type="http://schemas.openxmlformats.org/officeDocument/2006/relationships/customXml" Target="../ink/ink1064.xml"/><Relationship Id="rId243" Type="http://schemas.openxmlformats.org/officeDocument/2006/relationships/image" Target="../media/image1166.png"/><Relationship Id="rId264" Type="http://schemas.openxmlformats.org/officeDocument/2006/relationships/customXml" Target="../ink/ink1085.xml"/><Relationship Id="rId285" Type="http://schemas.openxmlformats.org/officeDocument/2006/relationships/customXml" Target="../ink/ink1096.xml"/><Relationship Id="rId17" Type="http://schemas.openxmlformats.org/officeDocument/2006/relationships/image" Target="../media/image1053.png"/><Relationship Id="rId38" Type="http://schemas.openxmlformats.org/officeDocument/2006/relationships/customXml" Target="../ink/ink972.xml"/><Relationship Id="rId59" Type="http://schemas.openxmlformats.org/officeDocument/2006/relationships/image" Target="../media/image1074.png"/><Relationship Id="rId103" Type="http://schemas.openxmlformats.org/officeDocument/2006/relationships/image" Target="../media/image1096.png"/><Relationship Id="rId124" Type="http://schemas.openxmlformats.org/officeDocument/2006/relationships/customXml" Target="../ink/ink1015.xml"/><Relationship Id="rId310" Type="http://schemas.openxmlformats.org/officeDocument/2006/relationships/image" Target="../media/image1199.png"/><Relationship Id="rId70" Type="http://schemas.openxmlformats.org/officeDocument/2006/relationships/customXml" Target="../ink/ink988.xml"/><Relationship Id="rId91" Type="http://schemas.openxmlformats.org/officeDocument/2006/relationships/image" Target="../media/image1090.png"/><Relationship Id="rId145" Type="http://schemas.openxmlformats.org/officeDocument/2006/relationships/image" Target="../media/image1117.png"/><Relationship Id="rId166" Type="http://schemas.openxmlformats.org/officeDocument/2006/relationships/customXml" Target="../ink/ink1036.xml"/><Relationship Id="rId187" Type="http://schemas.openxmlformats.org/officeDocument/2006/relationships/image" Target="../media/image1138.png"/><Relationship Id="rId331" Type="http://schemas.openxmlformats.org/officeDocument/2006/relationships/customXml" Target="../ink/ink1119.xml"/><Relationship Id="rId352" Type="http://schemas.openxmlformats.org/officeDocument/2006/relationships/image" Target="../media/image1220.png"/><Relationship Id="rId1" Type="http://schemas.openxmlformats.org/officeDocument/2006/relationships/slideLayout" Target="../slideLayouts/slideLayout10.xml"/><Relationship Id="rId212" Type="http://schemas.openxmlformats.org/officeDocument/2006/relationships/customXml" Target="../ink/ink1059.xml"/><Relationship Id="rId233" Type="http://schemas.openxmlformats.org/officeDocument/2006/relationships/image" Target="../media/image1161.png"/><Relationship Id="rId254" Type="http://schemas.openxmlformats.org/officeDocument/2006/relationships/customXml" Target="../ink/ink1080.xml"/><Relationship Id="rId28" Type="http://schemas.openxmlformats.org/officeDocument/2006/relationships/customXml" Target="../ink/ink967.xml"/><Relationship Id="rId49" Type="http://schemas.openxmlformats.org/officeDocument/2006/relationships/image" Target="../media/image1069.png"/><Relationship Id="rId114" Type="http://schemas.openxmlformats.org/officeDocument/2006/relationships/customXml" Target="../ink/ink1010.xml"/><Relationship Id="rId275" Type="http://schemas.openxmlformats.org/officeDocument/2006/relationships/customXml" Target="../ink/ink1091.xml"/><Relationship Id="rId296" Type="http://schemas.openxmlformats.org/officeDocument/2006/relationships/image" Target="../media/image1192.png"/><Relationship Id="rId300" Type="http://schemas.openxmlformats.org/officeDocument/2006/relationships/image" Target="../media/image1194.png"/><Relationship Id="rId60" Type="http://schemas.openxmlformats.org/officeDocument/2006/relationships/customXml" Target="../ink/ink983.xml"/><Relationship Id="rId81" Type="http://schemas.openxmlformats.org/officeDocument/2006/relationships/image" Target="../media/image1085.png"/><Relationship Id="rId135" Type="http://schemas.openxmlformats.org/officeDocument/2006/relationships/image" Target="../media/image1112.png"/><Relationship Id="rId156" Type="http://schemas.openxmlformats.org/officeDocument/2006/relationships/customXml" Target="../ink/ink1031.xml"/><Relationship Id="rId177" Type="http://schemas.openxmlformats.org/officeDocument/2006/relationships/image" Target="../media/image1133.png"/><Relationship Id="rId198" Type="http://schemas.openxmlformats.org/officeDocument/2006/relationships/customXml" Target="../ink/ink1052.xml"/><Relationship Id="rId321" Type="http://schemas.openxmlformats.org/officeDocument/2006/relationships/customXml" Target="../ink/ink1114.xml"/><Relationship Id="rId342" Type="http://schemas.openxmlformats.org/officeDocument/2006/relationships/image" Target="../media/image1215.png"/><Relationship Id="rId363" Type="http://schemas.openxmlformats.org/officeDocument/2006/relationships/customXml" Target="../ink/ink1136.xml"/><Relationship Id="rId202" Type="http://schemas.openxmlformats.org/officeDocument/2006/relationships/customXml" Target="../ink/ink1054.xml"/><Relationship Id="rId223" Type="http://schemas.openxmlformats.org/officeDocument/2006/relationships/image" Target="../media/image1156.png"/><Relationship Id="rId244" Type="http://schemas.openxmlformats.org/officeDocument/2006/relationships/customXml" Target="../ink/ink1075.xml"/><Relationship Id="rId18" Type="http://schemas.openxmlformats.org/officeDocument/2006/relationships/customXml" Target="../ink/ink962.xml"/><Relationship Id="rId39" Type="http://schemas.openxmlformats.org/officeDocument/2006/relationships/image" Target="../media/image1064.png"/><Relationship Id="rId265" Type="http://schemas.openxmlformats.org/officeDocument/2006/relationships/image" Target="../media/image1177.png"/><Relationship Id="rId286" Type="http://schemas.openxmlformats.org/officeDocument/2006/relationships/image" Target="../media/image1187.png"/><Relationship Id="rId50" Type="http://schemas.openxmlformats.org/officeDocument/2006/relationships/customXml" Target="../ink/ink978.xml"/><Relationship Id="rId104" Type="http://schemas.openxmlformats.org/officeDocument/2006/relationships/customXml" Target="../ink/ink1005.xml"/><Relationship Id="rId125" Type="http://schemas.openxmlformats.org/officeDocument/2006/relationships/image" Target="../media/image1107.png"/><Relationship Id="rId146" Type="http://schemas.openxmlformats.org/officeDocument/2006/relationships/customXml" Target="../ink/ink1026.xml"/><Relationship Id="rId167" Type="http://schemas.openxmlformats.org/officeDocument/2006/relationships/image" Target="../media/image1128.png"/><Relationship Id="rId188" Type="http://schemas.openxmlformats.org/officeDocument/2006/relationships/customXml" Target="../ink/ink1047.xml"/><Relationship Id="rId311" Type="http://schemas.openxmlformats.org/officeDocument/2006/relationships/customXml" Target="../ink/ink1109.xml"/><Relationship Id="rId332" Type="http://schemas.openxmlformats.org/officeDocument/2006/relationships/image" Target="../media/image1210.png"/><Relationship Id="rId353" Type="http://schemas.openxmlformats.org/officeDocument/2006/relationships/customXml" Target="../ink/ink1130.xml"/><Relationship Id="rId71" Type="http://schemas.openxmlformats.org/officeDocument/2006/relationships/image" Target="../media/image1080.png"/><Relationship Id="rId92" Type="http://schemas.openxmlformats.org/officeDocument/2006/relationships/customXml" Target="../ink/ink999.xml"/><Relationship Id="rId213" Type="http://schemas.openxmlformats.org/officeDocument/2006/relationships/image" Target="../media/image1151.png"/><Relationship Id="rId234" Type="http://schemas.openxmlformats.org/officeDocument/2006/relationships/customXml" Target="../ink/ink1070.xml"/><Relationship Id="rId2" Type="http://schemas.openxmlformats.org/officeDocument/2006/relationships/customXml" Target="../ink/ink954.xml"/><Relationship Id="rId29" Type="http://schemas.openxmlformats.org/officeDocument/2006/relationships/image" Target="../media/image1059.png"/><Relationship Id="rId255" Type="http://schemas.openxmlformats.org/officeDocument/2006/relationships/image" Target="../media/image1172.png"/><Relationship Id="rId276" Type="http://schemas.openxmlformats.org/officeDocument/2006/relationships/image" Target="../media/image1182.png"/><Relationship Id="rId297" Type="http://schemas.openxmlformats.org/officeDocument/2006/relationships/customXml" Target="../ink/ink1102.xml"/><Relationship Id="rId40" Type="http://schemas.openxmlformats.org/officeDocument/2006/relationships/customXml" Target="../ink/ink973.xml"/><Relationship Id="rId115" Type="http://schemas.openxmlformats.org/officeDocument/2006/relationships/image" Target="../media/image1102.png"/><Relationship Id="rId136" Type="http://schemas.openxmlformats.org/officeDocument/2006/relationships/customXml" Target="../ink/ink1021.xml"/><Relationship Id="rId157" Type="http://schemas.openxmlformats.org/officeDocument/2006/relationships/image" Target="../media/image1123.png"/><Relationship Id="rId178" Type="http://schemas.openxmlformats.org/officeDocument/2006/relationships/customXml" Target="../ink/ink1042.xml"/><Relationship Id="rId301" Type="http://schemas.openxmlformats.org/officeDocument/2006/relationships/customXml" Target="../ink/ink1104.xml"/><Relationship Id="rId322" Type="http://schemas.openxmlformats.org/officeDocument/2006/relationships/image" Target="../media/image1205.png"/><Relationship Id="rId343" Type="http://schemas.openxmlformats.org/officeDocument/2006/relationships/customXml" Target="../ink/ink1125.xml"/><Relationship Id="rId364" Type="http://schemas.openxmlformats.org/officeDocument/2006/relationships/image" Target="../media/image1225.png"/><Relationship Id="rId61" Type="http://schemas.openxmlformats.org/officeDocument/2006/relationships/image" Target="../media/image1075.png"/><Relationship Id="rId82" Type="http://schemas.openxmlformats.org/officeDocument/2006/relationships/customXml" Target="../ink/ink994.xml"/><Relationship Id="rId199" Type="http://schemas.openxmlformats.org/officeDocument/2006/relationships/image" Target="../media/image1144.png"/><Relationship Id="rId203" Type="http://schemas.openxmlformats.org/officeDocument/2006/relationships/image" Target="../media/image1146.png"/><Relationship Id="rId19" Type="http://schemas.openxmlformats.org/officeDocument/2006/relationships/image" Target="../media/image1054.png"/><Relationship Id="rId224" Type="http://schemas.openxmlformats.org/officeDocument/2006/relationships/customXml" Target="../ink/ink1065.xml"/><Relationship Id="rId245" Type="http://schemas.openxmlformats.org/officeDocument/2006/relationships/image" Target="../media/image1167.png"/><Relationship Id="rId266" Type="http://schemas.openxmlformats.org/officeDocument/2006/relationships/customXml" Target="../ink/ink1086.xml"/><Relationship Id="rId287" Type="http://schemas.openxmlformats.org/officeDocument/2006/relationships/customXml" Target="../ink/ink1097.xml"/><Relationship Id="rId30" Type="http://schemas.openxmlformats.org/officeDocument/2006/relationships/customXml" Target="../ink/ink968.xml"/><Relationship Id="rId105" Type="http://schemas.openxmlformats.org/officeDocument/2006/relationships/image" Target="../media/image1097.png"/><Relationship Id="rId126" Type="http://schemas.openxmlformats.org/officeDocument/2006/relationships/customXml" Target="../ink/ink1016.xml"/><Relationship Id="rId147" Type="http://schemas.openxmlformats.org/officeDocument/2006/relationships/image" Target="../media/image1118.png"/><Relationship Id="rId168" Type="http://schemas.openxmlformats.org/officeDocument/2006/relationships/customXml" Target="../ink/ink1037.xml"/><Relationship Id="rId312" Type="http://schemas.openxmlformats.org/officeDocument/2006/relationships/image" Target="../media/image1200.png"/><Relationship Id="rId333" Type="http://schemas.openxmlformats.org/officeDocument/2006/relationships/customXml" Target="../ink/ink1120.xml"/><Relationship Id="rId354" Type="http://schemas.openxmlformats.org/officeDocument/2006/relationships/image" Target="../media/image1221.png"/><Relationship Id="rId51" Type="http://schemas.openxmlformats.org/officeDocument/2006/relationships/image" Target="../media/image1070.png"/><Relationship Id="rId72" Type="http://schemas.openxmlformats.org/officeDocument/2006/relationships/customXml" Target="../ink/ink989.xml"/><Relationship Id="rId93" Type="http://schemas.openxmlformats.org/officeDocument/2006/relationships/image" Target="../media/image1091.png"/><Relationship Id="rId189" Type="http://schemas.openxmlformats.org/officeDocument/2006/relationships/image" Target="../media/image1139.png"/><Relationship Id="rId3" Type="http://schemas.openxmlformats.org/officeDocument/2006/relationships/image" Target="../media/image1046.png"/><Relationship Id="rId214" Type="http://schemas.openxmlformats.org/officeDocument/2006/relationships/customXml" Target="../ink/ink1060.xml"/><Relationship Id="rId235" Type="http://schemas.openxmlformats.org/officeDocument/2006/relationships/image" Target="../media/image1162.png"/><Relationship Id="rId256" Type="http://schemas.openxmlformats.org/officeDocument/2006/relationships/customXml" Target="../ink/ink1081.xml"/><Relationship Id="rId277" Type="http://schemas.openxmlformats.org/officeDocument/2006/relationships/customXml" Target="../ink/ink1092.xml"/><Relationship Id="rId298" Type="http://schemas.openxmlformats.org/officeDocument/2006/relationships/image" Target="../media/image1193.png"/><Relationship Id="rId116" Type="http://schemas.openxmlformats.org/officeDocument/2006/relationships/customXml" Target="../ink/ink1011.xml"/><Relationship Id="rId137" Type="http://schemas.openxmlformats.org/officeDocument/2006/relationships/image" Target="../media/image1113.png"/><Relationship Id="rId158" Type="http://schemas.openxmlformats.org/officeDocument/2006/relationships/customXml" Target="../ink/ink1032.xml"/><Relationship Id="rId302" Type="http://schemas.openxmlformats.org/officeDocument/2006/relationships/image" Target="../media/image1195.png"/><Relationship Id="rId323" Type="http://schemas.openxmlformats.org/officeDocument/2006/relationships/customXml" Target="../ink/ink1115.xml"/><Relationship Id="rId344" Type="http://schemas.openxmlformats.org/officeDocument/2006/relationships/image" Target="../media/image1216.png"/><Relationship Id="rId20" Type="http://schemas.openxmlformats.org/officeDocument/2006/relationships/customXml" Target="../ink/ink963.xml"/><Relationship Id="rId41" Type="http://schemas.openxmlformats.org/officeDocument/2006/relationships/image" Target="../media/image1065.png"/><Relationship Id="rId62" Type="http://schemas.openxmlformats.org/officeDocument/2006/relationships/customXml" Target="../ink/ink984.xml"/><Relationship Id="rId83" Type="http://schemas.openxmlformats.org/officeDocument/2006/relationships/image" Target="../media/image1086.png"/><Relationship Id="rId179" Type="http://schemas.openxmlformats.org/officeDocument/2006/relationships/image" Target="../media/image1134.png"/><Relationship Id="rId365" Type="http://schemas.openxmlformats.org/officeDocument/2006/relationships/customXml" Target="../ink/ink1137.xml"/><Relationship Id="rId190" Type="http://schemas.openxmlformats.org/officeDocument/2006/relationships/customXml" Target="../ink/ink1048.xml"/><Relationship Id="rId204" Type="http://schemas.openxmlformats.org/officeDocument/2006/relationships/customXml" Target="../ink/ink1055.xml"/><Relationship Id="rId225" Type="http://schemas.openxmlformats.org/officeDocument/2006/relationships/image" Target="../media/image1157.png"/><Relationship Id="rId246" Type="http://schemas.openxmlformats.org/officeDocument/2006/relationships/customXml" Target="../ink/ink1076.xml"/><Relationship Id="rId267" Type="http://schemas.openxmlformats.org/officeDocument/2006/relationships/customXml" Target="../ink/ink1087.xml"/><Relationship Id="rId288" Type="http://schemas.openxmlformats.org/officeDocument/2006/relationships/image" Target="../media/image1188.png"/><Relationship Id="rId106" Type="http://schemas.openxmlformats.org/officeDocument/2006/relationships/customXml" Target="../ink/ink1006.xml"/><Relationship Id="rId127" Type="http://schemas.openxmlformats.org/officeDocument/2006/relationships/image" Target="../media/image1108.png"/><Relationship Id="rId313" Type="http://schemas.openxmlformats.org/officeDocument/2006/relationships/customXml" Target="../ink/ink1110.xml"/><Relationship Id="rId10" Type="http://schemas.openxmlformats.org/officeDocument/2006/relationships/customXml" Target="../ink/ink958.xml"/><Relationship Id="rId31" Type="http://schemas.openxmlformats.org/officeDocument/2006/relationships/image" Target="../media/image1060.png"/><Relationship Id="rId52" Type="http://schemas.openxmlformats.org/officeDocument/2006/relationships/customXml" Target="../ink/ink979.xml"/><Relationship Id="rId73" Type="http://schemas.openxmlformats.org/officeDocument/2006/relationships/image" Target="../media/image1081.png"/><Relationship Id="rId94" Type="http://schemas.openxmlformats.org/officeDocument/2006/relationships/customXml" Target="../ink/ink1000.xml"/><Relationship Id="rId148" Type="http://schemas.openxmlformats.org/officeDocument/2006/relationships/customXml" Target="../ink/ink1027.xml"/><Relationship Id="rId169" Type="http://schemas.openxmlformats.org/officeDocument/2006/relationships/image" Target="../media/image1129.png"/><Relationship Id="rId334" Type="http://schemas.openxmlformats.org/officeDocument/2006/relationships/image" Target="../media/image1211.png"/><Relationship Id="rId355" Type="http://schemas.openxmlformats.org/officeDocument/2006/relationships/customXml" Target="../ink/ink1131.xml"/><Relationship Id="rId4" Type="http://schemas.openxmlformats.org/officeDocument/2006/relationships/customXml" Target="../ink/ink955.xml"/><Relationship Id="rId180" Type="http://schemas.openxmlformats.org/officeDocument/2006/relationships/customXml" Target="../ink/ink1043.xml"/><Relationship Id="rId215" Type="http://schemas.openxmlformats.org/officeDocument/2006/relationships/image" Target="../media/image1152.png"/><Relationship Id="rId236" Type="http://schemas.openxmlformats.org/officeDocument/2006/relationships/customXml" Target="../ink/ink1071.xml"/><Relationship Id="rId257" Type="http://schemas.openxmlformats.org/officeDocument/2006/relationships/image" Target="../media/image1173.png"/><Relationship Id="rId278" Type="http://schemas.openxmlformats.org/officeDocument/2006/relationships/image" Target="../media/image1183.png"/><Relationship Id="rId303" Type="http://schemas.openxmlformats.org/officeDocument/2006/relationships/customXml" Target="../ink/ink1105.xml"/><Relationship Id="rId42" Type="http://schemas.openxmlformats.org/officeDocument/2006/relationships/customXml" Target="../ink/ink974.xml"/><Relationship Id="rId84" Type="http://schemas.openxmlformats.org/officeDocument/2006/relationships/customXml" Target="../ink/ink995.xml"/><Relationship Id="rId138" Type="http://schemas.openxmlformats.org/officeDocument/2006/relationships/customXml" Target="../ink/ink1022.xml"/><Relationship Id="rId345" Type="http://schemas.openxmlformats.org/officeDocument/2006/relationships/customXml" Target="../ink/ink1126.xml"/><Relationship Id="rId191" Type="http://schemas.openxmlformats.org/officeDocument/2006/relationships/image" Target="../media/image1140.png"/><Relationship Id="rId205" Type="http://schemas.openxmlformats.org/officeDocument/2006/relationships/image" Target="../media/image1147.png"/><Relationship Id="rId247" Type="http://schemas.openxmlformats.org/officeDocument/2006/relationships/image" Target="../media/image1168.png"/><Relationship Id="rId107" Type="http://schemas.openxmlformats.org/officeDocument/2006/relationships/image" Target="../media/image1098.png"/><Relationship Id="rId289" Type="http://schemas.openxmlformats.org/officeDocument/2006/relationships/customXml" Target="../ink/ink1098.xml"/><Relationship Id="rId11" Type="http://schemas.openxmlformats.org/officeDocument/2006/relationships/image" Target="../media/image1050.png"/><Relationship Id="rId53" Type="http://schemas.openxmlformats.org/officeDocument/2006/relationships/image" Target="../media/image1071.png"/><Relationship Id="rId149" Type="http://schemas.openxmlformats.org/officeDocument/2006/relationships/image" Target="../media/image1119.png"/><Relationship Id="rId314" Type="http://schemas.openxmlformats.org/officeDocument/2006/relationships/image" Target="../media/image1201.png"/><Relationship Id="rId356" Type="http://schemas.openxmlformats.org/officeDocument/2006/relationships/customXml" Target="../ink/ink1132.xml"/><Relationship Id="rId95" Type="http://schemas.openxmlformats.org/officeDocument/2006/relationships/image" Target="../media/image1092.png"/><Relationship Id="rId160" Type="http://schemas.openxmlformats.org/officeDocument/2006/relationships/customXml" Target="../ink/ink1033.xml"/><Relationship Id="rId216" Type="http://schemas.openxmlformats.org/officeDocument/2006/relationships/customXml" Target="../ink/ink1061.xml"/><Relationship Id="rId258" Type="http://schemas.openxmlformats.org/officeDocument/2006/relationships/customXml" Target="../ink/ink1082.xml"/><Relationship Id="rId22" Type="http://schemas.openxmlformats.org/officeDocument/2006/relationships/customXml" Target="../ink/ink964.xml"/><Relationship Id="rId64" Type="http://schemas.openxmlformats.org/officeDocument/2006/relationships/customXml" Target="../ink/ink985.xml"/><Relationship Id="rId118" Type="http://schemas.openxmlformats.org/officeDocument/2006/relationships/customXml" Target="../ink/ink1012.xml"/><Relationship Id="rId325" Type="http://schemas.openxmlformats.org/officeDocument/2006/relationships/customXml" Target="../ink/ink1116.xml"/><Relationship Id="rId171" Type="http://schemas.openxmlformats.org/officeDocument/2006/relationships/image" Target="../media/image1130.png"/><Relationship Id="rId227" Type="http://schemas.openxmlformats.org/officeDocument/2006/relationships/image" Target="../media/image1158.png"/><Relationship Id="rId269" Type="http://schemas.openxmlformats.org/officeDocument/2006/relationships/customXml" Target="../ink/ink1088.xml"/><Relationship Id="rId33" Type="http://schemas.openxmlformats.org/officeDocument/2006/relationships/image" Target="../media/image1061.png"/><Relationship Id="rId129" Type="http://schemas.openxmlformats.org/officeDocument/2006/relationships/image" Target="../media/image1109.png"/><Relationship Id="rId280" Type="http://schemas.openxmlformats.org/officeDocument/2006/relationships/image" Target="../media/image1184.png"/><Relationship Id="rId336" Type="http://schemas.openxmlformats.org/officeDocument/2006/relationships/image" Target="../media/image1212.png"/><Relationship Id="rId75" Type="http://schemas.openxmlformats.org/officeDocument/2006/relationships/image" Target="../media/image1082.png"/><Relationship Id="rId140" Type="http://schemas.openxmlformats.org/officeDocument/2006/relationships/customXml" Target="../ink/ink1023.xml"/><Relationship Id="rId182" Type="http://schemas.openxmlformats.org/officeDocument/2006/relationships/customXml" Target="../ink/ink1044.xml"/><Relationship Id="rId6" Type="http://schemas.openxmlformats.org/officeDocument/2006/relationships/customXml" Target="../ink/ink956.xml"/><Relationship Id="rId238" Type="http://schemas.openxmlformats.org/officeDocument/2006/relationships/customXml" Target="../ink/ink1072.xml"/><Relationship Id="rId291" Type="http://schemas.openxmlformats.org/officeDocument/2006/relationships/customXml" Target="../ink/ink1099.xml"/><Relationship Id="rId305" Type="http://schemas.openxmlformats.org/officeDocument/2006/relationships/customXml" Target="../ink/ink1106.xml"/><Relationship Id="rId347" Type="http://schemas.openxmlformats.org/officeDocument/2006/relationships/customXml" Target="../ink/ink1127.xml"/><Relationship Id="rId44" Type="http://schemas.openxmlformats.org/officeDocument/2006/relationships/customXml" Target="../ink/ink975.xml"/><Relationship Id="rId86" Type="http://schemas.openxmlformats.org/officeDocument/2006/relationships/customXml" Target="../ink/ink996.xml"/><Relationship Id="rId151" Type="http://schemas.openxmlformats.org/officeDocument/2006/relationships/image" Target="../media/image1120.png"/><Relationship Id="rId193" Type="http://schemas.openxmlformats.org/officeDocument/2006/relationships/image" Target="../media/image1141.png"/><Relationship Id="rId207" Type="http://schemas.openxmlformats.org/officeDocument/2006/relationships/image" Target="../media/image1148.png"/><Relationship Id="rId249" Type="http://schemas.openxmlformats.org/officeDocument/2006/relationships/image" Target="../media/image1169.png"/><Relationship Id="rId13" Type="http://schemas.openxmlformats.org/officeDocument/2006/relationships/image" Target="../media/image1051.png"/><Relationship Id="rId109" Type="http://schemas.openxmlformats.org/officeDocument/2006/relationships/image" Target="../media/image1099.png"/><Relationship Id="rId260" Type="http://schemas.openxmlformats.org/officeDocument/2006/relationships/customXml" Target="../ink/ink1083.xml"/><Relationship Id="rId316" Type="http://schemas.openxmlformats.org/officeDocument/2006/relationships/image" Target="../media/image1202.png"/><Relationship Id="rId55" Type="http://schemas.openxmlformats.org/officeDocument/2006/relationships/image" Target="../media/image1072.png"/><Relationship Id="rId97" Type="http://schemas.openxmlformats.org/officeDocument/2006/relationships/image" Target="../media/image1093.png"/><Relationship Id="rId120" Type="http://schemas.openxmlformats.org/officeDocument/2006/relationships/customXml" Target="../ink/ink1013.xml"/><Relationship Id="rId358" Type="http://schemas.openxmlformats.org/officeDocument/2006/relationships/image" Target="../media/image1222.png"/><Relationship Id="rId162" Type="http://schemas.openxmlformats.org/officeDocument/2006/relationships/customXml" Target="../ink/ink1034.xml"/><Relationship Id="rId218" Type="http://schemas.openxmlformats.org/officeDocument/2006/relationships/customXml" Target="../ink/ink1062.xml"/><Relationship Id="rId271" Type="http://schemas.openxmlformats.org/officeDocument/2006/relationships/customXml" Target="../ink/ink1089.xml"/><Relationship Id="rId24" Type="http://schemas.openxmlformats.org/officeDocument/2006/relationships/customXml" Target="../ink/ink965.xml"/><Relationship Id="rId66" Type="http://schemas.openxmlformats.org/officeDocument/2006/relationships/customXml" Target="../ink/ink986.xml"/><Relationship Id="rId131" Type="http://schemas.openxmlformats.org/officeDocument/2006/relationships/image" Target="../media/image1110.png"/><Relationship Id="rId327" Type="http://schemas.openxmlformats.org/officeDocument/2006/relationships/customXml" Target="../ink/ink1117.xml"/><Relationship Id="rId173" Type="http://schemas.openxmlformats.org/officeDocument/2006/relationships/image" Target="../media/image1131.png"/><Relationship Id="rId229" Type="http://schemas.openxmlformats.org/officeDocument/2006/relationships/image" Target="../media/image1159.png"/><Relationship Id="rId240" Type="http://schemas.openxmlformats.org/officeDocument/2006/relationships/customXml" Target="../ink/ink1073.xml"/><Relationship Id="rId35" Type="http://schemas.openxmlformats.org/officeDocument/2006/relationships/image" Target="../media/image1062.png"/><Relationship Id="rId77" Type="http://schemas.openxmlformats.org/officeDocument/2006/relationships/image" Target="../media/image1083.png"/><Relationship Id="rId100" Type="http://schemas.openxmlformats.org/officeDocument/2006/relationships/customXml" Target="../ink/ink1003.xml"/><Relationship Id="rId282" Type="http://schemas.openxmlformats.org/officeDocument/2006/relationships/image" Target="../media/image1185.png"/><Relationship Id="rId338" Type="http://schemas.openxmlformats.org/officeDocument/2006/relationships/image" Target="../media/image1213.png"/><Relationship Id="rId8" Type="http://schemas.openxmlformats.org/officeDocument/2006/relationships/customXml" Target="../ink/ink957.xml"/><Relationship Id="rId142" Type="http://schemas.openxmlformats.org/officeDocument/2006/relationships/customXml" Target="../ink/ink1024.xml"/><Relationship Id="rId184" Type="http://schemas.openxmlformats.org/officeDocument/2006/relationships/customXml" Target="../ink/ink1045.xml"/><Relationship Id="rId251" Type="http://schemas.openxmlformats.org/officeDocument/2006/relationships/image" Target="../media/image1170.png"/><Relationship Id="rId46" Type="http://schemas.openxmlformats.org/officeDocument/2006/relationships/customXml" Target="../ink/ink976.xml"/><Relationship Id="rId293" Type="http://schemas.openxmlformats.org/officeDocument/2006/relationships/customXml" Target="../ink/ink1100.xml"/><Relationship Id="rId307" Type="http://schemas.openxmlformats.org/officeDocument/2006/relationships/customXml" Target="../ink/ink1107.xml"/><Relationship Id="rId349" Type="http://schemas.openxmlformats.org/officeDocument/2006/relationships/customXml" Target="../ink/ink1128.xml"/><Relationship Id="rId88" Type="http://schemas.openxmlformats.org/officeDocument/2006/relationships/customXml" Target="../ink/ink997.xml"/><Relationship Id="rId111" Type="http://schemas.openxmlformats.org/officeDocument/2006/relationships/image" Target="../media/image1100.png"/><Relationship Id="rId153" Type="http://schemas.openxmlformats.org/officeDocument/2006/relationships/image" Target="../media/image1121.png"/><Relationship Id="rId195" Type="http://schemas.openxmlformats.org/officeDocument/2006/relationships/image" Target="../media/image1142.png"/><Relationship Id="rId209" Type="http://schemas.openxmlformats.org/officeDocument/2006/relationships/image" Target="../media/image1149.png"/><Relationship Id="rId360" Type="http://schemas.openxmlformats.org/officeDocument/2006/relationships/image" Target="../media/image12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S-fsPQkmBCc&amp;pp=ygUcc2FwIGJ0cCBsaW1pdCBleGNlZWRlZCBpc3N1ZQ%3D%3D"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17" Type="http://schemas.openxmlformats.org/officeDocument/2006/relationships/customXml" Target="../ink/ink1196.xml"/><Relationship Id="rId21" Type="http://schemas.openxmlformats.org/officeDocument/2006/relationships/image" Target="../media/image1236.png"/><Relationship Id="rId324" Type="http://schemas.openxmlformats.org/officeDocument/2006/relationships/image" Target="../media/image1384.png"/><Relationship Id="rId170" Type="http://schemas.openxmlformats.org/officeDocument/2006/relationships/customXml" Target="../ink/ink1223.xml"/><Relationship Id="rId268" Type="http://schemas.openxmlformats.org/officeDocument/2006/relationships/image" Target="../media/image1357.png"/><Relationship Id="rId475" Type="http://schemas.openxmlformats.org/officeDocument/2006/relationships/customXml" Target="../ink/ink1380.xml"/><Relationship Id="rId32" Type="http://schemas.openxmlformats.org/officeDocument/2006/relationships/customXml" Target="../ink/ink1153.xml"/><Relationship Id="rId74" Type="http://schemas.openxmlformats.org/officeDocument/2006/relationships/customXml" Target="../ink/ink1174.xml"/><Relationship Id="rId128" Type="http://schemas.openxmlformats.org/officeDocument/2006/relationships/image" Target="../media/image1289.png"/><Relationship Id="rId335" Type="http://schemas.openxmlformats.org/officeDocument/2006/relationships/customXml" Target="../ink/ink1308.xml"/><Relationship Id="rId377" Type="http://schemas.openxmlformats.org/officeDocument/2006/relationships/image" Target="../media/image1410.png"/><Relationship Id="rId500" Type="http://schemas.openxmlformats.org/officeDocument/2006/relationships/customXml" Target="../ink/ink1393.xml"/><Relationship Id="rId5" Type="http://schemas.openxmlformats.org/officeDocument/2006/relationships/image" Target="../media/image1228.png"/><Relationship Id="rId181" Type="http://schemas.openxmlformats.org/officeDocument/2006/relationships/image" Target="../media/image1315.png"/><Relationship Id="rId237" Type="http://schemas.openxmlformats.org/officeDocument/2006/relationships/image" Target="../media/image1342.png"/><Relationship Id="rId402" Type="http://schemas.openxmlformats.org/officeDocument/2006/relationships/customXml" Target="../ink/ink1342.xml"/><Relationship Id="rId279" Type="http://schemas.openxmlformats.org/officeDocument/2006/relationships/customXml" Target="../ink/ink1280.xml"/><Relationship Id="rId444" Type="http://schemas.openxmlformats.org/officeDocument/2006/relationships/image" Target="../media/image1443.png"/><Relationship Id="rId486" Type="http://schemas.openxmlformats.org/officeDocument/2006/relationships/image" Target="../media/image1463.png"/><Relationship Id="rId43" Type="http://schemas.openxmlformats.org/officeDocument/2006/relationships/image" Target="../media/image1247.png"/><Relationship Id="rId139" Type="http://schemas.openxmlformats.org/officeDocument/2006/relationships/image" Target="../media/image1294.png"/><Relationship Id="rId290" Type="http://schemas.openxmlformats.org/officeDocument/2006/relationships/image" Target="../media/image1367.png"/><Relationship Id="rId304" Type="http://schemas.openxmlformats.org/officeDocument/2006/relationships/image" Target="../media/image1374.png"/><Relationship Id="rId346" Type="http://schemas.openxmlformats.org/officeDocument/2006/relationships/image" Target="../media/image1395.png"/><Relationship Id="rId388" Type="http://schemas.openxmlformats.org/officeDocument/2006/relationships/customXml" Target="../ink/ink1335.xml"/><Relationship Id="rId511" Type="http://schemas.openxmlformats.org/officeDocument/2006/relationships/image" Target="../media/image1475.png"/><Relationship Id="rId85" Type="http://schemas.openxmlformats.org/officeDocument/2006/relationships/image" Target="../media/image1268.png"/><Relationship Id="rId150" Type="http://schemas.openxmlformats.org/officeDocument/2006/relationships/customXml" Target="../ink/ink1213.xml"/><Relationship Id="rId192" Type="http://schemas.openxmlformats.org/officeDocument/2006/relationships/image" Target="../media/image1320.png"/><Relationship Id="rId206" Type="http://schemas.openxmlformats.org/officeDocument/2006/relationships/image" Target="../media/image1327.png"/><Relationship Id="rId413" Type="http://schemas.openxmlformats.org/officeDocument/2006/relationships/image" Target="../media/image1428.png"/><Relationship Id="rId248" Type="http://schemas.openxmlformats.org/officeDocument/2006/relationships/customXml" Target="../ink/ink1263.xml"/><Relationship Id="rId455" Type="http://schemas.openxmlformats.org/officeDocument/2006/relationships/image" Target="../media/image1448.png"/><Relationship Id="rId497" Type="http://schemas.openxmlformats.org/officeDocument/2006/relationships/customXml" Target="../ink/ink1391.xml"/><Relationship Id="rId12" Type="http://schemas.openxmlformats.org/officeDocument/2006/relationships/customXml" Target="../ink/ink1143.xml"/><Relationship Id="rId108" Type="http://schemas.openxmlformats.org/officeDocument/2006/relationships/image" Target="../media/image1279.png"/><Relationship Id="rId315" Type="http://schemas.openxmlformats.org/officeDocument/2006/relationships/customXml" Target="../ink/ink1298.xml"/><Relationship Id="rId357" Type="http://schemas.openxmlformats.org/officeDocument/2006/relationships/customXml" Target="../ink/ink1319.xml"/><Relationship Id="rId54" Type="http://schemas.openxmlformats.org/officeDocument/2006/relationships/customXml" Target="../ink/ink1164.xml"/><Relationship Id="rId96" Type="http://schemas.openxmlformats.org/officeDocument/2006/relationships/customXml" Target="../ink/ink1185.xml"/><Relationship Id="rId161" Type="http://schemas.openxmlformats.org/officeDocument/2006/relationships/image" Target="../media/image1305.png"/><Relationship Id="rId217" Type="http://schemas.openxmlformats.org/officeDocument/2006/relationships/customXml" Target="../ink/ink1247.xml"/><Relationship Id="rId399" Type="http://schemas.openxmlformats.org/officeDocument/2006/relationships/image" Target="../media/image1421.png"/><Relationship Id="rId259" Type="http://schemas.openxmlformats.org/officeDocument/2006/relationships/image" Target="../media/image1353.png"/><Relationship Id="rId424" Type="http://schemas.openxmlformats.org/officeDocument/2006/relationships/customXml" Target="../ink/ink1353.xml"/><Relationship Id="rId466" Type="http://schemas.openxmlformats.org/officeDocument/2006/relationships/image" Target="../media/image1453.png"/><Relationship Id="rId23" Type="http://schemas.openxmlformats.org/officeDocument/2006/relationships/image" Target="../media/image1237.png"/><Relationship Id="rId119" Type="http://schemas.openxmlformats.org/officeDocument/2006/relationships/customXml" Target="../ink/ink1197.xml"/><Relationship Id="rId270" Type="http://schemas.openxmlformats.org/officeDocument/2006/relationships/customXml" Target="../ink/ink1275.xml"/><Relationship Id="rId326" Type="http://schemas.openxmlformats.org/officeDocument/2006/relationships/image" Target="../media/image1385.png"/><Relationship Id="rId65" Type="http://schemas.openxmlformats.org/officeDocument/2006/relationships/image" Target="../media/image1258.png"/><Relationship Id="rId130" Type="http://schemas.openxmlformats.org/officeDocument/2006/relationships/image" Target="../media/image1290.png"/><Relationship Id="rId368" Type="http://schemas.openxmlformats.org/officeDocument/2006/relationships/customXml" Target="../ink/ink1325.xml"/><Relationship Id="rId172" Type="http://schemas.openxmlformats.org/officeDocument/2006/relationships/customXml" Target="../ink/ink1224.xml"/><Relationship Id="rId228" Type="http://schemas.openxmlformats.org/officeDocument/2006/relationships/image" Target="../media/image1338.png"/><Relationship Id="rId435" Type="http://schemas.openxmlformats.org/officeDocument/2006/relationships/image" Target="../media/image1439.png"/><Relationship Id="rId477" Type="http://schemas.openxmlformats.org/officeDocument/2006/relationships/customXml" Target="../ink/ink1381.xml"/><Relationship Id="rId281" Type="http://schemas.openxmlformats.org/officeDocument/2006/relationships/customXml" Target="../ink/ink1281.xml"/><Relationship Id="rId337" Type="http://schemas.openxmlformats.org/officeDocument/2006/relationships/customXml" Target="../ink/ink1309.xml"/><Relationship Id="rId502" Type="http://schemas.openxmlformats.org/officeDocument/2006/relationships/customXml" Target="../ink/ink1394.xml"/><Relationship Id="rId34" Type="http://schemas.openxmlformats.org/officeDocument/2006/relationships/customXml" Target="../ink/ink1154.xml"/><Relationship Id="rId76" Type="http://schemas.openxmlformats.org/officeDocument/2006/relationships/customXml" Target="../ink/ink1175.xml"/><Relationship Id="rId141" Type="http://schemas.openxmlformats.org/officeDocument/2006/relationships/image" Target="../media/image1295.png"/><Relationship Id="rId379" Type="http://schemas.openxmlformats.org/officeDocument/2006/relationships/image" Target="../media/image1411.png"/><Relationship Id="rId7" Type="http://schemas.openxmlformats.org/officeDocument/2006/relationships/image" Target="../media/image1229.png"/><Relationship Id="rId183" Type="http://schemas.openxmlformats.org/officeDocument/2006/relationships/customXml" Target="../ink/ink1230.xml"/><Relationship Id="rId239" Type="http://schemas.openxmlformats.org/officeDocument/2006/relationships/image" Target="../media/image1343.png"/><Relationship Id="rId390" Type="http://schemas.openxmlformats.org/officeDocument/2006/relationships/customXml" Target="../ink/ink1336.xml"/><Relationship Id="rId404" Type="http://schemas.openxmlformats.org/officeDocument/2006/relationships/customXml" Target="../ink/ink1343.xml"/><Relationship Id="rId446" Type="http://schemas.openxmlformats.org/officeDocument/2006/relationships/image" Target="../media/image1444.png"/><Relationship Id="rId250" Type="http://schemas.openxmlformats.org/officeDocument/2006/relationships/customXml" Target="../ink/ink1264.xml"/><Relationship Id="rId292" Type="http://schemas.openxmlformats.org/officeDocument/2006/relationships/image" Target="../media/image1368.png"/><Relationship Id="rId306" Type="http://schemas.openxmlformats.org/officeDocument/2006/relationships/image" Target="../media/image1375.png"/><Relationship Id="rId488" Type="http://schemas.openxmlformats.org/officeDocument/2006/relationships/image" Target="../media/image1464.png"/><Relationship Id="rId45" Type="http://schemas.openxmlformats.org/officeDocument/2006/relationships/image" Target="../media/image1248.png"/><Relationship Id="rId87" Type="http://schemas.openxmlformats.org/officeDocument/2006/relationships/image" Target="../media/image1269.png"/><Relationship Id="rId110" Type="http://schemas.openxmlformats.org/officeDocument/2006/relationships/image" Target="../media/image1280.png"/><Relationship Id="rId348" Type="http://schemas.openxmlformats.org/officeDocument/2006/relationships/image" Target="../media/image1396.png"/><Relationship Id="rId513" Type="http://schemas.openxmlformats.org/officeDocument/2006/relationships/image" Target="../media/image1476.png"/><Relationship Id="rId152" Type="http://schemas.openxmlformats.org/officeDocument/2006/relationships/customXml" Target="../ink/ink1214.xml"/><Relationship Id="rId194" Type="http://schemas.openxmlformats.org/officeDocument/2006/relationships/image" Target="../media/image1321.png"/><Relationship Id="rId208" Type="http://schemas.openxmlformats.org/officeDocument/2006/relationships/image" Target="../media/image1328.png"/><Relationship Id="rId415" Type="http://schemas.openxmlformats.org/officeDocument/2006/relationships/image" Target="../media/image1429.png"/><Relationship Id="rId457" Type="http://schemas.openxmlformats.org/officeDocument/2006/relationships/image" Target="../media/image1449.png"/><Relationship Id="rId261" Type="http://schemas.openxmlformats.org/officeDocument/2006/relationships/customXml" Target="../ink/ink1270.xml"/><Relationship Id="rId499" Type="http://schemas.openxmlformats.org/officeDocument/2006/relationships/image" Target="../media/image1469.png"/><Relationship Id="rId14" Type="http://schemas.openxmlformats.org/officeDocument/2006/relationships/customXml" Target="../ink/ink1144.xml"/><Relationship Id="rId56" Type="http://schemas.openxmlformats.org/officeDocument/2006/relationships/customXml" Target="../ink/ink1165.xml"/><Relationship Id="rId317" Type="http://schemas.openxmlformats.org/officeDocument/2006/relationships/customXml" Target="../ink/ink1299.xml"/><Relationship Id="rId359" Type="http://schemas.openxmlformats.org/officeDocument/2006/relationships/customXml" Target="../ink/ink1320.xml"/><Relationship Id="rId98" Type="http://schemas.openxmlformats.org/officeDocument/2006/relationships/customXml" Target="../ink/ink1186.xml"/><Relationship Id="rId121" Type="http://schemas.openxmlformats.org/officeDocument/2006/relationships/customXml" Target="../ink/ink1198.xml"/><Relationship Id="rId163" Type="http://schemas.openxmlformats.org/officeDocument/2006/relationships/image" Target="../media/image1306.png"/><Relationship Id="rId219" Type="http://schemas.openxmlformats.org/officeDocument/2006/relationships/customXml" Target="../ink/ink1248.xml"/><Relationship Id="rId370" Type="http://schemas.openxmlformats.org/officeDocument/2006/relationships/customXml" Target="../ink/ink1326.xml"/><Relationship Id="rId426" Type="http://schemas.openxmlformats.org/officeDocument/2006/relationships/customXml" Target="../ink/ink1354.xml"/><Relationship Id="rId230" Type="http://schemas.openxmlformats.org/officeDocument/2006/relationships/image" Target="../media/image1339.png"/><Relationship Id="rId468" Type="http://schemas.openxmlformats.org/officeDocument/2006/relationships/image" Target="../media/image1454.png"/><Relationship Id="rId25" Type="http://schemas.openxmlformats.org/officeDocument/2006/relationships/image" Target="../media/image1238.png"/><Relationship Id="rId67" Type="http://schemas.openxmlformats.org/officeDocument/2006/relationships/image" Target="../media/image1259.png"/><Relationship Id="rId272" Type="http://schemas.openxmlformats.org/officeDocument/2006/relationships/image" Target="../media/image1358.png"/><Relationship Id="rId328" Type="http://schemas.openxmlformats.org/officeDocument/2006/relationships/image" Target="../media/image1386.png"/><Relationship Id="rId132" Type="http://schemas.openxmlformats.org/officeDocument/2006/relationships/image" Target="../media/image1291.png"/><Relationship Id="rId174" Type="http://schemas.openxmlformats.org/officeDocument/2006/relationships/customXml" Target="../ink/ink1225.xml"/><Relationship Id="rId381" Type="http://schemas.openxmlformats.org/officeDocument/2006/relationships/image" Target="../media/image1412.png"/><Relationship Id="rId241" Type="http://schemas.openxmlformats.org/officeDocument/2006/relationships/image" Target="../media/image1344.png"/><Relationship Id="rId437" Type="http://schemas.openxmlformats.org/officeDocument/2006/relationships/image" Target="../media/image1440.png"/><Relationship Id="rId479" Type="http://schemas.openxmlformats.org/officeDocument/2006/relationships/customXml" Target="../ink/ink1382.xml"/><Relationship Id="rId36" Type="http://schemas.openxmlformats.org/officeDocument/2006/relationships/customXml" Target="../ink/ink1155.xml"/><Relationship Id="rId283" Type="http://schemas.openxmlformats.org/officeDocument/2006/relationships/customXml" Target="../ink/ink1282.xml"/><Relationship Id="rId339" Type="http://schemas.openxmlformats.org/officeDocument/2006/relationships/customXml" Target="../ink/ink1310.xml"/><Relationship Id="rId490" Type="http://schemas.openxmlformats.org/officeDocument/2006/relationships/image" Target="../media/image1465.png"/><Relationship Id="rId504" Type="http://schemas.openxmlformats.org/officeDocument/2006/relationships/customXml" Target="../ink/ink1395.xml"/><Relationship Id="rId78" Type="http://schemas.openxmlformats.org/officeDocument/2006/relationships/customXml" Target="../ink/ink1176.xml"/><Relationship Id="rId101" Type="http://schemas.openxmlformats.org/officeDocument/2006/relationships/image" Target="../media/image1276.png"/><Relationship Id="rId143" Type="http://schemas.openxmlformats.org/officeDocument/2006/relationships/image" Target="../media/image1296.png"/><Relationship Id="rId185" Type="http://schemas.openxmlformats.org/officeDocument/2006/relationships/customXml" Target="../ink/ink1231.xml"/><Relationship Id="rId350" Type="http://schemas.openxmlformats.org/officeDocument/2006/relationships/image" Target="../media/image1397.png"/><Relationship Id="rId406" Type="http://schemas.openxmlformats.org/officeDocument/2006/relationships/customXml" Target="../ink/ink1344.xml"/><Relationship Id="rId9" Type="http://schemas.openxmlformats.org/officeDocument/2006/relationships/image" Target="../media/image1230.png"/><Relationship Id="rId210" Type="http://schemas.openxmlformats.org/officeDocument/2006/relationships/image" Target="../media/image1329.png"/><Relationship Id="rId392" Type="http://schemas.openxmlformats.org/officeDocument/2006/relationships/customXml" Target="../ink/ink1337.xml"/><Relationship Id="rId448" Type="http://schemas.openxmlformats.org/officeDocument/2006/relationships/customXml" Target="../ink/ink1366.xml"/><Relationship Id="rId252" Type="http://schemas.openxmlformats.org/officeDocument/2006/relationships/customXml" Target="../ink/ink1265.xml"/><Relationship Id="rId294" Type="http://schemas.openxmlformats.org/officeDocument/2006/relationships/image" Target="../media/image1369.png"/><Relationship Id="rId308" Type="http://schemas.openxmlformats.org/officeDocument/2006/relationships/image" Target="../media/image1376.png"/><Relationship Id="rId515" Type="http://schemas.openxmlformats.org/officeDocument/2006/relationships/image" Target="../media/image1477.png"/><Relationship Id="rId47" Type="http://schemas.openxmlformats.org/officeDocument/2006/relationships/image" Target="../media/image1249.png"/><Relationship Id="rId89" Type="http://schemas.openxmlformats.org/officeDocument/2006/relationships/image" Target="../media/image1270.png"/><Relationship Id="rId112" Type="http://schemas.openxmlformats.org/officeDocument/2006/relationships/image" Target="../media/image1281.png"/><Relationship Id="rId154" Type="http://schemas.openxmlformats.org/officeDocument/2006/relationships/customXml" Target="../ink/ink1215.xml"/><Relationship Id="rId361" Type="http://schemas.openxmlformats.org/officeDocument/2006/relationships/customXml" Target="../ink/ink1321.xml"/><Relationship Id="rId196" Type="http://schemas.openxmlformats.org/officeDocument/2006/relationships/image" Target="../media/image1322.png"/><Relationship Id="rId417" Type="http://schemas.openxmlformats.org/officeDocument/2006/relationships/image" Target="../media/image1430.png"/><Relationship Id="rId459" Type="http://schemas.openxmlformats.org/officeDocument/2006/relationships/image" Target="../media/image1450.png"/><Relationship Id="rId16" Type="http://schemas.openxmlformats.org/officeDocument/2006/relationships/customXml" Target="../ink/ink1145.xml"/><Relationship Id="rId221" Type="http://schemas.openxmlformats.org/officeDocument/2006/relationships/customXml" Target="../ink/ink1249.xml"/><Relationship Id="rId263" Type="http://schemas.openxmlformats.org/officeDocument/2006/relationships/customXml" Target="../ink/ink1271.xml"/><Relationship Id="rId319" Type="http://schemas.openxmlformats.org/officeDocument/2006/relationships/customXml" Target="../ink/ink1300.xml"/><Relationship Id="rId470" Type="http://schemas.openxmlformats.org/officeDocument/2006/relationships/image" Target="../media/image1455.png"/><Relationship Id="rId58" Type="http://schemas.openxmlformats.org/officeDocument/2006/relationships/customXml" Target="../ink/ink1166.xml"/><Relationship Id="rId123" Type="http://schemas.openxmlformats.org/officeDocument/2006/relationships/customXml" Target="../ink/ink1199.xml"/><Relationship Id="rId330" Type="http://schemas.openxmlformats.org/officeDocument/2006/relationships/image" Target="../media/image1387.png"/><Relationship Id="rId165" Type="http://schemas.openxmlformats.org/officeDocument/2006/relationships/image" Target="../media/image1307.png"/><Relationship Id="rId372" Type="http://schemas.openxmlformats.org/officeDocument/2006/relationships/customXml" Target="../ink/ink1327.xml"/><Relationship Id="rId428" Type="http://schemas.openxmlformats.org/officeDocument/2006/relationships/customXml" Target="../ink/ink1355.xml"/><Relationship Id="rId232" Type="http://schemas.openxmlformats.org/officeDocument/2006/relationships/image" Target="../media/image1340.png"/><Relationship Id="rId274" Type="http://schemas.openxmlformats.org/officeDocument/2006/relationships/image" Target="../media/image1359.png"/><Relationship Id="rId481" Type="http://schemas.openxmlformats.org/officeDocument/2006/relationships/customXml" Target="../ink/ink1383.xml"/><Relationship Id="rId27" Type="http://schemas.openxmlformats.org/officeDocument/2006/relationships/image" Target="../media/image1239.png"/><Relationship Id="rId69" Type="http://schemas.openxmlformats.org/officeDocument/2006/relationships/image" Target="../media/image1260.png"/><Relationship Id="rId134" Type="http://schemas.openxmlformats.org/officeDocument/2006/relationships/image" Target="../media/image1292.png"/><Relationship Id="rId80" Type="http://schemas.openxmlformats.org/officeDocument/2006/relationships/customXml" Target="../ink/ink1177.xml"/><Relationship Id="rId176" Type="http://schemas.openxmlformats.org/officeDocument/2006/relationships/customXml" Target="../ink/ink1226.xml"/><Relationship Id="rId341" Type="http://schemas.openxmlformats.org/officeDocument/2006/relationships/customXml" Target="../ink/ink1311.xml"/><Relationship Id="rId383" Type="http://schemas.openxmlformats.org/officeDocument/2006/relationships/image" Target="../media/image1413.png"/><Relationship Id="rId439" Type="http://schemas.openxmlformats.org/officeDocument/2006/relationships/image" Target="../media/image1441.png"/><Relationship Id="rId201" Type="http://schemas.openxmlformats.org/officeDocument/2006/relationships/customXml" Target="../ink/ink1239.xml"/><Relationship Id="rId243" Type="http://schemas.openxmlformats.org/officeDocument/2006/relationships/image" Target="../media/image1345.png"/><Relationship Id="rId285" Type="http://schemas.openxmlformats.org/officeDocument/2006/relationships/customXml" Target="../ink/ink1283.xml"/><Relationship Id="rId450" Type="http://schemas.openxmlformats.org/officeDocument/2006/relationships/customXml" Target="../ink/ink1367.xml"/><Relationship Id="rId506" Type="http://schemas.openxmlformats.org/officeDocument/2006/relationships/customXml" Target="../ink/ink1396.xml"/><Relationship Id="rId38" Type="http://schemas.openxmlformats.org/officeDocument/2006/relationships/customXml" Target="../ink/ink1156.xml"/><Relationship Id="rId103" Type="http://schemas.openxmlformats.org/officeDocument/2006/relationships/image" Target="../media/image1277.png"/><Relationship Id="rId310" Type="http://schemas.openxmlformats.org/officeDocument/2006/relationships/image" Target="../media/image1377.png"/><Relationship Id="rId492" Type="http://schemas.openxmlformats.org/officeDocument/2006/relationships/image" Target="../media/image1466.png"/><Relationship Id="rId91" Type="http://schemas.openxmlformats.org/officeDocument/2006/relationships/image" Target="../media/image1271.png"/><Relationship Id="rId145" Type="http://schemas.openxmlformats.org/officeDocument/2006/relationships/image" Target="../media/image1297.png"/><Relationship Id="rId187" Type="http://schemas.openxmlformats.org/officeDocument/2006/relationships/customXml" Target="../ink/ink1232.xml"/><Relationship Id="rId352" Type="http://schemas.openxmlformats.org/officeDocument/2006/relationships/image" Target="../media/image1398.png"/><Relationship Id="rId394" Type="http://schemas.openxmlformats.org/officeDocument/2006/relationships/customXml" Target="../ink/ink1338.xml"/><Relationship Id="rId408" Type="http://schemas.openxmlformats.org/officeDocument/2006/relationships/customXml" Target="../ink/ink1345.xml"/><Relationship Id="rId212" Type="http://schemas.openxmlformats.org/officeDocument/2006/relationships/image" Target="../media/image1330.png"/><Relationship Id="rId254" Type="http://schemas.openxmlformats.org/officeDocument/2006/relationships/customXml" Target="../ink/ink1266.xml"/><Relationship Id="rId49" Type="http://schemas.openxmlformats.org/officeDocument/2006/relationships/image" Target="../media/image1250.png"/><Relationship Id="rId114" Type="http://schemas.openxmlformats.org/officeDocument/2006/relationships/image" Target="../media/image1282.png"/><Relationship Id="rId296" Type="http://schemas.openxmlformats.org/officeDocument/2006/relationships/image" Target="../media/image1370.png"/><Relationship Id="rId461" Type="http://schemas.openxmlformats.org/officeDocument/2006/relationships/image" Target="../media/image1451.png"/><Relationship Id="rId517" Type="http://schemas.openxmlformats.org/officeDocument/2006/relationships/image" Target="../media/image1478.png"/><Relationship Id="rId60" Type="http://schemas.openxmlformats.org/officeDocument/2006/relationships/customXml" Target="../ink/ink1167.xml"/><Relationship Id="rId156" Type="http://schemas.openxmlformats.org/officeDocument/2006/relationships/customXml" Target="../ink/ink1216.xml"/><Relationship Id="rId198" Type="http://schemas.openxmlformats.org/officeDocument/2006/relationships/image" Target="../media/image1323.png"/><Relationship Id="rId321" Type="http://schemas.openxmlformats.org/officeDocument/2006/relationships/customXml" Target="../ink/ink1301.xml"/><Relationship Id="rId363" Type="http://schemas.openxmlformats.org/officeDocument/2006/relationships/customXml" Target="../ink/ink1322.xml"/><Relationship Id="rId419" Type="http://schemas.openxmlformats.org/officeDocument/2006/relationships/image" Target="../media/image1431.png"/><Relationship Id="rId223" Type="http://schemas.openxmlformats.org/officeDocument/2006/relationships/customXml" Target="../ink/ink1250.xml"/><Relationship Id="rId430" Type="http://schemas.openxmlformats.org/officeDocument/2006/relationships/customXml" Target="../ink/ink1356.xml"/><Relationship Id="rId18" Type="http://schemas.openxmlformats.org/officeDocument/2006/relationships/customXml" Target="../ink/ink1146.xml"/><Relationship Id="rId265" Type="http://schemas.openxmlformats.org/officeDocument/2006/relationships/customXml" Target="../ink/ink1272.xml"/><Relationship Id="rId472" Type="http://schemas.openxmlformats.org/officeDocument/2006/relationships/image" Target="../media/image1456.png"/><Relationship Id="rId125" Type="http://schemas.openxmlformats.org/officeDocument/2006/relationships/customXml" Target="../ink/ink1200.xml"/><Relationship Id="rId167" Type="http://schemas.openxmlformats.org/officeDocument/2006/relationships/image" Target="../media/image1308.png"/><Relationship Id="rId332" Type="http://schemas.openxmlformats.org/officeDocument/2006/relationships/image" Target="../media/image1388.png"/><Relationship Id="rId374" Type="http://schemas.openxmlformats.org/officeDocument/2006/relationships/customXml" Target="../ink/ink1328.xml"/><Relationship Id="rId71" Type="http://schemas.openxmlformats.org/officeDocument/2006/relationships/image" Target="../media/image1261.png"/><Relationship Id="rId234" Type="http://schemas.openxmlformats.org/officeDocument/2006/relationships/image" Target="../media/image1341.png"/><Relationship Id="rId2" Type="http://schemas.openxmlformats.org/officeDocument/2006/relationships/customXml" Target="../ink/ink1138.xml"/><Relationship Id="rId29" Type="http://schemas.openxmlformats.org/officeDocument/2006/relationships/image" Target="../media/image1240.png"/><Relationship Id="rId276" Type="http://schemas.openxmlformats.org/officeDocument/2006/relationships/image" Target="../media/image1360.png"/><Relationship Id="rId441" Type="http://schemas.openxmlformats.org/officeDocument/2006/relationships/customXml" Target="../ink/ink1362.xml"/><Relationship Id="rId483" Type="http://schemas.openxmlformats.org/officeDocument/2006/relationships/customXml" Target="../ink/ink1384.xml"/><Relationship Id="rId40" Type="http://schemas.openxmlformats.org/officeDocument/2006/relationships/customXml" Target="../ink/ink1157.xml"/><Relationship Id="rId136" Type="http://schemas.openxmlformats.org/officeDocument/2006/relationships/customXml" Target="../ink/ink1206.xml"/><Relationship Id="rId178" Type="http://schemas.openxmlformats.org/officeDocument/2006/relationships/customXml" Target="../ink/ink1227.xml"/><Relationship Id="rId301" Type="http://schemas.openxmlformats.org/officeDocument/2006/relationships/customXml" Target="../ink/ink1291.xml"/><Relationship Id="rId343" Type="http://schemas.openxmlformats.org/officeDocument/2006/relationships/customXml" Target="../ink/ink1312.xml"/><Relationship Id="rId82" Type="http://schemas.openxmlformats.org/officeDocument/2006/relationships/customXml" Target="../ink/ink1178.xml"/><Relationship Id="rId203" Type="http://schemas.openxmlformats.org/officeDocument/2006/relationships/customXml" Target="../ink/ink1240.xml"/><Relationship Id="rId385" Type="http://schemas.openxmlformats.org/officeDocument/2006/relationships/image" Target="../media/image1414.png"/><Relationship Id="rId245" Type="http://schemas.openxmlformats.org/officeDocument/2006/relationships/image" Target="../media/image1346.png"/><Relationship Id="rId287" Type="http://schemas.openxmlformats.org/officeDocument/2006/relationships/customXml" Target="../ink/ink1284.xml"/><Relationship Id="rId410" Type="http://schemas.openxmlformats.org/officeDocument/2006/relationships/customXml" Target="../ink/ink1346.xml"/><Relationship Id="rId452" Type="http://schemas.openxmlformats.org/officeDocument/2006/relationships/customXml" Target="../ink/ink1368.xml"/><Relationship Id="rId494" Type="http://schemas.openxmlformats.org/officeDocument/2006/relationships/image" Target="../media/image1467.png"/><Relationship Id="rId508" Type="http://schemas.openxmlformats.org/officeDocument/2006/relationships/customXml" Target="../ink/ink1397.xml"/><Relationship Id="rId105" Type="http://schemas.openxmlformats.org/officeDocument/2006/relationships/customXml" Target="../ink/ink1190.xml"/><Relationship Id="rId147" Type="http://schemas.openxmlformats.org/officeDocument/2006/relationships/image" Target="../media/image1298.png"/><Relationship Id="rId312" Type="http://schemas.openxmlformats.org/officeDocument/2006/relationships/image" Target="../media/image1378.png"/><Relationship Id="rId354" Type="http://schemas.openxmlformats.org/officeDocument/2006/relationships/image" Target="../media/image1399.png"/><Relationship Id="rId51" Type="http://schemas.openxmlformats.org/officeDocument/2006/relationships/image" Target="../media/image1251.png"/><Relationship Id="rId93" Type="http://schemas.openxmlformats.org/officeDocument/2006/relationships/image" Target="../media/image1272.png"/><Relationship Id="rId189" Type="http://schemas.openxmlformats.org/officeDocument/2006/relationships/customXml" Target="../ink/ink1233.xml"/><Relationship Id="rId396" Type="http://schemas.openxmlformats.org/officeDocument/2006/relationships/customXml" Target="../ink/ink1339.xml"/><Relationship Id="rId214" Type="http://schemas.openxmlformats.org/officeDocument/2006/relationships/image" Target="../media/image1331.png"/><Relationship Id="rId256" Type="http://schemas.openxmlformats.org/officeDocument/2006/relationships/customXml" Target="../ink/ink1267.xml"/><Relationship Id="rId298" Type="http://schemas.openxmlformats.org/officeDocument/2006/relationships/image" Target="../media/image1371.png"/><Relationship Id="rId421" Type="http://schemas.openxmlformats.org/officeDocument/2006/relationships/image" Target="../media/image1432.png"/><Relationship Id="rId463" Type="http://schemas.openxmlformats.org/officeDocument/2006/relationships/customXml" Target="../ink/ink1374.xml"/><Relationship Id="rId519" Type="http://schemas.openxmlformats.org/officeDocument/2006/relationships/image" Target="../media/image1479.png"/><Relationship Id="rId116" Type="http://schemas.openxmlformats.org/officeDocument/2006/relationships/image" Target="../media/image1283.png"/><Relationship Id="rId158" Type="http://schemas.openxmlformats.org/officeDocument/2006/relationships/customXml" Target="../ink/ink1217.xml"/><Relationship Id="rId323" Type="http://schemas.openxmlformats.org/officeDocument/2006/relationships/customXml" Target="../ink/ink1302.xml"/><Relationship Id="rId20" Type="http://schemas.openxmlformats.org/officeDocument/2006/relationships/customXml" Target="../ink/ink1147.xml"/><Relationship Id="rId62" Type="http://schemas.openxmlformats.org/officeDocument/2006/relationships/customXml" Target="../ink/ink1168.xml"/><Relationship Id="rId365" Type="http://schemas.openxmlformats.org/officeDocument/2006/relationships/image" Target="../media/image1404.png"/><Relationship Id="rId225" Type="http://schemas.openxmlformats.org/officeDocument/2006/relationships/customXml" Target="../ink/ink1251.xml"/><Relationship Id="rId267" Type="http://schemas.openxmlformats.org/officeDocument/2006/relationships/customXml" Target="../ink/ink1273.xml"/><Relationship Id="rId432" Type="http://schemas.openxmlformats.org/officeDocument/2006/relationships/customXml" Target="../ink/ink1357.xml"/><Relationship Id="rId474" Type="http://schemas.openxmlformats.org/officeDocument/2006/relationships/image" Target="../media/image1457.png"/><Relationship Id="rId127" Type="http://schemas.openxmlformats.org/officeDocument/2006/relationships/customXml" Target="../ink/ink1201.xml"/><Relationship Id="rId31" Type="http://schemas.openxmlformats.org/officeDocument/2006/relationships/image" Target="../media/image1241.png"/><Relationship Id="rId73" Type="http://schemas.openxmlformats.org/officeDocument/2006/relationships/image" Target="../media/image1262.png"/><Relationship Id="rId169" Type="http://schemas.openxmlformats.org/officeDocument/2006/relationships/image" Target="../media/image1309.png"/><Relationship Id="rId334" Type="http://schemas.openxmlformats.org/officeDocument/2006/relationships/image" Target="../media/image1389.png"/><Relationship Id="rId376" Type="http://schemas.openxmlformats.org/officeDocument/2006/relationships/customXml" Target="../ink/ink1329.xml"/><Relationship Id="rId4" Type="http://schemas.openxmlformats.org/officeDocument/2006/relationships/customXml" Target="../ink/ink1139.xml"/><Relationship Id="rId180" Type="http://schemas.openxmlformats.org/officeDocument/2006/relationships/customXml" Target="../ink/ink1228.xml"/><Relationship Id="rId236" Type="http://schemas.openxmlformats.org/officeDocument/2006/relationships/customXml" Target="../ink/ink1257.xml"/><Relationship Id="rId278" Type="http://schemas.openxmlformats.org/officeDocument/2006/relationships/image" Target="../media/image1361.png"/><Relationship Id="rId401" Type="http://schemas.openxmlformats.org/officeDocument/2006/relationships/image" Target="../media/image1422.png"/><Relationship Id="rId443" Type="http://schemas.openxmlformats.org/officeDocument/2006/relationships/customXml" Target="../ink/ink1363.xml"/><Relationship Id="rId303" Type="http://schemas.openxmlformats.org/officeDocument/2006/relationships/customXml" Target="../ink/ink1292.xml"/><Relationship Id="rId485" Type="http://schemas.openxmlformats.org/officeDocument/2006/relationships/customXml" Target="../ink/ink1385.xml"/><Relationship Id="rId42" Type="http://schemas.openxmlformats.org/officeDocument/2006/relationships/customXml" Target="../ink/ink1158.xml"/><Relationship Id="rId84" Type="http://schemas.openxmlformats.org/officeDocument/2006/relationships/customXml" Target="../ink/ink1179.xml"/><Relationship Id="rId138" Type="http://schemas.openxmlformats.org/officeDocument/2006/relationships/customXml" Target="../ink/ink1207.xml"/><Relationship Id="rId345" Type="http://schemas.openxmlformats.org/officeDocument/2006/relationships/customXml" Target="../ink/ink1313.xml"/><Relationship Id="rId387" Type="http://schemas.openxmlformats.org/officeDocument/2006/relationships/image" Target="../media/image1415.png"/><Relationship Id="rId510" Type="http://schemas.openxmlformats.org/officeDocument/2006/relationships/customXml" Target="../ink/ink1398.xml"/><Relationship Id="rId191" Type="http://schemas.openxmlformats.org/officeDocument/2006/relationships/customXml" Target="../ink/ink1234.xml"/><Relationship Id="rId205" Type="http://schemas.openxmlformats.org/officeDocument/2006/relationships/customXml" Target="../ink/ink1241.xml"/><Relationship Id="rId247" Type="http://schemas.openxmlformats.org/officeDocument/2006/relationships/image" Target="../media/image1347.png"/><Relationship Id="rId412" Type="http://schemas.openxmlformats.org/officeDocument/2006/relationships/customXml" Target="../ink/ink1347.xml"/><Relationship Id="rId107" Type="http://schemas.openxmlformats.org/officeDocument/2006/relationships/customXml" Target="../ink/ink1191.xml"/><Relationship Id="rId289" Type="http://schemas.openxmlformats.org/officeDocument/2006/relationships/customXml" Target="../ink/ink1285.xml"/><Relationship Id="rId454" Type="http://schemas.openxmlformats.org/officeDocument/2006/relationships/customXml" Target="../ink/ink1369.xml"/><Relationship Id="rId496" Type="http://schemas.openxmlformats.org/officeDocument/2006/relationships/image" Target="../media/image1468.png"/><Relationship Id="rId11" Type="http://schemas.openxmlformats.org/officeDocument/2006/relationships/image" Target="../media/image1231.png"/><Relationship Id="rId53" Type="http://schemas.openxmlformats.org/officeDocument/2006/relationships/image" Target="../media/image1252.png"/><Relationship Id="rId149" Type="http://schemas.openxmlformats.org/officeDocument/2006/relationships/image" Target="../media/image1299.png"/><Relationship Id="rId314" Type="http://schemas.openxmlformats.org/officeDocument/2006/relationships/image" Target="../media/image1379.png"/><Relationship Id="rId356" Type="http://schemas.openxmlformats.org/officeDocument/2006/relationships/image" Target="../media/image1400.png"/><Relationship Id="rId398" Type="http://schemas.openxmlformats.org/officeDocument/2006/relationships/customXml" Target="../ink/ink1340.xml"/><Relationship Id="rId521" Type="http://schemas.openxmlformats.org/officeDocument/2006/relationships/image" Target="../media/image1480.png"/><Relationship Id="rId95" Type="http://schemas.openxmlformats.org/officeDocument/2006/relationships/image" Target="../media/image1273.png"/><Relationship Id="rId160" Type="http://schemas.openxmlformats.org/officeDocument/2006/relationships/customXml" Target="../ink/ink1218.xml"/><Relationship Id="rId216" Type="http://schemas.openxmlformats.org/officeDocument/2006/relationships/image" Target="../media/image1332.png"/><Relationship Id="rId423" Type="http://schemas.openxmlformats.org/officeDocument/2006/relationships/image" Target="../media/image1433.png"/><Relationship Id="rId258" Type="http://schemas.openxmlformats.org/officeDocument/2006/relationships/customXml" Target="../ink/ink1268.xml"/><Relationship Id="rId465" Type="http://schemas.openxmlformats.org/officeDocument/2006/relationships/customXml" Target="../ink/ink1375.xml"/><Relationship Id="rId22" Type="http://schemas.openxmlformats.org/officeDocument/2006/relationships/customXml" Target="../ink/ink1148.xml"/><Relationship Id="rId64" Type="http://schemas.openxmlformats.org/officeDocument/2006/relationships/customXml" Target="../ink/ink1169.xml"/><Relationship Id="rId118" Type="http://schemas.openxmlformats.org/officeDocument/2006/relationships/image" Target="../media/image1284.png"/><Relationship Id="rId325" Type="http://schemas.openxmlformats.org/officeDocument/2006/relationships/customXml" Target="../ink/ink1303.xml"/><Relationship Id="rId367" Type="http://schemas.openxmlformats.org/officeDocument/2006/relationships/image" Target="../media/image1405.png"/><Relationship Id="rId171" Type="http://schemas.openxmlformats.org/officeDocument/2006/relationships/image" Target="../media/image1310.png"/><Relationship Id="rId227" Type="http://schemas.openxmlformats.org/officeDocument/2006/relationships/customXml" Target="../ink/ink1252.xml"/><Relationship Id="rId269" Type="http://schemas.openxmlformats.org/officeDocument/2006/relationships/customXml" Target="../ink/ink1274.xml"/><Relationship Id="rId434" Type="http://schemas.openxmlformats.org/officeDocument/2006/relationships/customXml" Target="../ink/ink1358.xml"/><Relationship Id="rId476" Type="http://schemas.openxmlformats.org/officeDocument/2006/relationships/image" Target="../media/image1458.png"/><Relationship Id="rId33" Type="http://schemas.openxmlformats.org/officeDocument/2006/relationships/image" Target="../media/image1242.png"/><Relationship Id="rId129" Type="http://schemas.openxmlformats.org/officeDocument/2006/relationships/customXml" Target="../ink/ink1202.xml"/><Relationship Id="rId280" Type="http://schemas.openxmlformats.org/officeDocument/2006/relationships/image" Target="../media/image1362.png"/><Relationship Id="rId336" Type="http://schemas.openxmlformats.org/officeDocument/2006/relationships/image" Target="../media/image1390.png"/><Relationship Id="rId501" Type="http://schemas.openxmlformats.org/officeDocument/2006/relationships/image" Target="../media/image1470.png"/><Relationship Id="rId75" Type="http://schemas.openxmlformats.org/officeDocument/2006/relationships/image" Target="../media/image1263.png"/><Relationship Id="rId140" Type="http://schemas.openxmlformats.org/officeDocument/2006/relationships/customXml" Target="../ink/ink1208.xml"/><Relationship Id="rId182" Type="http://schemas.openxmlformats.org/officeDocument/2006/relationships/customXml" Target="../ink/ink1229.xml"/><Relationship Id="rId378" Type="http://schemas.openxmlformats.org/officeDocument/2006/relationships/customXml" Target="../ink/ink1330.xml"/><Relationship Id="rId403" Type="http://schemas.openxmlformats.org/officeDocument/2006/relationships/image" Target="../media/image1423.png"/><Relationship Id="rId6" Type="http://schemas.openxmlformats.org/officeDocument/2006/relationships/customXml" Target="../ink/ink1140.xml"/><Relationship Id="rId238" Type="http://schemas.openxmlformats.org/officeDocument/2006/relationships/customXml" Target="../ink/ink1258.xml"/><Relationship Id="rId445" Type="http://schemas.openxmlformats.org/officeDocument/2006/relationships/customXml" Target="../ink/ink1364.xml"/><Relationship Id="rId487" Type="http://schemas.openxmlformats.org/officeDocument/2006/relationships/customXml" Target="../ink/ink1386.xml"/><Relationship Id="rId291" Type="http://schemas.openxmlformats.org/officeDocument/2006/relationships/customXml" Target="../ink/ink1286.xml"/><Relationship Id="rId305" Type="http://schemas.openxmlformats.org/officeDocument/2006/relationships/customXml" Target="../ink/ink1293.xml"/><Relationship Id="rId347" Type="http://schemas.openxmlformats.org/officeDocument/2006/relationships/customXml" Target="../ink/ink1314.xml"/><Relationship Id="rId512" Type="http://schemas.openxmlformats.org/officeDocument/2006/relationships/customXml" Target="../ink/ink1399.xml"/><Relationship Id="rId44" Type="http://schemas.openxmlformats.org/officeDocument/2006/relationships/customXml" Target="../ink/ink1159.xml"/><Relationship Id="rId86" Type="http://schemas.openxmlformats.org/officeDocument/2006/relationships/customXml" Target="../ink/ink1180.xml"/><Relationship Id="rId151" Type="http://schemas.openxmlformats.org/officeDocument/2006/relationships/image" Target="../media/image1300.png"/><Relationship Id="rId389" Type="http://schemas.openxmlformats.org/officeDocument/2006/relationships/image" Target="../media/image1416.png"/><Relationship Id="rId193" Type="http://schemas.openxmlformats.org/officeDocument/2006/relationships/customXml" Target="../ink/ink1235.xml"/><Relationship Id="rId207" Type="http://schemas.openxmlformats.org/officeDocument/2006/relationships/customXml" Target="../ink/ink1242.xml"/><Relationship Id="rId249" Type="http://schemas.openxmlformats.org/officeDocument/2006/relationships/image" Target="../media/image1348.png"/><Relationship Id="rId414" Type="http://schemas.openxmlformats.org/officeDocument/2006/relationships/customXml" Target="../ink/ink1348.xml"/><Relationship Id="rId456" Type="http://schemas.openxmlformats.org/officeDocument/2006/relationships/customXml" Target="../ink/ink1370.xml"/><Relationship Id="rId498" Type="http://schemas.openxmlformats.org/officeDocument/2006/relationships/customXml" Target="../ink/ink1392.xml"/><Relationship Id="rId13" Type="http://schemas.openxmlformats.org/officeDocument/2006/relationships/image" Target="../media/image1232.png"/><Relationship Id="rId109" Type="http://schemas.openxmlformats.org/officeDocument/2006/relationships/customXml" Target="../ink/ink1192.xml"/><Relationship Id="rId260" Type="http://schemas.openxmlformats.org/officeDocument/2006/relationships/customXml" Target="../ink/ink1269.xml"/><Relationship Id="rId316" Type="http://schemas.openxmlformats.org/officeDocument/2006/relationships/image" Target="../media/image1380.png"/><Relationship Id="rId55" Type="http://schemas.openxmlformats.org/officeDocument/2006/relationships/image" Target="../media/image1253.png"/><Relationship Id="rId97" Type="http://schemas.openxmlformats.org/officeDocument/2006/relationships/image" Target="../media/image1274.png"/><Relationship Id="rId120" Type="http://schemas.openxmlformats.org/officeDocument/2006/relationships/image" Target="../media/image1285.png"/><Relationship Id="rId358" Type="http://schemas.openxmlformats.org/officeDocument/2006/relationships/image" Target="../media/image1401.png"/><Relationship Id="rId162" Type="http://schemas.openxmlformats.org/officeDocument/2006/relationships/customXml" Target="../ink/ink1219.xml"/><Relationship Id="rId218" Type="http://schemas.openxmlformats.org/officeDocument/2006/relationships/image" Target="../media/image1333.png"/><Relationship Id="rId425" Type="http://schemas.openxmlformats.org/officeDocument/2006/relationships/image" Target="../media/image1434.png"/><Relationship Id="rId467" Type="http://schemas.openxmlformats.org/officeDocument/2006/relationships/customXml" Target="../ink/ink1376.xml"/><Relationship Id="rId271" Type="http://schemas.openxmlformats.org/officeDocument/2006/relationships/customXml" Target="../ink/ink1276.xml"/><Relationship Id="rId24" Type="http://schemas.openxmlformats.org/officeDocument/2006/relationships/customXml" Target="../ink/ink1149.xml"/><Relationship Id="rId66" Type="http://schemas.openxmlformats.org/officeDocument/2006/relationships/customXml" Target="../ink/ink1170.xml"/><Relationship Id="rId131" Type="http://schemas.openxmlformats.org/officeDocument/2006/relationships/customXml" Target="../ink/ink1203.xml"/><Relationship Id="rId327" Type="http://schemas.openxmlformats.org/officeDocument/2006/relationships/customXml" Target="../ink/ink1304.xml"/><Relationship Id="rId369" Type="http://schemas.openxmlformats.org/officeDocument/2006/relationships/image" Target="../media/image1406.png"/><Relationship Id="rId173" Type="http://schemas.openxmlformats.org/officeDocument/2006/relationships/image" Target="../media/image1311.png"/><Relationship Id="rId229" Type="http://schemas.openxmlformats.org/officeDocument/2006/relationships/customXml" Target="../ink/ink1253.xml"/><Relationship Id="rId380" Type="http://schemas.openxmlformats.org/officeDocument/2006/relationships/customXml" Target="../ink/ink1331.xml"/><Relationship Id="rId436" Type="http://schemas.openxmlformats.org/officeDocument/2006/relationships/customXml" Target="../ink/ink1359.xml"/><Relationship Id="rId240" Type="http://schemas.openxmlformats.org/officeDocument/2006/relationships/customXml" Target="../ink/ink1259.xml"/><Relationship Id="rId478" Type="http://schemas.openxmlformats.org/officeDocument/2006/relationships/image" Target="../media/image1459.png"/><Relationship Id="rId35" Type="http://schemas.openxmlformats.org/officeDocument/2006/relationships/image" Target="../media/image1243.png"/><Relationship Id="rId77" Type="http://schemas.openxmlformats.org/officeDocument/2006/relationships/image" Target="../media/image1264.png"/><Relationship Id="rId100" Type="http://schemas.openxmlformats.org/officeDocument/2006/relationships/customXml" Target="../ink/ink1187.xml"/><Relationship Id="rId282" Type="http://schemas.openxmlformats.org/officeDocument/2006/relationships/image" Target="../media/image1363.png"/><Relationship Id="rId338" Type="http://schemas.openxmlformats.org/officeDocument/2006/relationships/image" Target="../media/image1391.png"/><Relationship Id="rId503" Type="http://schemas.openxmlformats.org/officeDocument/2006/relationships/image" Target="../media/image1471.png"/><Relationship Id="rId8" Type="http://schemas.openxmlformats.org/officeDocument/2006/relationships/customXml" Target="../ink/ink1141.xml"/><Relationship Id="rId142" Type="http://schemas.openxmlformats.org/officeDocument/2006/relationships/customXml" Target="../ink/ink1209.xml"/><Relationship Id="rId184" Type="http://schemas.openxmlformats.org/officeDocument/2006/relationships/image" Target="../media/image1316.png"/><Relationship Id="rId391" Type="http://schemas.openxmlformats.org/officeDocument/2006/relationships/image" Target="../media/image1417.png"/><Relationship Id="rId405" Type="http://schemas.openxmlformats.org/officeDocument/2006/relationships/image" Target="../media/image1424.png"/><Relationship Id="rId447" Type="http://schemas.openxmlformats.org/officeDocument/2006/relationships/customXml" Target="../ink/ink1365.xml"/><Relationship Id="rId251" Type="http://schemas.openxmlformats.org/officeDocument/2006/relationships/image" Target="../media/image1349.png"/><Relationship Id="rId489" Type="http://schemas.openxmlformats.org/officeDocument/2006/relationships/customXml" Target="../ink/ink1387.xml"/><Relationship Id="rId46" Type="http://schemas.openxmlformats.org/officeDocument/2006/relationships/customXml" Target="../ink/ink1160.xml"/><Relationship Id="rId293" Type="http://schemas.openxmlformats.org/officeDocument/2006/relationships/customXml" Target="../ink/ink1287.xml"/><Relationship Id="rId307" Type="http://schemas.openxmlformats.org/officeDocument/2006/relationships/customXml" Target="../ink/ink1294.xml"/><Relationship Id="rId349" Type="http://schemas.openxmlformats.org/officeDocument/2006/relationships/customXml" Target="../ink/ink1315.xml"/><Relationship Id="rId514" Type="http://schemas.openxmlformats.org/officeDocument/2006/relationships/customXml" Target="../ink/ink1400.xml"/><Relationship Id="rId88" Type="http://schemas.openxmlformats.org/officeDocument/2006/relationships/customXml" Target="../ink/ink1181.xml"/><Relationship Id="rId111" Type="http://schemas.openxmlformats.org/officeDocument/2006/relationships/customXml" Target="../ink/ink1193.xml"/><Relationship Id="rId153" Type="http://schemas.openxmlformats.org/officeDocument/2006/relationships/image" Target="../media/image1301.png"/><Relationship Id="rId195" Type="http://schemas.openxmlformats.org/officeDocument/2006/relationships/customXml" Target="../ink/ink1236.xml"/><Relationship Id="rId209" Type="http://schemas.openxmlformats.org/officeDocument/2006/relationships/customXml" Target="../ink/ink1243.xml"/><Relationship Id="rId360" Type="http://schemas.openxmlformats.org/officeDocument/2006/relationships/image" Target="../media/image1402.png"/><Relationship Id="rId416" Type="http://schemas.openxmlformats.org/officeDocument/2006/relationships/customXml" Target="../ink/ink1349.xml"/><Relationship Id="rId220" Type="http://schemas.openxmlformats.org/officeDocument/2006/relationships/image" Target="../media/image1334.png"/><Relationship Id="rId458" Type="http://schemas.openxmlformats.org/officeDocument/2006/relationships/customXml" Target="../ink/ink1371.xml"/><Relationship Id="rId15" Type="http://schemas.openxmlformats.org/officeDocument/2006/relationships/image" Target="../media/image1233.png"/><Relationship Id="rId57" Type="http://schemas.openxmlformats.org/officeDocument/2006/relationships/image" Target="../media/image1254.png"/><Relationship Id="rId262" Type="http://schemas.openxmlformats.org/officeDocument/2006/relationships/image" Target="../media/image1354.png"/><Relationship Id="rId318" Type="http://schemas.openxmlformats.org/officeDocument/2006/relationships/image" Target="../media/image1381.png"/><Relationship Id="rId99" Type="http://schemas.openxmlformats.org/officeDocument/2006/relationships/image" Target="../media/image1275.png"/><Relationship Id="rId122" Type="http://schemas.openxmlformats.org/officeDocument/2006/relationships/image" Target="../media/image1286.png"/><Relationship Id="rId164" Type="http://schemas.openxmlformats.org/officeDocument/2006/relationships/customXml" Target="../ink/ink1220.xml"/><Relationship Id="rId371" Type="http://schemas.openxmlformats.org/officeDocument/2006/relationships/image" Target="../media/image1407.png"/><Relationship Id="rId427" Type="http://schemas.openxmlformats.org/officeDocument/2006/relationships/image" Target="../media/image1435.png"/><Relationship Id="rId469" Type="http://schemas.openxmlformats.org/officeDocument/2006/relationships/customXml" Target="../ink/ink1377.xml"/><Relationship Id="rId26" Type="http://schemas.openxmlformats.org/officeDocument/2006/relationships/customXml" Target="../ink/ink1150.xml"/><Relationship Id="rId231" Type="http://schemas.openxmlformats.org/officeDocument/2006/relationships/customXml" Target="../ink/ink1254.xml"/><Relationship Id="rId273" Type="http://schemas.openxmlformats.org/officeDocument/2006/relationships/customXml" Target="../ink/ink1277.xml"/><Relationship Id="rId329" Type="http://schemas.openxmlformats.org/officeDocument/2006/relationships/customXml" Target="../ink/ink1305.xml"/><Relationship Id="rId480" Type="http://schemas.openxmlformats.org/officeDocument/2006/relationships/image" Target="../media/image1460.png"/><Relationship Id="rId68" Type="http://schemas.openxmlformats.org/officeDocument/2006/relationships/customXml" Target="../ink/ink1171.xml"/><Relationship Id="rId133" Type="http://schemas.openxmlformats.org/officeDocument/2006/relationships/customXml" Target="../ink/ink1204.xml"/><Relationship Id="rId175" Type="http://schemas.openxmlformats.org/officeDocument/2006/relationships/image" Target="../media/image1312.png"/><Relationship Id="rId340" Type="http://schemas.openxmlformats.org/officeDocument/2006/relationships/image" Target="../media/image1392.png"/><Relationship Id="rId200" Type="http://schemas.openxmlformats.org/officeDocument/2006/relationships/image" Target="../media/image1324.png"/><Relationship Id="rId382" Type="http://schemas.openxmlformats.org/officeDocument/2006/relationships/customXml" Target="../ink/ink1332.xml"/><Relationship Id="rId438" Type="http://schemas.openxmlformats.org/officeDocument/2006/relationships/customXml" Target="../ink/ink1360.xml"/><Relationship Id="rId242" Type="http://schemas.openxmlformats.org/officeDocument/2006/relationships/customXml" Target="../ink/ink1260.xml"/><Relationship Id="rId284" Type="http://schemas.openxmlformats.org/officeDocument/2006/relationships/image" Target="../media/image1364.png"/><Relationship Id="rId491" Type="http://schemas.openxmlformats.org/officeDocument/2006/relationships/customXml" Target="../ink/ink1388.xml"/><Relationship Id="rId505" Type="http://schemas.openxmlformats.org/officeDocument/2006/relationships/image" Target="../media/image1472.png"/><Relationship Id="rId37" Type="http://schemas.openxmlformats.org/officeDocument/2006/relationships/image" Target="../media/image1244.png"/><Relationship Id="rId79" Type="http://schemas.openxmlformats.org/officeDocument/2006/relationships/image" Target="../media/image1265.png"/><Relationship Id="rId102" Type="http://schemas.openxmlformats.org/officeDocument/2006/relationships/customXml" Target="../ink/ink1188.xml"/><Relationship Id="rId144" Type="http://schemas.openxmlformats.org/officeDocument/2006/relationships/customXml" Target="../ink/ink1210.xml"/><Relationship Id="rId90" Type="http://schemas.openxmlformats.org/officeDocument/2006/relationships/customXml" Target="../ink/ink1182.xml"/><Relationship Id="rId186" Type="http://schemas.openxmlformats.org/officeDocument/2006/relationships/image" Target="../media/image1317.png"/><Relationship Id="rId351" Type="http://schemas.openxmlformats.org/officeDocument/2006/relationships/customXml" Target="../ink/ink1316.xml"/><Relationship Id="rId393" Type="http://schemas.openxmlformats.org/officeDocument/2006/relationships/image" Target="../media/image1418.png"/><Relationship Id="rId407" Type="http://schemas.openxmlformats.org/officeDocument/2006/relationships/image" Target="../media/image1425.png"/><Relationship Id="rId449" Type="http://schemas.openxmlformats.org/officeDocument/2006/relationships/image" Target="../media/image1445.png"/><Relationship Id="rId211" Type="http://schemas.openxmlformats.org/officeDocument/2006/relationships/customXml" Target="../ink/ink1244.xml"/><Relationship Id="rId253" Type="http://schemas.openxmlformats.org/officeDocument/2006/relationships/image" Target="../media/image1350.png"/><Relationship Id="rId295" Type="http://schemas.openxmlformats.org/officeDocument/2006/relationships/customXml" Target="../ink/ink1288.xml"/><Relationship Id="rId309" Type="http://schemas.openxmlformats.org/officeDocument/2006/relationships/customXml" Target="../ink/ink1295.xml"/><Relationship Id="rId460" Type="http://schemas.openxmlformats.org/officeDocument/2006/relationships/customXml" Target="../ink/ink1372.xml"/><Relationship Id="rId516" Type="http://schemas.openxmlformats.org/officeDocument/2006/relationships/customXml" Target="../ink/ink1401.xml"/><Relationship Id="rId48" Type="http://schemas.openxmlformats.org/officeDocument/2006/relationships/customXml" Target="../ink/ink1161.xml"/><Relationship Id="rId113" Type="http://schemas.openxmlformats.org/officeDocument/2006/relationships/customXml" Target="../ink/ink1194.xml"/><Relationship Id="rId320" Type="http://schemas.openxmlformats.org/officeDocument/2006/relationships/image" Target="../media/image1382.png"/><Relationship Id="rId155" Type="http://schemas.openxmlformats.org/officeDocument/2006/relationships/image" Target="../media/image1302.png"/><Relationship Id="rId197" Type="http://schemas.openxmlformats.org/officeDocument/2006/relationships/customXml" Target="../ink/ink1237.xml"/><Relationship Id="rId362" Type="http://schemas.openxmlformats.org/officeDocument/2006/relationships/image" Target="../media/image1403.png"/><Relationship Id="rId418" Type="http://schemas.openxmlformats.org/officeDocument/2006/relationships/customXml" Target="../ink/ink1350.xml"/><Relationship Id="rId222" Type="http://schemas.openxmlformats.org/officeDocument/2006/relationships/image" Target="../media/image1335.png"/><Relationship Id="rId264" Type="http://schemas.openxmlformats.org/officeDocument/2006/relationships/image" Target="../media/image1355.png"/><Relationship Id="rId471" Type="http://schemas.openxmlformats.org/officeDocument/2006/relationships/customXml" Target="../ink/ink1378.xml"/><Relationship Id="rId17" Type="http://schemas.openxmlformats.org/officeDocument/2006/relationships/image" Target="../media/image1234.png"/><Relationship Id="rId59" Type="http://schemas.openxmlformats.org/officeDocument/2006/relationships/image" Target="../media/image1255.png"/><Relationship Id="rId124" Type="http://schemas.openxmlformats.org/officeDocument/2006/relationships/image" Target="../media/image1287.png"/><Relationship Id="rId70" Type="http://schemas.openxmlformats.org/officeDocument/2006/relationships/customXml" Target="../ink/ink1172.xml"/><Relationship Id="rId166" Type="http://schemas.openxmlformats.org/officeDocument/2006/relationships/customXml" Target="../ink/ink1221.xml"/><Relationship Id="rId331" Type="http://schemas.openxmlformats.org/officeDocument/2006/relationships/customXml" Target="../ink/ink1306.xml"/><Relationship Id="rId373" Type="http://schemas.openxmlformats.org/officeDocument/2006/relationships/image" Target="../media/image1408.png"/><Relationship Id="rId429" Type="http://schemas.openxmlformats.org/officeDocument/2006/relationships/image" Target="../media/image1436.png"/><Relationship Id="rId1" Type="http://schemas.openxmlformats.org/officeDocument/2006/relationships/slideLayout" Target="../slideLayouts/slideLayout7.xml"/><Relationship Id="rId233" Type="http://schemas.openxmlformats.org/officeDocument/2006/relationships/customXml" Target="../ink/ink1255.xml"/><Relationship Id="rId440" Type="http://schemas.openxmlformats.org/officeDocument/2006/relationships/customXml" Target="../ink/ink1361.xml"/><Relationship Id="rId28" Type="http://schemas.openxmlformats.org/officeDocument/2006/relationships/customXml" Target="../ink/ink1151.xml"/><Relationship Id="rId275" Type="http://schemas.openxmlformats.org/officeDocument/2006/relationships/customXml" Target="../ink/ink1278.xml"/><Relationship Id="rId300" Type="http://schemas.openxmlformats.org/officeDocument/2006/relationships/image" Target="../media/image1372.png"/><Relationship Id="rId482" Type="http://schemas.openxmlformats.org/officeDocument/2006/relationships/image" Target="../media/image1461.png"/><Relationship Id="rId81" Type="http://schemas.openxmlformats.org/officeDocument/2006/relationships/image" Target="../media/image1266.png"/><Relationship Id="rId135" Type="http://schemas.openxmlformats.org/officeDocument/2006/relationships/customXml" Target="../ink/ink1205.xml"/><Relationship Id="rId177" Type="http://schemas.openxmlformats.org/officeDocument/2006/relationships/image" Target="../media/image1313.png"/><Relationship Id="rId342" Type="http://schemas.openxmlformats.org/officeDocument/2006/relationships/image" Target="../media/image1393.png"/><Relationship Id="rId384" Type="http://schemas.openxmlformats.org/officeDocument/2006/relationships/customXml" Target="../ink/ink1333.xml"/><Relationship Id="rId202" Type="http://schemas.openxmlformats.org/officeDocument/2006/relationships/image" Target="../media/image1325.png"/><Relationship Id="rId244" Type="http://schemas.openxmlformats.org/officeDocument/2006/relationships/customXml" Target="../ink/ink1261.xml"/><Relationship Id="rId39" Type="http://schemas.openxmlformats.org/officeDocument/2006/relationships/image" Target="../media/image1245.png"/><Relationship Id="rId286" Type="http://schemas.openxmlformats.org/officeDocument/2006/relationships/image" Target="../media/image1365.png"/><Relationship Id="rId451" Type="http://schemas.openxmlformats.org/officeDocument/2006/relationships/image" Target="../media/image1446.png"/><Relationship Id="rId493" Type="http://schemas.openxmlformats.org/officeDocument/2006/relationships/customXml" Target="../ink/ink1389.xml"/><Relationship Id="rId507" Type="http://schemas.openxmlformats.org/officeDocument/2006/relationships/image" Target="../media/image1473.png"/><Relationship Id="rId50" Type="http://schemas.openxmlformats.org/officeDocument/2006/relationships/customXml" Target="../ink/ink1162.xml"/><Relationship Id="rId104" Type="http://schemas.openxmlformats.org/officeDocument/2006/relationships/customXml" Target="../ink/ink1189.xml"/><Relationship Id="rId146" Type="http://schemas.openxmlformats.org/officeDocument/2006/relationships/customXml" Target="../ink/ink1211.xml"/><Relationship Id="rId188" Type="http://schemas.openxmlformats.org/officeDocument/2006/relationships/image" Target="../media/image1318.png"/><Relationship Id="rId311" Type="http://schemas.openxmlformats.org/officeDocument/2006/relationships/customXml" Target="../ink/ink1296.xml"/><Relationship Id="rId353" Type="http://schemas.openxmlformats.org/officeDocument/2006/relationships/customXml" Target="../ink/ink1317.xml"/><Relationship Id="rId395" Type="http://schemas.openxmlformats.org/officeDocument/2006/relationships/image" Target="../media/image1419.png"/><Relationship Id="rId409" Type="http://schemas.openxmlformats.org/officeDocument/2006/relationships/image" Target="../media/image1426.png"/><Relationship Id="rId92" Type="http://schemas.openxmlformats.org/officeDocument/2006/relationships/customXml" Target="../ink/ink1183.xml"/><Relationship Id="rId213" Type="http://schemas.openxmlformats.org/officeDocument/2006/relationships/customXml" Target="../ink/ink1245.xml"/><Relationship Id="rId420" Type="http://schemas.openxmlformats.org/officeDocument/2006/relationships/customXml" Target="../ink/ink1351.xml"/><Relationship Id="rId255" Type="http://schemas.openxmlformats.org/officeDocument/2006/relationships/image" Target="../media/image1351.png"/><Relationship Id="rId297" Type="http://schemas.openxmlformats.org/officeDocument/2006/relationships/customXml" Target="../ink/ink1289.xml"/><Relationship Id="rId462" Type="http://schemas.openxmlformats.org/officeDocument/2006/relationships/customXml" Target="../ink/ink1373.xml"/><Relationship Id="rId518" Type="http://schemas.openxmlformats.org/officeDocument/2006/relationships/customXml" Target="../ink/ink1402.xml"/><Relationship Id="rId115" Type="http://schemas.openxmlformats.org/officeDocument/2006/relationships/customXml" Target="../ink/ink1195.xml"/><Relationship Id="rId157" Type="http://schemas.openxmlformats.org/officeDocument/2006/relationships/image" Target="../media/image1303.png"/><Relationship Id="rId322" Type="http://schemas.openxmlformats.org/officeDocument/2006/relationships/image" Target="../media/image1383.png"/><Relationship Id="rId364" Type="http://schemas.openxmlformats.org/officeDocument/2006/relationships/customXml" Target="../ink/ink1323.xml"/><Relationship Id="rId61" Type="http://schemas.openxmlformats.org/officeDocument/2006/relationships/image" Target="../media/image1256.png"/><Relationship Id="rId199" Type="http://schemas.openxmlformats.org/officeDocument/2006/relationships/customXml" Target="../ink/ink1238.xml"/><Relationship Id="rId19" Type="http://schemas.openxmlformats.org/officeDocument/2006/relationships/image" Target="../media/image1235.png"/><Relationship Id="rId224" Type="http://schemas.openxmlformats.org/officeDocument/2006/relationships/image" Target="../media/image1336.png"/><Relationship Id="rId266" Type="http://schemas.openxmlformats.org/officeDocument/2006/relationships/image" Target="../media/image1356.png"/><Relationship Id="rId431" Type="http://schemas.openxmlformats.org/officeDocument/2006/relationships/image" Target="../media/image1437.png"/><Relationship Id="rId473" Type="http://schemas.openxmlformats.org/officeDocument/2006/relationships/customXml" Target="../ink/ink1379.xml"/><Relationship Id="rId30" Type="http://schemas.openxmlformats.org/officeDocument/2006/relationships/customXml" Target="../ink/ink1152.xml"/><Relationship Id="rId126" Type="http://schemas.openxmlformats.org/officeDocument/2006/relationships/image" Target="../media/image1288.png"/><Relationship Id="rId168" Type="http://schemas.openxmlformats.org/officeDocument/2006/relationships/customXml" Target="../ink/ink1222.xml"/><Relationship Id="rId333" Type="http://schemas.openxmlformats.org/officeDocument/2006/relationships/customXml" Target="../ink/ink1307.xml"/><Relationship Id="rId72" Type="http://schemas.openxmlformats.org/officeDocument/2006/relationships/customXml" Target="../ink/ink1173.xml"/><Relationship Id="rId375" Type="http://schemas.openxmlformats.org/officeDocument/2006/relationships/image" Target="../media/image1409.png"/><Relationship Id="rId3" Type="http://schemas.openxmlformats.org/officeDocument/2006/relationships/image" Target="../media/image1227.png"/><Relationship Id="rId235" Type="http://schemas.openxmlformats.org/officeDocument/2006/relationships/customXml" Target="../ink/ink1256.xml"/><Relationship Id="rId277" Type="http://schemas.openxmlformats.org/officeDocument/2006/relationships/customXml" Target="../ink/ink1279.xml"/><Relationship Id="rId400" Type="http://schemas.openxmlformats.org/officeDocument/2006/relationships/customXml" Target="../ink/ink1341.xml"/><Relationship Id="rId442" Type="http://schemas.openxmlformats.org/officeDocument/2006/relationships/image" Target="../media/image1442.png"/><Relationship Id="rId484" Type="http://schemas.openxmlformats.org/officeDocument/2006/relationships/image" Target="../media/image1462.png"/><Relationship Id="rId137" Type="http://schemas.openxmlformats.org/officeDocument/2006/relationships/image" Target="../media/image1293.png"/><Relationship Id="rId302" Type="http://schemas.openxmlformats.org/officeDocument/2006/relationships/image" Target="../media/image1373.png"/><Relationship Id="rId344" Type="http://schemas.openxmlformats.org/officeDocument/2006/relationships/image" Target="../media/image1394.png"/><Relationship Id="rId41" Type="http://schemas.openxmlformats.org/officeDocument/2006/relationships/image" Target="../media/image1246.png"/><Relationship Id="rId83" Type="http://schemas.openxmlformats.org/officeDocument/2006/relationships/image" Target="../media/image1267.png"/><Relationship Id="rId179" Type="http://schemas.openxmlformats.org/officeDocument/2006/relationships/image" Target="../media/image1314.png"/><Relationship Id="rId386" Type="http://schemas.openxmlformats.org/officeDocument/2006/relationships/customXml" Target="../ink/ink1334.xml"/><Relationship Id="rId190" Type="http://schemas.openxmlformats.org/officeDocument/2006/relationships/image" Target="../media/image1319.png"/><Relationship Id="rId204" Type="http://schemas.openxmlformats.org/officeDocument/2006/relationships/image" Target="../media/image1326.png"/><Relationship Id="rId246" Type="http://schemas.openxmlformats.org/officeDocument/2006/relationships/customXml" Target="../ink/ink1262.xml"/><Relationship Id="rId288" Type="http://schemas.openxmlformats.org/officeDocument/2006/relationships/image" Target="../media/image1366.png"/><Relationship Id="rId411" Type="http://schemas.openxmlformats.org/officeDocument/2006/relationships/image" Target="../media/image1427.png"/><Relationship Id="rId453" Type="http://schemas.openxmlformats.org/officeDocument/2006/relationships/image" Target="../media/image1447.png"/><Relationship Id="rId509" Type="http://schemas.openxmlformats.org/officeDocument/2006/relationships/image" Target="../media/image1474.png"/><Relationship Id="rId106" Type="http://schemas.openxmlformats.org/officeDocument/2006/relationships/image" Target="../media/image1278.png"/><Relationship Id="rId313" Type="http://schemas.openxmlformats.org/officeDocument/2006/relationships/customXml" Target="../ink/ink1297.xml"/><Relationship Id="rId495" Type="http://schemas.openxmlformats.org/officeDocument/2006/relationships/customXml" Target="../ink/ink1390.xml"/><Relationship Id="rId10" Type="http://schemas.openxmlformats.org/officeDocument/2006/relationships/customXml" Target="../ink/ink1142.xml"/><Relationship Id="rId52" Type="http://schemas.openxmlformats.org/officeDocument/2006/relationships/customXml" Target="../ink/ink1163.xml"/><Relationship Id="rId94" Type="http://schemas.openxmlformats.org/officeDocument/2006/relationships/customXml" Target="../ink/ink1184.xml"/><Relationship Id="rId148" Type="http://schemas.openxmlformats.org/officeDocument/2006/relationships/customXml" Target="../ink/ink1212.xml"/><Relationship Id="rId355" Type="http://schemas.openxmlformats.org/officeDocument/2006/relationships/customXml" Target="../ink/ink1318.xml"/><Relationship Id="rId397" Type="http://schemas.openxmlformats.org/officeDocument/2006/relationships/image" Target="../media/image1420.png"/><Relationship Id="rId520" Type="http://schemas.openxmlformats.org/officeDocument/2006/relationships/customXml" Target="../ink/ink1403.xml"/><Relationship Id="rId215" Type="http://schemas.openxmlformats.org/officeDocument/2006/relationships/customXml" Target="../ink/ink1246.xml"/><Relationship Id="rId257" Type="http://schemas.openxmlformats.org/officeDocument/2006/relationships/image" Target="../media/image1352.png"/><Relationship Id="rId422" Type="http://schemas.openxmlformats.org/officeDocument/2006/relationships/customXml" Target="../ink/ink1352.xml"/><Relationship Id="rId464" Type="http://schemas.openxmlformats.org/officeDocument/2006/relationships/image" Target="../media/image1452.png"/><Relationship Id="rId299" Type="http://schemas.openxmlformats.org/officeDocument/2006/relationships/customXml" Target="../ink/ink1290.xml"/><Relationship Id="rId63" Type="http://schemas.openxmlformats.org/officeDocument/2006/relationships/image" Target="../media/image1257.png"/><Relationship Id="rId159" Type="http://schemas.openxmlformats.org/officeDocument/2006/relationships/image" Target="../media/image1304.png"/><Relationship Id="rId366" Type="http://schemas.openxmlformats.org/officeDocument/2006/relationships/customXml" Target="../ink/ink1324.xml"/><Relationship Id="rId226" Type="http://schemas.openxmlformats.org/officeDocument/2006/relationships/image" Target="../media/image1337.png"/><Relationship Id="rId433" Type="http://schemas.openxmlformats.org/officeDocument/2006/relationships/image" Target="../media/image14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ustomXml" Target="../ink/ink1404.xml"/><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4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customXml" Target="../ink/ink1405.xm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4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openui5.hana.ondemand.com/test-resources/sap/m/demokit/orderbrowser/webapp/test/mockServer.html#/Orders/7991/?tab=shipping" TargetMode="Externa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hyperlink" Target="https://help.sap.com/docs/build-process-automation/sap-build-process-automation/best-practices-for-wait-activitie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90.png"/><Relationship Id="rId63" Type="http://schemas.openxmlformats.org/officeDocument/2006/relationships/image" Target="../media/image111.png"/><Relationship Id="rId159" Type="http://schemas.openxmlformats.org/officeDocument/2006/relationships/customXml" Target="../ink/ink80.xml"/><Relationship Id="rId170" Type="http://schemas.openxmlformats.org/officeDocument/2006/relationships/image" Target="../media/image164.png"/><Relationship Id="rId226" Type="http://schemas.openxmlformats.org/officeDocument/2006/relationships/image" Target="../media/image192.png"/><Relationship Id="rId268" Type="http://schemas.openxmlformats.org/officeDocument/2006/relationships/image" Target="../media/image213.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82.png"/><Relationship Id="rId181" Type="http://schemas.openxmlformats.org/officeDocument/2006/relationships/customXml" Target="../ink/ink91.xml"/><Relationship Id="rId237" Type="http://schemas.openxmlformats.org/officeDocument/2006/relationships/customXml" Target="../ink/ink119.xml"/><Relationship Id="rId279" Type="http://schemas.openxmlformats.org/officeDocument/2006/relationships/customXml" Target="../ink/ink140.xml"/><Relationship Id="rId43" Type="http://schemas.openxmlformats.org/officeDocument/2006/relationships/image" Target="../media/image101.png"/><Relationship Id="rId139" Type="http://schemas.openxmlformats.org/officeDocument/2006/relationships/customXml" Target="../ink/ink70.xml"/><Relationship Id="rId290" Type="http://schemas.openxmlformats.org/officeDocument/2006/relationships/image" Target="../media/image224.png"/><Relationship Id="rId85" Type="http://schemas.openxmlformats.org/officeDocument/2006/relationships/image" Target="../media/image122.png"/><Relationship Id="rId150" Type="http://schemas.openxmlformats.org/officeDocument/2006/relationships/image" Target="../media/image154.png"/><Relationship Id="rId192" Type="http://schemas.openxmlformats.org/officeDocument/2006/relationships/image" Target="../media/image175.png"/><Relationship Id="rId206" Type="http://schemas.openxmlformats.org/officeDocument/2006/relationships/image" Target="../media/image182.png"/><Relationship Id="rId248" Type="http://schemas.openxmlformats.org/officeDocument/2006/relationships/image" Target="../media/image203.png"/><Relationship Id="rId12" Type="http://schemas.openxmlformats.org/officeDocument/2006/relationships/customXml" Target="../ink/ink6.xml"/><Relationship Id="rId33" Type="http://schemas.openxmlformats.org/officeDocument/2006/relationships/image" Target="../media/image96.png"/><Relationship Id="rId108" Type="http://schemas.openxmlformats.org/officeDocument/2006/relationships/customXml" Target="../ink/ink54.xml"/><Relationship Id="rId129" Type="http://schemas.openxmlformats.org/officeDocument/2006/relationships/image" Target="../media/image144.png"/><Relationship Id="rId280" Type="http://schemas.openxmlformats.org/officeDocument/2006/relationships/image" Target="../media/image219.png"/><Relationship Id="rId54" Type="http://schemas.openxmlformats.org/officeDocument/2006/relationships/customXml" Target="../ink/ink27.xml"/><Relationship Id="rId75" Type="http://schemas.openxmlformats.org/officeDocument/2006/relationships/image" Target="../media/image117.png"/><Relationship Id="rId96" Type="http://schemas.openxmlformats.org/officeDocument/2006/relationships/customXml" Target="../ink/ink48.xml"/><Relationship Id="rId140" Type="http://schemas.openxmlformats.org/officeDocument/2006/relationships/image" Target="../media/image149.png"/><Relationship Id="rId161" Type="http://schemas.openxmlformats.org/officeDocument/2006/relationships/customXml" Target="../ink/ink81.xml"/><Relationship Id="rId182" Type="http://schemas.openxmlformats.org/officeDocument/2006/relationships/image" Target="../media/image170.png"/><Relationship Id="rId217" Type="http://schemas.openxmlformats.org/officeDocument/2006/relationships/customXml" Target="../ink/ink109.xml"/><Relationship Id="rId6" Type="http://schemas.openxmlformats.org/officeDocument/2006/relationships/customXml" Target="../ink/ink3.xml"/><Relationship Id="rId238" Type="http://schemas.openxmlformats.org/officeDocument/2006/relationships/image" Target="../media/image198.png"/><Relationship Id="rId259" Type="http://schemas.openxmlformats.org/officeDocument/2006/relationships/customXml" Target="../ink/ink130.xml"/><Relationship Id="rId23" Type="http://schemas.openxmlformats.org/officeDocument/2006/relationships/image" Target="../media/image91.png"/><Relationship Id="rId119" Type="http://schemas.openxmlformats.org/officeDocument/2006/relationships/image" Target="../media/image139.png"/><Relationship Id="rId270" Type="http://schemas.openxmlformats.org/officeDocument/2006/relationships/image" Target="../media/image214.png"/><Relationship Id="rId291" Type="http://schemas.openxmlformats.org/officeDocument/2006/relationships/customXml" Target="../ink/ink146.xml"/><Relationship Id="rId44" Type="http://schemas.openxmlformats.org/officeDocument/2006/relationships/customXml" Target="../ink/ink22.xml"/><Relationship Id="rId65" Type="http://schemas.openxmlformats.org/officeDocument/2006/relationships/image" Target="../media/image112.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customXml" Target="../ink/ink76.xml"/><Relationship Id="rId172" Type="http://schemas.openxmlformats.org/officeDocument/2006/relationships/image" Target="../media/image165.png"/><Relationship Id="rId193" Type="http://schemas.openxmlformats.org/officeDocument/2006/relationships/customXml" Target="../ink/ink97.xml"/><Relationship Id="rId207" Type="http://schemas.openxmlformats.org/officeDocument/2006/relationships/customXml" Target="../ink/ink104.xml"/><Relationship Id="rId228" Type="http://schemas.openxmlformats.org/officeDocument/2006/relationships/image" Target="../media/image193.png"/><Relationship Id="rId249" Type="http://schemas.openxmlformats.org/officeDocument/2006/relationships/customXml" Target="../ink/ink125.xml"/><Relationship Id="rId13" Type="http://schemas.openxmlformats.org/officeDocument/2006/relationships/image" Target="../media/image86.png"/><Relationship Id="rId109" Type="http://schemas.openxmlformats.org/officeDocument/2006/relationships/image" Target="../media/image134.png"/><Relationship Id="rId260" Type="http://schemas.openxmlformats.org/officeDocument/2006/relationships/image" Target="../media/image209.png"/><Relationship Id="rId281" Type="http://schemas.openxmlformats.org/officeDocument/2006/relationships/customXml" Target="../ink/ink141.xml"/><Relationship Id="rId34" Type="http://schemas.openxmlformats.org/officeDocument/2006/relationships/customXml" Target="../ink/ink17.xml"/><Relationship Id="rId55" Type="http://schemas.openxmlformats.org/officeDocument/2006/relationships/image" Target="../media/image107.png"/><Relationship Id="rId76" Type="http://schemas.openxmlformats.org/officeDocument/2006/relationships/customXml" Target="../ink/ink38.xml"/><Relationship Id="rId97" Type="http://schemas.openxmlformats.org/officeDocument/2006/relationships/image" Target="../media/image128.png"/><Relationship Id="rId120" Type="http://schemas.openxmlformats.org/officeDocument/2006/relationships/customXml" Target="../ink/ink60.xml"/><Relationship Id="rId141" Type="http://schemas.openxmlformats.org/officeDocument/2006/relationships/customXml" Target="../ink/ink71.xml"/><Relationship Id="rId7" Type="http://schemas.openxmlformats.org/officeDocument/2006/relationships/image" Target="../media/image83.png"/><Relationship Id="rId162" Type="http://schemas.openxmlformats.org/officeDocument/2006/relationships/image" Target="../media/image160.png"/><Relationship Id="rId183" Type="http://schemas.openxmlformats.org/officeDocument/2006/relationships/customXml" Target="../ink/ink92.xml"/><Relationship Id="rId218" Type="http://schemas.openxmlformats.org/officeDocument/2006/relationships/image" Target="../media/image188.png"/><Relationship Id="rId239" Type="http://schemas.openxmlformats.org/officeDocument/2006/relationships/customXml" Target="../ink/ink120.xml"/><Relationship Id="rId250" Type="http://schemas.openxmlformats.org/officeDocument/2006/relationships/image" Target="../media/image204.png"/><Relationship Id="rId271" Type="http://schemas.openxmlformats.org/officeDocument/2006/relationships/customXml" Target="../ink/ink136.xml"/><Relationship Id="rId292" Type="http://schemas.openxmlformats.org/officeDocument/2006/relationships/image" Target="../media/image225.png"/><Relationship Id="rId24" Type="http://schemas.openxmlformats.org/officeDocument/2006/relationships/customXml" Target="../ink/ink12.xml"/><Relationship Id="rId45" Type="http://schemas.openxmlformats.org/officeDocument/2006/relationships/image" Target="../media/image102.png"/><Relationship Id="rId66" Type="http://schemas.openxmlformats.org/officeDocument/2006/relationships/customXml" Target="../ink/ink33.xml"/><Relationship Id="rId87" Type="http://schemas.openxmlformats.org/officeDocument/2006/relationships/image" Target="../media/image123.png"/><Relationship Id="rId110" Type="http://schemas.openxmlformats.org/officeDocument/2006/relationships/customXml" Target="../ink/ink55.xml"/><Relationship Id="rId131" Type="http://schemas.openxmlformats.org/officeDocument/2006/relationships/image" Target="../media/image145.png"/><Relationship Id="rId152" Type="http://schemas.openxmlformats.org/officeDocument/2006/relationships/image" Target="../media/image155.png"/><Relationship Id="rId173" Type="http://schemas.openxmlformats.org/officeDocument/2006/relationships/customXml" Target="../ink/ink87.xml"/><Relationship Id="rId194" Type="http://schemas.openxmlformats.org/officeDocument/2006/relationships/image" Target="../media/image176.png"/><Relationship Id="rId208" Type="http://schemas.openxmlformats.org/officeDocument/2006/relationships/image" Target="../media/image183.png"/><Relationship Id="rId229" Type="http://schemas.openxmlformats.org/officeDocument/2006/relationships/customXml" Target="../ink/ink115.xml"/><Relationship Id="rId240" Type="http://schemas.openxmlformats.org/officeDocument/2006/relationships/image" Target="../media/image199.png"/><Relationship Id="rId261" Type="http://schemas.openxmlformats.org/officeDocument/2006/relationships/customXml" Target="../ink/ink131.xml"/><Relationship Id="rId14" Type="http://schemas.openxmlformats.org/officeDocument/2006/relationships/customXml" Target="../ink/ink7.xml"/><Relationship Id="rId35" Type="http://schemas.openxmlformats.org/officeDocument/2006/relationships/image" Target="../media/image97.png"/><Relationship Id="rId56" Type="http://schemas.openxmlformats.org/officeDocument/2006/relationships/customXml" Target="../ink/ink28.xml"/><Relationship Id="rId77" Type="http://schemas.openxmlformats.org/officeDocument/2006/relationships/image" Target="../media/image118.png"/><Relationship Id="rId100" Type="http://schemas.openxmlformats.org/officeDocument/2006/relationships/customXml" Target="../ink/ink50.xml"/><Relationship Id="rId282" Type="http://schemas.openxmlformats.org/officeDocument/2006/relationships/image" Target="../media/image220.png"/><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140.png"/><Relationship Id="rId142" Type="http://schemas.openxmlformats.org/officeDocument/2006/relationships/image" Target="../media/image150.png"/><Relationship Id="rId163" Type="http://schemas.openxmlformats.org/officeDocument/2006/relationships/customXml" Target="../ink/ink82.xml"/><Relationship Id="rId184" Type="http://schemas.openxmlformats.org/officeDocument/2006/relationships/image" Target="../media/image171.png"/><Relationship Id="rId219" Type="http://schemas.openxmlformats.org/officeDocument/2006/relationships/customXml" Target="../ink/ink110.xml"/><Relationship Id="rId230" Type="http://schemas.openxmlformats.org/officeDocument/2006/relationships/image" Target="../media/image194.png"/><Relationship Id="rId251" Type="http://schemas.openxmlformats.org/officeDocument/2006/relationships/customXml" Target="../ink/ink126.xml"/><Relationship Id="rId25" Type="http://schemas.openxmlformats.org/officeDocument/2006/relationships/image" Target="../media/image92.png"/><Relationship Id="rId46" Type="http://schemas.openxmlformats.org/officeDocument/2006/relationships/customXml" Target="../ink/ink23.xml"/><Relationship Id="rId67" Type="http://schemas.openxmlformats.org/officeDocument/2006/relationships/image" Target="../media/image113.png"/><Relationship Id="rId272" Type="http://schemas.openxmlformats.org/officeDocument/2006/relationships/image" Target="../media/image215.png"/><Relationship Id="rId293" Type="http://schemas.openxmlformats.org/officeDocument/2006/relationships/customXml" Target="../ink/ink147.xml"/><Relationship Id="rId88" Type="http://schemas.openxmlformats.org/officeDocument/2006/relationships/customXml" Target="../ink/ink44.xml"/><Relationship Id="rId111" Type="http://schemas.openxmlformats.org/officeDocument/2006/relationships/image" Target="../media/image135.png"/><Relationship Id="rId132" Type="http://schemas.openxmlformats.org/officeDocument/2006/relationships/customXml" Target="../ink/ink66.xml"/><Relationship Id="rId153" Type="http://schemas.openxmlformats.org/officeDocument/2006/relationships/customXml" Target="../ink/ink77.xml"/><Relationship Id="rId174" Type="http://schemas.openxmlformats.org/officeDocument/2006/relationships/image" Target="../media/image166.png"/><Relationship Id="rId195" Type="http://schemas.openxmlformats.org/officeDocument/2006/relationships/customXml" Target="../ink/ink98.xml"/><Relationship Id="rId209" Type="http://schemas.openxmlformats.org/officeDocument/2006/relationships/customXml" Target="../ink/ink105.xml"/><Relationship Id="rId220" Type="http://schemas.openxmlformats.org/officeDocument/2006/relationships/image" Target="../media/image189.png"/><Relationship Id="rId241" Type="http://schemas.openxmlformats.org/officeDocument/2006/relationships/customXml" Target="../ink/ink121.xml"/><Relationship Id="rId15" Type="http://schemas.openxmlformats.org/officeDocument/2006/relationships/image" Target="../media/image87.png"/><Relationship Id="rId36" Type="http://schemas.openxmlformats.org/officeDocument/2006/relationships/customXml" Target="../ink/ink18.xml"/><Relationship Id="rId57" Type="http://schemas.openxmlformats.org/officeDocument/2006/relationships/image" Target="../media/image108.png"/><Relationship Id="rId262" Type="http://schemas.openxmlformats.org/officeDocument/2006/relationships/image" Target="../media/image210.png"/><Relationship Id="rId283" Type="http://schemas.openxmlformats.org/officeDocument/2006/relationships/customXml" Target="../ink/ink142.xml"/><Relationship Id="rId78" Type="http://schemas.openxmlformats.org/officeDocument/2006/relationships/customXml" Target="../ink/ink39.xml"/><Relationship Id="rId99" Type="http://schemas.openxmlformats.org/officeDocument/2006/relationships/image" Target="../media/image129.png"/><Relationship Id="rId101" Type="http://schemas.openxmlformats.org/officeDocument/2006/relationships/image" Target="../media/image130.png"/><Relationship Id="rId122" Type="http://schemas.openxmlformats.org/officeDocument/2006/relationships/customXml" Target="../ink/ink61.xml"/><Relationship Id="rId143" Type="http://schemas.openxmlformats.org/officeDocument/2006/relationships/customXml" Target="../ink/ink72.xml"/><Relationship Id="rId164" Type="http://schemas.openxmlformats.org/officeDocument/2006/relationships/image" Target="../media/image161.png"/><Relationship Id="rId185" Type="http://schemas.openxmlformats.org/officeDocument/2006/relationships/customXml" Target="../ink/ink93.xml"/><Relationship Id="rId9" Type="http://schemas.openxmlformats.org/officeDocument/2006/relationships/image" Target="../media/image84.png"/><Relationship Id="rId210" Type="http://schemas.openxmlformats.org/officeDocument/2006/relationships/image" Target="../media/image184.png"/><Relationship Id="rId26" Type="http://schemas.openxmlformats.org/officeDocument/2006/relationships/customXml" Target="../ink/ink13.xml"/><Relationship Id="rId231" Type="http://schemas.openxmlformats.org/officeDocument/2006/relationships/customXml" Target="../ink/ink116.xml"/><Relationship Id="rId252" Type="http://schemas.openxmlformats.org/officeDocument/2006/relationships/image" Target="../media/image205.png"/><Relationship Id="rId273" Type="http://schemas.openxmlformats.org/officeDocument/2006/relationships/customXml" Target="../ink/ink137.xml"/><Relationship Id="rId294" Type="http://schemas.openxmlformats.org/officeDocument/2006/relationships/image" Target="../media/image226.png"/><Relationship Id="rId47" Type="http://schemas.openxmlformats.org/officeDocument/2006/relationships/image" Target="../media/image103.png"/><Relationship Id="rId68" Type="http://schemas.openxmlformats.org/officeDocument/2006/relationships/customXml" Target="../ink/ink34.xml"/><Relationship Id="rId89" Type="http://schemas.openxmlformats.org/officeDocument/2006/relationships/image" Target="../media/image124.png"/><Relationship Id="rId112" Type="http://schemas.openxmlformats.org/officeDocument/2006/relationships/customXml" Target="../ink/ink56.xml"/><Relationship Id="rId133" Type="http://schemas.openxmlformats.org/officeDocument/2006/relationships/customXml" Target="../ink/ink67.xml"/><Relationship Id="rId154" Type="http://schemas.openxmlformats.org/officeDocument/2006/relationships/image" Target="../media/image156.png"/><Relationship Id="rId175" Type="http://schemas.openxmlformats.org/officeDocument/2006/relationships/customXml" Target="../ink/ink88.xml"/><Relationship Id="rId196" Type="http://schemas.openxmlformats.org/officeDocument/2006/relationships/image" Target="../media/image177.png"/><Relationship Id="rId200" Type="http://schemas.openxmlformats.org/officeDocument/2006/relationships/image" Target="../media/image179.png"/><Relationship Id="rId16" Type="http://schemas.openxmlformats.org/officeDocument/2006/relationships/customXml" Target="../ink/ink8.xml"/><Relationship Id="rId221" Type="http://schemas.openxmlformats.org/officeDocument/2006/relationships/customXml" Target="../ink/ink111.xml"/><Relationship Id="rId242" Type="http://schemas.openxmlformats.org/officeDocument/2006/relationships/image" Target="../media/image200.png"/><Relationship Id="rId263" Type="http://schemas.openxmlformats.org/officeDocument/2006/relationships/customXml" Target="../ink/ink132.xml"/><Relationship Id="rId284" Type="http://schemas.openxmlformats.org/officeDocument/2006/relationships/image" Target="../media/image221.png"/><Relationship Id="rId37" Type="http://schemas.openxmlformats.org/officeDocument/2006/relationships/image" Target="../media/image98.png"/><Relationship Id="rId58" Type="http://schemas.openxmlformats.org/officeDocument/2006/relationships/customXml" Target="../ink/ink29.xml"/><Relationship Id="rId79" Type="http://schemas.openxmlformats.org/officeDocument/2006/relationships/image" Target="../media/image119.png"/><Relationship Id="rId102" Type="http://schemas.openxmlformats.org/officeDocument/2006/relationships/customXml" Target="../ink/ink51.xml"/><Relationship Id="rId123" Type="http://schemas.openxmlformats.org/officeDocument/2006/relationships/image" Target="../media/image141.png"/><Relationship Id="rId144" Type="http://schemas.openxmlformats.org/officeDocument/2006/relationships/image" Target="../media/image151.png"/><Relationship Id="rId90" Type="http://schemas.openxmlformats.org/officeDocument/2006/relationships/customXml" Target="../ink/ink45.xml"/><Relationship Id="rId165" Type="http://schemas.openxmlformats.org/officeDocument/2006/relationships/customXml" Target="../ink/ink83.xml"/><Relationship Id="rId186" Type="http://schemas.openxmlformats.org/officeDocument/2006/relationships/image" Target="../media/image172.png"/><Relationship Id="rId211" Type="http://schemas.openxmlformats.org/officeDocument/2006/relationships/customXml" Target="../ink/ink106.xml"/><Relationship Id="rId232" Type="http://schemas.openxmlformats.org/officeDocument/2006/relationships/image" Target="../media/image195.png"/><Relationship Id="rId253" Type="http://schemas.openxmlformats.org/officeDocument/2006/relationships/customXml" Target="../ink/ink127.xml"/><Relationship Id="rId274" Type="http://schemas.openxmlformats.org/officeDocument/2006/relationships/image" Target="../media/image216.png"/><Relationship Id="rId27" Type="http://schemas.openxmlformats.org/officeDocument/2006/relationships/image" Target="../media/image93.png"/><Relationship Id="rId48" Type="http://schemas.openxmlformats.org/officeDocument/2006/relationships/customXml" Target="../ink/ink24.xml"/><Relationship Id="rId69" Type="http://schemas.openxmlformats.org/officeDocument/2006/relationships/image" Target="../media/image114.png"/><Relationship Id="rId113" Type="http://schemas.openxmlformats.org/officeDocument/2006/relationships/image" Target="../media/image136.png"/><Relationship Id="rId134" Type="http://schemas.openxmlformats.org/officeDocument/2006/relationships/image" Target="../media/image146.png"/><Relationship Id="rId80" Type="http://schemas.openxmlformats.org/officeDocument/2006/relationships/customXml" Target="../ink/ink40.xml"/><Relationship Id="rId155" Type="http://schemas.openxmlformats.org/officeDocument/2006/relationships/customXml" Target="../ink/ink78.xml"/><Relationship Id="rId176" Type="http://schemas.openxmlformats.org/officeDocument/2006/relationships/image" Target="../media/image167.png"/><Relationship Id="rId197" Type="http://schemas.openxmlformats.org/officeDocument/2006/relationships/customXml" Target="../ink/ink99.xml"/><Relationship Id="rId201" Type="http://schemas.openxmlformats.org/officeDocument/2006/relationships/customXml" Target="../ink/ink101.xml"/><Relationship Id="rId222" Type="http://schemas.openxmlformats.org/officeDocument/2006/relationships/image" Target="../media/image190.png"/><Relationship Id="rId243" Type="http://schemas.openxmlformats.org/officeDocument/2006/relationships/customXml" Target="../ink/ink122.xml"/><Relationship Id="rId264" Type="http://schemas.openxmlformats.org/officeDocument/2006/relationships/image" Target="../media/image211.png"/><Relationship Id="rId285" Type="http://schemas.openxmlformats.org/officeDocument/2006/relationships/customXml" Target="../ink/ink143.xml"/><Relationship Id="rId17" Type="http://schemas.openxmlformats.org/officeDocument/2006/relationships/image" Target="../media/image88.png"/><Relationship Id="rId38" Type="http://schemas.openxmlformats.org/officeDocument/2006/relationships/customXml" Target="../ink/ink19.xml"/><Relationship Id="rId59" Type="http://schemas.openxmlformats.org/officeDocument/2006/relationships/image" Target="../media/image109.png"/><Relationship Id="rId103" Type="http://schemas.openxmlformats.org/officeDocument/2006/relationships/image" Target="../media/image131.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125.png"/><Relationship Id="rId145" Type="http://schemas.openxmlformats.org/officeDocument/2006/relationships/customXml" Target="../ink/ink73.xml"/><Relationship Id="rId166" Type="http://schemas.openxmlformats.org/officeDocument/2006/relationships/image" Target="../media/image162.png"/><Relationship Id="rId187" Type="http://schemas.openxmlformats.org/officeDocument/2006/relationships/customXml" Target="../ink/ink94.xml"/><Relationship Id="rId1" Type="http://schemas.openxmlformats.org/officeDocument/2006/relationships/slideLayout" Target="../slideLayouts/slideLayout7.xml"/><Relationship Id="rId212" Type="http://schemas.openxmlformats.org/officeDocument/2006/relationships/image" Target="../media/image185.png"/><Relationship Id="rId233" Type="http://schemas.openxmlformats.org/officeDocument/2006/relationships/customXml" Target="../ink/ink117.xml"/><Relationship Id="rId254" Type="http://schemas.openxmlformats.org/officeDocument/2006/relationships/image" Target="../media/image206.png"/><Relationship Id="rId28" Type="http://schemas.openxmlformats.org/officeDocument/2006/relationships/customXml" Target="../ink/ink14.xml"/><Relationship Id="rId49" Type="http://schemas.openxmlformats.org/officeDocument/2006/relationships/image" Target="../media/image104.png"/><Relationship Id="rId114" Type="http://schemas.openxmlformats.org/officeDocument/2006/relationships/customXml" Target="../ink/ink57.xml"/><Relationship Id="rId275" Type="http://schemas.openxmlformats.org/officeDocument/2006/relationships/customXml" Target="../ink/ink138.xml"/><Relationship Id="rId60" Type="http://schemas.openxmlformats.org/officeDocument/2006/relationships/customXml" Target="../ink/ink30.xml"/><Relationship Id="rId81" Type="http://schemas.openxmlformats.org/officeDocument/2006/relationships/image" Target="../media/image120.png"/><Relationship Id="rId135" Type="http://schemas.openxmlformats.org/officeDocument/2006/relationships/customXml" Target="../ink/ink68.xml"/><Relationship Id="rId156" Type="http://schemas.openxmlformats.org/officeDocument/2006/relationships/image" Target="../media/image157.png"/><Relationship Id="rId177" Type="http://schemas.openxmlformats.org/officeDocument/2006/relationships/customXml" Target="../ink/ink89.xml"/><Relationship Id="rId198" Type="http://schemas.openxmlformats.org/officeDocument/2006/relationships/image" Target="../media/image178.png"/><Relationship Id="rId202" Type="http://schemas.openxmlformats.org/officeDocument/2006/relationships/image" Target="../media/image180.png"/><Relationship Id="rId223" Type="http://schemas.openxmlformats.org/officeDocument/2006/relationships/customXml" Target="../ink/ink112.xml"/><Relationship Id="rId244" Type="http://schemas.openxmlformats.org/officeDocument/2006/relationships/image" Target="../media/image201.png"/><Relationship Id="rId18" Type="http://schemas.openxmlformats.org/officeDocument/2006/relationships/customXml" Target="../ink/ink9.xml"/><Relationship Id="rId39" Type="http://schemas.openxmlformats.org/officeDocument/2006/relationships/image" Target="../media/image99.png"/><Relationship Id="rId265" Type="http://schemas.openxmlformats.org/officeDocument/2006/relationships/customXml" Target="../ink/ink133.xml"/><Relationship Id="rId286" Type="http://schemas.openxmlformats.org/officeDocument/2006/relationships/image" Target="../media/image222.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142.png"/><Relationship Id="rId146" Type="http://schemas.openxmlformats.org/officeDocument/2006/relationships/image" Target="../media/image152.png"/><Relationship Id="rId167" Type="http://schemas.openxmlformats.org/officeDocument/2006/relationships/customXml" Target="../ink/ink84.xml"/><Relationship Id="rId188" Type="http://schemas.openxmlformats.org/officeDocument/2006/relationships/image" Target="../media/image173.png"/><Relationship Id="rId71" Type="http://schemas.openxmlformats.org/officeDocument/2006/relationships/image" Target="../media/image115.png"/><Relationship Id="rId92" Type="http://schemas.openxmlformats.org/officeDocument/2006/relationships/customXml" Target="../ink/ink46.xml"/><Relationship Id="rId213" Type="http://schemas.openxmlformats.org/officeDocument/2006/relationships/customXml" Target="../ink/ink107.xml"/><Relationship Id="rId234" Type="http://schemas.openxmlformats.org/officeDocument/2006/relationships/image" Target="../media/image196.png"/><Relationship Id="rId2" Type="http://schemas.openxmlformats.org/officeDocument/2006/relationships/customXml" Target="../ink/ink1.xml"/><Relationship Id="rId29" Type="http://schemas.openxmlformats.org/officeDocument/2006/relationships/image" Target="../media/image94.png"/><Relationship Id="rId255" Type="http://schemas.openxmlformats.org/officeDocument/2006/relationships/customXml" Target="../ink/ink128.xml"/><Relationship Id="rId276" Type="http://schemas.openxmlformats.org/officeDocument/2006/relationships/image" Target="../media/image217.png"/><Relationship Id="rId40" Type="http://schemas.openxmlformats.org/officeDocument/2006/relationships/customXml" Target="../ink/ink20.xml"/><Relationship Id="rId115" Type="http://schemas.openxmlformats.org/officeDocument/2006/relationships/image" Target="../media/image137.png"/><Relationship Id="rId136" Type="http://schemas.openxmlformats.org/officeDocument/2006/relationships/image" Target="../media/image147.png"/><Relationship Id="rId157" Type="http://schemas.openxmlformats.org/officeDocument/2006/relationships/customXml" Target="../ink/ink79.xml"/><Relationship Id="rId178" Type="http://schemas.openxmlformats.org/officeDocument/2006/relationships/image" Target="../media/image168.png"/><Relationship Id="rId61" Type="http://schemas.openxmlformats.org/officeDocument/2006/relationships/image" Target="../media/image110.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19" Type="http://schemas.openxmlformats.org/officeDocument/2006/relationships/image" Target="../media/image89.png"/><Relationship Id="rId224" Type="http://schemas.openxmlformats.org/officeDocument/2006/relationships/image" Target="../media/image191.png"/><Relationship Id="rId245" Type="http://schemas.openxmlformats.org/officeDocument/2006/relationships/customXml" Target="../ink/ink123.xml"/><Relationship Id="rId266" Type="http://schemas.openxmlformats.org/officeDocument/2006/relationships/image" Target="../media/image212.png"/><Relationship Id="rId287" Type="http://schemas.openxmlformats.org/officeDocument/2006/relationships/customXml" Target="../ink/ink144.xml"/><Relationship Id="rId30" Type="http://schemas.openxmlformats.org/officeDocument/2006/relationships/customXml" Target="../ink/ink15.xml"/><Relationship Id="rId105" Type="http://schemas.openxmlformats.org/officeDocument/2006/relationships/image" Target="../media/image132.png"/><Relationship Id="rId126" Type="http://schemas.openxmlformats.org/officeDocument/2006/relationships/customXml" Target="../ink/ink63.xml"/><Relationship Id="rId147" Type="http://schemas.openxmlformats.org/officeDocument/2006/relationships/customXml" Target="../ink/ink74.xml"/><Relationship Id="rId168" Type="http://schemas.openxmlformats.org/officeDocument/2006/relationships/image" Target="../media/image163.png"/><Relationship Id="rId51" Type="http://schemas.openxmlformats.org/officeDocument/2006/relationships/image" Target="../media/image105.png"/><Relationship Id="rId72" Type="http://schemas.openxmlformats.org/officeDocument/2006/relationships/customXml" Target="../ink/ink36.xml"/><Relationship Id="rId93" Type="http://schemas.openxmlformats.org/officeDocument/2006/relationships/image" Target="../media/image126.png"/><Relationship Id="rId189" Type="http://schemas.openxmlformats.org/officeDocument/2006/relationships/customXml" Target="../ink/ink95.xml"/><Relationship Id="rId3" Type="http://schemas.openxmlformats.org/officeDocument/2006/relationships/image" Target="../media/image81.png"/><Relationship Id="rId214" Type="http://schemas.openxmlformats.org/officeDocument/2006/relationships/image" Target="../media/image186.png"/><Relationship Id="rId235" Type="http://schemas.openxmlformats.org/officeDocument/2006/relationships/customXml" Target="../ink/ink118.xml"/><Relationship Id="rId256" Type="http://schemas.openxmlformats.org/officeDocument/2006/relationships/image" Target="../media/image207.png"/><Relationship Id="rId277" Type="http://schemas.openxmlformats.org/officeDocument/2006/relationships/customXml" Target="../ink/ink139.xml"/><Relationship Id="rId116" Type="http://schemas.openxmlformats.org/officeDocument/2006/relationships/customXml" Target="../ink/ink58.xml"/><Relationship Id="rId137" Type="http://schemas.openxmlformats.org/officeDocument/2006/relationships/customXml" Target="../ink/ink69.xml"/><Relationship Id="rId158" Type="http://schemas.openxmlformats.org/officeDocument/2006/relationships/image" Target="../media/image158.png"/><Relationship Id="rId20" Type="http://schemas.openxmlformats.org/officeDocument/2006/relationships/customXml" Target="../ink/ink10.xml"/><Relationship Id="rId41" Type="http://schemas.openxmlformats.org/officeDocument/2006/relationships/image" Target="../media/image100.png"/><Relationship Id="rId62" Type="http://schemas.openxmlformats.org/officeDocument/2006/relationships/customXml" Target="../ink/ink31.xml"/><Relationship Id="rId83" Type="http://schemas.openxmlformats.org/officeDocument/2006/relationships/image" Target="../media/image121.png"/><Relationship Id="rId179" Type="http://schemas.openxmlformats.org/officeDocument/2006/relationships/customXml" Target="../ink/ink90.xml"/><Relationship Id="rId190" Type="http://schemas.openxmlformats.org/officeDocument/2006/relationships/image" Target="../media/image174.png"/><Relationship Id="rId204" Type="http://schemas.openxmlformats.org/officeDocument/2006/relationships/image" Target="../media/image181.png"/><Relationship Id="rId225" Type="http://schemas.openxmlformats.org/officeDocument/2006/relationships/customXml" Target="../ink/ink113.xml"/><Relationship Id="rId246" Type="http://schemas.openxmlformats.org/officeDocument/2006/relationships/image" Target="../media/image202.png"/><Relationship Id="rId267" Type="http://schemas.openxmlformats.org/officeDocument/2006/relationships/customXml" Target="../ink/ink134.xml"/><Relationship Id="rId288" Type="http://schemas.openxmlformats.org/officeDocument/2006/relationships/image" Target="../media/image223.png"/><Relationship Id="rId106" Type="http://schemas.openxmlformats.org/officeDocument/2006/relationships/customXml" Target="../ink/ink53.xml"/><Relationship Id="rId127" Type="http://schemas.openxmlformats.org/officeDocument/2006/relationships/image" Target="../media/image143.png"/><Relationship Id="rId10" Type="http://schemas.openxmlformats.org/officeDocument/2006/relationships/customXml" Target="../ink/ink5.xml"/><Relationship Id="rId31" Type="http://schemas.openxmlformats.org/officeDocument/2006/relationships/image" Target="../media/image95.png"/><Relationship Id="rId52" Type="http://schemas.openxmlformats.org/officeDocument/2006/relationships/customXml" Target="../ink/ink26.xml"/><Relationship Id="rId73" Type="http://schemas.openxmlformats.org/officeDocument/2006/relationships/image" Target="../media/image116.png"/><Relationship Id="rId94" Type="http://schemas.openxmlformats.org/officeDocument/2006/relationships/customXml" Target="../ink/ink47.xml"/><Relationship Id="rId148" Type="http://schemas.openxmlformats.org/officeDocument/2006/relationships/image" Target="../media/image153.png"/><Relationship Id="rId169" Type="http://schemas.openxmlformats.org/officeDocument/2006/relationships/customXml" Target="../ink/ink85.xml"/><Relationship Id="rId4" Type="http://schemas.openxmlformats.org/officeDocument/2006/relationships/customXml" Target="../ink/ink2.xml"/><Relationship Id="rId180" Type="http://schemas.openxmlformats.org/officeDocument/2006/relationships/image" Target="../media/image169.png"/><Relationship Id="rId215" Type="http://schemas.openxmlformats.org/officeDocument/2006/relationships/customXml" Target="../ink/ink108.xml"/><Relationship Id="rId236" Type="http://schemas.openxmlformats.org/officeDocument/2006/relationships/image" Target="../media/image197.png"/><Relationship Id="rId257" Type="http://schemas.openxmlformats.org/officeDocument/2006/relationships/customXml" Target="../ink/ink129.xml"/><Relationship Id="rId278" Type="http://schemas.openxmlformats.org/officeDocument/2006/relationships/image" Target="../media/image218.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image" Target="../media/image148.png"/><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customXml" Target="../ink/ink124.xml"/><Relationship Id="rId107" Type="http://schemas.openxmlformats.org/officeDocument/2006/relationships/image" Target="../media/image133.png"/><Relationship Id="rId289" Type="http://schemas.openxmlformats.org/officeDocument/2006/relationships/customXml" Target="../ink/ink145.xml"/><Relationship Id="rId11" Type="http://schemas.openxmlformats.org/officeDocument/2006/relationships/image" Target="../media/image85.png"/><Relationship Id="rId53" Type="http://schemas.openxmlformats.org/officeDocument/2006/relationships/image" Target="../media/image106.png"/><Relationship Id="rId149" Type="http://schemas.openxmlformats.org/officeDocument/2006/relationships/customXml" Target="../ink/ink75.xml"/><Relationship Id="rId95" Type="http://schemas.openxmlformats.org/officeDocument/2006/relationships/image" Target="../media/image127.png"/><Relationship Id="rId160" Type="http://schemas.openxmlformats.org/officeDocument/2006/relationships/image" Target="../media/image159.png"/><Relationship Id="rId216" Type="http://schemas.openxmlformats.org/officeDocument/2006/relationships/image" Target="../media/image187.png"/><Relationship Id="rId258" Type="http://schemas.openxmlformats.org/officeDocument/2006/relationships/image" Target="../media/image208.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customXml" Target="../ink/ink86.xml"/><Relationship Id="rId227" Type="http://schemas.openxmlformats.org/officeDocument/2006/relationships/customXml" Target="../ink/ink114.xml"/><Relationship Id="rId269" Type="http://schemas.openxmlformats.org/officeDocument/2006/relationships/customXml" Target="../ink/ink135.xml"/></Relationships>
</file>

<file path=ppt/slides/_rels/slide80.xml.rels><?xml version="1.0" encoding="UTF-8" standalone="yes"?>
<Relationships xmlns="http://schemas.openxmlformats.org/package/2006/relationships"><Relationship Id="rId3" Type="http://schemas.openxmlformats.org/officeDocument/2006/relationships/hyperlink" Target="https://help.sap.com/docs/build-process-automation/sap-build-process-automation/guidelines-to-manage-recording-of-workflow" TargetMode="External"/><Relationship Id="rId2" Type="http://schemas.openxmlformats.org/officeDocument/2006/relationships/hyperlink" Target="https://help.sap.com/viewer/b47d018c3b9b45e897faf66a6c0885a8/770.04/en-US/45a62269a13d4522997bedf3e6ff56f8.html"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hyperlink" Target="https://api.sap.com/api/OP_API_PRODUCT_SRV_0001/overview" TargetMode="External"/><Relationship Id="rId2" Type="http://schemas.openxmlformats.org/officeDocument/2006/relationships/hyperlink" Target="https://api.sap.com/package/S4HANAOPAPI/odata" TargetMode="External"/><Relationship Id="rId1" Type="http://schemas.openxmlformats.org/officeDocument/2006/relationships/slideLayout" Target="../slideLayouts/slideLayout7.xml"/><Relationship Id="rId5" Type="http://schemas.openxmlformats.org/officeDocument/2006/relationships/hyperlink" Target="http://s4dev.st.com:8021/sap/opu/odata/sap/API_PRODUCT_SRV/A_Product?$top=20&amp;$filter=ProductType%20eq%20%27FERT%27&amp;$expand=to_Description&amp;$select=Product,to_Description/ProductDescription&amp;$format=json" TargetMode="External"/><Relationship Id="rId4" Type="http://schemas.openxmlformats.org/officeDocument/2006/relationships/hyperlink" Target="http://s4dev.st.com:8021/sap/opu/odata/sap/API_SALES_ORDER_SRV/A_SalesOrder('309')?$format=json&amp;$expand=to_Item"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s://api.sap.com/"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hyperlink" Target="http://s4dev.st.com:8021/sap/opu/odata/sap/API_SALES_ORDER_SRV/A_SalesOrder?$format=json&amp;$filter=TotalNetAmount%20gt%2010000&amp;$select=SalesOrder,SalesOrganization,TotalNetAmount" TargetMode="External"/><Relationship Id="rId2" Type="http://schemas.openxmlformats.org/officeDocument/2006/relationships/hyperlink" Target="https://help.sap.com/docs/process-visibility/process-visibility-capability/creating-visibility-scenario"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mailto:server@anubhavtrainings.com" TargetMode="External"/><Relationship Id="rId2" Type="http://schemas.openxmlformats.org/officeDocument/2006/relationships/hyperlink" Target="https://api.sap.com/"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https://nathandyer.m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3" Type="http://schemas.openxmlformats.org/officeDocument/2006/relationships/image" Target="../media/image1506.png"/><Relationship Id="rId18" Type="http://schemas.openxmlformats.org/officeDocument/2006/relationships/customXml" Target="../ink/ink1412.xml"/><Relationship Id="rId26" Type="http://schemas.openxmlformats.org/officeDocument/2006/relationships/customXml" Target="../ink/ink1416.xml"/><Relationship Id="rId21" Type="http://schemas.openxmlformats.org/officeDocument/2006/relationships/image" Target="../media/image1510.png"/><Relationship Id="rId34" Type="http://schemas.openxmlformats.org/officeDocument/2006/relationships/customXml" Target="../ink/ink1420.xml"/><Relationship Id="rId7" Type="http://schemas.openxmlformats.org/officeDocument/2006/relationships/image" Target="../media/image1503.png"/><Relationship Id="rId12" Type="http://schemas.openxmlformats.org/officeDocument/2006/relationships/customXml" Target="../ink/ink1409.xml"/><Relationship Id="rId17" Type="http://schemas.openxmlformats.org/officeDocument/2006/relationships/image" Target="../media/image1508.png"/><Relationship Id="rId25" Type="http://schemas.openxmlformats.org/officeDocument/2006/relationships/image" Target="../media/image1512.png"/><Relationship Id="rId33" Type="http://schemas.openxmlformats.org/officeDocument/2006/relationships/image" Target="../media/image1516.png"/><Relationship Id="rId2" Type="http://schemas.openxmlformats.org/officeDocument/2006/relationships/image" Target="../media/image52.jpeg"/><Relationship Id="rId16" Type="http://schemas.openxmlformats.org/officeDocument/2006/relationships/customXml" Target="../ink/ink1411.xml"/><Relationship Id="rId20" Type="http://schemas.openxmlformats.org/officeDocument/2006/relationships/customXml" Target="../ink/ink1413.xml"/><Relationship Id="rId29" Type="http://schemas.openxmlformats.org/officeDocument/2006/relationships/image" Target="../media/image1514.png"/><Relationship Id="rId1" Type="http://schemas.openxmlformats.org/officeDocument/2006/relationships/slideLayout" Target="../slideLayouts/slideLayout7.xml"/><Relationship Id="rId6" Type="http://schemas.openxmlformats.org/officeDocument/2006/relationships/customXml" Target="../ink/ink1406.xml"/><Relationship Id="rId11" Type="http://schemas.openxmlformats.org/officeDocument/2006/relationships/image" Target="../media/image1505.png"/><Relationship Id="rId24" Type="http://schemas.openxmlformats.org/officeDocument/2006/relationships/customXml" Target="../ink/ink1415.xml"/><Relationship Id="rId32" Type="http://schemas.openxmlformats.org/officeDocument/2006/relationships/customXml" Target="../ink/ink1419.xml"/><Relationship Id="rId37" Type="http://schemas.openxmlformats.org/officeDocument/2006/relationships/image" Target="../media/image1518.png"/><Relationship Id="rId5" Type="http://schemas.openxmlformats.org/officeDocument/2006/relationships/image" Target="../media/image55.png"/><Relationship Id="rId15" Type="http://schemas.openxmlformats.org/officeDocument/2006/relationships/image" Target="../media/image1507.png"/><Relationship Id="rId23" Type="http://schemas.openxmlformats.org/officeDocument/2006/relationships/image" Target="../media/image1511.png"/><Relationship Id="rId28" Type="http://schemas.openxmlformats.org/officeDocument/2006/relationships/customXml" Target="../ink/ink1417.xml"/><Relationship Id="rId36" Type="http://schemas.openxmlformats.org/officeDocument/2006/relationships/customXml" Target="../ink/ink1421.xml"/><Relationship Id="rId10" Type="http://schemas.openxmlformats.org/officeDocument/2006/relationships/customXml" Target="../ink/ink1408.xml"/><Relationship Id="rId19" Type="http://schemas.openxmlformats.org/officeDocument/2006/relationships/image" Target="../media/image1509.png"/><Relationship Id="rId31" Type="http://schemas.openxmlformats.org/officeDocument/2006/relationships/image" Target="../media/image1515.png"/><Relationship Id="rId4" Type="http://schemas.openxmlformats.org/officeDocument/2006/relationships/image" Target="../media/image54.jpeg"/><Relationship Id="rId9" Type="http://schemas.openxmlformats.org/officeDocument/2006/relationships/image" Target="../media/image1504.png"/><Relationship Id="rId14" Type="http://schemas.openxmlformats.org/officeDocument/2006/relationships/customXml" Target="../ink/ink1410.xml"/><Relationship Id="rId22" Type="http://schemas.openxmlformats.org/officeDocument/2006/relationships/customXml" Target="../ink/ink1414.xml"/><Relationship Id="rId27" Type="http://schemas.openxmlformats.org/officeDocument/2006/relationships/image" Target="../media/image1513.png"/><Relationship Id="rId30" Type="http://schemas.openxmlformats.org/officeDocument/2006/relationships/customXml" Target="../ink/ink1418.xml"/><Relationship Id="rId35" Type="http://schemas.openxmlformats.org/officeDocument/2006/relationships/image" Target="../media/image1517.png"/><Relationship Id="rId8" Type="http://schemas.openxmlformats.org/officeDocument/2006/relationships/customXml" Target="../ink/ink1407.xml"/><Relationship Id="rId3"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52550"/>
            <a:ext cx="8229600" cy="1295400"/>
          </a:xfrm>
        </p:spPr>
        <p:txBody>
          <a:bodyPr>
            <a:normAutofit/>
          </a:bodyPr>
          <a:lstStyle/>
          <a:p>
            <a:pPr>
              <a:lnSpc>
                <a:spcPct val="90000"/>
              </a:lnSpc>
            </a:pPr>
            <a:r>
              <a:rPr lang="en-PH" sz="3300" dirty="0"/>
              <a:t>SAP Build Process Automation Training on SAP BTP for professionals</a:t>
            </a:r>
          </a:p>
        </p:txBody>
      </p:sp>
      <p:sp>
        <p:nvSpPr>
          <p:cNvPr id="3" name="Subtitle 2"/>
          <p:cNvSpPr>
            <a:spLocks noGrp="1"/>
          </p:cNvSpPr>
          <p:nvPr>
            <p:ph type="subTitle" idx="1"/>
          </p:nvPr>
        </p:nvSpPr>
        <p:spPr>
          <a:xfrm>
            <a:off x="457200" y="2495550"/>
            <a:ext cx="8229600" cy="914400"/>
          </a:xfrm>
        </p:spPr>
        <p:txBody>
          <a:bodyPr>
            <a:normAutofit/>
          </a:bodyPr>
          <a:lstStyle/>
          <a:p>
            <a:r>
              <a:rPr lang="en-PH" sz="3600" b="1" dirty="0">
                <a:solidFill>
                  <a:srgbClr val="00B050"/>
                </a:solidFill>
                <a:latin typeface="Cooper Black" panose="0208090404030B020404" pitchFamily="18" charset="0"/>
              </a:rPr>
              <a:t>www.anubhavtrainings.com</a:t>
            </a:r>
          </a:p>
        </p:txBody>
      </p:sp>
      <p:sp>
        <p:nvSpPr>
          <p:cNvPr id="5" name="Rectangle: Rounded Corners 4">
            <a:extLst>
              <a:ext uri="{FF2B5EF4-FFF2-40B4-BE49-F238E27FC236}">
                <a16:creationId xmlns:a16="http://schemas.microsoft.com/office/drawing/2014/main" id="{F040B3FA-85D0-0AEE-2EEF-96E9C023A127}"/>
              </a:ext>
            </a:extLst>
          </p:cNvPr>
          <p:cNvSpPr/>
          <p:nvPr/>
        </p:nvSpPr>
        <p:spPr>
          <a:xfrm>
            <a:off x="609600" y="666750"/>
            <a:ext cx="4038600" cy="5334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dirty="0">
                <a:latin typeface="Cooper Black" panose="0208090404030B020404" pitchFamily="18" charset="0"/>
              </a:rPr>
              <a:t>Video mode only</a:t>
            </a:r>
          </a:p>
        </p:txBody>
      </p:sp>
    </p:spTree>
    <p:extLst>
      <p:ext uri="{BB962C8B-B14F-4D97-AF65-F5344CB8AC3E}">
        <p14:creationId xmlns:p14="http://schemas.microsoft.com/office/powerpoint/2010/main" val="8380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9A91-9CCE-D194-2F1E-488EA18BAFD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CFD143-0DF2-50BD-4070-A161621645E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40BDB00-DC60-80E6-04F5-6B41F4B8720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a:t>
            </a:fld>
            <a:endParaRPr lang="en-US" dirty="0"/>
          </a:p>
        </p:txBody>
      </p:sp>
      <p:sp>
        <p:nvSpPr>
          <p:cNvPr id="5" name="Title 4">
            <a:extLst>
              <a:ext uri="{FF2B5EF4-FFF2-40B4-BE49-F238E27FC236}">
                <a16:creationId xmlns:a16="http://schemas.microsoft.com/office/drawing/2014/main" id="{69B825DE-D275-21D9-5079-6B46978EEF8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pic>
        <p:nvPicPr>
          <p:cNvPr id="6" name="Picture 5" descr="A person pointing at a computer&#10;&#10;Description automatically generated">
            <a:extLst>
              <a:ext uri="{FF2B5EF4-FFF2-40B4-BE49-F238E27FC236}">
                <a16:creationId xmlns:a16="http://schemas.microsoft.com/office/drawing/2014/main" id="{6E25B006-F379-0963-9334-A18A5839D0A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075" y="971550"/>
            <a:ext cx="2126125" cy="1450219"/>
          </a:xfrm>
          <a:prstGeom prst="rect">
            <a:avLst/>
          </a:prstGeom>
        </p:spPr>
      </p:pic>
      <p:pic>
        <p:nvPicPr>
          <p:cNvPr id="8" name="Picture 7" descr="A person wearing a headset and looking at a computer&#10;&#10;Description automatically generated">
            <a:extLst>
              <a:ext uri="{FF2B5EF4-FFF2-40B4-BE49-F238E27FC236}">
                <a16:creationId xmlns:a16="http://schemas.microsoft.com/office/drawing/2014/main" id="{CB379A3E-C337-0EF8-8937-7E680FAEC84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07864" y="715798"/>
            <a:ext cx="1309939" cy="1480602"/>
          </a:xfrm>
          <a:prstGeom prst="rect">
            <a:avLst/>
          </a:prstGeom>
        </p:spPr>
      </p:pic>
      <p:sp>
        <p:nvSpPr>
          <p:cNvPr id="9" name="TextBox 8">
            <a:extLst>
              <a:ext uri="{FF2B5EF4-FFF2-40B4-BE49-F238E27FC236}">
                <a16:creationId xmlns:a16="http://schemas.microsoft.com/office/drawing/2014/main" id="{5A0B23B1-780E-AEA9-725D-C38C97CD7437}"/>
              </a:ext>
            </a:extLst>
          </p:cNvPr>
          <p:cNvSpPr txBox="1"/>
          <p:nvPr/>
        </p:nvSpPr>
        <p:spPr>
          <a:xfrm>
            <a:off x="236075" y="2495550"/>
            <a:ext cx="2126125" cy="523220"/>
          </a:xfrm>
          <a:prstGeom prst="rect">
            <a:avLst/>
          </a:prstGeom>
          <a:noFill/>
        </p:spPr>
        <p:txBody>
          <a:bodyPr wrap="square" rtlCol="0">
            <a:spAutoFit/>
          </a:bodyPr>
          <a:lstStyle/>
          <a:p>
            <a:r>
              <a:rPr lang="en-IN" sz="1400" b="1" dirty="0"/>
              <a:t>Sales Representative</a:t>
            </a:r>
          </a:p>
          <a:p>
            <a:r>
              <a:rPr lang="en-IN" sz="1400" b="1" dirty="0"/>
              <a:t>(</a:t>
            </a:r>
            <a:r>
              <a:rPr lang="en-IN" sz="1400" b="1" dirty="0" err="1"/>
              <a:t>fedEx</a:t>
            </a:r>
            <a:r>
              <a:rPr lang="en-IN" sz="1400" b="1" dirty="0"/>
              <a:t> office)</a:t>
            </a:r>
          </a:p>
        </p:txBody>
      </p:sp>
      <p:sp>
        <p:nvSpPr>
          <p:cNvPr id="10" name="Rectangle: Rounded Corners 9">
            <a:extLst>
              <a:ext uri="{FF2B5EF4-FFF2-40B4-BE49-F238E27FC236}">
                <a16:creationId xmlns:a16="http://schemas.microsoft.com/office/drawing/2014/main" id="{DC4F5F70-E8AA-D171-1092-2DDD578A9EA1}"/>
              </a:ext>
            </a:extLst>
          </p:cNvPr>
          <p:cNvSpPr/>
          <p:nvPr/>
        </p:nvSpPr>
        <p:spPr>
          <a:xfrm>
            <a:off x="2895600" y="959497"/>
            <a:ext cx="990600" cy="144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Sales Order</a:t>
            </a:r>
          </a:p>
        </p:txBody>
      </p:sp>
      <p:sp>
        <p:nvSpPr>
          <p:cNvPr id="11" name="Rectangle 10">
            <a:extLst>
              <a:ext uri="{FF2B5EF4-FFF2-40B4-BE49-F238E27FC236}">
                <a16:creationId xmlns:a16="http://schemas.microsoft.com/office/drawing/2014/main" id="{D660C656-96C5-CE72-3EDC-1CC0227806E4}"/>
              </a:ext>
            </a:extLst>
          </p:cNvPr>
          <p:cNvSpPr/>
          <p:nvPr/>
        </p:nvSpPr>
        <p:spPr>
          <a:xfrm>
            <a:off x="2061137" y="3368119"/>
            <a:ext cx="2126125"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S/4HANA</a:t>
            </a:r>
          </a:p>
        </p:txBody>
      </p:sp>
      <p:sp>
        <p:nvSpPr>
          <p:cNvPr id="12" name="Arrow: Right 11">
            <a:extLst>
              <a:ext uri="{FF2B5EF4-FFF2-40B4-BE49-F238E27FC236}">
                <a16:creationId xmlns:a16="http://schemas.microsoft.com/office/drawing/2014/main" id="{5B757AC3-0308-30BC-D283-5E6B2149DF90}"/>
              </a:ext>
            </a:extLst>
          </p:cNvPr>
          <p:cNvSpPr/>
          <p:nvPr/>
        </p:nvSpPr>
        <p:spPr>
          <a:xfrm>
            <a:off x="2362200" y="1428750"/>
            <a:ext cx="533400"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Elbow 13">
            <a:extLst>
              <a:ext uri="{FF2B5EF4-FFF2-40B4-BE49-F238E27FC236}">
                <a16:creationId xmlns:a16="http://schemas.microsoft.com/office/drawing/2014/main" id="{91E64308-056C-8A45-3AEB-755540EBA7AE}"/>
              </a:ext>
            </a:extLst>
          </p:cNvPr>
          <p:cNvCxnSpPr>
            <a:stCxn id="10" idx="2"/>
            <a:endCxn id="11" idx="0"/>
          </p:cNvCxnSpPr>
          <p:nvPr/>
        </p:nvCxnSpPr>
        <p:spPr>
          <a:xfrm rot="5400000">
            <a:off x="2777139" y="2754358"/>
            <a:ext cx="960822" cy="266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A555106-A687-82CC-4F6D-60C560D2878C}"/>
              </a:ext>
            </a:extLst>
          </p:cNvPr>
          <p:cNvSpPr/>
          <p:nvPr/>
        </p:nvSpPr>
        <p:spPr>
          <a:xfrm>
            <a:off x="4876800" y="590550"/>
            <a:ext cx="2478665" cy="388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Build Process Automation</a:t>
            </a:r>
          </a:p>
          <a:p>
            <a:pPr algn="ctr"/>
            <a:r>
              <a:rPr lang="en-IN" dirty="0"/>
              <a:t>BTP</a:t>
            </a:r>
          </a:p>
        </p:txBody>
      </p:sp>
      <p:sp>
        <p:nvSpPr>
          <p:cNvPr id="16" name="Rectangle 15">
            <a:extLst>
              <a:ext uri="{FF2B5EF4-FFF2-40B4-BE49-F238E27FC236}">
                <a16:creationId xmlns:a16="http://schemas.microsoft.com/office/drawing/2014/main" id="{B67E1720-8547-A044-6E7F-012864CA47ED}"/>
              </a:ext>
            </a:extLst>
          </p:cNvPr>
          <p:cNvSpPr/>
          <p:nvPr/>
        </p:nvSpPr>
        <p:spPr>
          <a:xfrm>
            <a:off x="5811332" y="1151300"/>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approval</a:t>
            </a:r>
          </a:p>
        </p:txBody>
      </p:sp>
      <p:sp>
        <p:nvSpPr>
          <p:cNvPr id="17" name="Oval 16">
            <a:extLst>
              <a:ext uri="{FF2B5EF4-FFF2-40B4-BE49-F238E27FC236}">
                <a16:creationId xmlns:a16="http://schemas.microsoft.com/office/drawing/2014/main" id="{580BC323-2446-FCDE-0A01-2D53BF1587D0}"/>
              </a:ext>
            </a:extLst>
          </p:cNvPr>
          <p:cNvSpPr/>
          <p:nvPr/>
        </p:nvSpPr>
        <p:spPr>
          <a:xfrm>
            <a:off x="5963732" y="710148"/>
            <a:ext cx="304800" cy="2471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3D46BD2C-AAF6-0157-E21E-E70F9BA07118}"/>
              </a:ext>
            </a:extLst>
          </p:cNvPr>
          <p:cNvSpPr/>
          <p:nvPr/>
        </p:nvSpPr>
        <p:spPr>
          <a:xfrm>
            <a:off x="5177872" y="1712635"/>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form</a:t>
            </a:r>
          </a:p>
        </p:txBody>
      </p:sp>
      <p:sp>
        <p:nvSpPr>
          <p:cNvPr id="19" name="Rectangle 18">
            <a:extLst>
              <a:ext uri="{FF2B5EF4-FFF2-40B4-BE49-F238E27FC236}">
                <a16:creationId xmlns:a16="http://schemas.microsoft.com/office/drawing/2014/main" id="{501E0D3B-5331-316A-F69D-5422BF9C3919}"/>
              </a:ext>
            </a:extLst>
          </p:cNvPr>
          <p:cNvSpPr/>
          <p:nvPr/>
        </p:nvSpPr>
        <p:spPr>
          <a:xfrm>
            <a:off x="6473272" y="1706883"/>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mail</a:t>
            </a:r>
          </a:p>
        </p:txBody>
      </p:sp>
      <p:sp>
        <p:nvSpPr>
          <p:cNvPr id="20" name="Oval 19">
            <a:extLst>
              <a:ext uri="{FF2B5EF4-FFF2-40B4-BE49-F238E27FC236}">
                <a16:creationId xmlns:a16="http://schemas.microsoft.com/office/drawing/2014/main" id="{1E1B94AD-D938-4137-CC3B-99DA10F556CF}"/>
              </a:ext>
            </a:extLst>
          </p:cNvPr>
          <p:cNvSpPr/>
          <p:nvPr/>
        </p:nvSpPr>
        <p:spPr>
          <a:xfrm>
            <a:off x="6019800" y="2564607"/>
            <a:ext cx="248732" cy="2357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Connector: Elbow 21">
            <a:extLst>
              <a:ext uri="{FF2B5EF4-FFF2-40B4-BE49-F238E27FC236}">
                <a16:creationId xmlns:a16="http://schemas.microsoft.com/office/drawing/2014/main" id="{D5996196-E1BE-078D-5F96-3F59DC91C490}"/>
              </a:ext>
            </a:extLst>
          </p:cNvPr>
          <p:cNvCxnSpPr>
            <a:stCxn id="11" idx="3"/>
            <a:endCxn id="15" idx="1"/>
          </p:cNvCxnSpPr>
          <p:nvPr/>
        </p:nvCxnSpPr>
        <p:spPr>
          <a:xfrm flipV="1">
            <a:off x="4187262" y="2533650"/>
            <a:ext cx="689538" cy="11773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EA5F03-E228-AA1C-C8FC-18F680677EAB}"/>
              </a:ext>
            </a:extLst>
          </p:cNvPr>
          <p:cNvCxnSpPr>
            <a:stCxn id="10" idx="3"/>
          </p:cNvCxnSpPr>
          <p:nvPr/>
        </p:nvCxnSpPr>
        <p:spPr>
          <a:xfrm>
            <a:off x="3886200" y="1683397"/>
            <a:ext cx="1020631" cy="2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04F91E-5EE1-3BA7-4F20-44FE53A88135}"/>
              </a:ext>
            </a:extLst>
          </p:cNvPr>
          <p:cNvCxnSpPr>
            <a:cxnSpLocks/>
            <a:stCxn id="17" idx="4"/>
            <a:endCxn id="16" idx="0"/>
          </p:cNvCxnSpPr>
          <p:nvPr/>
        </p:nvCxnSpPr>
        <p:spPr>
          <a:xfrm>
            <a:off x="6116132" y="957264"/>
            <a:ext cx="0" cy="1940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CA563B2D-746A-9D23-D5DC-C1435D02EC5F}"/>
              </a:ext>
            </a:extLst>
          </p:cNvPr>
          <p:cNvCxnSpPr>
            <a:stCxn id="16" idx="2"/>
            <a:endCxn id="18" idx="0"/>
          </p:cNvCxnSpPr>
          <p:nvPr/>
        </p:nvCxnSpPr>
        <p:spPr>
          <a:xfrm rot="5400000">
            <a:off x="5671135" y="1267637"/>
            <a:ext cx="256535" cy="633460"/>
          </a:xfrm>
          <a:prstGeom prst="bentConnector3">
            <a:avLst/>
          </a:prstGeom>
          <a:ln>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0A87D117-BA17-069E-3F18-06FFA0282869}"/>
              </a:ext>
            </a:extLst>
          </p:cNvPr>
          <p:cNvCxnSpPr>
            <a:cxnSpLocks/>
            <a:stCxn id="16" idx="2"/>
            <a:endCxn id="19" idx="0"/>
          </p:cNvCxnSpPr>
          <p:nvPr/>
        </p:nvCxnSpPr>
        <p:spPr>
          <a:xfrm rot="16200000" flipH="1">
            <a:off x="6321711" y="1250521"/>
            <a:ext cx="250783" cy="66194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Connector: Elbow 33">
            <a:extLst>
              <a:ext uri="{FF2B5EF4-FFF2-40B4-BE49-F238E27FC236}">
                <a16:creationId xmlns:a16="http://schemas.microsoft.com/office/drawing/2014/main" id="{B4980469-6E05-7BC4-7D0D-3A22DF25AE8B}"/>
              </a:ext>
            </a:extLst>
          </p:cNvPr>
          <p:cNvCxnSpPr>
            <a:stCxn id="18" idx="2"/>
            <a:endCxn id="20" idx="0"/>
          </p:cNvCxnSpPr>
          <p:nvPr/>
        </p:nvCxnSpPr>
        <p:spPr>
          <a:xfrm rot="16200000" flipH="1">
            <a:off x="5539833" y="1960274"/>
            <a:ext cx="547172" cy="66149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Connector: Elbow 34">
            <a:extLst>
              <a:ext uri="{FF2B5EF4-FFF2-40B4-BE49-F238E27FC236}">
                <a16:creationId xmlns:a16="http://schemas.microsoft.com/office/drawing/2014/main" id="{96177CBC-1AF7-4F6D-159F-83A1D15F3CD5}"/>
              </a:ext>
            </a:extLst>
          </p:cNvPr>
          <p:cNvCxnSpPr>
            <a:cxnSpLocks/>
            <a:stCxn id="19" idx="2"/>
            <a:endCxn id="20" idx="0"/>
          </p:cNvCxnSpPr>
          <p:nvPr/>
        </p:nvCxnSpPr>
        <p:spPr>
          <a:xfrm rot="5400000">
            <a:off x="6184657" y="1971192"/>
            <a:ext cx="552924" cy="63390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98FB7C25-1FE6-1EB8-C456-F0EB8B3C060F}"/>
              </a:ext>
            </a:extLst>
          </p:cNvPr>
          <p:cNvSpPr txBox="1"/>
          <p:nvPr/>
        </p:nvSpPr>
        <p:spPr>
          <a:xfrm>
            <a:off x="7712159" y="2225873"/>
            <a:ext cx="990600" cy="307777"/>
          </a:xfrm>
          <a:prstGeom prst="rect">
            <a:avLst/>
          </a:prstGeom>
          <a:noFill/>
        </p:spPr>
        <p:txBody>
          <a:bodyPr wrap="square" rtlCol="0">
            <a:spAutoFit/>
          </a:bodyPr>
          <a:lstStyle/>
          <a:p>
            <a:r>
              <a:rPr lang="en-IN" sz="1400" b="1" dirty="0"/>
              <a:t>Manager</a:t>
            </a:r>
          </a:p>
        </p:txBody>
      </p:sp>
      <p:sp>
        <p:nvSpPr>
          <p:cNvPr id="41" name="TextBox 40">
            <a:extLst>
              <a:ext uri="{FF2B5EF4-FFF2-40B4-BE49-F238E27FC236}">
                <a16:creationId xmlns:a16="http://schemas.microsoft.com/office/drawing/2014/main" id="{66E6C033-B265-371B-F138-560681CD348C}"/>
              </a:ext>
            </a:extLst>
          </p:cNvPr>
          <p:cNvSpPr txBox="1"/>
          <p:nvPr/>
        </p:nvSpPr>
        <p:spPr>
          <a:xfrm>
            <a:off x="4038600" y="1456099"/>
            <a:ext cx="782131" cy="276999"/>
          </a:xfrm>
          <a:prstGeom prst="rect">
            <a:avLst/>
          </a:prstGeom>
          <a:noFill/>
        </p:spPr>
        <p:txBody>
          <a:bodyPr wrap="square" rtlCol="0">
            <a:spAutoFit/>
          </a:bodyPr>
          <a:lstStyle/>
          <a:p>
            <a:r>
              <a:rPr lang="en-IN" sz="1200" b="1" dirty="0"/>
              <a:t>&lt;data&gt;</a:t>
            </a:r>
          </a:p>
        </p:txBody>
      </p:sp>
      <p:sp>
        <p:nvSpPr>
          <p:cNvPr id="42" name="TextBox 41">
            <a:extLst>
              <a:ext uri="{FF2B5EF4-FFF2-40B4-BE49-F238E27FC236}">
                <a16:creationId xmlns:a16="http://schemas.microsoft.com/office/drawing/2014/main" id="{303E11A3-A380-7F42-2D6A-966159D8F8B9}"/>
              </a:ext>
            </a:extLst>
          </p:cNvPr>
          <p:cNvSpPr txBox="1"/>
          <p:nvPr/>
        </p:nvSpPr>
        <p:spPr>
          <a:xfrm>
            <a:off x="4114600" y="2349403"/>
            <a:ext cx="782131" cy="276999"/>
          </a:xfrm>
          <a:prstGeom prst="rect">
            <a:avLst/>
          </a:prstGeom>
          <a:noFill/>
        </p:spPr>
        <p:txBody>
          <a:bodyPr wrap="square" rtlCol="0">
            <a:spAutoFit/>
          </a:bodyPr>
          <a:lstStyle/>
          <a:p>
            <a:r>
              <a:rPr lang="en-IN" sz="1200" b="1" dirty="0"/>
              <a:t>&lt;data&gt;</a:t>
            </a:r>
          </a:p>
        </p:txBody>
      </p:sp>
      <p:sp>
        <p:nvSpPr>
          <p:cNvPr id="2" name="Rectangle 1">
            <a:extLst>
              <a:ext uri="{FF2B5EF4-FFF2-40B4-BE49-F238E27FC236}">
                <a16:creationId xmlns:a16="http://schemas.microsoft.com/office/drawing/2014/main" id="{C40F370C-B5D8-27DE-1196-039DDEAEF283}"/>
              </a:ext>
            </a:extLst>
          </p:cNvPr>
          <p:cNvSpPr/>
          <p:nvPr/>
        </p:nvSpPr>
        <p:spPr>
          <a:xfrm>
            <a:off x="7620000" y="2800350"/>
            <a:ext cx="12192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Build </a:t>
            </a:r>
            <a:r>
              <a:rPr lang="en-IN" dirty="0" err="1"/>
              <a:t>workzone</a:t>
            </a:r>
            <a:endParaRPr lang="en-IN" dirty="0"/>
          </a:p>
          <a:p>
            <a:pPr algn="ctr"/>
            <a:r>
              <a:rPr lang="en-IN" dirty="0"/>
              <a:t>My Inbox</a:t>
            </a:r>
          </a:p>
        </p:txBody>
      </p:sp>
      <p:cxnSp>
        <p:nvCxnSpPr>
          <p:cNvPr id="13" name="Connector: Elbow 12">
            <a:extLst>
              <a:ext uri="{FF2B5EF4-FFF2-40B4-BE49-F238E27FC236}">
                <a16:creationId xmlns:a16="http://schemas.microsoft.com/office/drawing/2014/main" id="{8D1C4534-5D93-6752-6081-B2FD57165929}"/>
              </a:ext>
            </a:extLst>
          </p:cNvPr>
          <p:cNvCxnSpPr>
            <a:stCxn id="2" idx="2"/>
          </p:cNvCxnSpPr>
          <p:nvPr/>
        </p:nvCxnSpPr>
        <p:spPr>
          <a:xfrm rot="5400000">
            <a:off x="7661049" y="3485367"/>
            <a:ext cx="262969" cy="874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60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EC452-B210-4EC1-D04E-49990EA8334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01F688-F0E8-AB06-885E-CC42E7D46B6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0C1DE1F-8B95-9EFC-15E1-C138E5AFEF7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100</a:t>
            </a:fld>
            <a:endParaRPr lang="en-US" dirty="0"/>
          </a:p>
        </p:txBody>
      </p:sp>
      <p:sp>
        <p:nvSpPr>
          <p:cNvPr id="5" name="Title 4">
            <a:extLst>
              <a:ext uri="{FF2B5EF4-FFF2-40B4-BE49-F238E27FC236}">
                <a16:creationId xmlns:a16="http://schemas.microsoft.com/office/drawing/2014/main" id="{4F863C06-AF03-E649-D9F4-51D90E16261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Overview</a:t>
            </a:r>
          </a:p>
        </p:txBody>
      </p:sp>
      <p:sp>
        <p:nvSpPr>
          <p:cNvPr id="6" name="Rectangle 5">
            <a:extLst>
              <a:ext uri="{FF2B5EF4-FFF2-40B4-BE49-F238E27FC236}">
                <a16:creationId xmlns:a16="http://schemas.microsoft.com/office/drawing/2014/main" id="{F63D35CF-995A-6317-6FEB-2A40566EE1B6}"/>
              </a:ext>
            </a:extLst>
          </p:cNvPr>
          <p:cNvSpPr/>
          <p:nvPr/>
        </p:nvSpPr>
        <p:spPr>
          <a:xfrm>
            <a:off x="1066800" y="2952750"/>
            <a:ext cx="7467600" cy="800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BTP Platform</a:t>
            </a:r>
          </a:p>
          <a:p>
            <a:pPr algn="ctr"/>
            <a:endParaRPr lang="en-IN" dirty="0"/>
          </a:p>
          <a:p>
            <a:pPr algn="ctr"/>
            <a:endParaRPr lang="en-IN" dirty="0"/>
          </a:p>
        </p:txBody>
      </p:sp>
      <p:sp>
        <p:nvSpPr>
          <p:cNvPr id="7" name="Rectangle: Rounded Corners 6">
            <a:extLst>
              <a:ext uri="{FF2B5EF4-FFF2-40B4-BE49-F238E27FC236}">
                <a16:creationId xmlns:a16="http://schemas.microsoft.com/office/drawing/2014/main" id="{17AC29CA-0C72-AA3A-A5F8-D76B31D9F95C}"/>
              </a:ext>
            </a:extLst>
          </p:cNvPr>
          <p:cNvSpPr/>
          <p:nvPr/>
        </p:nvSpPr>
        <p:spPr>
          <a:xfrm>
            <a:off x="3429000" y="28575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Process automation</a:t>
            </a:r>
          </a:p>
          <a:p>
            <a:pPr algn="ctr"/>
            <a:endParaRPr lang="en-IN" dirty="0"/>
          </a:p>
          <a:p>
            <a:pPr algn="ctr"/>
            <a:endParaRPr lang="en-IN" dirty="0"/>
          </a:p>
        </p:txBody>
      </p:sp>
      <p:sp>
        <p:nvSpPr>
          <p:cNvPr id="8" name="Oval 7">
            <a:extLst>
              <a:ext uri="{FF2B5EF4-FFF2-40B4-BE49-F238E27FC236}">
                <a16:creationId xmlns:a16="http://schemas.microsoft.com/office/drawing/2014/main" id="{4EEBCBD9-698A-D374-3592-67A4396B0C3C}"/>
              </a:ext>
            </a:extLst>
          </p:cNvPr>
          <p:cNvSpPr/>
          <p:nvPr/>
        </p:nvSpPr>
        <p:spPr>
          <a:xfrm>
            <a:off x="4343400" y="895350"/>
            <a:ext cx="12954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Standard process</a:t>
            </a:r>
          </a:p>
        </p:txBody>
      </p:sp>
      <p:sp>
        <p:nvSpPr>
          <p:cNvPr id="9" name="Rectangle 8">
            <a:extLst>
              <a:ext uri="{FF2B5EF4-FFF2-40B4-BE49-F238E27FC236}">
                <a16:creationId xmlns:a16="http://schemas.microsoft.com/office/drawing/2014/main" id="{5FF1B4A8-1EAB-7651-E848-1B50755394DC}"/>
              </a:ext>
            </a:extLst>
          </p:cNvPr>
          <p:cNvSpPr/>
          <p:nvPr/>
        </p:nvSpPr>
        <p:spPr>
          <a:xfrm>
            <a:off x="3505200" y="819150"/>
            <a:ext cx="76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actions</a:t>
            </a:r>
          </a:p>
        </p:txBody>
      </p:sp>
      <p:sp>
        <p:nvSpPr>
          <p:cNvPr id="10" name="Rectangle: Rounded Corners 9">
            <a:extLst>
              <a:ext uri="{FF2B5EF4-FFF2-40B4-BE49-F238E27FC236}">
                <a16:creationId xmlns:a16="http://schemas.microsoft.com/office/drawing/2014/main" id="{48C3FB3A-5E20-44A4-F5D8-C5DAA0BE634A}"/>
              </a:ext>
            </a:extLst>
          </p:cNvPr>
          <p:cNvSpPr/>
          <p:nvPr/>
        </p:nvSpPr>
        <p:spPr>
          <a:xfrm>
            <a:off x="6400800" y="4248150"/>
            <a:ext cx="2133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S/4HANA system</a:t>
            </a:r>
          </a:p>
        </p:txBody>
      </p:sp>
      <p:sp>
        <p:nvSpPr>
          <p:cNvPr id="11" name="Rectangle: Rounded Corners 10">
            <a:extLst>
              <a:ext uri="{FF2B5EF4-FFF2-40B4-BE49-F238E27FC236}">
                <a16:creationId xmlns:a16="http://schemas.microsoft.com/office/drawing/2014/main" id="{FFA547F3-3368-07A5-159E-ACF33A1BAE9C}"/>
              </a:ext>
            </a:extLst>
          </p:cNvPr>
          <p:cNvSpPr/>
          <p:nvPr/>
        </p:nvSpPr>
        <p:spPr>
          <a:xfrm>
            <a:off x="1981200" y="3257550"/>
            <a:ext cx="21336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Odata</a:t>
            </a:r>
            <a:r>
              <a:rPr lang="en-IN" dirty="0"/>
              <a:t> Service destination</a:t>
            </a:r>
          </a:p>
        </p:txBody>
      </p:sp>
      <p:sp>
        <p:nvSpPr>
          <p:cNvPr id="12" name="Rectangle: Rounded Corners 11">
            <a:extLst>
              <a:ext uri="{FF2B5EF4-FFF2-40B4-BE49-F238E27FC236}">
                <a16:creationId xmlns:a16="http://schemas.microsoft.com/office/drawing/2014/main" id="{24B573AD-92EE-CD36-80BD-68BD1DFDAA9A}"/>
              </a:ext>
            </a:extLst>
          </p:cNvPr>
          <p:cNvSpPr/>
          <p:nvPr/>
        </p:nvSpPr>
        <p:spPr>
          <a:xfrm>
            <a:off x="5385343" y="3257550"/>
            <a:ext cx="21336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RFC destination</a:t>
            </a:r>
          </a:p>
        </p:txBody>
      </p:sp>
      <p:sp>
        <p:nvSpPr>
          <p:cNvPr id="13" name="Flowchart: Manual Operation 12">
            <a:extLst>
              <a:ext uri="{FF2B5EF4-FFF2-40B4-BE49-F238E27FC236}">
                <a16:creationId xmlns:a16="http://schemas.microsoft.com/office/drawing/2014/main" id="{A39E6205-C36E-D520-BDB0-62601E7EC7E5}"/>
              </a:ext>
            </a:extLst>
          </p:cNvPr>
          <p:cNvSpPr/>
          <p:nvPr/>
        </p:nvSpPr>
        <p:spPr>
          <a:xfrm>
            <a:off x="4038600" y="4019550"/>
            <a:ext cx="990600" cy="533400"/>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SCC</a:t>
            </a:r>
          </a:p>
        </p:txBody>
      </p:sp>
      <p:cxnSp>
        <p:nvCxnSpPr>
          <p:cNvPr id="15" name="Connector: Elbow 14">
            <a:extLst>
              <a:ext uri="{FF2B5EF4-FFF2-40B4-BE49-F238E27FC236}">
                <a16:creationId xmlns:a16="http://schemas.microsoft.com/office/drawing/2014/main" id="{D4BFE4A0-CC02-5B2F-D9CC-CA898139CFC7}"/>
              </a:ext>
            </a:extLst>
          </p:cNvPr>
          <p:cNvCxnSpPr>
            <a:stCxn id="13" idx="2"/>
            <a:endCxn id="10" idx="1"/>
          </p:cNvCxnSpPr>
          <p:nvPr/>
        </p:nvCxnSpPr>
        <p:spPr>
          <a:xfrm rot="5400000" flipH="1" flipV="1">
            <a:off x="5448300" y="3600450"/>
            <a:ext cx="38100" cy="1866900"/>
          </a:xfrm>
          <a:prstGeom prst="bentConnector4">
            <a:avLst>
              <a:gd name="adj1" fmla="val -600000"/>
              <a:gd name="adj2" fmla="val 632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89D4B52-3A7F-FCCB-E3D7-E5DD0772A301}"/>
              </a:ext>
            </a:extLst>
          </p:cNvPr>
          <p:cNvCxnSpPr>
            <a:stCxn id="12" idx="2"/>
            <a:endCxn id="13" idx="0"/>
          </p:cNvCxnSpPr>
          <p:nvPr/>
        </p:nvCxnSpPr>
        <p:spPr>
          <a:xfrm rot="5400000">
            <a:off x="5340622" y="2908029"/>
            <a:ext cx="304800" cy="1918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A97DDC4-DC6F-6E7E-5B89-E0214DA41F7D}"/>
              </a:ext>
            </a:extLst>
          </p:cNvPr>
          <p:cNvCxnSpPr>
            <a:stCxn id="11" idx="2"/>
            <a:endCxn id="13" idx="0"/>
          </p:cNvCxnSpPr>
          <p:nvPr/>
        </p:nvCxnSpPr>
        <p:spPr>
          <a:xfrm rot="16200000" flipH="1">
            <a:off x="3638550" y="3124200"/>
            <a:ext cx="304800" cy="1485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ED3644-92D8-EB5C-2B97-21F5B3120282}"/>
              </a:ext>
            </a:extLst>
          </p:cNvPr>
          <p:cNvSpPr/>
          <p:nvPr/>
        </p:nvSpPr>
        <p:spPr>
          <a:xfrm>
            <a:off x="2209800" y="1733550"/>
            <a:ext cx="5105400" cy="990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SAP Integration Suite</a:t>
            </a:r>
          </a:p>
          <a:p>
            <a:pPr algn="ctr"/>
            <a:endParaRPr lang="en-IN" dirty="0"/>
          </a:p>
        </p:txBody>
      </p:sp>
      <p:sp>
        <p:nvSpPr>
          <p:cNvPr id="21" name="Oval 20">
            <a:extLst>
              <a:ext uri="{FF2B5EF4-FFF2-40B4-BE49-F238E27FC236}">
                <a16:creationId xmlns:a16="http://schemas.microsoft.com/office/drawing/2014/main" id="{5684D654-1557-DD76-B5EF-644407B56568}"/>
              </a:ext>
            </a:extLst>
          </p:cNvPr>
          <p:cNvSpPr/>
          <p:nvPr/>
        </p:nvSpPr>
        <p:spPr>
          <a:xfrm>
            <a:off x="2614842" y="2274094"/>
            <a:ext cx="12954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Standard Package</a:t>
            </a:r>
          </a:p>
        </p:txBody>
      </p:sp>
      <p:sp>
        <p:nvSpPr>
          <p:cNvPr id="22" name="Rectangle 21">
            <a:extLst>
              <a:ext uri="{FF2B5EF4-FFF2-40B4-BE49-F238E27FC236}">
                <a16:creationId xmlns:a16="http://schemas.microsoft.com/office/drawing/2014/main" id="{AE02B2BB-234D-D143-3A38-EECEA3A566F5}"/>
              </a:ext>
            </a:extLst>
          </p:cNvPr>
          <p:cNvSpPr/>
          <p:nvPr/>
        </p:nvSpPr>
        <p:spPr>
          <a:xfrm>
            <a:off x="4572000" y="2312194"/>
            <a:ext cx="25527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iFlow</a:t>
            </a:r>
            <a:endParaRPr lang="en-IN" dirty="0"/>
          </a:p>
        </p:txBody>
      </p:sp>
      <p:cxnSp>
        <p:nvCxnSpPr>
          <p:cNvPr id="24" name="Connector: Elbow 23">
            <a:extLst>
              <a:ext uri="{FF2B5EF4-FFF2-40B4-BE49-F238E27FC236}">
                <a16:creationId xmlns:a16="http://schemas.microsoft.com/office/drawing/2014/main" id="{9F321EAD-16FF-E6CA-4ACE-C4E2E72022C0}"/>
              </a:ext>
            </a:extLst>
          </p:cNvPr>
          <p:cNvCxnSpPr>
            <a:stCxn id="7" idx="2"/>
            <a:endCxn id="22" idx="0"/>
          </p:cNvCxnSpPr>
          <p:nvPr/>
        </p:nvCxnSpPr>
        <p:spPr>
          <a:xfrm rot="16200000" flipH="1">
            <a:off x="4749403" y="1213247"/>
            <a:ext cx="959644" cy="123825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or: Elbow 24">
            <a:extLst>
              <a:ext uri="{FF2B5EF4-FFF2-40B4-BE49-F238E27FC236}">
                <a16:creationId xmlns:a16="http://schemas.microsoft.com/office/drawing/2014/main" id="{73BA4FF0-ED3D-5C46-A167-81B18D6E4E26}"/>
              </a:ext>
            </a:extLst>
          </p:cNvPr>
          <p:cNvCxnSpPr>
            <a:cxnSpLocks/>
            <a:stCxn id="20" idx="2"/>
            <a:endCxn id="6" idx="0"/>
          </p:cNvCxnSpPr>
          <p:nvPr/>
        </p:nvCxnSpPr>
        <p:spPr>
          <a:xfrm rot="16200000" flipH="1">
            <a:off x="4667250" y="2819400"/>
            <a:ext cx="228600" cy="381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7366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8358-6A78-E6CA-D4A0-5BB889C26D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22D230D-ED49-2EEB-6102-8C9C59FB6EC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672E860-6D70-BD95-DE07-A66DC3BFA8A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101</a:t>
            </a:fld>
            <a:endParaRPr lang="en-US" dirty="0"/>
          </a:p>
        </p:txBody>
      </p:sp>
      <p:sp>
        <p:nvSpPr>
          <p:cNvPr id="5" name="Title 4">
            <a:extLst>
              <a:ext uri="{FF2B5EF4-FFF2-40B4-BE49-F238E27FC236}">
                <a16:creationId xmlns:a16="http://schemas.microsoft.com/office/drawing/2014/main" id="{77E040F0-5FE5-9644-1910-58F00864EE84}"/>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9C92C126-AB2F-BD18-4AC1-739985A88913}"/>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mc:AlternateContent xmlns:mc="http://schemas.openxmlformats.org/markup-compatibility/2006" xmlns:p14="http://schemas.microsoft.com/office/powerpoint/2010/main">
        <mc:Choice Requires="p14">
          <p:contentPart p14:bwMode="auto" r:id="rId2">
            <p14:nvContentPartPr>
              <p14:cNvPr id="75" name="Ink 74">
                <a:extLst>
                  <a:ext uri="{FF2B5EF4-FFF2-40B4-BE49-F238E27FC236}">
                    <a16:creationId xmlns:a16="http://schemas.microsoft.com/office/drawing/2014/main" id="{728B3E78-1185-FE4B-2FEB-2B33D5E22B21}"/>
                  </a:ext>
                </a:extLst>
              </p14:cNvPr>
              <p14:cNvContentPartPr/>
              <p14:nvPr/>
            </p14:nvContentPartPr>
            <p14:xfrm>
              <a:off x="4835437" y="4283382"/>
              <a:ext cx="20520" cy="180000"/>
            </p14:xfrm>
          </p:contentPart>
        </mc:Choice>
        <mc:Fallback xmlns="">
          <p:pic>
            <p:nvPicPr>
              <p:cNvPr id="75" name="Ink 74">
                <a:extLst>
                  <a:ext uri="{FF2B5EF4-FFF2-40B4-BE49-F238E27FC236}">
                    <a16:creationId xmlns:a16="http://schemas.microsoft.com/office/drawing/2014/main" id="{728B3E78-1185-FE4B-2FEB-2B33D5E22B21}"/>
                  </a:ext>
                </a:extLst>
              </p:cNvPr>
              <p:cNvPicPr/>
              <p:nvPr/>
            </p:nvPicPr>
            <p:blipFill>
              <a:blip r:embed="rId3"/>
              <a:stretch>
                <a:fillRect/>
              </a:stretch>
            </p:blipFill>
            <p:spPr>
              <a:xfrm>
                <a:off x="4826437" y="4274382"/>
                <a:ext cx="38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6" name="Ink 75">
                <a:extLst>
                  <a:ext uri="{FF2B5EF4-FFF2-40B4-BE49-F238E27FC236}">
                    <a16:creationId xmlns:a16="http://schemas.microsoft.com/office/drawing/2014/main" id="{1A47F0CD-E537-6FE2-5DBA-93B31CB6D074}"/>
                  </a:ext>
                </a:extLst>
              </p14:cNvPr>
              <p14:cNvContentPartPr/>
              <p14:nvPr/>
            </p14:nvContentPartPr>
            <p14:xfrm>
              <a:off x="4855237" y="4679382"/>
              <a:ext cx="12960" cy="79920"/>
            </p14:xfrm>
          </p:contentPart>
        </mc:Choice>
        <mc:Fallback xmlns="">
          <p:pic>
            <p:nvPicPr>
              <p:cNvPr id="76" name="Ink 75">
                <a:extLst>
                  <a:ext uri="{FF2B5EF4-FFF2-40B4-BE49-F238E27FC236}">
                    <a16:creationId xmlns:a16="http://schemas.microsoft.com/office/drawing/2014/main" id="{1A47F0CD-E537-6FE2-5DBA-93B31CB6D074}"/>
                  </a:ext>
                </a:extLst>
              </p:cNvPr>
              <p:cNvPicPr/>
              <p:nvPr/>
            </p:nvPicPr>
            <p:blipFill>
              <a:blip r:embed="rId5"/>
              <a:stretch>
                <a:fillRect/>
              </a:stretch>
            </p:blipFill>
            <p:spPr>
              <a:xfrm>
                <a:off x="4846597" y="4670382"/>
                <a:ext cx="30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A15EA2-E1CD-8006-A54D-585789ED387A}"/>
                  </a:ext>
                </a:extLst>
              </p14:cNvPr>
              <p14:cNvContentPartPr/>
              <p14:nvPr/>
            </p14:nvContentPartPr>
            <p14:xfrm>
              <a:off x="6142597" y="1748982"/>
              <a:ext cx="157320" cy="188640"/>
            </p14:xfrm>
          </p:contentPart>
        </mc:Choice>
        <mc:Fallback xmlns="">
          <p:pic>
            <p:nvPicPr>
              <p:cNvPr id="6" name="Ink 5">
                <a:extLst>
                  <a:ext uri="{FF2B5EF4-FFF2-40B4-BE49-F238E27FC236}">
                    <a16:creationId xmlns:a16="http://schemas.microsoft.com/office/drawing/2014/main" id="{53A15EA2-E1CD-8006-A54D-585789ED387A}"/>
                  </a:ext>
                </a:extLst>
              </p:cNvPr>
              <p:cNvPicPr/>
              <p:nvPr/>
            </p:nvPicPr>
            <p:blipFill>
              <a:blip r:embed="rId7"/>
              <a:stretch>
                <a:fillRect/>
              </a:stretch>
            </p:blipFill>
            <p:spPr>
              <a:xfrm>
                <a:off x="6133597" y="1740342"/>
                <a:ext cx="174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09A5B1C-C85A-E443-AC1C-F61301D45D17}"/>
                  </a:ext>
                </a:extLst>
              </p14:cNvPr>
              <p14:cNvContentPartPr/>
              <p14:nvPr/>
            </p14:nvContentPartPr>
            <p14:xfrm>
              <a:off x="6361477" y="1747182"/>
              <a:ext cx="114480" cy="181800"/>
            </p14:xfrm>
          </p:contentPart>
        </mc:Choice>
        <mc:Fallback xmlns="">
          <p:pic>
            <p:nvPicPr>
              <p:cNvPr id="7" name="Ink 6">
                <a:extLst>
                  <a:ext uri="{FF2B5EF4-FFF2-40B4-BE49-F238E27FC236}">
                    <a16:creationId xmlns:a16="http://schemas.microsoft.com/office/drawing/2014/main" id="{B09A5B1C-C85A-E443-AC1C-F61301D45D17}"/>
                  </a:ext>
                </a:extLst>
              </p:cNvPr>
              <p:cNvPicPr/>
              <p:nvPr/>
            </p:nvPicPr>
            <p:blipFill>
              <a:blip r:embed="rId9"/>
              <a:stretch>
                <a:fillRect/>
              </a:stretch>
            </p:blipFill>
            <p:spPr>
              <a:xfrm>
                <a:off x="6352837" y="1738542"/>
                <a:ext cx="132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8701AAD-C513-8856-9830-AE0AC9E520EB}"/>
                  </a:ext>
                </a:extLst>
              </p14:cNvPr>
              <p14:cNvContentPartPr/>
              <p14:nvPr/>
            </p14:nvContentPartPr>
            <p14:xfrm>
              <a:off x="6380917" y="1860222"/>
              <a:ext cx="1080" cy="3240"/>
            </p14:xfrm>
          </p:contentPart>
        </mc:Choice>
        <mc:Fallback xmlns="">
          <p:pic>
            <p:nvPicPr>
              <p:cNvPr id="8" name="Ink 7">
                <a:extLst>
                  <a:ext uri="{FF2B5EF4-FFF2-40B4-BE49-F238E27FC236}">
                    <a16:creationId xmlns:a16="http://schemas.microsoft.com/office/drawing/2014/main" id="{58701AAD-C513-8856-9830-AE0AC9E520EB}"/>
                  </a:ext>
                </a:extLst>
              </p:cNvPr>
              <p:cNvPicPr/>
              <p:nvPr/>
            </p:nvPicPr>
            <p:blipFill>
              <a:blip r:embed="rId11"/>
              <a:stretch>
                <a:fillRect/>
              </a:stretch>
            </p:blipFill>
            <p:spPr>
              <a:xfrm>
                <a:off x="6372277" y="1851222"/>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A53B2DD-4877-454C-C535-3D75019A9D9E}"/>
                  </a:ext>
                </a:extLst>
              </p14:cNvPr>
              <p14:cNvContentPartPr/>
              <p14:nvPr/>
            </p14:nvContentPartPr>
            <p14:xfrm>
              <a:off x="6513397" y="1754022"/>
              <a:ext cx="82440" cy="204120"/>
            </p14:xfrm>
          </p:contentPart>
        </mc:Choice>
        <mc:Fallback xmlns="">
          <p:pic>
            <p:nvPicPr>
              <p:cNvPr id="9" name="Ink 8">
                <a:extLst>
                  <a:ext uri="{FF2B5EF4-FFF2-40B4-BE49-F238E27FC236}">
                    <a16:creationId xmlns:a16="http://schemas.microsoft.com/office/drawing/2014/main" id="{4A53B2DD-4877-454C-C535-3D75019A9D9E}"/>
                  </a:ext>
                </a:extLst>
              </p:cNvPr>
              <p:cNvPicPr/>
              <p:nvPr/>
            </p:nvPicPr>
            <p:blipFill>
              <a:blip r:embed="rId13"/>
              <a:stretch>
                <a:fillRect/>
              </a:stretch>
            </p:blipFill>
            <p:spPr>
              <a:xfrm>
                <a:off x="6504757" y="1745022"/>
                <a:ext cx="100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4B52713-9CFF-E3FC-C969-374C9C71A35E}"/>
                  </a:ext>
                </a:extLst>
              </p14:cNvPr>
              <p14:cNvContentPartPr/>
              <p14:nvPr/>
            </p14:nvContentPartPr>
            <p14:xfrm>
              <a:off x="6376237" y="1833222"/>
              <a:ext cx="115200" cy="5400"/>
            </p14:xfrm>
          </p:contentPart>
        </mc:Choice>
        <mc:Fallback xmlns="">
          <p:pic>
            <p:nvPicPr>
              <p:cNvPr id="10" name="Ink 9">
                <a:extLst>
                  <a:ext uri="{FF2B5EF4-FFF2-40B4-BE49-F238E27FC236}">
                    <a16:creationId xmlns:a16="http://schemas.microsoft.com/office/drawing/2014/main" id="{54B52713-9CFF-E3FC-C969-374C9C71A35E}"/>
                  </a:ext>
                </a:extLst>
              </p:cNvPr>
              <p:cNvPicPr/>
              <p:nvPr/>
            </p:nvPicPr>
            <p:blipFill>
              <a:blip r:embed="rId15"/>
              <a:stretch>
                <a:fillRect/>
              </a:stretch>
            </p:blipFill>
            <p:spPr>
              <a:xfrm>
                <a:off x="6367597" y="1824222"/>
                <a:ext cx="132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8B944EA-5993-829E-4F2C-7DBB02ED7C1D}"/>
                  </a:ext>
                </a:extLst>
              </p14:cNvPr>
              <p14:cNvContentPartPr/>
              <p14:nvPr/>
            </p14:nvContentPartPr>
            <p14:xfrm>
              <a:off x="6692677" y="1754382"/>
              <a:ext cx="121680" cy="172440"/>
            </p14:xfrm>
          </p:contentPart>
        </mc:Choice>
        <mc:Fallback xmlns="">
          <p:pic>
            <p:nvPicPr>
              <p:cNvPr id="11" name="Ink 10">
                <a:extLst>
                  <a:ext uri="{FF2B5EF4-FFF2-40B4-BE49-F238E27FC236}">
                    <a16:creationId xmlns:a16="http://schemas.microsoft.com/office/drawing/2014/main" id="{78B944EA-5993-829E-4F2C-7DBB02ED7C1D}"/>
                  </a:ext>
                </a:extLst>
              </p:cNvPr>
              <p:cNvPicPr/>
              <p:nvPr/>
            </p:nvPicPr>
            <p:blipFill>
              <a:blip r:embed="rId17"/>
              <a:stretch>
                <a:fillRect/>
              </a:stretch>
            </p:blipFill>
            <p:spPr>
              <a:xfrm>
                <a:off x="6683677" y="1745742"/>
                <a:ext cx="13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588FF9D-D451-5961-0D42-16633DC1F798}"/>
                  </a:ext>
                </a:extLst>
              </p14:cNvPr>
              <p14:cNvContentPartPr/>
              <p14:nvPr/>
            </p14:nvContentPartPr>
            <p14:xfrm>
              <a:off x="6895717" y="1763742"/>
              <a:ext cx="28440" cy="173880"/>
            </p14:xfrm>
          </p:contentPart>
        </mc:Choice>
        <mc:Fallback xmlns="">
          <p:pic>
            <p:nvPicPr>
              <p:cNvPr id="12" name="Ink 11">
                <a:extLst>
                  <a:ext uri="{FF2B5EF4-FFF2-40B4-BE49-F238E27FC236}">
                    <a16:creationId xmlns:a16="http://schemas.microsoft.com/office/drawing/2014/main" id="{D588FF9D-D451-5961-0D42-16633DC1F798}"/>
                  </a:ext>
                </a:extLst>
              </p:cNvPr>
              <p:cNvPicPr/>
              <p:nvPr/>
            </p:nvPicPr>
            <p:blipFill>
              <a:blip r:embed="rId19"/>
              <a:stretch>
                <a:fillRect/>
              </a:stretch>
            </p:blipFill>
            <p:spPr>
              <a:xfrm>
                <a:off x="6887077" y="1754742"/>
                <a:ext cx="46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DA90EE5-F160-1D46-7D95-AFBFB09738F6}"/>
                  </a:ext>
                </a:extLst>
              </p14:cNvPr>
              <p14:cNvContentPartPr/>
              <p14:nvPr/>
            </p14:nvContentPartPr>
            <p14:xfrm>
              <a:off x="7002277" y="1852302"/>
              <a:ext cx="139680" cy="168120"/>
            </p14:xfrm>
          </p:contentPart>
        </mc:Choice>
        <mc:Fallback xmlns="">
          <p:pic>
            <p:nvPicPr>
              <p:cNvPr id="14" name="Ink 13">
                <a:extLst>
                  <a:ext uri="{FF2B5EF4-FFF2-40B4-BE49-F238E27FC236}">
                    <a16:creationId xmlns:a16="http://schemas.microsoft.com/office/drawing/2014/main" id="{FDA90EE5-F160-1D46-7D95-AFBFB09738F6}"/>
                  </a:ext>
                </a:extLst>
              </p:cNvPr>
              <p:cNvPicPr/>
              <p:nvPr/>
            </p:nvPicPr>
            <p:blipFill>
              <a:blip r:embed="rId21"/>
              <a:stretch>
                <a:fillRect/>
              </a:stretch>
            </p:blipFill>
            <p:spPr>
              <a:xfrm>
                <a:off x="6993277" y="1843662"/>
                <a:ext cx="157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EBCFD87-5B01-1A42-0CE5-98983F55A175}"/>
                  </a:ext>
                </a:extLst>
              </p14:cNvPr>
              <p14:cNvContentPartPr/>
              <p14:nvPr/>
            </p14:nvContentPartPr>
            <p14:xfrm>
              <a:off x="7014157" y="1820982"/>
              <a:ext cx="31680" cy="95040"/>
            </p14:xfrm>
          </p:contentPart>
        </mc:Choice>
        <mc:Fallback xmlns="">
          <p:pic>
            <p:nvPicPr>
              <p:cNvPr id="15" name="Ink 14">
                <a:extLst>
                  <a:ext uri="{FF2B5EF4-FFF2-40B4-BE49-F238E27FC236}">
                    <a16:creationId xmlns:a16="http://schemas.microsoft.com/office/drawing/2014/main" id="{DEBCFD87-5B01-1A42-0CE5-98983F55A175}"/>
                  </a:ext>
                </a:extLst>
              </p:cNvPr>
              <p:cNvPicPr/>
              <p:nvPr/>
            </p:nvPicPr>
            <p:blipFill>
              <a:blip r:embed="rId23"/>
              <a:stretch>
                <a:fillRect/>
              </a:stretch>
            </p:blipFill>
            <p:spPr>
              <a:xfrm>
                <a:off x="7005517" y="1812342"/>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F075C35-BD19-8EBF-DE6C-B43091EE3503}"/>
                  </a:ext>
                </a:extLst>
              </p14:cNvPr>
              <p14:cNvContentPartPr/>
              <p14:nvPr/>
            </p14:nvContentPartPr>
            <p14:xfrm>
              <a:off x="7251397" y="1792542"/>
              <a:ext cx="5400" cy="148320"/>
            </p14:xfrm>
          </p:contentPart>
        </mc:Choice>
        <mc:Fallback xmlns="">
          <p:pic>
            <p:nvPicPr>
              <p:cNvPr id="17" name="Ink 16">
                <a:extLst>
                  <a:ext uri="{FF2B5EF4-FFF2-40B4-BE49-F238E27FC236}">
                    <a16:creationId xmlns:a16="http://schemas.microsoft.com/office/drawing/2014/main" id="{EF075C35-BD19-8EBF-DE6C-B43091EE3503}"/>
                  </a:ext>
                </a:extLst>
              </p:cNvPr>
              <p:cNvPicPr/>
              <p:nvPr/>
            </p:nvPicPr>
            <p:blipFill>
              <a:blip r:embed="rId25"/>
              <a:stretch>
                <a:fillRect/>
              </a:stretch>
            </p:blipFill>
            <p:spPr>
              <a:xfrm>
                <a:off x="7242397" y="1783902"/>
                <a:ext cx="23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66BF16-8BA7-5FD8-9BE6-EC956C13B8F3}"/>
                  </a:ext>
                </a:extLst>
              </p14:cNvPr>
              <p14:cNvContentPartPr/>
              <p14:nvPr/>
            </p14:nvContentPartPr>
            <p14:xfrm>
              <a:off x="7261117" y="1798302"/>
              <a:ext cx="75240" cy="136800"/>
            </p14:xfrm>
          </p:contentPart>
        </mc:Choice>
        <mc:Fallback xmlns="">
          <p:pic>
            <p:nvPicPr>
              <p:cNvPr id="18" name="Ink 17">
                <a:extLst>
                  <a:ext uri="{FF2B5EF4-FFF2-40B4-BE49-F238E27FC236}">
                    <a16:creationId xmlns:a16="http://schemas.microsoft.com/office/drawing/2014/main" id="{9366BF16-8BA7-5FD8-9BE6-EC956C13B8F3}"/>
                  </a:ext>
                </a:extLst>
              </p:cNvPr>
              <p:cNvPicPr/>
              <p:nvPr/>
            </p:nvPicPr>
            <p:blipFill>
              <a:blip r:embed="rId27"/>
              <a:stretch>
                <a:fillRect/>
              </a:stretch>
            </p:blipFill>
            <p:spPr>
              <a:xfrm>
                <a:off x="7252117" y="1789662"/>
                <a:ext cx="92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D09573D-CBA7-6E5D-70B4-A5E90D28E0FE}"/>
                  </a:ext>
                </a:extLst>
              </p14:cNvPr>
              <p14:cNvContentPartPr/>
              <p14:nvPr/>
            </p14:nvContentPartPr>
            <p14:xfrm>
              <a:off x="7365157" y="1772382"/>
              <a:ext cx="90360" cy="168840"/>
            </p14:xfrm>
          </p:contentPart>
        </mc:Choice>
        <mc:Fallback xmlns="">
          <p:pic>
            <p:nvPicPr>
              <p:cNvPr id="19" name="Ink 18">
                <a:extLst>
                  <a:ext uri="{FF2B5EF4-FFF2-40B4-BE49-F238E27FC236}">
                    <a16:creationId xmlns:a16="http://schemas.microsoft.com/office/drawing/2014/main" id="{DD09573D-CBA7-6E5D-70B4-A5E90D28E0FE}"/>
                  </a:ext>
                </a:extLst>
              </p:cNvPr>
              <p:cNvPicPr/>
              <p:nvPr/>
            </p:nvPicPr>
            <p:blipFill>
              <a:blip r:embed="rId29"/>
              <a:stretch>
                <a:fillRect/>
              </a:stretch>
            </p:blipFill>
            <p:spPr>
              <a:xfrm>
                <a:off x="7356157" y="1763742"/>
                <a:ext cx="108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B7A7EBB-837F-5F3B-EE85-974032EB89E0}"/>
                  </a:ext>
                </a:extLst>
              </p14:cNvPr>
              <p14:cNvContentPartPr/>
              <p14:nvPr/>
            </p14:nvContentPartPr>
            <p14:xfrm>
              <a:off x="7387117" y="1877502"/>
              <a:ext cx="79560" cy="10080"/>
            </p14:xfrm>
          </p:contentPart>
        </mc:Choice>
        <mc:Fallback xmlns="">
          <p:pic>
            <p:nvPicPr>
              <p:cNvPr id="20" name="Ink 19">
                <a:extLst>
                  <a:ext uri="{FF2B5EF4-FFF2-40B4-BE49-F238E27FC236}">
                    <a16:creationId xmlns:a16="http://schemas.microsoft.com/office/drawing/2014/main" id="{3B7A7EBB-837F-5F3B-EE85-974032EB89E0}"/>
                  </a:ext>
                </a:extLst>
              </p:cNvPr>
              <p:cNvPicPr/>
              <p:nvPr/>
            </p:nvPicPr>
            <p:blipFill>
              <a:blip r:embed="rId31"/>
              <a:stretch>
                <a:fillRect/>
              </a:stretch>
            </p:blipFill>
            <p:spPr>
              <a:xfrm>
                <a:off x="7378477" y="1868502"/>
                <a:ext cx="97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A73DD34-925B-536D-1523-DE252912557A}"/>
                  </a:ext>
                </a:extLst>
              </p14:cNvPr>
              <p14:cNvContentPartPr/>
              <p14:nvPr/>
            </p14:nvContentPartPr>
            <p14:xfrm>
              <a:off x="7535437" y="1820622"/>
              <a:ext cx="14760" cy="95040"/>
            </p14:xfrm>
          </p:contentPart>
        </mc:Choice>
        <mc:Fallback xmlns="">
          <p:pic>
            <p:nvPicPr>
              <p:cNvPr id="21" name="Ink 20">
                <a:extLst>
                  <a:ext uri="{FF2B5EF4-FFF2-40B4-BE49-F238E27FC236}">
                    <a16:creationId xmlns:a16="http://schemas.microsoft.com/office/drawing/2014/main" id="{6A73DD34-925B-536D-1523-DE252912557A}"/>
                  </a:ext>
                </a:extLst>
              </p:cNvPr>
              <p:cNvPicPr/>
              <p:nvPr/>
            </p:nvPicPr>
            <p:blipFill>
              <a:blip r:embed="rId33"/>
              <a:stretch>
                <a:fillRect/>
              </a:stretch>
            </p:blipFill>
            <p:spPr>
              <a:xfrm>
                <a:off x="7526437" y="1811622"/>
                <a:ext cx="32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7DB753A-994C-71A3-0234-8A1C8567806C}"/>
                  </a:ext>
                </a:extLst>
              </p14:cNvPr>
              <p14:cNvContentPartPr/>
              <p14:nvPr/>
            </p14:nvContentPartPr>
            <p14:xfrm>
              <a:off x="7544797" y="1800102"/>
              <a:ext cx="118800" cy="141120"/>
            </p14:xfrm>
          </p:contentPart>
        </mc:Choice>
        <mc:Fallback xmlns="">
          <p:pic>
            <p:nvPicPr>
              <p:cNvPr id="22" name="Ink 21">
                <a:extLst>
                  <a:ext uri="{FF2B5EF4-FFF2-40B4-BE49-F238E27FC236}">
                    <a16:creationId xmlns:a16="http://schemas.microsoft.com/office/drawing/2014/main" id="{57DB753A-994C-71A3-0234-8A1C8567806C}"/>
                  </a:ext>
                </a:extLst>
              </p:cNvPr>
              <p:cNvPicPr/>
              <p:nvPr/>
            </p:nvPicPr>
            <p:blipFill>
              <a:blip r:embed="rId35"/>
              <a:stretch>
                <a:fillRect/>
              </a:stretch>
            </p:blipFill>
            <p:spPr>
              <a:xfrm>
                <a:off x="7535797" y="1791102"/>
                <a:ext cx="136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2A7FA80-9B6F-34B8-FA96-445FA3ECCAF2}"/>
                  </a:ext>
                </a:extLst>
              </p14:cNvPr>
              <p14:cNvContentPartPr/>
              <p14:nvPr/>
            </p14:nvContentPartPr>
            <p14:xfrm>
              <a:off x="7730917" y="1771302"/>
              <a:ext cx="78120" cy="174600"/>
            </p14:xfrm>
          </p:contentPart>
        </mc:Choice>
        <mc:Fallback xmlns="">
          <p:pic>
            <p:nvPicPr>
              <p:cNvPr id="23" name="Ink 22">
                <a:extLst>
                  <a:ext uri="{FF2B5EF4-FFF2-40B4-BE49-F238E27FC236}">
                    <a16:creationId xmlns:a16="http://schemas.microsoft.com/office/drawing/2014/main" id="{B2A7FA80-9B6F-34B8-FA96-445FA3ECCAF2}"/>
                  </a:ext>
                </a:extLst>
              </p:cNvPr>
              <p:cNvPicPr/>
              <p:nvPr/>
            </p:nvPicPr>
            <p:blipFill>
              <a:blip r:embed="rId37"/>
              <a:stretch>
                <a:fillRect/>
              </a:stretch>
            </p:blipFill>
            <p:spPr>
              <a:xfrm>
                <a:off x="7721917" y="1762302"/>
                <a:ext cx="95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D61342E3-D5D9-8126-9DE6-E92CBC282F64}"/>
                  </a:ext>
                </a:extLst>
              </p14:cNvPr>
              <p14:cNvContentPartPr/>
              <p14:nvPr/>
            </p14:nvContentPartPr>
            <p14:xfrm>
              <a:off x="7745317" y="1849062"/>
              <a:ext cx="75600" cy="23760"/>
            </p14:xfrm>
          </p:contentPart>
        </mc:Choice>
        <mc:Fallback xmlns="">
          <p:pic>
            <p:nvPicPr>
              <p:cNvPr id="24" name="Ink 23">
                <a:extLst>
                  <a:ext uri="{FF2B5EF4-FFF2-40B4-BE49-F238E27FC236}">
                    <a16:creationId xmlns:a16="http://schemas.microsoft.com/office/drawing/2014/main" id="{D61342E3-D5D9-8126-9DE6-E92CBC282F64}"/>
                  </a:ext>
                </a:extLst>
              </p:cNvPr>
              <p:cNvPicPr/>
              <p:nvPr/>
            </p:nvPicPr>
            <p:blipFill>
              <a:blip r:embed="rId39"/>
              <a:stretch>
                <a:fillRect/>
              </a:stretch>
            </p:blipFill>
            <p:spPr>
              <a:xfrm>
                <a:off x="7736677" y="1840062"/>
                <a:ext cx="9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4BA42BF-6BF3-7A78-5E23-3B075E8D680C}"/>
                  </a:ext>
                </a:extLst>
              </p14:cNvPr>
              <p14:cNvContentPartPr/>
              <p14:nvPr/>
            </p14:nvContentPartPr>
            <p14:xfrm>
              <a:off x="6050077" y="2361342"/>
              <a:ext cx="57600" cy="322920"/>
            </p14:xfrm>
          </p:contentPart>
        </mc:Choice>
        <mc:Fallback xmlns="">
          <p:pic>
            <p:nvPicPr>
              <p:cNvPr id="25" name="Ink 24">
                <a:extLst>
                  <a:ext uri="{FF2B5EF4-FFF2-40B4-BE49-F238E27FC236}">
                    <a16:creationId xmlns:a16="http://schemas.microsoft.com/office/drawing/2014/main" id="{94BA42BF-6BF3-7A78-5E23-3B075E8D680C}"/>
                  </a:ext>
                </a:extLst>
              </p:cNvPr>
              <p:cNvPicPr/>
              <p:nvPr/>
            </p:nvPicPr>
            <p:blipFill>
              <a:blip r:embed="rId41"/>
              <a:stretch>
                <a:fillRect/>
              </a:stretch>
            </p:blipFill>
            <p:spPr>
              <a:xfrm>
                <a:off x="6041077" y="2352702"/>
                <a:ext cx="752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CE22B8B9-DDA7-A76E-9513-6B6565909FDA}"/>
                  </a:ext>
                </a:extLst>
              </p14:cNvPr>
              <p14:cNvContentPartPr/>
              <p14:nvPr/>
            </p14:nvContentPartPr>
            <p14:xfrm>
              <a:off x="5986357" y="2365662"/>
              <a:ext cx="556560" cy="510480"/>
            </p14:xfrm>
          </p:contentPart>
        </mc:Choice>
        <mc:Fallback xmlns="">
          <p:pic>
            <p:nvPicPr>
              <p:cNvPr id="26" name="Ink 25">
                <a:extLst>
                  <a:ext uri="{FF2B5EF4-FFF2-40B4-BE49-F238E27FC236}">
                    <a16:creationId xmlns:a16="http://schemas.microsoft.com/office/drawing/2014/main" id="{CE22B8B9-DDA7-A76E-9513-6B6565909FDA}"/>
                  </a:ext>
                </a:extLst>
              </p:cNvPr>
              <p:cNvPicPr/>
              <p:nvPr/>
            </p:nvPicPr>
            <p:blipFill>
              <a:blip r:embed="rId43"/>
              <a:stretch>
                <a:fillRect/>
              </a:stretch>
            </p:blipFill>
            <p:spPr>
              <a:xfrm>
                <a:off x="5977717" y="2356662"/>
                <a:ext cx="57420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D1F5522-B83B-C89B-35C1-E3976A7061C3}"/>
                  </a:ext>
                </a:extLst>
              </p14:cNvPr>
              <p14:cNvContentPartPr/>
              <p14:nvPr/>
            </p14:nvContentPartPr>
            <p14:xfrm>
              <a:off x="6160957" y="2201502"/>
              <a:ext cx="13320" cy="120600"/>
            </p14:xfrm>
          </p:contentPart>
        </mc:Choice>
        <mc:Fallback xmlns="">
          <p:pic>
            <p:nvPicPr>
              <p:cNvPr id="27" name="Ink 26">
                <a:extLst>
                  <a:ext uri="{FF2B5EF4-FFF2-40B4-BE49-F238E27FC236}">
                    <a16:creationId xmlns:a16="http://schemas.microsoft.com/office/drawing/2014/main" id="{4D1F5522-B83B-C89B-35C1-E3976A7061C3}"/>
                  </a:ext>
                </a:extLst>
              </p:cNvPr>
              <p:cNvPicPr/>
              <p:nvPr/>
            </p:nvPicPr>
            <p:blipFill>
              <a:blip r:embed="rId45"/>
              <a:stretch>
                <a:fillRect/>
              </a:stretch>
            </p:blipFill>
            <p:spPr>
              <a:xfrm>
                <a:off x="6152317" y="2192862"/>
                <a:ext cx="30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7830C58-EFB5-67D1-6E87-A6AC6408C7DE}"/>
                  </a:ext>
                </a:extLst>
              </p14:cNvPr>
              <p14:cNvContentPartPr/>
              <p14:nvPr/>
            </p14:nvContentPartPr>
            <p14:xfrm>
              <a:off x="6144397" y="2176302"/>
              <a:ext cx="69120" cy="29520"/>
            </p14:xfrm>
          </p:contentPart>
        </mc:Choice>
        <mc:Fallback xmlns="">
          <p:pic>
            <p:nvPicPr>
              <p:cNvPr id="28" name="Ink 27">
                <a:extLst>
                  <a:ext uri="{FF2B5EF4-FFF2-40B4-BE49-F238E27FC236}">
                    <a16:creationId xmlns:a16="http://schemas.microsoft.com/office/drawing/2014/main" id="{07830C58-EFB5-67D1-6E87-A6AC6408C7DE}"/>
                  </a:ext>
                </a:extLst>
              </p:cNvPr>
              <p:cNvPicPr/>
              <p:nvPr/>
            </p:nvPicPr>
            <p:blipFill>
              <a:blip r:embed="rId47"/>
              <a:stretch>
                <a:fillRect/>
              </a:stretch>
            </p:blipFill>
            <p:spPr>
              <a:xfrm>
                <a:off x="6135397" y="2167302"/>
                <a:ext cx="86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E10DA06-6E76-4381-1A9C-0424E22D0F3E}"/>
                  </a:ext>
                </a:extLst>
              </p14:cNvPr>
              <p14:cNvContentPartPr/>
              <p14:nvPr/>
            </p14:nvContentPartPr>
            <p14:xfrm>
              <a:off x="6172477" y="2239302"/>
              <a:ext cx="63720" cy="14760"/>
            </p14:xfrm>
          </p:contentPart>
        </mc:Choice>
        <mc:Fallback xmlns="">
          <p:pic>
            <p:nvPicPr>
              <p:cNvPr id="29" name="Ink 28">
                <a:extLst>
                  <a:ext uri="{FF2B5EF4-FFF2-40B4-BE49-F238E27FC236}">
                    <a16:creationId xmlns:a16="http://schemas.microsoft.com/office/drawing/2014/main" id="{6E10DA06-6E76-4381-1A9C-0424E22D0F3E}"/>
                  </a:ext>
                </a:extLst>
              </p:cNvPr>
              <p:cNvPicPr/>
              <p:nvPr/>
            </p:nvPicPr>
            <p:blipFill>
              <a:blip r:embed="rId49"/>
              <a:stretch>
                <a:fillRect/>
              </a:stretch>
            </p:blipFill>
            <p:spPr>
              <a:xfrm>
                <a:off x="6163837" y="2230302"/>
                <a:ext cx="81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5AE8C7BC-CECF-8E03-5AD9-178FF3487764}"/>
                  </a:ext>
                </a:extLst>
              </p14:cNvPr>
              <p14:cNvContentPartPr/>
              <p14:nvPr/>
            </p14:nvContentPartPr>
            <p14:xfrm>
              <a:off x="6278317" y="2191422"/>
              <a:ext cx="118080" cy="122040"/>
            </p14:xfrm>
          </p:contentPart>
        </mc:Choice>
        <mc:Fallback xmlns="">
          <p:pic>
            <p:nvPicPr>
              <p:cNvPr id="30" name="Ink 29">
                <a:extLst>
                  <a:ext uri="{FF2B5EF4-FFF2-40B4-BE49-F238E27FC236}">
                    <a16:creationId xmlns:a16="http://schemas.microsoft.com/office/drawing/2014/main" id="{5AE8C7BC-CECF-8E03-5AD9-178FF3487764}"/>
                  </a:ext>
                </a:extLst>
              </p:cNvPr>
              <p:cNvPicPr/>
              <p:nvPr/>
            </p:nvPicPr>
            <p:blipFill>
              <a:blip r:embed="rId51"/>
              <a:stretch>
                <a:fillRect/>
              </a:stretch>
            </p:blipFill>
            <p:spPr>
              <a:xfrm>
                <a:off x="6269317" y="2182422"/>
                <a:ext cx="135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D781ACDA-F46E-CF0C-5383-3AB89F7CC731}"/>
                  </a:ext>
                </a:extLst>
              </p14:cNvPr>
              <p14:cNvContentPartPr/>
              <p14:nvPr/>
            </p14:nvContentPartPr>
            <p14:xfrm>
              <a:off x="6145117" y="2508582"/>
              <a:ext cx="63720" cy="140760"/>
            </p14:xfrm>
          </p:contentPart>
        </mc:Choice>
        <mc:Fallback xmlns="">
          <p:pic>
            <p:nvPicPr>
              <p:cNvPr id="31" name="Ink 30">
                <a:extLst>
                  <a:ext uri="{FF2B5EF4-FFF2-40B4-BE49-F238E27FC236}">
                    <a16:creationId xmlns:a16="http://schemas.microsoft.com/office/drawing/2014/main" id="{D781ACDA-F46E-CF0C-5383-3AB89F7CC731}"/>
                  </a:ext>
                </a:extLst>
              </p:cNvPr>
              <p:cNvPicPr/>
              <p:nvPr/>
            </p:nvPicPr>
            <p:blipFill>
              <a:blip r:embed="rId53"/>
              <a:stretch>
                <a:fillRect/>
              </a:stretch>
            </p:blipFill>
            <p:spPr>
              <a:xfrm>
                <a:off x="6136477" y="2499582"/>
                <a:ext cx="8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85A91BD3-079A-A4C4-3194-BE52E478363C}"/>
                  </a:ext>
                </a:extLst>
              </p14:cNvPr>
              <p14:cNvContentPartPr/>
              <p14:nvPr/>
            </p14:nvContentPartPr>
            <p14:xfrm>
              <a:off x="6224677" y="2517222"/>
              <a:ext cx="63720" cy="152640"/>
            </p14:xfrm>
          </p:contentPart>
        </mc:Choice>
        <mc:Fallback xmlns="">
          <p:pic>
            <p:nvPicPr>
              <p:cNvPr id="32" name="Ink 31">
                <a:extLst>
                  <a:ext uri="{FF2B5EF4-FFF2-40B4-BE49-F238E27FC236}">
                    <a16:creationId xmlns:a16="http://schemas.microsoft.com/office/drawing/2014/main" id="{85A91BD3-079A-A4C4-3194-BE52E478363C}"/>
                  </a:ext>
                </a:extLst>
              </p:cNvPr>
              <p:cNvPicPr/>
              <p:nvPr/>
            </p:nvPicPr>
            <p:blipFill>
              <a:blip r:embed="rId55"/>
              <a:stretch>
                <a:fillRect/>
              </a:stretch>
            </p:blipFill>
            <p:spPr>
              <a:xfrm>
                <a:off x="6216037" y="2508582"/>
                <a:ext cx="81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767E34AC-5A81-8803-6944-B596EED16817}"/>
                  </a:ext>
                </a:extLst>
              </p14:cNvPr>
              <p14:cNvContentPartPr/>
              <p14:nvPr/>
            </p14:nvContentPartPr>
            <p14:xfrm>
              <a:off x="6267517" y="2591742"/>
              <a:ext cx="28800" cy="5040"/>
            </p14:xfrm>
          </p:contentPart>
        </mc:Choice>
        <mc:Fallback xmlns="">
          <p:pic>
            <p:nvPicPr>
              <p:cNvPr id="33" name="Ink 32">
                <a:extLst>
                  <a:ext uri="{FF2B5EF4-FFF2-40B4-BE49-F238E27FC236}">
                    <a16:creationId xmlns:a16="http://schemas.microsoft.com/office/drawing/2014/main" id="{767E34AC-5A81-8803-6944-B596EED16817}"/>
                  </a:ext>
                </a:extLst>
              </p:cNvPr>
              <p:cNvPicPr/>
              <p:nvPr/>
            </p:nvPicPr>
            <p:blipFill>
              <a:blip r:embed="rId57"/>
              <a:stretch>
                <a:fillRect/>
              </a:stretch>
            </p:blipFill>
            <p:spPr>
              <a:xfrm>
                <a:off x="6258877" y="2583102"/>
                <a:ext cx="46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3023D96E-B901-2052-6577-962906C39054}"/>
                  </a:ext>
                </a:extLst>
              </p14:cNvPr>
              <p14:cNvContentPartPr/>
              <p14:nvPr/>
            </p14:nvContentPartPr>
            <p14:xfrm>
              <a:off x="5800957" y="2493462"/>
              <a:ext cx="287280" cy="5400"/>
            </p14:xfrm>
          </p:contentPart>
        </mc:Choice>
        <mc:Fallback xmlns="">
          <p:pic>
            <p:nvPicPr>
              <p:cNvPr id="34" name="Ink 33">
                <a:extLst>
                  <a:ext uri="{FF2B5EF4-FFF2-40B4-BE49-F238E27FC236}">
                    <a16:creationId xmlns:a16="http://schemas.microsoft.com/office/drawing/2014/main" id="{3023D96E-B901-2052-6577-962906C39054}"/>
                  </a:ext>
                </a:extLst>
              </p:cNvPr>
              <p:cNvPicPr/>
              <p:nvPr/>
            </p:nvPicPr>
            <p:blipFill>
              <a:blip r:embed="rId59"/>
              <a:stretch>
                <a:fillRect/>
              </a:stretch>
            </p:blipFill>
            <p:spPr>
              <a:xfrm>
                <a:off x="5791957" y="2484462"/>
                <a:ext cx="304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36378313-65FC-9731-4068-619B5C9C9809}"/>
                  </a:ext>
                </a:extLst>
              </p14:cNvPr>
              <p14:cNvContentPartPr/>
              <p14:nvPr/>
            </p14:nvContentPartPr>
            <p14:xfrm>
              <a:off x="5769997" y="2435862"/>
              <a:ext cx="102240" cy="77040"/>
            </p14:xfrm>
          </p:contentPart>
        </mc:Choice>
        <mc:Fallback xmlns="">
          <p:pic>
            <p:nvPicPr>
              <p:cNvPr id="35" name="Ink 34">
                <a:extLst>
                  <a:ext uri="{FF2B5EF4-FFF2-40B4-BE49-F238E27FC236}">
                    <a16:creationId xmlns:a16="http://schemas.microsoft.com/office/drawing/2014/main" id="{36378313-65FC-9731-4068-619B5C9C9809}"/>
                  </a:ext>
                </a:extLst>
              </p:cNvPr>
              <p:cNvPicPr/>
              <p:nvPr/>
            </p:nvPicPr>
            <p:blipFill>
              <a:blip r:embed="rId61"/>
              <a:stretch>
                <a:fillRect/>
              </a:stretch>
            </p:blipFill>
            <p:spPr>
              <a:xfrm>
                <a:off x="5760997" y="2426862"/>
                <a:ext cx="119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CD567D33-9CC6-8902-A0C4-C7CD901346F4}"/>
                  </a:ext>
                </a:extLst>
              </p14:cNvPr>
              <p14:cNvContentPartPr/>
              <p14:nvPr/>
            </p14:nvContentPartPr>
            <p14:xfrm>
              <a:off x="5692957" y="2664822"/>
              <a:ext cx="53280" cy="59760"/>
            </p14:xfrm>
          </p:contentPart>
        </mc:Choice>
        <mc:Fallback xmlns="">
          <p:pic>
            <p:nvPicPr>
              <p:cNvPr id="36" name="Ink 35">
                <a:extLst>
                  <a:ext uri="{FF2B5EF4-FFF2-40B4-BE49-F238E27FC236}">
                    <a16:creationId xmlns:a16="http://schemas.microsoft.com/office/drawing/2014/main" id="{CD567D33-9CC6-8902-A0C4-C7CD901346F4}"/>
                  </a:ext>
                </a:extLst>
              </p:cNvPr>
              <p:cNvPicPr/>
              <p:nvPr/>
            </p:nvPicPr>
            <p:blipFill>
              <a:blip r:embed="rId63"/>
              <a:stretch>
                <a:fillRect/>
              </a:stretch>
            </p:blipFill>
            <p:spPr>
              <a:xfrm>
                <a:off x="5683957" y="2655822"/>
                <a:ext cx="70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F05F75A7-4124-60FE-CCFF-B9CBCE93C581}"/>
                  </a:ext>
                </a:extLst>
              </p14:cNvPr>
              <p14:cNvContentPartPr/>
              <p14:nvPr/>
            </p14:nvContentPartPr>
            <p14:xfrm>
              <a:off x="5740477" y="2679222"/>
              <a:ext cx="260640" cy="15480"/>
            </p14:xfrm>
          </p:contentPart>
        </mc:Choice>
        <mc:Fallback xmlns="">
          <p:pic>
            <p:nvPicPr>
              <p:cNvPr id="37" name="Ink 36">
                <a:extLst>
                  <a:ext uri="{FF2B5EF4-FFF2-40B4-BE49-F238E27FC236}">
                    <a16:creationId xmlns:a16="http://schemas.microsoft.com/office/drawing/2014/main" id="{F05F75A7-4124-60FE-CCFF-B9CBCE93C581}"/>
                  </a:ext>
                </a:extLst>
              </p:cNvPr>
              <p:cNvPicPr/>
              <p:nvPr/>
            </p:nvPicPr>
            <p:blipFill>
              <a:blip r:embed="rId65"/>
              <a:stretch>
                <a:fillRect/>
              </a:stretch>
            </p:blipFill>
            <p:spPr>
              <a:xfrm>
                <a:off x="5731837" y="2670222"/>
                <a:ext cx="278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E33FBBD5-2588-CB93-3F6F-8AE452C6FD11}"/>
                  </a:ext>
                </a:extLst>
              </p14:cNvPr>
              <p14:cNvContentPartPr/>
              <p14:nvPr/>
            </p14:nvContentPartPr>
            <p14:xfrm>
              <a:off x="6896797" y="2217342"/>
              <a:ext cx="504360" cy="402480"/>
            </p14:xfrm>
          </p:contentPart>
        </mc:Choice>
        <mc:Fallback xmlns="">
          <p:pic>
            <p:nvPicPr>
              <p:cNvPr id="48" name="Ink 47">
                <a:extLst>
                  <a:ext uri="{FF2B5EF4-FFF2-40B4-BE49-F238E27FC236}">
                    <a16:creationId xmlns:a16="http://schemas.microsoft.com/office/drawing/2014/main" id="{E33FBBD5-2588-CB93-3F6F-8AE452C6FD11}"/>
                  </a:ext>
                </a:extLst>
              </p:cNvPr>
              <p:cNvPicPr/>
              <p:nvPr/>
            </p:nvPicPr>
            <p:blipFill>
              <a:blip r:embed="rId67"/>
              <a:stretch>
                <a:fillRect/>
              </a:stretch>
            </p:blipFill>
            <p:spPr>
              <a:xfrm>
                <a:off x="6888157" y="2208342"/>
                <a:ext cx="5220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54BD095E-6C3E-310D-80C9-510CB4BA4937}"/>
                  </a:ext>
                </a:extLst>
              </p14:cNvPr>
              <p14:cNvContentPartPr/>
              <p14:nvPr/>
            </p14:nvContentPartPr>
            <p14:xfrm>
              <a:off x="6650917" y="2288262"/>
              <a:ext cx="77760" cy="102600"/>
            </p14:xfrm>
          </p:contentPart>
        </mc:Choice>
        <mc:Fallback xmlns="">
          <p:pic>
            <p:nvPicPr>
              <p:cNvPr id="49" name="Ink 48">
                <a:extLst>
                  <a:ext uri="{FF2B5EF4-FFF2-40B4-BE49-F238E27FC236}">
                    <a16:creationId xmlns:a16="http://schemas.microsoft.com/office/drawing/2014/main" id="{54BD095E-6C3E-310D-80C9-510CB4BA4937}"/>
                  </a:ext>
                </a:extLst>
              </p:cNvPr>
              <p:cNvPicPr/>
              <p:nvPr/>
            </p:nvPicPr>
            <p:blipFill>
              <a:blip r:embed="rId69"/>
              <a:stretch>
                <a:fillRect/>
              </a:stretch>
            </p:blipFill>
            <p:spPr>
              <a:xfrm>
                <a:off x="6641917" y="2279622"/>
                <a:ext cx="95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11622D83-8A01-D92A-9E90-A841D552D49F}"/>
                  </a:ext>
                </a:extLst>
              </p14:cNvPr>
              <p14:cNvContentPartPr/>
              <p14:nvPr/>
            </p14:nvContentPartPr>
            <p14:xfrm>
              <a:off x="6728317" y="2336502"/>
              <a:ext cx="219600" cy="5400"/>
            </p14:xfrm>
          </p:contentPart>
        </mc:Choice>
        <mc:Fallback xmlns="">
          <p:pic>
            <p:nvPicPr>
              <p:cNvPr id="50" name="Ink 49">
                <a:extLst>
                  <a:ext uri="{FF2B5EF4-FFF2-40B4-BE49-F238E27FC236}">
                    <a16:creationId xmlns:a16="http://schemas.microsoft.com/office/drawing/2014/main" id="{11622D83-8A01-D92A-9E90-A841D552D49F}"/>
                  </a:ext>
                </a:extLst>
              </p:cNvPr>
              <p:cNvPicPr/>
              <p:nvPr/>
            </p:nvPicPr>
            <p:blipFill>
              <a:blip r:embed="rId71"/>
              <a:stretch>
                <a:fillRect/>
              </a:stretch>
            </p:blipFill>
            <p:spPr>
              <a:xfrm>
                <a:off x="6719317" y="2327862"/>
                <a:ext cx="237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CDCE0BCC-6301-93BF-ED90-D7FCF054070C}"/>
                  </a:ext>
                </a:extLst>
              </p14:cNvPr>
              <p14:cNvContentPartPr/>
              <p14:nvPr/>
            </p14:nvContentPartPr>
            <p14:xfrm>
              <a:off x="6645157" y="2472942"/>
              <a:ext cx="98640" cy="90000"/>
            </p14:xfrm>
          </p:contentPart>
        </mc:Choice>
        <mc:Fallback xmlns="">
          <p:pic>
            <p:nvPicPr>
              <p:cNvPr id="51" name="Ink 50">
                <a:extLst>
                  <a:ext uri="{FF2B5EF4-FFF2-40B4-BE49-F238E27FC236}">
                    <a16:creationId xmlns:a16="http://schemas.microsoft.com/office/drawing/2014/main" id="{CDCE0BCC-6301-93BF-ED90-D7FCF054070C}"/>
                  </a:ext>
                </a:extLst>
              </p:cNvPr>
              <p:cNvPicPr/>
              <p:nvPr/>
            </p:nvPicPr>
            <p:blipFill>
              <a:blip r:embed="rId73"/>
              <a:stretch>
                <a:fillRect/>
              </a:stretch>
            </p:blipFill>
            <p:spPr>
              <a:xfrm>
                <a:off x="6636517" y="2464302"/>
                <a:ext cx="116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EF18C118-07EB-33FE-4FF1-41DDDB3EF941}"/>
                  </a:ext>
                </a:extLst>
              </p14:cNvPr>
              <p14:cNvContentPartPr/>
              <p14:nvPr/>
            </p14:nvContentPartPr>
            <p14:xfrm>
              <a:off x="6743077" y="2518302"/>
              <a:ext cx="177840" cy="360"/>
            </p14:xfrm>
          </p:contentPart>
        </mc:Choice>
        <mc:Fallback xmlns="">
          <p:pic>
            <p:nvPicPr>
              <p:cNvPr id="52" name="Ink 51">
                <a:extLst>
                  <a:ext uri="{FF2B5EF4-FFF2-40B4-BE49-F238E27FC236}">
                    <a16:creationId xmlns:a16="http://schemas.microsoft.com/office/drawing/2014/main" id="{EF18C118-07EB-33FE-4FF1-41DDDB3EF941}"/>
                  </a:ext>
                </a:extLst>
              </p:cNvPr>
              <p:cNvPicPr/>
              <p:nvPr/>
            </p:nvPicPr>
            <p:blipFill>
              <a:blip r:embed="rId75"/>
              <a:stretch>
                <a:fillRect/>
              </a:stretch>
            </p:blipFill>
            <p:spPr>
              <a:xfrm>
                <a:off x="6734077" y="2509302"/>
                <a:ext cx="195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4D3BAE8D-32F5-096D-40C1-3242EAB5B878}"/>
                  </a:ext>
                </a:extLst>
              </p14:cNvPr>
              <p14:cNvContentPartPr/>
              <p14:nvPr/>
            </p14:nvContentPartPr>
            <p14:xfrm>
              <a:off x="7085077" y="2390502"/>
              <a:ext cx="10440" cy="122400"/>
            </p14:xfrm>
          </p:contentPart>
        </mc:Choice>
        <mc:Fallback xmlns="">
          <p:pic>
            <p:nvPicPr>
              <p:cNvPr id="53" name="Ink 52">
                <a:extLst>
                  <a:ext uri="{FF2B5EF4-FFF2-40B4-BE49-F238E27FC236}">
                    <a16:creationId xmlns:a16="http://schemas.microsoft.com/office/drawing/2014/main" id="{4D3BAE8D-32F5-096D-40C1-3242EAB5B878}"/>
                  </a:ext>
                </a:extLst>
              </p:cNvPr>
              <p:cNvPicPr/>
              <p:nvPr/>
            </p:nvPicPr>
            <p:blipFill>
              <a:blip r:embed="rId77"/>
              <a:stretch>
                <a:fillRect/>
              </a:stretch>
            </p:blipFill>
            <p:spPr>
              <a:xfrm>
                <a:off x="7076077" y="2381862"/>
                <a:ext cx="28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78BCA48B-0F8D-7B68-51A9-6ECE070DFD29}"/>
                  </a:ext>
                </a:extLst>
              </p14:cNvPr>
              <p14:cNvContentPartPr/>
              <p14:nvPr/>
            </p14:nvContentPartPr>
            <p14:xfrm>
              <a:off x="7090117" y="2380782"/>
              <a:ext cx="90360" cy="34920"/>
            </p14:xfrm>
          </p:contentPart>
        </mc:Choice>
        <mc:Fallback xmlns="">
          <p:pic>
            <p:nvPicPr>
              <p:cNvPr id="54" name="Ink 53">
                <a:extLst>
                  <a:ext uri="{FF2B5EF4-FFF2-40B4-BE49-F238E27FC236}">
                    <a16:creationId xmlns:a16="http://schemas.microsoft.com/office/drawing/2014/main" id="{78BCA48B-0F8D-7B68-51A9-6ECE070DFD29}"/>
                  </a:ext>
                </a:extLst>
              </p:cNvPr>
              <p:cNvPicPr/>
              <p:nvPr/>
            </p:nvPicPr>
            <p:blipFill>
              <a:blip r:embed="rId79"/>
              <a:stretch>
                <a:fillRect/>
              </a:stretch>
            </p:blipFill>
            <p:spPr>
              <a:xfrm>
                <a:off x="7081117" y="2371782"/>
                <a:ext cx="108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7706DF89-B67D-B1C5-1F8B-B9E41D7240C9}"/>
                  </a:ext>
                </a:extLst>
              </p14:cNvPr>
              <p14:cNvContentPartPr/>
              <p14:nvPr/>
            </p14:nvContentPartPr>
            <p14:xfrm>
              <a:off x="7104517" y="2439822"/>
              <a:ext cx="54720" cy="5400"/>
            </p14:xfrm>
          </p:contentPart>
        </mc:Choice>
        <mc:Fallback xmlns="">
          <p:pic>
            <p:nvPicPr>
              <p:cNvPr id="55" name="Ink 54">
                <a:extLst>
                  <a:ext uri="{FF2B5EF4-FFF2-40B4-BE49-F238E27FC236}">
                    <a16:creationId xmlns:a16="http://schemas.microsoft.com/office/drawing/2014/main" id="{7706DF89-B67D-B1C5-1F8B-B9E41D7240C9}"/>
                  </a:ext>
                </a:extLst>
              </p:cNvPr>
              <p:cNvPicPr/>
              <p:nvPr/>
            </p:nvPicPr>
            <p:blipFill>
              <a:blip r:embed="rId81"/>
              <a:stretch>
                <a:fillRect/>
              </a:stretch>
            </p:blipFill>
            <p:spPr>
              <a:xfrm>
                <a:off x="7095877" y="2431182"/>
                <a:ext cx="72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360B649F-B6D0-4AC2-E3F7-AC90967A24DE}"/>
                  </a:ext>
                </a:extLst>
              </p14:cNvPr>
              <p14:cNvContentPartPr/>
              <p14:nvPr/>
            </p14:nvContentPartPr>
            <p14:xfrm>
              <a:off x="7185157" y="2393382"/>
              <a:ext cx="113400" cy="126720"/>
            </p14:xfrm>
          </p:contentPart>
        </mc:Choice>
        <mc:Fallback xmlns="">
          <p:pic>
            <p:nvPicPr>
              <p:cNvPr id="56" name="Ink 55">
                <a:extLst>
                  <a:ext uri="{FF2B5EF4-FFF2-40B4-BE49-F238E27FC236}">
                    <a16:creationId xmlns:a16="http://schemas.microsoft.com/office/drawing/2014/main" id="{360B649F-B6D0-4AC2-E3F7-AC90967A24DE}"/>
                  </a:ext>
                </a:extLst>
              </p:cNvPr>
              <p:cNvPicPr/>
              <p:nvPr/>
            </p:nvPicPr>
            <p:blipFill>
              <a:blip r:embed="rId83"/>
              <a:stretch>
                <a:fillRect/>
              </a:stretch>
            </p:blipFill>
            <p:spPr>
              <a:xfrm>
                <a:off x="7176517" y="2384382"/>
                <a:ext cx="131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665BFDD3-9EAC-F582-A1CC-5E6A203225B2}"/>
                  </a:ext>
                </a:extLst>
              </p14:cNvPr>
              <p14:cNvContentPartPr/>
              <p14:nvPr/>
            </p14:nvContentPartPr>
            <p14:xfrm>
              <a:off x="6865117" y="2791902"/>
              <a:ext cx="5040" cy="390960"/>
            </p14:xfrm>
          </p:contentPart>
        </mc:Choice>
        <mc:Fallback xmlns="">
          <p:pic>
            <p:nvPicPr>
              <p:cNvPr id="38" name="Ink 37">
                <a:extLst>
                  <a:ext uri="{FF2B5EF4-FFF2-40B4-BE49-F238E27FC236}">
                    <a16:creationId xmlns:a16="http://schemas.microsoft.com/office/drawing/2014/main" id="{665BFDD3-9EAC-F582-A1CC-5E6A203225B2}"/>
                  </a:ext>
                </a:extLst>
              </p:cNvPr>
              <p:cNvPicPr/>
              <p:nvPr/>
            </p:nvPicPr>
            <p:blipFill>
              <a:blip r:embed="rId85"/>
              <a:stretch>
                <a:fillRect/>
              </a:stretch>
            </p:blipFill>
            <p:spPr>
              <a:xfrm>
                <a:off x="6856477" y="2783262"/>
                <a:ext cx="226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72E0A041-57BE-0E07-06D5-2C74D7886912}"/>
                  </a:ext>
                </a:extLst>
              </p14:cNvPr>
              <p14:cNvContentPartPr/>
              <p14:nvPr/>
            </p14:nvContentPartPr>
            <p14:xfrm>
              <a:off x="6796357" y="2795862"/>
              <a:ext cx="666720" cy="422640"/>
            </p14:xfrm>
          </p:contentPart>
        </mc:Choice>
        <mc:Fallback xmlns="">
          <p:pic>
            <p:nvPicPr>
              <p:cNvPr id="39" name="Ink 38">
                <a:extLst>
                  <a:ext uri="{FF2B5EF4-FFF2-40B4-BE49-F238E27FC236}">
                    <a16:creationId xmlns:a16="http://schemas.microsoft.com/office/drawing/2014/main" id="{72E0A041-57BE-0E07-06D5-2C74D7886912}"/>
                  </a:ext>
                </a:extLst>
              </p:cNvPr>
              <p:cNvPicPr/>
              <p:nvPr/>
            </p:nvPicPr>
            <p:blipFill>
              <a:blip r:embed="rId87"/>
              <a:stretch>
                <a:fillRect/>
              </a:stretch>
            </p:blipFill>
            <p:spPr>
              <a:xfrm>
                <a:off x="6787717" y="2787222"/>
                <a:ext cx="6843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0" name="Ink 39">
                <a:extLst>
                  <a:ext uri="{FF2B5EF4-FFF2-40B4-BE49-F238E27FC236}">
                    <a16:creationId xmlns:a16="http://schemas.microsoft.com/office/drawing/2014/main" id="{DB8115B1-5722-13DF-89A3-41E4A52C5574}"/>
                  </a:ext>
                </a:extLst>
              </p14:cNvPr>
              <p14:cNvContentPartPr/>
              <p14:nvPr/>
            </p14:nvContentPartPr>
            <p14:xfrm>
              <a:off x="6615637" y="2931222"/>
              <a:ext cx="174240" cy="17280"/>
            </p14:xfrm>
          </p:contentPart>
        </mc:Choice>
        <mc:Fallback xmlns="">
          <p:pic>
            <p:nvPicPr>
              <p:cNvPr id="40" name="Ink 39">
                <a:extLst>
                  <a:ext uri="{FF2B5EF4-FFF2-40B4-BE49-F238E27FC236}">
                    <a16:creationId xmlns:a16="http://schemas.microsoft.com/office/drawing/2014/main" id="{DB8115B1-5722-13DF-89A3-41E4A52C5574}"/>
                  </a:ext>
                </a:extLst>
              </p:cNvPr>
              <p:cNvPicPr/>
              <p:nvPr/>
            </p:nvPicPr>
            <p:blipFill>
              <a:blip r:embed="rId89"/>
              <a:stretch>
                <a:fillRect/>
              </a:stretch>
            </p:blipFill>
            <p:spPr>
              <a:xfrm>
                <a:off x="6606997" y="2922582"/>
                <a:ext cx="19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 name="Ink 40">
                <a:extLst>
                  <a:ext uri="{FF2B5EF4-FFF2-40B4-BE49-F238E27FC236}">
                    <a16:creationId xmlns:a16="http://schemas.microsoft.com/office/drawing/2014/main" id="{3D3ADB71-D723-7FB6-582E-824F1640C26A}"/>
                  </a:ext>
                </a:extLst>
              </p14:cNvPr>
              <p14:cNvContentPartPr/>
              <p14:nvPr/>
            </p14:nvContentPartPr>
            <p14:xfrm>
              <a:off x="6741997" y="2958222"/>
              <a:ext cx="113400" cy="360"/>
            </p14:xfrm>
          </p:contentPart>
        </mc:Choice>
        <mc:Fallback xmlns="">
          <p:pic>
            <p:nvPicPr>
              <p:cNvPr id="41" name="Ink 40">
                <a:extLst>
                  <a:ext uri="{FF2B5EF4-FFF2-40B4-BE49-F238E27FC236}">
                    <a16:creationId xmlns:a16="http://schemas.microsoft.com/office/drawing/2014/main" id="{3D3ADB71-D723-7FB6-582E-824F1640C26A}"/>
                  </a:ext>
                </a:extLst>
              </p:cNvPr>
              <p:cNvPicPr/>
              <p:nvPr/>
            </p:nvPicPr>
            <p:blipFill>
              <a:blip r:embed="rId91"/>
              <a:stretch>
                <a:fillRect/>
              </a:stretch>
            </p:blipFill>
            <p:spPr>
              <a:xfrm>
                <a:off x="6732997" y="2949222"/>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3C1602B5-A1A9-081B-6611-DB7F36B7FAC7}"/>
                  </a:ext>
                </a:extLst>
              </p14:cNvPr>
              <p14:cNvContentPartPr/>
              <p14:nvPr/>
            </p14:nvContentPartPr>
            <p14:xfrm>
              <a:off x="6547597" y="2906022"/>
              <a:ext cx="104040" cy="86040"/>
            </p14:xfrm>
          </p:contentPart>
        </mc:Choice>
        <mc:Fallback xmlns="">
          <p:pic>
            <p:nvPicPr>
              <p:cNvPr id="42" name="Ink 41">
                <a:extLst>
                  <a:ext uri="{FF2B5EF4-FFF2-40B4-BE49-F238E27FC236}">
                    <a16:creationId xmlns:a16="http://schemas.microsoft.com/office/drawing/2014/main" id="{3C1602B5-A1A9-081B-6611-DB7F36B7FAC7}"/>
                  </a:ext>
                </a:extLst>
              </p:cNvPr>
              <p:cNvPicPr/>
              <p:nvPr/>
            </p:nvPicPr>
            <p:blipFill>
              <a:blip r:embed="rId93"/>
              <a:stretch>
                <a:fillRect/>
              </a:stretch>
            </p:blipFill>
            <p:spPr>
              <a:xfrm>
                <a:off x="6538597" y="2897382"/>
                <a:ext cx="121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19B75E02-55B5-6983-FDCA-68A47AE481D1}"/>
                  </a:ext>
                </a:extLst>
              </p14:cNvPr>
              <p14:cNvContentPartPr/>
              <p14:nvPr/>
            </p14:nvContentPartPr>
            <p14:xfrm>
              <a:off x="6532477" y="3064782"/>
              <a:ext cx="82440" cy="65160"/>
            </p14:xfrm>
          </p:contentPart>
        </mc:Choice>
        <mc:Fallback xmlns="">
          <p:pic>
            <p:nvPicPr>
              <p:cNvPr id="43" name="Ink 42">
                <a:extLst>
                  <a:ext uri="{FF2B5EF4-FFF2-40B4-BE49-F238E27FC236}">
                    <a16:creationId xmlns:a16="http://schemas.microsoft.com/office/drawing/2014/main" id="{19B75E02-55B5-6983-FDCA-68A47AE481D1}"/>
                  </a:ext>
                </a:extLst>
              </p:cNvPr>
              <p:cNvPicPr/>
              <p:nvPr/>
            </p:nvPicPr>
            <p:blipFill>
              <a:blip r:embed="rId95"/>
              <a:stretch>
                <a:fillRect/>
              </a:stretch>
            </p:blipFill>
            <p:spPr>
              <a:xfrm>
                <a:off x="6523837" y="3055782"/>
                <a:ext cx="100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4" name="Ink 43">
                <a:extLst>
                  <a:ext uri="{FF2B5EF4-FFF2-40B4-BE49-F238E27FC236}">
                    <a16:creationId xmlns:a16="http://schemas.microsoft.com/office/drawing/2014/main" id="{055EB540-6546-2A11-693A-972D0150970E}"/>
                  </a:ext>
                </a:extLst>
              </p14:cNvPr>
              <p14:cNvContentPartPr/>
              <p14:nvPr/>
            </p14:nvContentPartPr>
            <p14:xfrm>
              <a:off x="6601237" y="3095022"/>
              <a:ext cx="216720" cy="5400"/>
            </p14:xfrm>
          </p:contentPart>
        </mc:Choice>
        <mc:Fallback xmlns="">
          <p:pic>
            <p:nvPicPr>
              <p:cNvPr id="44" name="Ink 43">
                <a:extLst>
                  <a:ext uri="{FF2B5EF4-FFF2-40B4-BE49-F238E27FC236}">
                    <a16:creationId xmlns:a16="http://schemas.microsoft.com/office/drawing/2014/main" id="{055EB540-6546-2A11-693A-972D0150970E}"/>
                  </a:ext>
                </a:extLst>
              </p:cNvPr>
              <p:cNvPicPr/>
              <p:nvPr/>
            </p:nvPicPr>
            <p:blipFill>
              <a:blip r:embed="rId97"/>
              <a:stretch>
                <a:fillRect/>
              </a:stretch>
            </p:blipFill>
            <p:spPr>
              <a:xfrm>
                <a:off x="6592237" y="3086382"/>
                <a:ext cx="234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0F2D2059-C032-9EFC-A7D2-9C22CEFA0A5E}"/>
                  </a:ext>
                </a:extLst>
              </p14:cNvPr>
              <p14:cNvContentPartPr/>
              <p14:nvPr/>
            </p14:nvContentPartPr>
            <p14:xfrm>
              <a:off x="6991477" y="2880102"/>
              <a:ext cx="20880" cy="175320"/>
            </p14:xfrm>
          </p:contentPart>
        </mc:Choice>
        <mc:Fallback xmlns="">
          <p:pic>
            <p:nvPicPr>
              <p:cNvPr id="57" name="Ink 56">
                <a:extLst>
                  <a:ext uri="{FF2B5EF4-FFF2-40B4-BE49-F238E27FC236}">
                    <a16:creationId xmlns:a16="http://schemas.microsoft.com/office/drawing/2014/main" id="{0F2D2059-C032-9EFC-A7D2-9C22CEFA0A5E}"/>
                  </a:ext>
                </a:extLst>
              </p:cNvPr>
              <p:cNvPicPr/>
              <p:nvPr/>
            </p:nvPicPr>
            <p:blipFill>
              <a:blip r:embed="rId99"/>
              <a:stretch>
                <a:fillRect/>
              </a:stretch>
            </p:blipFill>
            <p:spPr>
              <a:xfrm>
                <a:off x="6982477" y="2871102"/>
                <a:ext cx="38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38954996-89D6-AC8E-F247-9BC69C80F5C2}"/>
                  </a:ext>
                </a:extLst>
              </p14:cNvPr>
              <p14:cNvContentPartPr/>
              <p14:nvPr/>
            </p14:nvContentPartPr>
            <p14:xfrm>
              <a:off x="6987517" y="2889102"/>
              <a:ext cx="84960" cy="15480"/>
            </p14:xfrm>
          </p:contentPart>
        </mc:Choice>
        <mc:Fallback xmlns="">
          <p:pic>
            <p:nvPicPr>
              <p:cNvPr id="58" name="Ink 57">
                <a:extLst>
                  <a:ext uri="{FF2B5EF4-FFF2-40B4-BE49-F238E27FC236}">
                    <a16:creationId xmlns:a16="http://schemas.microsoft.com/office/drawing/2014/main" id="{38954996-89D6-AC8E-F247-9BC69C80F5C2}"/>
                  </a:ext>
                </a:extLst>
              </p:cNvPr>
              <p:cNvPicPr/>
              <p:nvPr/>
            </p:nvPicPr>
            <p:blipFill>
              <a:blip r:embed="rId101"/>
              <a:stretch>
                <a:fillRect/>
              </a:stretch>
            </p:blipFill>
            <p:spPr>
              <a:xfrm>
                <a:off x="6978877" y="2880462"/>
                <a:ext cx="10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9632B7DE-E394-F777-A2E2-0810A1A6961E}"/>
                  </a:ext>
                </a:extLst>
              </p14:cNvPr>
              <p14:cNvContentPartPr/>
              <p14:nvPr/>
            </p14:nvContentPartPr>
            <p14:xfrm>
              <a:off x="6982477" y="2971542"/>
              <a:ext cx="88200" cy="6480"/>
            </p14:xfrm>
          </p:contentPart>
        </mc:Choice>
        <mc:Fallback xmlns="">
          <p:pic>
            <p:nvPicPr>
              <p:cNvPr id="59" name="Ink 58">
                <a:extLst>
                  <a:ext uri="{FF2B5EF4-FFF2-40B4-BE49-F238E27FC236}">
                    <a16:creationId xmlns:a16="http://schemas.microsoft.com/office/drawing/2014/main" id="{9632B7DE-E394-F777-A2E2-0810A1A6961E}"/>
                  </a:ext>
                </a:extLst>
              </p:cNvPr>
              <p:cNvPicPr/>
              <p:nvPr/>
            </p:nvPicPr>
            <p:blipFill>
              <a:blip r:embed="rId103"/>
              <a:stretch>
                <a:fillRect/>
              </a:stretch>
            </p:blipFill>
            <p:spPr>
              <a:xfrm>
                <a:off x="6973837" y="2962542"/>
                <a:ext cx="105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6DB6911D-5BC1-5181-DFCC-C130A7BAA8D1}"/>
                  </a:ext>
                </a:extLst>
              </p14:cNvPr>
              <p14:cNvContentPartPr/>
              <p14:nvPr/>
            </p14:nvContentPartPr>
            <p14:xfrm>
              <a:off x="7134037" y="2887662"/>
              <a:ext cx="154080" cy="153360"/>
            </p14:xfrm>
          </p:contentPart>
        </mc:Choice>
        <mc:Fallback xmlns="">
          <p:pic>
            <p:nvPicPr>
              <p:cNvPr id="60" name="Ink 59">
                <a:extLst>
                  <a:ext uri="{FF2B5EF4-FFF2-40B4-BE49-F238E27FC236}">
                    <a16:creationId xmlns:a16="http://schemas.microsoft.com/office/drawing/2014/main" id="{6DB6911D-5BC1-5181-DFCC-C130A7BAA8D1}"/>
                  </a:ext>
                </a:extLst>
              </p:cNvPr>
              <p:cNvPicPr/>
              <p:nvPr/>
            </p:nvPicPr>
            <p:blipFill>
              <a:blip r:embed="rId105"/>
              <a:stretch>
                <a:fillRect/>
              </a:stretch>
            </p:blipFill>
            <p:spPr>
              <a:xfrm>
                <a:off x="7125397" y="2878662"/>
                <a:ext cx="171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C17AE742-324D-4E48-CBE9-BB4BCED18943}"/>
                  </a:ext>
                </a:extLst>
              </p14:cNvPr>
              <p14:cNvContentPartPr/>
              <p14:nvPr/>
            </p14:nvContentPartPr>
            <p14:xfrm>
              <a:off x="5496397" y="1716222"/>
              <a:ext cx="93240" cy="1622520"/>
            </p14:xfrm>
          </p:contentPart>
        </mc:Choice>
        <mc:Fallback xmlns="">
          <p:pic>
            <p:nvPicPr>
              <p:cNvPr id="63" name="Ink 62">
                <a:extLst>
                  <a:ext uri="{FF2B5EF4-FFF2-40B4-BE49-F238E27FC236}">
                    <a16:creationId xmlns:a16="http://schemas.microsoft.com/office/drawing/2014/main" id="{C17AE742-324D-4E48-CBE9-BB4BCED18943}"/>
                  </a:ext>
                </a:extLst>
              </p:cNvPr>
              <p:cNvPicPr/>
              <p:nvPr/>
            </p:nvPicPr>
            <p:blipFill>
              <a:blip r:embed="rId107"/>
              <a:stretch>
                <a:fillRect/>
              </a:stretch>
            </p:blipFill>
            <p:spPr>
              <a:xfrm>
                <a:off x="5487397" y="1707222"/>
                <a:ext cx="110880" cy="164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42EB7614-3AB9-93C2-4334-4DDB3BF668C1}"/>
                  </a:ext>
                </a:extLst>
              </p14:cNvPr>
              <p14:cNvContentPartPr/>
              <p14:nvPr/>
            </p14:nvContentPartPr>
            <p14:xfrm>
              <a:off x="5597917" y="1898382"/>
              <a:ext cx="416880" cy="13680"/>
            </p14:xfrm>
          </p:contentPart>
        </mc:Choice>
        <mc:Fallback xmlns="">
          <p:pic>
            <p:nvPicPr>
              <p:cNvPr id="64" name="Ink 63">
                <a:extLst>
                  <a:ext uri="{FF2B5EF4-FFF2-40B4-BE49-F238E27FC236}">
                    <a16:creationId xmlns:a16="http://schemas.microsoft.com/office/drawing/2014/main" id="{42EB7614-3AB9-93C2-4334-4DDB3BF668C1}"/>
                  </a:ext>
                </a:extLst>
              </p:cNvPr>
              <p:cNvPicPr/>
              <p:nvPr/>
            </p:nvPicPr>
            <p:blipFill>
              <a:blip r:embed="rId109"/>
              <a:stretch>
                <a:fillRect/>
              </a:stretch>
            </p:blipFill>
            <p:spPr>
              <a:xfrm>
                <a:off x="5588917" y="1889742"/>
                <a:ext cx="434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7DD39801-31F2-5C60-5527-87F5FA184BC4}"/>
                  </a:ext>
                </a:extLst>
              </p14:cNvPr>
              <p14:cNvContentPartPr/>
              <p14:nvPr/>
            </p14:nvContentPartPr>
            <p14:xfrm>
              <a:off x="7953037" y="1818822"/>
              <a:ext cx="521640" cy="34560"/>
            </p14:xfrm>
          </p:contentPart>
        </mc:Choice>
        <mc:Fallback xmlns="">
          <p:pic>
            <p:nvPicPr>
              <p:cNvPr id="65" name="Ink 64">
                <a:extLst>
                  <a:ext uri="{FF2B5EF4-FFF2-40B4-BE49-F238E27FC236}">
                    <a16:creationId xmlns:a16="http://schemas.microsoft.com/office/drawing/2014/main" id="{7DD39801-31F2-5C60-5527-87F5FA184BC4}"/>
                  </a:ext>
                </a:extLst>
              </p:cNvPr>
              <p:cNvPicPr/>
              <p:nvPr/>
            </p:nvPicPr>
            <p:blipFill>
              <a:blip r:embed="rId111"/>
              <a:stretch>
                <a:fillRect/>
              </a:stretch>
            </p:blipFill>
            <p:spPr>
              <a:xfrm>
                <a:off x="7944397" y="1810182"/>
                <a:ext cx="539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43BCE2DC-E7D9-818C-5B13-C31E8A140DC7}"/>
                  </a:ext>
                </a:extLst>
              </p14:cNvPr>
              <p14:cNvContentPartPr/>
              <p14:nvPr/>
            </p14:nvContentPartPr>
            <p14:xfrm>
              <a:off x="8318077" y="1850862"/>
              <a:ext cx="117360" cy="1827000"/>
            </p14:xfrm>
          </p:contentPart>
        </mc:Choice>
        <mc:Fallback xmlns="">
          <p:pic>
            <p:nvPicPr>
              <p:cNvPr id="66" name="Ink 65">
                <a:extLst>
                  <a:ext uri="{FF2B5EF4-FFF2-40B4-BE49-F238E27FC236}">
                    <a16:creationId xmlns:a16="http://schemas.microsoft.com/office/drawing/2014/main" id="{43BCE2DC-E7D9-818C-5B13-C31E8A140DC7}"/>
                  </a:ext>
                </a:extLst>
              </p:cNvPr>
              <p:cNvPicPr/>
              <p:nvPr/>
            </p:nvPicPr>
            <p:blipFill>
              <a:blip r:embed="rId113"/>
              <a:stretch>
                <a:fillRect/>
              </a:stretch>
            </p:blipFill>
            <p:spPr>
              <a:xfrm>
                <a:off x="8309077" y="1842222"/>
                <a:ext cx="135000" cy="18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424A181F-F12F-A23E-0CF5-86AB0248089F}"/>
                  </a:ext>
                </a:extLst>
              </p14:cNvPr>
              <p14:cNvContentPartPr/>
              <p14:nvPr/>
            </p14:nvContentPartPr>
            <p14:xfrm>
              <a:off x="5496037" y="3324702"/>
              <a:ext cx="2830320" cy="283320"/>
            </p14:xfrm>
          </p:contentPart>
        </mc:Choice>
        <mc:Fallback xmlns="">
          <p:pic>
            <p:nvPicPr>
              <p:cNvPr id="67" name="Ink 66">
                <a:extLst>
                  <a:ext uri="{FF2B5EF4-FFF2-40B4-BE49-F238E27FC236}">
                    <a16:creationId xmlns:a16="http://schemas.microsoft.com/office/drawing/2014/main" id="{424A181F-F12F-A23E-0CF5-86AB0248089F}"/>
                  </a:ext>
                </a:extLst>
              </p:cNvPr>
              <p:cNvPicPr/>
              <p:nvPr/>
            </p:nvPicPr>
            <p:blipFill>
              <a:blip r:embed="rId115"/>
              <a:stretch>
                <a:fillRect/>
              </a:stretch>
            </p:blipFill>
            <p:spPr>
              <a:xfrm>
                <a:off x="5487397" y="3316062"/>
                <a:ext cx="284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963F668E-B99B-04FE-E2D3-2F93E1C2EDAB}"/>
                  </a:ext>
                </a:extLst>
              </p14:cNvPr>
              <p14:cNvContentPartPr/>
              <p14:nvPr/>
            </p14:nvContentPartPr>
            <p14:xfrm>
              <a:off x="4821757" y="2229582"/>
              <a:ext cx="14760" cy="182160"/>
            </p14:xfrm>
          </p:contentPart>
        </mc:Choice>
        <mc:Fallback xmlns="">
          <p:pic>
            <p:nvPicPr>
              <p:cNvPr id="71" name="Ink 70">
                <a:extLst>
                  <a:ext uri="{FF2B5EF4-FFF2-40B4-BE49-F238E27FC236}">
                    <a16:creationId xmlns:a16="http://schemas.microsoft.com/office/drawing/2014/main" id="{963F668E-B99B-04FE-E2D3-2F93E1C2EDAB}"/>
                  </a:ext>
                </a:extLst>
              </p:cNvPr>
              <p:cNvPicPr/>
              <p:nvPr/>
            </p:nvPicPr>
            <p:blipFill>
              <a:blip r:embed="rId117"/>
              <a:stretch>
                <a:fillRect/>
              </a:stretch>
            </p:blipFill>
            <p:spPr>
              <a:xfrm>
                <a:off x="4813117" y="2220582"/>
                <a:ext cx="3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16567773-3A84-A39F-1048-296A42FAF168}"/>
                  </a:ext>
                </a:extLst>
              </p14:cNvPr>
              <p14:cNvContentPartPr/>
              <p14:nvPr/>
            </p14:nvContentPartPr>
            <p14:xfrm>
              <a:off x="4817077" y="2787222"/>
              <a:ext cx="19800" cy="188640"/>
            </p14:xfrm>
          </p:contentPart>
        </mc:Choice>
        <mc:Fallback xmlns="">
          <p:pic>
            <p:nvPicPr>
              <p:cNvPr id="72" name="Ink 71">
                <a:extLst>
                  <a:ext uri="{FF2B5EF4-FFF2-40B4-BE49-F238E27FC236}">
                    <a16:creationId xmlns:a16="http://schemas.microsoft.com/office/drawing/2014/main" id="{16567773-3A84-A39F-1048-296A42FAF168}"/>
                  </a:ext>
                </a:extLst>
              </p:cNvPr>
              <p:cNvPicPr/>
              <p:nvPr/>
            </p:nvPicPr>
            <p:blipFill>
              <a:blip r:embed="rId119"/>
              <a:stretch>
                <a:fillRect/>
              </a:stretch>
            </p:blipFill>
            <p:spPr>
              <a:xfrm>
                <a:off x="4808437" y="2778222"/>
                <a:ext cx="37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F341464B-A033-D5BF-1A5E-CF7055CF0FF1}"/>
                  </a:ext>
                </a:extLst>
              </p14:cNvPr>
              <p14:cNvContentPartPr/>
              <p14:nvPr/>
            </p14:nvContentPartPr>
            <p14:xfrm>
              <a:off x="4821397" y="3354222"/>
              <a:ext cx="360" cy="101880"/>
            </p14:xfrm>
          </p:contentPart>
        </mc:Choice>
        <mc:Fallback xmlns="">
          <p:pic>
            <p:nvPicPr>
              <p:cNvPr id="73" name="Ink 72">
                <a:extLst>
                  <a:ext uri="{FF2B5EF4-FFF2-40B4-BE49-F238E27FC236}">
                    <a16:creationId xmlns:a16="http://schemas.microsoft.com/office/drawing/2014/main" id="{F341464B-A033-D5BF-1A5E-CF7055CF0FF1}"/>
                  </a:ext>
                </a:extLst>
              </p:cNvPr>
              <p:cNvPicPr/>
              <p:nvPr/>
            </p:nvPicPr>
            <p:blipFill>
              <a:blip r:embed="rId121"/>
              <a:stretch>
                <a:fillRect/>
              </a:stretch>
            </p:blipFill>
            <p:spPr>
              <a:xfrm>
                <a:off x="4812397" y="3345582"/>
                <a:ext cx="18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F4E5C8E1-DA85-9ACC-C06E-DCB1A6C4AEB1}"/>
                  </a:ext>
                </a:extLst>
              </p14:cNvPr>
              <p14:cNvContentPartPr/>
              <p14:nvPr/>
            </p14:nvContentPartPr>
            <p14:xfrm>
              <a:off x="4840837" y="3745542"/>
              <a:ext cx="9360" cy="202320"/>
            </p14:xfrm>
          </p:contentPart>
        </mc:Choice>
        <mc:Fallback xmlns="">
          <p:pic>
            <p:nvPicPr>
              <p:cNvPr id="74" name="Ink 73">
                <a:extLst>
                  <a:ext uri="{FF2B5EF4-FFF2-40B4-BE49-F238E27FC236}">
                    <a16:creationId xmlns:a16="http://schemas.microsoft.com/office/drawing/2014/main" id="{F4E5C8E1-DA85-9ACC-C06E-DCB1A6C4AEB1}"/>
                  </a:ext>
                </a:extLst>
              </p:cNvPr>
              <p:cNvPicPr/>
              <p:nvPr/>
            </p:nvPicPr>
            <p:blipFill>
              <a:blip r:embed="rId123"/>
              <a:stretch>
                <a:fillRect/>
              </a:stretch>
            </p:blipFill>
            <p:spPr>
              <a:xfrm>
                <a:off x="4831837" y="3736542"/>
                <a:ext cx="27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id="{D921687A-FB21-D0C6-D294-F8B53A5B5CBA}"/>
                  </a:ext>
                </a:extLst>
              </p14:cNvPr>
              <p14:cNvContentPartPr/>
              <p14:nvPr/>
            </p14:nvContentPartPr>
            <p14:xfrm>
              <a:off x="1045357" y="1613622"/>
              <a:ext cx="2066760" cy="945720"/>
            </p14:xfrm>
          </p:contentPart>
        </mc:Choice>
        <mc:Fallback xmlns="">
          <p:pic>
            <p:nvPicPr>
              <p:cNvPr id="77" name="Ink 76">
                <a:extLst>
                  <a:ext uri="{FF2B5EF4-FFF2-40B4-BE49-F238E27FC236}">
                    <a16:creationId xmlns:a16="http://schemas.microsoft.com/office/drawing/2014/main" id="{D921687A-FB21-D0C6-D294-F8B53A5B5CBA}"/>
                  </a:ext>
                </a:extLst>
              </p:cNvPr>
              <p:cNvPicPr/>
              <p:nvPr/>
            </p:nvPicPr>
            <p:blipFill>
              <a:blip r:embed="rId125"/>
              <a:stretch>
                <a:fillRect/>
              </a:stretch>
            </p:blipFill>
            <p:spPr>
              <a:xfrm>
                <a:off x="1036357" y="1604622"/>
                <a:ext cx="208440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F3059790-673E-445E-28CB-F40C7B092AE6}"/>
                  </a:ext>
                </a:extLst>
              </p14:cNvPr>
              <p14:cNvContentPartPr/>
              <p14:nvPr/>
            </p14:nvContentPartPr>
            <p14:xfrm>
              <a:off x="1002157" y="1598502"/>
              <a:ext cx="431280" cy="24840"/>
            </p14:xfrm>
          </p:contentPart>
        </mc:Choice>
        <mc:Fallback xmlns="">
          <p:pic>
            <p:nvPicPr>
              <p:cNvPr id="78" name="Ink 77">
                <a:extLst>
                  <a:ext uri="{FF2B5EF4-FFF2-40B4-BE49-F238E27FC236}">
                    <a16:creationId xmlns:a16="http://schemas.microsoft.com/office/drawing/2014/main" id="{F3059790-673E-445E-28CB-F40C7B092AE6}"/>
                  </a:ext>
                </a:extLst>
              </p:cNvPr>
              <p:cNvPicPr/>
              <p:nvPr/>
            </p:nvPicPr>
            <p:blipFill>
              <a:blip r:embed="rId127"/>
              <a:stretch>
                <a:fillRect/>
              </a:stretch>
            </p:blipFill>
            <p:spPr>
              <a:xfrm>
                <a:off x="993517" y="1589862"/>
                <a:ext cx="448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760E4F33-1258-49C8-070E-DE62615B7CE5}"/>
                  </a:ext>
                </a:extLst>
              </p14:cNvPr>
              <p14:cNvContentPartPr/>
              <p14:nvPr/>
            </p14:nvContentPartPr>
            <p14:xfrm>
              <a:off x="1545037" y="1496262"/>
              <a:ext cx="165240" cy="201600"/>
            </p14:xfrm>
          </p:contentPart>
        </mc:Choice>
        <mc:Fallback xmlns="">
          <p:pic>
            <p:nvPicPr>
              <p:cNvPr id="79" name="Ink 78">
                <a:extLst>
                  <a:ext uri="{FF2B5EF4-FFF2-40B4-BE49-F238E27FC236}">
                    <a16:creationId xmlns:a16="http://schemas.microsoft.com/office/drawing/2014/main" id="{760E4F33-1258-49C8-070E-DE62615B7CE5}"/>
                  </a:ext>
                </a:extLst>
              </p:cNvPr>
              <p:cNvPicPr/>
              <p:nvPr/>
            </p:nvPicPr>
            <p:blipFill>
              <a:blip r:embed="rId129"/>
              <a:stretch>
                <a:fillRect/>
              </a:stretch>
            </p:blipFill>
            <p:spPr>
              <a:xfrm>
                <a:off x="1536037" y="1487622"/>
                <a:ext cx="182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8370976B-65D8-0CD4-F3BD-29E84523624B}"/>
                  </a:ext>
                </a:extLst>
              </p14:cNvPr>
              <p14:cNvContentPartPr/>
              <p14:nvPr/>
            </p14:nvContentPartPr>
            <p14:xfrm>
              <a:off x="1754197" y="1540182"/>
              <a:ext cx="116280" cy="5400"/>
            </p14:xfrm>
          </p:contentPart>
        </mc:Choice>
        <mc:Fallback xmlns="">
          <p:pic>
            <p:nvPicPr>
              <p:cNvPr id="80" name="Ink 79">
                <a:extLst>
                  <a:ext uri="{FF2B5EF4-FFF2-40B4-BE49-F238E27FC236}">
                    <a16:creationId xmlns:a16="http://schemas.microsoft.com/office/drawing/2014/main" id="{8370976B-65D8-0CD4-F3BD-29E84523624B}"/>
                  </a:ext>
                </a:extLst>
              </p:cNvPr>
              <p:cNvPicPr/>
              <p:nvPr/>
            </p:nvPicPr>
            <p:blipFill>
              <a:blip r:embed="rId131"/>
              <a:stretch>
                <a:fillRect/>
              </a:stretch>
            </p:blipFill>
            <p:spPr>
              <a:xfrm>
                <a:off x="1745197" y="1531182"/>
                <a:ext cx="133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D7CAF2B8-BF0D-2326-66BC-5E56C1CDB48A}"/>
                  </a:ext>
                </a:extLst>
              </p14:cNvPr>
              <p14:cNvContentPartPr/>
              <p14:nvPr/>
            </p14:nvContentPartPr>
            <p14:xfrm>
              <a:off x="1784797" y="1530462"/>
              <a:ext cx="39240" cy="104400"/>
            </p14:xfrm>
          </p:contentPart>
        </mc:Choice>
        <mc:Fallback xmlns="">
          <p:pic>
            <p:nvPicPr>
              <p:cNvPr id="81" name="Ink 80">
                <a:extLst>
                  <a:ext uri="{FF2B5EF4-FFF2-40B4-BE49-F238E27FC236}">
                    <a16:creationId xmlns:a16="http://schemas.microsoft.com/office/drawing/2014/main" id="{D7CAF2B8-BF0D-2326-66BC-5E56C1CDB48A}"/>
                  </a:ext>
                </a:extLst>
              </p:cNvPr>
              <p:cNvPicPr/>
              <p:nvPr/>
            </p:nvPicPr>
            <p:blipFill>
              <a:blip r:embed="rId133"/>
              <a:stretch>
                <a:fillRect/>
              </a:stretch>
            </p:blipFill>
            <p:spPr>
              <a:xfrm>
                <a:off x="1776157" y="1521462"/>
                <a:ext cx="56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7AEF3F33-107D-C8EC-9897-4DDB41A00596}"/>
                  </a:ext>
                </a:extLst>
              </p14:cNvPr>
              <p14:cNvContentPartPr/>
              <p14:nvPr/>
            </p14:nvContentPartPr>
            <p14:xfrm>
              <a:off x="1940317" y="1504182"/>
              <a:ext cx="59760" cy="166320"/>
            </p14:xfrm>
          </p:contentPart>
        </mc:Choice>
        <mc:Fallback xmlns="">
          <p:pic>
            <p:nvPicPr>
              <p:cNvPr id="82" name="Ink 81">
                <a:extLst>
                  <a:ext uri="{FF2B5EF4-FFF2-40B4-BE49-F238E27FC236}">
                    <a16:creationId xmlns:a16="http://schemas.microsoft.com/office/drawing/2014/main" id="{7AEF3F33-107D-C8EC-9897-4DDB41A00596}"/>
                  </a:ext>
                </a:extLst>
              </p:cNvPr>
              <p:cNvPicPr/>
              <p:nvPr/>
            </p:nvPicPr>
            <p:blipFill>
              <a:blip r:embed="rId135"/>
              <a:stretch>
                <a:fillRect/>
              </a:stretch>
            </p:blipFill>
            <p:spPr>
              <a:xfrm>
                <a:off x="1931677" y="1495542"/>
                <a:ext cx="77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0764E286-BE21-0A6E-611F-011FAD93C4DF}"/>
                  </a:ext>
                </a:extLst>
              </p14:cNvPr>
              <p14:cNvContentPartPr/>
              <p14:nvPr/>
            </p14:nvContentPartPr>
            <p14:xfrm>
              <a:off x="2171077" y="1495902"/>
              <a:ext cx="16920" cy="110160"/>
            </p14:xfrm>
          </p:contentPart>
        </mc:Choice>
        <mc:Fallback xmlns="">
          <p:pic>
            <p:nvPicPr>
              <p:cNvPr id="83" name="Ink 82">
                <a:extLst>
                  <a:ext uri="{FF2B5EF4-FFF2-40B4-BE49-F238E27FC236}">
                    <a16:creationId xmlns:a16="http://schemas.microsoft.com/office/drawing/2014/main" id="{0764E286-BE21-0A6E-611F-011FAD93C4DF}"/>
                  </a:ext>
                </a:extLst>
              </p:cNvPr>
              <p:cNvPicPr/>
              <p:nvPr/>
            </p:nvPicPr>
            <p:blipFill>
              <a:blip r:embed="rId137"/>
              <a:stretch>
                <a:fillRect/>
              </a:stretch>
            </p:blipFill>
            <p:spPr>
              <a:xfrm>
                <a:off x="2162437" y="1487262"/>
                <a:ext cx="3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B62A5F1F-1A99-2065-2EE3-6A2C5E834C90}"/>
                  </a:ext>
                </a:extLst>
              </p14:cNvPr>
              <p14:cNvContentPartPr/>
              <p14:nvPr/>
            </p14:nvContentPartPr>
            <p14:xfrm>
              <a:off x="2145157" y="1637022"/>
              <a:ext cx="123840" cy="6120"/>
            </p14:xfrm>
          </p:contentPart>
        </mc:Choice>
        <mc:Fallback xmlns="">
          <p:pic>
            <p:nvPicPr>
              <p:cNvPr id="84" name="Ink 83">
                <a:extLst>
                  <a:ext uri="{FF2B5EF4-FFF2-40B4-BE49-F238E27FC236}">
                    <a16:creationId xmlns:a16="http://schemas.microsoft.com/office/drawing/2014/main" id="{B62A5F1F-1A99-2065-2EE3-6A2C5E834C90}"/>
                  </a:ext>
                </a:extLst>
              </p:cNvPr>
              <p:cNvPicPr/>
              <p:nvPr/>
            </p:nvPicPr>
            <p:blipFill>
              <a:blip r:embed="rId139"/>
              <a:stretch>
                <a:fillRect/>
              </a:stretch>
            </p:blipFill>
            <p:spPr>
              <a:xfrm>
                <a:off x="2136517" y="1628022"/>
                <a:ext cx="141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C1467F74-37BF-2668-084A-862E8255DFD2}"/>
                  </a:ext>
                </a:extLst>
              </p14:cNvPr>
              <p14:cNvContentPartPr/>
              <p14:nvPr/>
            </p14:nvContentPartPr>
            <p14:xfrm>
              <a:off x="2153797" y="1451262"/>
              <a:ext cx="82800" cy="79560"/>
            </p14:xfrm>
          </p:contentPart>
        </mc:Choice>
        <mc:Fallback xmlns="">
          <p:pic>
            <p:nvPicPr>
              <p:cNvPr id="85" name="Ink 84">
                <a:extLst>
                  <a:ext uri="{FF2B5EF4-FFF2-40B4-BE49-F238E27FC236}">
                    <a16:creationId xmlns:a16="http://schemas.microsoft.com/office/drawing/2014/main" id="{C1467F74-37BF-2668-084A-862E8255DFD2}"/>
                  </a:ext>
                </a:extLst>
              </p:cNvPr>
              <p:cNvPicPr/>
              <p:nvPr/>
            </p:nvPicPr>
            <p:blipFill>
              <a:blip r:embed="rId141"/>
              <a:stretch>
                <a:fillRect/>
              </a:stretch>
            </p:blipFill>
            <p:spPr>
              <a:xfrm>
                <a:off x="2145157" y="1442622"/>
                <a:ext cx="100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81C03130-8739-CDCA-8410-47B6535BF8E3}"/>
                  </a:ext>
                </a:extLst>
              </p14:cNvPr>
              <p14:cNvContentPartPr/>
              <p14:nvPr/>
            </p14:nvContentPartPr>
            <p14:xfrm>
              <a:off x="2314357" y="1539822"/>
              <a:ext cx="115920" cy="116280"/>
            </p14:xfrm>
          </p:contentPart>
        </mc:Choice>
        <mc:Fallback xmlns="">
          <p:pic>
            <p:nvPicPr>
              <p:cNvPr id="86" name="Ink 85">
                <a:extLst>
                  <a:ext uri="{FF2B5EF4-FFF2-40B4-BE49-F238E27FC236}">
                    <a16:creationId xmlns:a16="http://schemas.microsoft.com/office/drawing/2014/main" id="{81C03130-8739-CDCA-8410-47B6535BF8E3}"/>
                  </a:ext>
                </a:extLst>
              </p:cNvPr>
              <p:cNvPicPr/>
              <p:nvPr/>
            </p:nvPicPr>
            <p:blipFill>
              <a:blip r:embed="rId143"/>
              <a:stretch>
                <a:fillRect/>
              </a:stretch>
            </p:blipFill>
            <p:spPr>
              <a:xfrm>
                <a:off x="2305357" y="1530822"/>
                <a:ext cx="133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11D4FCF5-3DB6-87B1-288E-E7DAA425BF20}"/>
                  </a:ext>
                </a:extLst>
              </p14:cNvPr>
              <p14:cNvContentPartPr/>
              <p14:nvPr/>
            </p14:nvContentPartPr>
            <p14:xfrm>
              <a:off x="2478877" y="1437582"/>
              <a:ext cx="45720" cy="210240"/>
            </p14:xfrm>
          </p:contentPart>
        </mc:Choice>
        <mc:Fallback xmlns="">
          <p:pic>
            <p:nvPicPr>
              <p:cNvPr id="87" name="Ink 86">
                <a:extLst>
                  <a:ext uri="{FF2B5EF4-FFF2-40B4-BE49-F238E27FC236}">
                    <a16:creationId xmlns:a16="http://schemas.microsoft.com/office/drawing/2014/main" id="{11D4FCF5-3DB6-87B1-288E-E7DAA425BF20}"/>
                  </a:ext>
                </a:extLst>
              </p:cNvPr>
              <p:cNvPicPr/>
              <p:nvPr/>
            </p:nvPicPr>
            <p:blipFill>
              <a:blip r:embed="rId145"/>
              <a:stretch>
                <a:fillRect/>
              </a:stretch>
            </p:blipFill>
            <p:spPr>
              <a:xfrm>
                <a:off x="2470237" y="1428582"/>
                <a:ext cx="63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A7B5E0C6-4EEB-B3B5-C6EF-B32DE24C8524}"/>
                  </a:ext>
                </a:extLst>
              </p14:cNvPr>
              <p14:cNvContentPartPr/>
              <p14:nvPr/>
            </p14:nvContentPartPr>
            <p14:xfrm>
              <a:off x="2464117" y="1554582"/>
              <a:ext cx="56880" cy="5400"/>
            </p14:xfrm>
          </p:contentPart>
        </mc:Choice>
        <mc:Fallback xmlns="">
          <p:pic>
            <p:nvPicPr>
              <p:cNvPr id="88" name="Ink 87">
                <a:extLst>
                  <a:ext uri="{FF2B5EF4-FFF2-40B4-BE49-F238E27FC236}">
                    <a16:creationId xmlns:a16="http://schemas.microsoft.com/office/drawing/2014/main" id="{A7B5E0C6-4EEB-B3B5-C6EF-B32DE24C8524}"/>
                  </a:ext>
                </a:extLst>
              </p:cNvPr>
              <p:cNvPicPr/>
              <p:nvPr/>
            </p:nvPicPr>
            <p:blipFill>
              <a:blip r:embed="rId147"/>
              <a:stretch>
                <a:fillRect/>
              </a:stretch>
            </p:blipFill>
            <p:spPr>
              <a:xfrm>
                <a:off x="2455117" y="1545942"/>
                <a:ext cx="74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290A6FB3-02D2-2ADD-1439-6091F8898A21}"/>
                  </a:ext>
                </a:extLst>
              </p14:cNvPr>
              <p14:cNvContentPartPr/>
              <p14:nvPr/>
            </p14:nvContentPartPr>
            <p14:xfrm>
              <a:off x="2602717" y="1504902"/>
              <a:ext cx="1260360" cy="1046520"/>
            </p14:xfrm>
          </p:contentPart>
        </mc:Choice>
        <mc:Fallback xmlns="">
          <p:pic>
            <p:nvPicPr>
              <p:cNvPr id="89" name="Ink 88">
                <a:extLst>
                  <a:ext uri="{FF2B5EF4-FFF2-40B4-BE49-F238E27FC236}">
                    <a16:creationId xmlns:a16="http://schemas.microsoft.com/office/drawing/2014/main" id="{290A6FB3-02D2-2ADD-1439-6091F8898A21}"/>
                  </a:ext>
                </a:extLst>
              </p:cNvPr>
              <p:cNvPicPr/>
              <p:nvPr/>
            </p:nvPicPr>
            <p:blipFill>
              <a:blip r:embed="rId149"/>
              <a:stretch>
                <a:fillRect/>
              </a:stretch>
            </p:blipFill>
            <p:spPr>
              <a:xfrm>
                <a:off x="2594077" y="1496262"/>
                <a:ext cx="127800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EA3858C1-258F-19D1-3D76-0A949313742D}"/>
                  </a:ext>
                </a:extLst>
              </p14:cNvPr>
              <p14:cNvContentPartPr/>
              <p14:nvPr/>
            </p14:nvContentPartPr>
            <p14:xfrm>
              <a:off x="1228957" y="1848342"/>
              <a:ext cx="55800" cy="126360"/>
            </p14:xfrm>
          </p:contentPart>
        </mc:Choice>
        <mc:Fallback xmlns="">
          <p:pic>
            <p:nvPicPr>
              <p:cNvPr id="91" name="Ink 90">
                <a:extLst>
                  <a:ext uri="{FF2B5EF4-FFF2-40B4-BE49-F238E27FC236}">
                    <a16:creationId xmlns:a16="http://schemas.microsoft.com/office/drawing/2014/main" id="{EA3858C1-258F-19D1-3D76-0A949313742D}"/>
                  </a:ext>
                </a:extLst>
              </p:cNvPr>
              <p:cNvPicPr/>
              <p:nvPr/>
            </p:nvPicPr>
            <p:blipFill>
              <a:blip r:embed="rId151"/>
              <a:stretch>
                <a:fillRect/>
              </a:stretch>
            </p:blipFill>
            <p:spPr>
              <a:xfrm>
                <a:off x="1220317" y="1839702"/>
                <a:ext cx="7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A41CD4B7-1CAE-37AA-6835-486236EDC31B}"/>
                  </a:ext>
                </a:extLst>
              </p14:cNvPr>
              <p14:cNvContentPartPr/>
              <p14:nvPr/>
            </p14:nvContentPartPr>
            <p14:xfrm>
              <a:off x="1223557" y="1754742"/>
              <a:ext cx="12240" cy="15840"/>
            </p14:xfrm>
          </p:contentPart>
        </mc:Choice>
        <mc:Fallback xmlns="">
          <p:pic>
            <p:nvPicPr>
              <p:cNvPr id="92" name="Ink 91">
                <a:extLst>
                  <a:ext uri="{FF2B5EF4-FFF2-40B4-BE49-F238E27FC236}">
                    <a16:creationId xmlns:a16="http://schemas.microsoft.com/office/drawing/2014/main" id="{A41CD4B7-1CAE-37AA-6835-486236EDC31B}"/>
                  </a:ext>
                </a:extLst>
              </p:cNvPr>
              <p:cNvPicPr/>
              <p:nvPr/>
            </p:nvPicPr>
            <p:blipFill>
              <a:blip r:embed="rId153"/>
              <a:stretch>
                <a:fillRect/>
              </a:stretch>
            </p:blipFill>
            <p:spPr>
              <a:xfrm>
                <a:off x="1214557" y="1745742"/>
                <a:ext cx="29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322F469A-78FE-2D16-4F68-0E47EC249028}"/>
                  </a:ext>
                </a:extLst>
              </p14:cNvPr>
              <p14:cNvContentPartPr/>
              <p14:nvPr/>
            </p14:nvContentPartPr>
            <p14:xfrm>
              <a:off x="1315357" y="1772382"/>
              <a:ext cx="91440" cy="208440"/>
            </p14:xfrm>
          </p:contentPart>
        </mc:Choice>
        <mc:Fallback xmlns="">
          <p:pic>
            <p:nvPicPr>
              <p:cNvPr id="93" name="Ink 92">
                <a:extLst>
                  <a:ext uri="{FF2B5EF4-FFF2-40B4-BE49-F238E27FC236}">
                    <a16:creationId xmlns:a16="http://schemas.microsoft.com/office/drawing/2014/main" id="{322F469A-78FE-2D16-4F68-0E47EC249028}"/>
                  </a:ext>
                </a:extLst>
              </p:cNvPr>
              <p:cNvPicPr/>
              <p:nvPr/>
            </p:nvPicPr>
            <p:blipFill>
              <a:blip r:embed="rId155"/>
              <a:stretch>
                <a:fillRect/>
              </a:stretch>
            </p:blipFill>
            <p:spPr>
              <a:xfrm>
                <a:off x="1306717" y="1763742"/>
                <a:ext cx="109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76309E74-0BA4-A0D2-CE35-B1B11115E92D}"/>
                  </a:ext>
                </a:extLst>
              </p14:cNvPr>
              <p14:cNvContentPartPr/>
              <p14:nvPr/>
            </p14:nvContentPartPr>
            <p14:xfrm>
              <a:off x="1320037" y="1899462"/>
              <a:ext cx="72000" cy="12960"/>
            </p14:xfrm>
          </p:contentPart>
        </mc:Choice>
        <mc:Fallback xmlns="">
          <p:pic>
            <p:nvPicPr>
              <p:cNvPr id="94" name="Ink 93">
                <a:extLst>
                  <a:ext uri="{FF2B5EF4-FFF2-40B4-BE49-F238E27FC236}">
                    <a16:creationId xmlns:a16="http://schemas.microsoft.com/office/drawing/2014/main" id="{76309E74-0BA4-A0D2-CE35-B1B11115E92D}"/>
                  </a:ext>
                </a:extLst>
              </p:cNvPr>
              <p:cNvPicPr/>
              <p:nvPr/>
            </p:nvPicPr>
            <p:blipFill>
              <a:blip r:embed="rId157"/>
              <a:stretch>
                <a:fillRect/>
              </a:stretch>
            </p:blipFill>
            <p:spPr>
              <a:xfrm>
                <a:off x="1311037" y="1890462"/>
                <a:ext cx="89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E7440919-0164-B69E-7872-88C280A39A04}"/>
                  </a:ext>
                </a:extLst>
              </p14:cNvPr>
              <p14:cNvContentPartPr/>
              <p14:nvPr/>
            </p14:nvContentPartPr>
            <p14:xfrm>
              <a:off x="1456837" y="1813782"/>
              <a:ext cx="5760" cy="150120"/>
            </p14:xfrm>
          </p:contentPart>
        </mc:Choice>
        <mc:Fallback xmlns="">
          <p:pic>
            <p:nvPicPr>
              <p:cNvPr id="95" name="Ink 94">
                <a:extLst>
                  <a:ext uri="{FF2B5EF4-FFF2-40B4-BE49-F238E27FC236}">
                    <a16:creationId xmlns:a16="http://schemas.microsoft.com/office/drawing/2014/main" id="{E7440919-0164-B69E-7872-88C280A39A04}"/>
                  </a:ext>
                </a:extLst>
              </p:cNvPr>
              <p:cNvPicPr/>
              <p:nvPr/>
            </p:nvPicPr>
            <p:blipFill>
              <a:blip r:embed="rId159"/>
              <a:stretch>
                <a:fillRect/>
              </a:stretch>
            </p:blipFill>
            <p:spPr>
              <a:xfrm>
                <a:off x="1447837" y="1804782"/>
                <a:ext cx="23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ECD9AE8E-1097-9757-0BC8-ECA4B80342AF}"/>
                  </a:ext>
                </a:extLst>
              </p14:cNvPr>
              <p14:cNvContentPartPr/>
              <p14:nvPr/>
            </p14:nvContentPartPr>
            <p14:xfrm>
              <a:off x="1501477" y="1836822"/>
              <a:ext cx="302760" cy="135720"/>
            </p14:xfrm>
          </p:contentPart>
        </mc:Choice>
        <mc:Fallback xmlns="">
          <p:pic>
            <p:nvPicPr>
              <p:cNvPr id="96" name="Ink 95">
                <a:extLst>
                  <a:ext uri="{FF2B5EF4-FFF2-40B4-BE49-F238E27FC236}">
                    <a16:creationId xmlns:a16="http://schemas.microsoft.com/office/drawing/2014/main" id="{ECD9AE8E-1097-9757-0BC8-ECA4B80342AF}"/>
                  </a:ext>
                </a:extLst>
              </p:cNvPr>
              <p:cNvPicPr/>
              <p:nvPr/>
            </p:nvPicPr>
            <p:blipFill>
              <a:blip r:embed="rId161"/>
              <a:stretch>
                <a:fillRect/>
              </a:stretch>
            </p:blipFill>
            <p:spPr>
              <a:xfrm>
                <a:off x="1492837" y="1827822"/>
                <a:ext cx="320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303DE2C9-C8F7-B382-BDD2-26B927467AA1}"/>
                  </a:ext>
                </a:extLst>
              </p14:cNvPr>
              <p14:cNvContentPartPr/>
              <p14:nvPr/>
            </p14:nvContentPartPr>
            <p14:xfrm>
              <a:off x="2112397" y="1872462"/>
              <a:ext cx="7200" cy="218520"/>
            </p14:xfrm>
          </p:contentPart>
        </mc:Choice>
        <mc:Fallback xmlns="">
          <p:pic>
            <p:nvPicPr>
              <p:cNvPr id="98" name="Ink 97">
                <a:extLst>
                  <a:ext uri="{FF2B5EF4-FFF2-40B4-BE49-F238E27FC236}">
                    <a16:creationId xmlns:a16="http://schemas.microsoft.com/office/drawing/2014/main" id="{303DE2C9-C8F7-B382-BDD2-26B927467AA1}"/>
                  </a:ext>
                </a:extLst>
              </p:cNvPr>
              <p:cNvPicPr/>
              <p:nvPr/>
            </p:nvPicPr>
            <p:blipFill>
              <a:blip r:embed="rId163"/>
              <a:stretch>
                <a:fillRect/>
              </a:stretch>
            </p:blipFill>
            <p:spPr>
              <a:xfrm>
                <a:off x="2103397" y="1863822"/>
                <a:ext cx="24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12A6B9B9-7953-1502-9DD3-0FF9141C3E16}"/>
                  </a:ext>
                </a:extLst>
              </p14:cNvPr>
              <p14:cNvContentPartPr/>
              <p14:nvPr/>
            </p14:nvContentPartPr>
            <p14:xfrm>
              <a:off x="2107357" y="1819902"/>
              <a:ext cx="1109160" cy="56160"/>
            </p14:xfrm>
          </p:contentPart>
        </mc:Choice>
        <mc:Fallback xmlns="">
          <p:pic>
            <p:nvPicPr>
              <p:cNvPr id="99" name="Ink 98">
                <a:extLst>
                  <a:ext uri="{FF2B5EF4-FFF2-40B4-BE49-F238E27FC236}">
                    <a16:creationId xmlns:a16="http://schemas.microsoft.com/office/drawing/2014/main" id="{12A6B9B9-7953-1502-9DD3-0FF9141C3E16}"/>
                  </a:ext>
                </a:extLst>
              </p:cNvPr>
              <p:cNvPicPr/>
              <p:nvPr/>
            </p:nvPicPr>
            <p:blipFill>
              <a:blip r:embed="rId165"/>
              <a:stretch>
                <a:fillRect/>
              </a:stretch>
            </p:blipFill>
            <p:spPr>
              <a:xfrm>
                <a:off x="2098357" y="1811262"/>
                <a:ext cx="1126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87868107-5C1F-351B-173D-7464E3E0CC05}"/>
                  </a:ext>
                </a:extLst>
              </p14:cNvPr>
              <p14:cNvContentPartPr/>
              <p14:nvPr/>
            </p14:nvContentPartPr>
            <p14:xfrm>
              <a:off x="2097637" y="2067942"/>
              <a:ext cx="1338120" cy="20160"/>
            </p14:xfrm>
          </p:contentPart>
        </mc:Choice>
        <mc:Fallback xmlns="">
          <p:pic>
            <p:nvPicPr>
              <p:cNvPr id="101" name="Ink 100">
                <a:extLst>
                  <a:ext uri="{FF2B5EF4-FFF2-40B4-BE49-F238E27FC236}">
                    <a16:creationId xmlns:a16="http://schemas.microsoft.com/office/drawing/2014/main" id="{87868107-5C1F-351B-173D-7464E3E0CC05}"/>
                  </a:ext>
                </a:extLst>
              </p:cNvPr>
              <p:cNvPicPr/>
              <p:nvPr/>
            </p:nvPicPr>
            <p:blipFill>
              <a:blip r:embed="rId167"/>
              <a:stretch>
                <a:fillRect/>
              </a:stretch>
            </p:blipFill>
            <p:spPr>
              <a:xfrm>
                <a:off x="2088637" y="2059302"/>
                <a:ext cx="1355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4D0D5A57-F2E7-360B-3B79-9725F06ABAC0}"/>
                  </a:ext>
                </a:extLst>
              </p14:cNvPr>
              <p14:cNvContentPartPr/>
              <p14:nvPr/>
            </p14:nvContentPartPr>
            <p14:xfrm>
              <a:off x="3156037" y="1800102"/>
              <a:ext cx="361800" cy="284040"/>
            </p14:xfrm>
          </p:contentPart>
        </mc:Choice>
        <mc:Fallback xmlns="">
          <p:pic>
            <p:nvPicPr>
              <p:cNvPr id="102" name="Ink 101">
                <a:extLst>
                  <a:ext uri="{FF2B5EF4-FFF2-40B4-BE49-F238E27FC236}">
                    <a16:creationId xmlns:a16="http://schemas.microsoft.com/office/drawing/2014/main" id="{4D0D5A57-F2E7-360B-3B79-9725F06ABAC0}"/>
                  </a:ext>
                </a:extLst>
              </p:cNvPr>
              <p:cNvPicPr/>
              <p:nvPr/>
            </p:nvPicPr>
            <p:blipFill>
              <a:blip r:embed="rId169"/>
              <a:stretch>
                <a:fillRect/>
              </a:stretch>
            </p:blipFill>
            <p:spPr>
              <a:xfrm>
                <a:off x="3147397" y="1791102"/>
                <a:ext cx="379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76B39A8-09EA-C7B6-32DF-EA603B5F7971}"/>
                  </a:ext>
                </a:extLst>
              </p14:cNvPr>
              <p14:cNvContentPartPr/>
              <p14:nvPr/>
            </p14:nvContentPartPr>
            <p14:xfrm>
              <a:off x="2358997" y="1963542"/>
              <a:ext cx="17640" cy="89280"/>
            </p14:xfrm>
          </p:contentPart>
        </mc:Choice>
        <mc:Fallback xmlns="">
          <p:pic>
            <p:nvPicPr>
              <p:cNvPr id="104" name="Ink 103">
                <a:extLst>
                  <a:ext uri="{FF2B5EF4-FFF2-40B4-BE49-F238E27FC236}">
                    <a16:creationId xmlns:a16="http://schemas.microsoft.com/office/drawing/2014/main" id="{F76B39A8-09EA-C7B6-32DF-EA603B5F7971}"/>
                  </a:ext>
                </a:extLst>
              </p:cNvPr>
              <p:cNvPicPr/>
              <p:nvPr/>
            </p:nvPicPr>
            <p:blipFill>
              <a:blip r:embed="rId171"/>
              <a:stretch>
                <a:fillRect/>
              </a:stretch>
            </p:blipFill>
            <p:spPr>
              <a:xfrm>
                <a:off x="2350357" y="1954542"/>
                <a:ext cx="35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E1240282-789D-5D8B-D2B4-6664608AE5B1}"/>
                  </a:ext>
                </a:extLst>
              </p14:cNvPr>
              <p14:cNvContentPartPr/>
              <p14:nvPr/>
            </p14:nvContentPartPr>
            <p14:xfrm>
              <a:off x="2348197" y="1920342"/>
              <a:ext cx="110880" cy="50400"/>
            </p14:xfrm>
          </p:contentPart>
        </mc:Choice>
        <mc:Fallback xmlns="">
          <p:pic>
            <p:nvPicPr>
              <p:cNvPr id="105" name="Ink 104">
                <a:extLst>
                  <a:ext uri="{FF2B5EF4-FFF2-40B4-BE49-F238E27FC236}">
                    <a16:creationId xmlns:a16="http://schemas.microsoft.com/office/drawing/2014/main" id="{E1240282-789D-5D8B-D2B4-6664608AE5B1}"/>
                  </a:ext>
                </a:extLst>
              </p:cNvPr>
              <p:cNvPicPr/>
              <p:nvPr/>
            </p:nvPicPr>
            <p:blipFill>
              <a:blip r:embed="rId173"/>
              <a:stretch>
                <a:fillRect/>
              </a:stretch>
            </p:blipFill>
            <p:spPr>
              <a:xfrm>
                <a:off x="2339197" y="1911342"/>
                <a:ext cx="128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D52E5E03-0803-BD3D-08B3-57536131A4D8}"/>
                  </a:ext>
                </a:extLst>
              </p14:cNvPr>
              <p14:cNvContentPartPr/>
              <p14:nvPr/>
            </p14:nvContentPartPr>
            <p14:xfrm>
              <a:off x="2466637" y="1956702"/>
              <a:ext cx="100080" cy="74520"/>
            </p14:xfrm>
          </p:contentPart>
        </mc:Choice>
        <mc:Fallback xmlns="">
          <p:pic>
            <p:nvPicPr>
              <p:cNvPr id="106" name="Ink 105">
                <a:extLst>
                  <a:ext uri="{FF2B5EF4-FFF2-40B4-BE49-F238E27FC236}">
                    <a16:creationId xmlns:a16="http://schemas.microsoft.com/office/drawing/2014/main" id="{D52E5E03-0803-BD3D-08B3-57536131A4D8}"/>
                  </a:ext>
                </a:extLst>
              </p:cNvPr>
              <p:cNvPicPr/>
              <p:nvPr/>
            </p:nvPicPr>
            <p:blipFill>
              <a:blip r:embed="rId175"/>
              <a:stretch>
                <a:fillRect/>
              </a:stretch>
            </p:blipFill>
            <p:spPr>
              <a:xfrm>
                <a:off x="2457637" y="1947702"/>
                <a:ext cx="1177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33ECA8BE-54F2-A2E4-2C9B-2BD9D60B7900}"/>
                  </a:ext>
                </a:extLst>
              </p14:cNvPr>
              <p14:cNvContentPartPr/>
              <p14:nvPr/>
            </p14:nvContentPartPr>
            <p14:xfrm>
              <a:off x="2595877" y="1957062"/>
              <a:ext cx="72720" cy="86760"/>
            </p14:xfrm>
          </p:contentPart>
        </mc:Choice>
        <mc:Fallback xmlns="">
          <p:pic>
            <p:nvPicPr>
              <p:cNvPr id="107" name="Ink 106">
                <a:extLst>
                  <a:ext uri="{FF2B5EF4-FFF2-40B4-BE49-F238E27FC236}">
                    <a16:creationId xmlns:a16="http://schemas.microsoft.com/office/drawing/2014/main" id="{33ECA8BE-54F2-A2E4-2C9B-2BD9D60B7900}"/>
                  </a:ext>
                </a:extLst>
              </p:cNvPr>
              <p:cNvPicPr/>
              <p:nvPr/>
            </p:nvPicPr>
            <p:blipFill>
              <a:blip r:embed="rId177"/>
              <a:stretch>
                <a:fillRect/>
              </a:stretch>
            </p:blipFill>
            <p:spPr>
              <a:xfrm>
                <a:off x="2587237" y="1948422"/>
                <a:ext cx="90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3CFBCA0B-5A76-FB21-7627-BFC5D7086E87}"/>
                  </a:ext>
                </a:extLst>
              </p14:cNvPr>
              <p14:cNvContentPartPr/>
              <p14:nvPr/>
            </p14:nvContentPartPr>
            <p14:xfrm>
              <a:off x="2684437" y="1904502"/>
              <a:ext cx="66960" cy="136440"/>
            </p14:xfrm>
          </p:contentPart>
        </mc:Choice>
        <mc:Fallback xmlns="">
          <p:pic>
            <p:nvPicPr>
              <p:cNvPr id="108" name="Ink 107">
                <a:extLst>
                  <a:ext uri="{FF2B5EF4-FFF2-40B4-BE49-F238E27FC236}">
                    <a16:creationId xmlns:a16="http://schemas.microsoft.com/office/drawing/2014/main" id="{3CFBCA0B-5A76-FB21-7627-BFC5D7086E87}"/>
                  </a:ext>
                </a:extLst>
              </p:cNvPr>
              <p:cNvPicPr/>
              <p:nvPr/>
            </p:nvPicPr>
            <p:blipFill>
              <a:blip r:embed="rId179"/>
              <a:stretch>
                <a:fillRect/>
              </a:stretch>
            </p:blipFill>
            <p:spPr>
              <a:xfrm>
                <a:off x="2675797" y="1895502"/>
                <a:ext cx="84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D7723BF3-3853-830C-45F8-43BFC4E66087}"/>
                  </a:ext>
                </a:extLst>
              </p14:cNvPr>
              <p14:cNvContentPartPr/>
              <p14:nvPr/>
            </p14:nvContentPartPr>
            <p14:xfrm>
              <a:off x="2714677" y="1969662"/>
              <a:ext cx="63720" cy="25200"/>
            </p14:xfrm>
          </p:contentPart>
        </mc:Choice>
        <mc:Fallback xmlns="">
          <p:pic>
            <p:nvPicPr>
              <p:cNvPr id="109" name="Ink 108">
                <a:extLst>
                  <a:ext uri="{FF2B5EF4-FFF2-40B4-BE49-F238E27FC236}">
                    <a16:creationId xmlns:a16="http://schemas.microsoft.com/office/drawing/2014/main" id="{D7723BF3-3853-830C-45F8-43BFC4E66087}"/>
                  </a:ext>
                </a:extLst>
              </p:cNvPr>
              <p:cNvPicPr/>
              <p:nvPr/>
            </p:nvPicPr>
            <p:blipFill>
              <a:blip r:embed="rId181"/>
              <a:stretch>
                <a:fillRect/>
              </a:stretch>
            </p:blipFill>
            <p:spPr>
              <a:xfrm>
                <a:off x="2705677" y="1961022"/>
                <a:ext cx="81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BFF592FF-F19B-CB41-A7CF-4E077799DF11}"/>
                  </a:ext>
                </a:extLst>
              </p14:cNvPr>
              <p14:cNvContentPartPr/>
              <p14:nvPr/>
            </p14:nvContentPartPr>
            <p14:xfrm>
              <a:off x="2361517" y="1955982"/>
              <a:ext cx="111960" cy="10080"/>
            </p14:xfrm>
          </p:contentPart>
        </mc:Choice>
        <mc:Fallback xmlns="">
          <p:pic>
            <p:nvPicPr>
              <p:cNvPr id="110" name="Ink 109">
                <a:extLst>
                  <a:ext uri="{FF2B5EF4-FFF2-40B4-BE49-F238E27FC236}">
                    <a16:creationId xmlns:a16="http://schemas.microsoft.com/office/drawing/2014/main" id="{BFF592FF-F19B-CB41-A7CF-4E077799DF11}"/>
                  </a:ext>
                </a:extLst>
              </p:cNvPr>
              <p:cNvPicPr/>
              <p:nvPr/>
            </p:nvPicPr>
            <p:blipFill>
              <a:blip r:embed="rId183"/>
              <a:stretch>
                <a:fillRect/>
              </a:stretch>
            </p:blipFill>
            <p:spPr>
              <a:xfrm>
                <a:off x="2352517" y="1946982"/>
                <a:ext cx="129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462E1ED0-38E4-40C5-1AC5-D0CB564010B1}"/>
                  </a:ext>
                </a:extLst>
              </p14:cNvPr>
              <p14:cNvContentPartPr/>
              <p14:nvPr/>
            </p14:nvContentPartPr>
            <p14:xfrm>
              <a:off x="2889997" y="1957422"/>
              <a:ext cx="108360" cy="87120"/>
            </p14:xfrm>
          </p:contentPart>
        </mc:Choice>
        <mc:Fallback xmlns="">
          <p:pic>
            <p:nvPicPr>
              <p:cNvPr id="111" name="Ink 110">
                <a:extLst>
                  <a:ext uri="{FF2B5EF4-FFF2-40B4-BE49-F238E27FC236}">
                    <a16:creationId xmlns:a16="http://schemas.microsoft.com/office/drawing/2014/main" id="{462E1ED0-38E4-40C5-1AC5-D0CB564010B1}"/>
                  </a:ext>
                </a:extLst>
              </p:cNvPr>
              <p:cNvPicPr/>
              <p:nvPr/>
            </p:nvPicPr>
            <p:blipFill>
              <a:blip r:embed="rId185"/>
              <a:stretch>
                <a:fillRect/>
              </a:stretch>
            </p:blipFill>
            <p:spPr>
              <a:xfrm>
                <a:off x="2881357" y="1948422"/>
                <a:ext cx="126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130D1354-EDBC-9456-F0B7-74C6B68155D0}"/>
                  </a:ext>
                </a:extLst>
              </p14:cNvPr>
              <p14:cNvContentPartPr/>
              <p14:nvPr/>
            </p14:nvContentPartPr>
            <p14:xfrm>
              <a:off x="3026077" y="1931502"/>
              <a:ext cx="38880" cy="102240"/>
            </p14:xfrm>
          </p:contentPart>
        </mc:Choice>
        <mc:Fallback xmlns="">
          <p:pic>
            <p:nvPicPr>
              <p:cNvPr id="112" name="Ink 111">
                <a:extLst>
                  <a:ext uri="{FF2B5EF4-FFF2-40B4-BE49-F238E27FC236}">
                    <a16:creationId xmlns:a16="http://schemas.microsoft.com/office/drawing/2014/main" id="{130D1354-EDBC-9456-F0B7-74C6B68155D0}"/>
                  </a:ext>
                </a:extLst>
              </p:cNvPr>
              <p:cNvPicPr/>
              <p:nvPr/>
            </p:nvPicPr>
            <p:blipFill>
              <a:blip r:embed="rId187"/>
              <a:stretch>
                <a:fillRect/>
              </a:stretch>
            </p:blipFill>
            <p:spPr>
              <a:xfrm>
                <a:off x="3017077" y="1922862"/>
                <a:ext cx="56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D22EB8A6-D6B0-4B00-2D4A-F0DF2541A029}"/>
                  </a:ext>
                </a:extLst>
              </p14:cNvPr>
              <p14:cNvContentPartPr/>
              <p14:nvPr/>
            </p14:nvContentPartPr>
            <p14:xfrm>
              <a:off x="3096277" y="1939422"/>
              <a:ext cx="37080" cy="123840"/>
            </p14:xfrm>
          </p:contentPart>
        </mc:Choice>
        <mc:Fallback xmlns="">
          <p:pic>
            <p:nvPicPr>
              <p:cNvPr id="113" name="Ink 112">
                <a:extLst>
                  <a:ext uri="{FF2B5EF4-FFF2-40B4-BE49-F238E27FC236}">
                    <a16:creationId xmlns:a16="http://schemas.microsoft.com/office/drawing/2014/main" id="{D22EB8A6-D6B0-4B00-2D4A-F0DF2541A029}"/>
                  </a:ext>
                </a:extLst>
              </p:cNvPr>
              <p:cNvPicPr/>
              <p:nvPr/>
            </p:nvPicPr>
            <p:blipFill>
              <a:blip r:embed="rId189"/>
              <a:stretch>
                <a:fillRect/>
              </a:stretch>
            </p:blipFill>
            <p:spPr>
              <a:xfrm>
                <a:off x="3087637" y="1930422"/>
                <a:ext cx="54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A518625B-C3E2-4B46-E1A1-42248D52BE24}"/>
                  </a:ext>
                </a:extLst>
              </p14:cNvPr>
              <p14:cNvContentPartPr/>
              <p14:nvPr/>
            </p14:nvContentPartPr>
            <p14:xfrm>
              <a:off x="3184477" y="1888662"/>
              <a:ext cx="146880" cy="146880"/>
            </p14:xfrm>
          </p:contentPart>
        </mc:Choice>
        <mc:Fallback xmlns="">
          <p:pic>
            <p:nvPicPr>
              <p:cNvPr id="114" name="Ink 113">
                <a:extLst>
                  <a:ext uri="{FF2B5EF4-FFF2-40B4-BE49-F238E27FC236}">
                    <a16:creationId xmlns:a16="http://schemas.microsoft.com/office/drawing/2014/main" id="{A518625B-C3E2-4B46-E1A1-42248D52BE24}"/>
                  </a:ext>
                </a:extLst>
              </p:cNvPr>
              <p:cNvPicPr/>
              <p:nvPr/>
            </p:nvPicPr>
            <p:blipFill>
              <a:blip r:embed="rId191"/>
              <a:stretch>
                <a:fillRect/>
              </a:stretch>
            </p:blipFill>
            <p:spPr>
              <a:xfrm>
                <a:off x="3175837" y="1880022"/>
                <a:ext cx="164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EEA180BF-C2C8-8966-82CA-DA9EABC9A5C7}"/>
                  </a:ext>
                </a:extLst>
              </p14:cNvPr>
              <p14:cNvContentPartPr/>
              <p14:nvPr/>
            </p14:nvContentPartPr>
            <p14:xfrm>
              <a:off x="3316237" y="1948062"/>
              <a:ext cx="56520" cy="37440"/>
            </p14:xfrm>
          </p:contentPart>
        </mc:Choice>
        <mc:Fallback xmlns="">
          <p:pic>
            <p:nvPicPr>
              <p:cNvPr id="115" name="Ink 114">
                <a:extLst>
                  <a:ext uri="{FF2B5EF4-FFF2-40B4-BE49-F238E27FC236}">
                    <a16:creationId xmlns:a16="http://schemas.microsoft.com/office/drawing/2014/main" id="{EEA180BF-C2C8-8966-82CA-DA9EABC9A5C7}"/>
                  </a:ext>
                </a:extLst>
              </p:cNvPr>
              <p:cNvPicPr/>
              <p:nvPr/>
            </p:nvPicPr>
            <p:blipFill>
              <a:blip r:embed="rId193"/>
              <a:stretch>
                <a:fillRect/>
              </a:stretch>
            </p:blipFill>
            <p:spPr>
              <a:xfrm>
                <a:off x="3307237" y="1939422"/>
                <a:ext cx="74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6F62AF46-19CB-42B5-06C3-B8AE04B814E7}"/>
                  </a:ext>
                </a:extLst>
              </p14:cNvPr>
              <p14:cNvContentPartPr/>
              <p14:nvPr/>
            </p14:nvContentPartPr>
            <p14:xfrm>
              <a:off x="3474997" y="1936182"/>
              <a:ext cx="1100160" cy="503640"/>
            </p14:xfrm>
          </p:contentPart>
        </mc:Choice>
        <mc:Fallback xmlns="">
          <p:pic>
            <p:nvPicPr>
              <p:cNvPr id="117" name="Ink 116">
                <a:extLst>
                  <a:ext uri="{FF2B5EF4-FFF2-40B4-BE49-F238E27FC236}">
                    <a16:creationId xmlns:a16="http://schemas.microsoft.com/office/drawing/2014/main" id="{6F62AF46-19CB-42B5-06C3-B8AE04B814E7}"/>
                  </a:ext>
                </a:extLst>
              </p:cNvPr>
              <p:cNvPicPr/>
              <p:nvPr/>
            </p:nvPicPr>
            <p:blipFill>
              <a:blip r:embed="rId195"/>
              <a:stretch>
                <a:fillRect/>
              </a:stretch>
            </p:blipFill>
            <p:spPr>
              <a:xfrm>
                <a:off x="3465997" y="1927542"/>
                <a:ext cx="111780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E7AB44EC-472B-FBBB-53D3-10E52D264E24}"/>
                  </a:ext>
                </a:extLst>
              </p14:cNvPr>
              <p14:cNvContentPartPr/>
              <p14:nvPr/>
            </p14:nvContentPartPr>
            <p14:xfrm>
              <a:off x="4560397" y="2371422"/>
              <a:ext cx="91440" cy="122760"/>
            </p14:xfrm>
          </p:contentPart>
        </mc:Choice>
        <mc:Fallback xmlns="">
          <p:pic>
            <p:nvPicPr>
              <p:cNvPr id="118" name="Ink 117">
                <a:extLst>
                  <a:ext uri="{FF2B5EF4-FFF2-40B4-BE49-F238E27FC236}">
                    <a16:creationId xmlns:a16="http://schemas.microsoft.com/office/drawing/2014/main" id="{E7AB44EC-472B-FBBB-53D3-10E52D264E24}"/>
                  </a:ext>
                </a:extLst>
              </p:cNvPr>
              <p:cNvPicPr/>
              <p:nvPr/>
            </p:nvPicPr>
            <p:blipFill>
              <a:blip r:embed="rId197"/>
              <a:stretch>
                <a:fillRect/>
              </a:stretch>
            </p:blipFill>
            <p:spPr>
              <a:xfrm>
                <a:off x="4551397" y="2362782"/>
                <a:ext cx="109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D5441548-9647-9EF5-F55F-434429DD29DD}"/>
                  </a:ext>
                </a:extLst>
              </p14:cNvPr>
              <p14:cNvContentPartPr/>
              <p14:nvPr/>
            </p14:nvContentPartPr>
            <p14:xfrm>
              <a:off x="4666237" y="2292942"/>
              <a:ext cx="77040" cy="284040"/>
            </p14:xfrm>
          </p:contentPart>
        </mc:Choice>
        <mc:Fallback xmlns="">
          <p:pic>
            <p:nvPicPr>
              <p:cNvPr id="119" name="Ink 118">
                <a:extLst>
                  <a:ext uri="{FF2B5EF4-FFF2-40B4-BE49-F238E27FC236}">
                    <a16:creationId xmlns:a16="http://schemas.microsoft.com/office/drawing/2014/main" id="{D5441548-9647-9EF5-F55F-434429DD29DD}"/>
                  </a:ext>
                </a:extLst>
              </p:cNvPr>
              <p:cNvPicPr/>
              <p:nvPr/>
            </p:nvPicPr>
            <p:blipFill>
              <a:blip r:embed="rId199"/>
              <a:stretch>
                <a:fillRect/>
              </a:stretch>
            </p:blipFill>
            <p:spPr>
              <a:xfrm>
                <a:off x="4657237" y="2283942"/>
                <a:ext cx="94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6A50EC93-1ADF-CD15-594E-AC2E25553D4C}"/>
                  </a:ext>
                </a:extLst>
              </p14:cNvPr>
              <p14:cNvContentPartPr/>
              <p14:nvPr/>
            </p14:nvContentPartPr>
            <p14:xfrm>
              <a:off x="4778197" y="2444502"/>
              <a:ext cx="820080" cy="29880"/>
            </p14:xfrm>
          </p:contentPart>
        </mc:Choice>
        <mc:Fallback xmlns="">
          <p:pic>
            <p:nvPicPr>
              <p:cNvPr id="120" name="Ink 119">
                <a:extLst>
                  <a:ext uri="{FF2B5EF4-FFF2-40B4-BE49-F238E27FC236}">
                    <a16:creationId xmlns:a16="http://schemas.microsoft.com/office/drawing/2014/main" id="{6A50EC93-1ADF-CD15-594E-AC2E25553D4C}"/>
                  </a:ext>
                </a:extLst>
              </p:cNvPr>
              <p:cNvPicPr/>
              <p:nvPr/>
            </p:nvPicPr>
            <p:blipFill>
              <a:blip r:embed="rId201"/>
              <a:stretch>
                <a:fillRect/>
              </a:stretch>
            </p:blipFill>
            <p:spPr>
              <a:xfrm>
                <a:off x="4769197" y="2435862"/>
                <a:ext cx="837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3BE427C7-73F0-842A-849C-AB987206685D}"/>
                  </a:ext>
                </a:extLst>
              </p14:cNvPr>
              <p14:cNvContentPartPr/>
              <p14:nvPr/>
            </p14:nvContentPartPr>
            <p14:xfrm>
              <a:off x="4444477" y="2190342"/>
              <a:ext cx="54000" cy="461160"/>
            </p14:xfrm>
          </p:contentPart>
        </mc:Choice>
        <mc:Fallback xmlns="">
          <p:pic>
            <p:nvPicPr>
              <p:cNvPr id="137" name="Ink 136">
                <a:extLst>
                  <a:ext uri="{FF2B5EF4-FFF2-40B4-BE49-F238E27FC236}">
                    <a16:creationId xmlns:a16="http://schemas.microsoft.com/office/drawing/2014/main" id="{3BE427C7-73F0-842A-849C-AB987206685D}"/>
                  </a:ext>
                </a:extLst>
              </p:cNvPr>
              <p:cNvPicPr/>
              <p:nvPr/>
            </p:nvPicPr>
            <p:blipFill>
              <a:blip r:embed="rId203"/>
              <a:stretch>
                <a:fillRect/>
              </a:stretch>
            </p:blipFill>
            <p:spPr>
              <a:xfrm>
                <a:off x="4435837" y="2181702"/>
                <a:ext cx="7164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A3EC6159-7E8A-83FB-1624-6260E8645A19}"/>
                  </a:ext>
                </a:extLst>
              </p14:cNvPr>
              <p14:cNvContentPartPr/>
              <p14:nvPr/>
            </p14:nvContentPartPr>
            <p14:xfrm>
              <a:off x="4819237" y="2207262"/>
              <a:ext cx="51480" cy="405360"/>
            </p14:xfrm>
          </p:contentPart>
        </mc:Choice>
        <mc:Fallback xmlns="">
          <p:pic>
            <p:nvPicPr>
              <p:cNvPr id="138" name="Ink 137">
                <a:extLst>
                  <a:ext uri="{FF2B5EF4-FFF2-40B4-BE49-F238E27FC236}">
                    <a16:creationId xmlns:a16="http://schemas.microsoft.com/office/drawing/2014/main" id="{A3EC6159-7E8A-83FB-1624-6260E8645A19}"/>
                  </a:ext>
                </a:extLst>
              </p:cNvPr>
              <p:cNvPicPr/>
              <p:nvPr/>
            </p:nvPicPr>
            <p:blipFill>
              <a:blip r:embed="rId205"/>
              <a:stretch>
                <a:fillRect/>
              </a:stretch>
            </p:blipFill>
            <p:spPr>
              <a:xfrm>
                <a:off x="4810237" y="2198622"/>
                <a:ext cx="691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0" name="Ink 139">
                <a:extLst>
                  <a:ext uri="{FF2B5EF4-FFF2-40B4-BE49-F238E27FC236}">
                    <a16:creationId xmlns:a16="http://schemas.microsoft.com/office/drawing/2014/main" id="{2235540D-5FBA-EA78-987D-18536897304C}"/>
                  </a:ext>
                </a:extLst>
              </p14:cNvPr>
              <p14:cNvContentPartPr/>
              <p14:nvPr/>
            </p14:nvContentPartPr>
            <p14:xfrm>
              <a:off x="4532317" y="2693622"/>
              <a:ext cx="122760" cy="171360"/>
            </p14:xfrm>
          </p:contentPart>
        </mc:Choice>
        <mc:Fallback xmlns="">
          <p:pic>
            <p:nvPicPr>
              <p:cNvPr id="140" name="Ink 139">
                <a:extLst>
                  <a:ext uri="{FF2B5EF4-FFF2-40B4-BE49-F238E27FC236}">
                    <a16:creationId xmlns:a16="http://schemas.microsoft.com/office/drawing/2014/main" id="{2235540D-5FBA-EA78-987D-18536897304C}"/>
                  </a:ext>
                </a:extLst>
              </p:cNvPr>
              <p:cNvPicPr/>
              <p:nvPr/>
            </p:nvPicPr>
            <p:blipFill>
              <a:blip r:embed="rId207"/>
              <a:stretch>
                <a:fillRect/>
              </a:stretch>
            </p:blipFill>
            <p:spPr>
              <a:xfrm>
                <a:off x="4523317" y="2684982"/>
                <a:ext cx="140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1" name="Ink 140">
                <a:extLst>
                  <a:ext uri="{FF2B5EF4-FFF2-40B4-BE49-F238E27FC236}">
                    <a16:creationId xmlns:a16="http://schemas.microsoft.com/office/drawing/2014/main" id="{C95859E1-9620-09A9-FA04-B8B174517929}"/>
                  </a:ext>
                </a:extLst>
              </p14:cNvPr>
              <p14:cNvContentPartPr/>
              <p14:nvPr/>
            </p14:nvContentPartPr>
            <p14:xfrm>
              <a:off x="4664797" y="2698662"/>
              <a:ext cx="93240" cy="141840"/>
            </p14:xfrm>
          </p:contentPart>
        </mc:Choice>
        <mc:Fallback xmlns="">
          <p:pic>
            <p:nvPicPr>
              <p:cNvPr id="141" name="Ink 140">
                <a:extLst>
                  <a:ext uri="{FF2B5EF4-FFF2-40B4-BE49-F238E27FC236}">
                    <a16:creationId xmlns:a16="http://schemas.microsoft.com/office/drawing/2014/main" id="{C95859E1-9620-09A9-FA04-B8B174517929}"/>
                  </a:ext>
                </a:extLst>
              </p:cNvPr>
              <p:cNvPicPr/>
              <p:nvPr/>
            </p:nvPicPr>
            <p:blipFill>
              <a:blip r:embed="rId209"/>
              <a:stretch>
                <a:fillRect/>
              </a:stretch>
            </p:blipFill>
            <p:spPr>
              <a:xfrm>
                <a:off x="4655797" y="2690022"/>
                <a:ext cx="1108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2" name="Ink 141">
                <a:extLst>
                  <a:ext uri="{FF2B5EF4-FFF2-40B4-BE49-F238E27FC236}">
                    <a16:creationId xmlns:a16="http://schemas.microsoft.com/office/drawing/2014/main" id="{3E427706-C7F1-16A1-45C5-5D8D384837C7}"/>
                  </a:ext>
                </a:extLst>
              </p14:cNvPr>
              <p14:cNvContentPartPr/>
              <p14:nvPr/>
            </p14:nvContentPartPr>
            <p14:xfrm>
              <a:off x="4805917" y="2701182"/>
              <a:ext cx="121680" cy="139680"/>
            </p14:xfrm>
          </p:contentPart>
        </mc:Choice>
        <mc:Fallback xmlns="">
          <p:pic>
            <p:nvPicPr>
              <p:cNvPr id="142" name="Ink 141">
                <a:extLst>
                  <a:ext uri="{FF2B5EF4-FFF2-40B4-BE49-F238E27FC236}">
                    <a16:creationId xmlns:a16="http://schemas.microsoft.com/office/drawing/2014/main" id="{3E427706-C7F1-16A1-45C5-5D8D384837C7}"/>
                  </a:ext>
                </a:extLst>
              </p:cNvPr>
              <p:cNvPicPr/>
              <p:nvPr/>
            </p:nvPicPr>
            <p:blipFill>
              <a:blip r:embed="rId211"/>
              <a:stretch>
                <a:fillRect/>
              </a:stretch>
            </p:blipFill>
            <p:spPr>
              <a:xfrm>
                <a:off x="4797277" y="2692542"/>
                <a:ext cx="139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53BBB448-A839-D99F-91CC-2A10035A0A8E}"/>
                  </a:ext>
                </a:extLst>
              </p14:cNvPr>
              <p14:cNvContentPartPr/>
              <p14:nvPr/>
            </p14:nvContentPartPr>
            <p14:xfrm>
              <a:off x="5007517" y="2680302"/>
              <a:ext cx="14040" cy="76680"/>
            </p14:xfrm>
          </p:contentPart>
        </mc:Choice>
        <mc:Fallback xmlns="">
          <p:pic>
            <p:nvPicPr>
              <p:cNvPr id="144" name="Ink 143">
                <a:extLst>
                  <a:ext uri="{FF2B5EF4-FFF2-40B4-BE49-F238E27FC236}">
                    <a16:creationId xmlns:a16="http://schemas.microsoft.com/office/drawing/2014/main" id="{53BBB448-A839-D99F-91CC-2A10035A0A8E}"/>
                  </a:ext>
                </a:extLst>
              </p:cNvPr>
              <p:cNvPicPr/>
              <p:nvPr/>
            </p:nvPicPr>
            <p:blipFill>
              <a:blip r:embed="rId213"/>
              <a:stretch>
                <a:fillRect/>
              </a:stretch>
            </p:blipFill>
            <p:spPr>
              <a:xfrm>
                <a:off x="4998517" y="2671302"/>
                <a:ext cx="31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a:extLst>
                  <a:ext uri="{FF2B5EF4-FFF2-40B4-BE49-F238E27FC236}">
                    <a16:creationId xmlns:a16="http://schemas.microsoft.com/office/drawing/2014/main" id="{9F4D0E3E-01AA-B747-8F3C-672EB30C48B3}"/>
                  </a:ext>
                </a:extLst>
              </p14:cNvPr>
              <p14:cNvContentPartPr/>
              <p14:nvPr/>
            </p14:nvContentPartPr>
            <p14:xfrm>
              <a:off x="4905637" y="2601822"/>
              <a:ext cx="192960" cy="220320"/>
            </p14:xfrm>
          </p:contentPart>
        </mc:Choice>
        <mc:Fallback xmlns="">
          <p:pic>
            <p:nvPicPr>
              <p:cNvPr id="145" name="Ink 144">
                <a:extLst>
                  <a:ext uri="{FF2B5EF4-FFF2-40B4-BE49-F238E27FC236}">
                    <a16:creationId xmlns:a16="http://schemas.microsoft.com/office/drawing/2014/main" id="{9F4D0E3E-01AA-B747-8F3C-672EB30C48B3}"/>
                  </a:ext>
                </a:extLst>
              </p:cNvPr>
              <p:cNvPicPr/>
              <p:nvPr/>
            </p:nvPicPr>
            <p:blipFill>
              <a:blip r:embed="rId215"/>
              <a:stretch>
                <a:fillRect/>
              </a:stretch>
            </p:blipFill>
            <p:spPr>
              <a:xfrm>
                <a:off x="4896997" y="2592822"/>
                <a:ext cx="210600" cy="237960"/>
              </a:xfrm>
              <a:prstGeom prst="rect">
                <a:avLst/>
              </a:prstGeom>
            </p:spPr>
          </p:pic>
        </mc:Fallback>
      </mc:AlternateContent>
      <p:grpSp>
        <p:nvGrpSpPr>
          <p:cNvPr id="149" name="Group 148">
            <a:extLst>
              <a:ext uri="{FF2B5EF4-FFF2-40B4-BE49-F238E27FC236}">
                <a16:creationId xmlns:a16="http://schemas.microsoft.com/office/drawing/2014/main" id="{578910A9-79B0-ED51-C796-D787EDCE237E}"/>
              </a:ext>
            </a:extLst>
          </p:cNvPr>
          <p:cNvGrpSpPr/>
          <p:nvPr/>
        </p:nvGrpSpPr>
        <p:grpSpPr>
          <a:xfrm>
            <a:off x="3876397" y="1021422"/>
            <a:ext cx="1322280" cy="894600"/>
            <a:chOff x="3876397" y="1021422"/>
            <a:chExt cx="1322280" cy="894600"/>
          </a:xfrm>
        </p:grpSpPr>
        <mc:AlternateContent xmlns:mc="http://schemas.openxmlformats.org/markup-compatibility/2006" xmlns:p14="http://schemas.microsoft.com/office/powerpoint/2010/main">
          <mc:Choice Requires="p14">
            <p:contentPart p14:bwMode="auto" r:id="rId216">
              <p14:nvContentPartPr>
                <p14:cNvPr id="69" name="Ink 68">
                  <a:extLst>
                    <a:ext uri="{FF2B5EF4-FFF2-40B4-BE49-F238E27FC236}">
                      <a16:creationId xmlns:a16="http://schemas.microsoft.com/office/drawing/2014/main" id="{71B2F7CA-D345-ED76-3747-6C657BB8E350}"/>
                    </a:ext>
                  </a:extLst>
                </p14:cNvPr>
                <p14:cNvContentPartPr/>
                <p14:nvPr/>
              </p14:nvContentPartPr>
              <p14:xfrm>
                <a:off x="4752277" y="1045902"/>
                <a:ext cx="10080" cy="169920"/>
              </p14:xfrm>
            </p:contentPart>
          </mc:Choice>
          <mc:Fallback xmlns="">
            <p:pic>
              <p:nvPicPr>
                <p:cNvPr id="69" name="Ink 68">
                  <a:extLst>
                    <a:ext uri="{FF2B5EF4-FFF2-40B4-BE49-F238E27FC236}">
                      <a16:creationId xmlns:a16="http://schemas.microsoft.com/office/drawing/2014/main" id="{71B2F7CA-D345-ED76-3747-6C657BB8E350}"/>
                    </a:ext>
                  </a:extLst>
                </p:cNvPr>
                <p:cNvPicPr/>
                <p:nvPr/>
              </p:nvPicPr>
              <p:blipFill>
                <a:blip r:embed="rId217"/>
                <a:stretch>
                  <a:fillRect/>
                </a:stretch>
              </p:blipFill>
              <p:spPr>
                <a:xfrm>
                  <a:off x="4743277" y="1037262"/>
                  <a:ext cx="27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0" name="Ink 69">
                  <a:extLst>
                    <a:ext uri="{FF2B5EF4-FFF2-40B4-BE49-F238E27FC236}">
                      <a16:creationId xmlns:a16="http://schemas.microsoft.com/office/drawing/2014/main" id="{3AC18ED7-B8F8-0E2C-2825-75CFC654B090}"/>
                    </a:ext>
                  </a:extLst>
                </p14:cNvPr>
                <p14:cNvContentPartPr/>
                <p14:nvPr/>
              </p14:nvContentPartPr>
              <p14:xfrm>
                <a:off x="4791877" y="1545222"/>
                <a:ext cx="30240" cy="368280"/>
              </p14:xfrm>
            </p:contentPart>
          </mc:Choice>
          <mc:Fallback xmlns="">
            <p:pic>
              <p:nvPicPr>
                <p:cNvPr id="70" name="Ink 69">
                  <a:extLst>
                    <a:ext uri="{FF2B5EF4-FFF2-40B4-BE49-F238E27FC236}">
                      <a16:creationId xmlns:a16="http://schemas.microsoft.com/office/drawing/2014/main" id="{3AC18ED7-B8F8-0E2C-2825-75CFC654B090}"/>
                    </a:ext>
                  </a:extLst>
                </p:cNvPr>
                <p:cNvPicPr/>
                <p:nvPr/>
              </p:nvPicPr>
              <p:blipFill>
                <a:blip r:embed="rId219"/>
                <a:stretch>
                  <a:fillRect/>
                </a:stretch>
              </p:blipFill>
              <p:spPr>
                <a:xfrm>
                  <a:off x="4783237" y="1536222"/>
                  <a:ext cx="478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Ink 121">
                  <a:extLst>
                    <a:ext uri="{FF2B5EF4-FFF2-40B4-BE49-F238E27FC236}">
                      <a16:creationId xmlns:a16="http://schemas.microsoft.com/office/drawing/2014/main" id="{EDBF228F-03D4-0983-37B0-C826267A846E}"/>
                    </a:ext>
                  </a:extLst>
                </p14:cNvPr>
                <p14:cNvContentPartPr/>
                <p14:nvPr/>
              </p14:nvContentPartPr>
              <p14:xfrm>
                <a:off x="3945877" y="1529742"/>
                <a:ext cx="83160" cy="382680"/>
              </p14:xfrm>
            </p:contentPart>
          </mc:Choice>
          <mc:Fallback xmlns="">
            <p:pic>
              <p:nvPicPr>
                <p:cNvPr id="122" name="Ink 121">
                  <a:extLst>
                    <a:ext uri="{FF2B5EF4-FFF2-40B4-BE49-F238E27FC236}">
                      <a16:creationId xmlns:a16="http://schemas.microsoft.com/office/drawing/2014/main" id="{EDBF228F-03D4-0983-37B0-C826267A846E}"/>
                    </a:ext>
                  </a:extLst>
                </p:cNvPr>
                <p:cNvPicPr/>
                <p:nvPr/>
              </p:nvPicPr>
              <p:blipFill>
                <a:blip r:embed="rId221"/>
                <a:stretch>
                  <a:fillRect/>
                </a:stretch>
              </p:blipFill>
              <p:spPr>
                <a:xfrm>
                  <a:off x="3936877" y="1520742"/>
                  <a:ext cx="1008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0D480A67-A669-1383-BEE0-310B2B6D3D37}"/>
                    </a:ext>
                  </a:extLst>
                </p14:cNvPr>
                <p14:cNvContentPartPr/>
                <p14:nvPr/>
              </p14:nvContentPartPr>
              <p14:xfrm>
                <a:off x="3891877" y="1818822"/>
                <a:ext cx="156240" cy="97200"/>
              </p14:xfrm>
            </p:contentPart>
          </mc:Choice>
          <mc:Fallback xmlns="">
            <p:pic>
              <p:nvPicPr>
                <p:cNvPr id="123" name="Ink 122">
                  <a:extLst>
                    <a:ext uri="{FF2B5EF4-FFF2-40B4-BE49-F238E27FC236}">
                      <a16:creationId xmlns:a16="http://schemas.microsoft.com/office/drawing/2014/main" id="{0D480A67-A669-1383-BEE0-310B2B6D3D37}"/>
                    </a:ext>
                  </a:extLst>
                </p:cNvPr>
                <p:cNvPicPr/>
                <p:nvPr/>
              </p:nvPicPr>
              <p:blipFill>
                <a:blip r:embed="rId223"/>
                <a:stretch>
                  <a:fillRect/>
                </a:stretch>
              </p:blipFill>
              <p:spPr>
                <a:xfrm>
                  <a:off x="3883237" y="1809822"/>
                  <a:ext cx="173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9DE6453F-745A-1142-BE5B-144D0A6B8466}"/>
                    </a:ext>
                  </a:extLst>
                </p14:cNvPr>
                <p14:cNvContentPartPr/>
                <p14:nvPr/>
              </p14:nvContentPartPr>
              <p14:xfrm>
                <a:off x="3876397" y="1234182"/>
                <a:ext cx="108360" cy="209160"/>
              </p14:xfrm>
            </p:contentPart>
          </mc:Choice>
          <mc:Fallback xmlns="">
            <p:pic>
              <p:nvPicPr>
                <p:cNvPr id="124" name="Ink 123">
                  <a:extLst>
                    <a:ext uri="{FF2B5EF4-FFF2-40B4-BE49-F238E27FC236}">
                      <a16:creationId xmlns:a16="http://schemas.microsoft.com/office/drawing/2014/main" id="{9DE6453F-745A-1142-BE5B-144D0A6B8466}"/>
                    </a:ext>
                  </a:extLst>
                </p:cNvPr>
                <p:cNvPicPr/>
                <p:nvPr/>
              </p:nvPicPr>
              <p:blipFill>
                <a:blip r:embed="rId225"/>
                <a:stretch>
                  <a:fillRect/>
                </a:stretch>
              </p:blipFill>
              <p:spPr>
                <a:xfrm>
                  <a:off x="3867397" y="1225542"/>
                  <a:ext cx="126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5" name="Ink 124">
                  <a:extLst>
                    <a:ext uri="{FF2B5EF4-FFF2-40B4-BE49-F238E27FC236}">
                      <a16:creationId xmlns:a16="http://schemas.microsoft.com/office/drawing/2014/main" id="{BC910F7F-B466-3569-8B72-BCA33175B1F2}"/>
                    </a:ext>
                  </a:extLst>
                </p14:cNvPr>
                <p14:cNvContentPartPr/>
                <p14:nvPr/>
              </p14:nvContentPartPr>
              <p14:xfrm>
                <a:off x="4022197" y="1307622"/>
                <a:ext cx="142200" cy="129600"/>
              </p14:xfrm>
            </p:contentPart>
          </mc:Choice>
          <mc:Fallback xmlns="">
            <p:pic>
              <p:nvPicPr>
                <p:cNvPr id="125" name="Ink 124">
                  <a:extLst>
                    <a:ext uri="{FF2B5EF4-FFF2-40B4-BE49-F238E27FC236}">
                      <a16:creationId xmlns:a16="http://schemas.microsoft.com/office/drawing/2014/main" id="{BC910F7F-B466-3569-8B72-BCA33175B1F2}"/>
                    </a:ext>
                  </a:extLst>
                </p:cNvPr>
                <p:cNvPicPr/>
                <p:nvPr/>
              </p:nvPicPr>
              <p:blipFill>
                <a:blip r:embed="rId227"/>
                <a:stretch>
                  <a:fillRect/>
                </a:stretch>
              </p:blipFill>
              <p:spPr>
                <a:xfrm>
                  <a:off x="4013197" y="1298622"/>
                  <a:ext cx="159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8130744A-01BB-E36B-6A52-18FF78933653}"/>
                    </a:ext>
                  </a:extLst>
                </p14:cNvPr>
                <p14:cNvContentPartPr/>
                <p14:nvPr/>
              </p14:nvContentPartPr>
              <p14:xfrm>
                <a:off x="4185637" y="1249662"/>
                <a:ext cx="46440" cy="177480"/>
              </p14:xfrm>
            </p:contentPart>
          </mc:Choice>
          <mc:Fallback xmlns="">
            <p:pic>
              <p:nvPicPr>
                <p:cNvPr id="126" name="Ink 125">
                  <a:extLst>
                    <a:ext uri="{FF2B5EF4-FFF2-40B4-BE49-F238E27FC236}">
                      <a16:creationId xmlns:a16="http://schemas.microsoft.com/office/drawing/2014/main" id="{8130744A-01BB-E36B-6A52-18FF78933653}"/>
                    </a:ext>
                  </a:extLst>
                </p:cNvPr>
                <p:cNvPicPr/>
                <p:nvPr/>
              </p:nvPicPr>
              <p:blipFill>
                <a:blip r:embed="rId229"/>
                <a:stretch>
                  <a:fillRect/>
                </a:stretch>
              </p:blipFill>
              <p:spPr>
                <a:xfrm>
                  <a:off x="4176637" y="1240662"/>
                  <a:ext cx="64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F448F003-A449-42B6-935E-D715D0091396}"/>
                    </a:ext>
                  </a:extLst>
                </p14:cNvPr>
                <p14:cNvContentPartPr/>
                <p14:nvPr/>
              </p14:nvContentPartPr>
              <p14:xfrm>
                <a:off x="4184917" y="1324542"/>
                <a:ext cx="62280" cy="15480"/>
              </p14:xfrm>
            </p:contentPart>
          </mc:Choice>
          <mc:Fallback xmlns="">
            <p:pic>
              <p:nvPicPr>
                <p:cNvPr id="127" name="Ink 126">
                  <a:extLst>
                    <a:ext uri="{FF2B5EF4-FFF2-40B4-BE49-F238E27FC236}">
                      <a16:creationId xmlns:a16="http://schemas.microsoft.com/office/drawing/2014/main" id="{F448F003-A449-42B6-935E-D715D0091396}"/>
                    </a:ext>
                  </a:extLst>
                </p:cNvPr>
                <p:cNvPicPr/>
                <p:nvPr/>
              </p:nvPicPr>
              <p:blipFill>
                <a:blip r:embed="rId231"/>
                <a:stretch>
                  <a:fillRect/>
                </a:stretch>
              </p:blipFill>
              <p:spPr>
                <a:xfrm>
                  <a:off x="4175917" y="1315542"/>
                  <a:ext cx="79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4BFE4A9B-CF38-65F6-AF25-40BC76F62A4D}"/>
                    </a:ext>
                  </a:extLst>
                </p14:cNvPr>
                <p14:cNvContentPartPr/>
                <p14:nvPr/>
              </p14:nvContentPartPr>
              <p14:xfrm>
                <a:off x="4306957" y="1354422"/>
                <a:ext cx="1080" cy="2160"/>
              </p14:xfrm>
            </p:contentPart>
          </mc:Choice>
          <mc:Fallback xmlns="">
            <p:pic>
              <p:nvPicPr>
                <p:cNvPr id="128" name="Ink 127">
                  <a:extLst>
                    <a:ext uri="{FF2B5EF4-FFF2-40B4-BE49-F238E27FC236}">
                      <a16:creationId xmlns:a16="http://schemas.microsoft.com/office/drawing/2014/main" id="{4BFE4A9B-CF38-65F6-AF25-40BC76F62A4D}"/>
                    </a:ext>
                  </a:extLst>
                </p:cNvPr>
                <p:cNvPicPr/>
                <p:nvPr/>
              </p:nvPicPr>
              <p:blipFill>
                <a:blip r:embed="rId11"/>
                <a:stretch>
                  <a:fillRect/>
                </a:stretch>
              </p:blipFill>
              <p:spPr>
                <a:xfrm>
                  <a:off x="4298317" y="1345422"/>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 name="Ink 128">
                  <a:extLst>
                    <a:ext uri="{FF2B5EF4-FFF2-40B4-BE49-F238E27FC236}">
                      <a16:creationId xmlns:a16="http://schemas.microsoft.com/office/drawing/2014/main" id="{1B6936D5-BD34-F81D-01A1-697AFF17E1B0}"/>
                    </a:ext>
                  </a:extLst>
                </p14:cNvPr>
                <p14:cNvContentPartPr/>
                <p14:nvPr/>
              </p14:nvContentPartPr>
              <p14:xfrm>
                <a:off x="4399837" y="1310502"/>
                <a:ext cx="94680" cy="5400"/>
              </p14:xfrm>
            </p:contentPart>
          </mc:Choice>
          <mc:Fallback xmlns="">
            <p:pic>
              <p:nvPicPr>
                <p:cNvPr id="129" name="Ink 128">
                  <a:extLst>
                    <a:ext uri="{FF2B5EF4-FFF2-40B4-BE49-F238E27FC236}">
                      <a16:creationId xmlns:a16="http://schemas.microsoft.com/office/drawing/2014/main" id="{1B6936D5-BD34-F81D-01A1-697AFF17E1B0}"/>
                    </a:ext>
                  </a:extLst>
                </p:cNvPr>
                <p:cNvPicPr/>
                <p:nvPr/>
              </p:nvPicPr>
              <p:blipFill>
                <a:blip r:embed="rId234"/>
                <a:stretch>
                  <a:fillRect/>
                </a:stretch>
              </p:blipFill>
              <p:spPr>
                <a:xfrm>
                  <a:off x="4391197" y="1301502"/>
                  <a:ext cx="112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0" name="Ink 129">
                  <a:extLst>
                    <a:ext uri="{FF2B5EF4-FFF2-40B4-BE49-F238E27FC236}">
                      <a16:creationId xmlns:a16="http://schemas.microsoft.com/office/drawing/2014/main" id="{71870AB4-C962-B5AF-B211-2AF4104C9326}"/>
                    </a:ext>
                  </a:extLst>
                </p14:cNvPr>
                <p14:cNvContentPartPr/>
                <p14:nvPr/>
              </p14:nvContentPartPr>
              <p14:xfrm>
                <a:off x="4558957" y="1269102"/>
                <a:ext cx="12960" cy="156960"/>
              </p14:xfrm>
            </p:contentPart>
          </mc:Choice>
          <mc:Fallback xmlns="">
            <p:pic>
              <p:nvPicPr>
                <p:cNvPr id="130" name="Ink 129">
                  <a:extLst>
                    <a:ext uri="{FF2B5EF4-FFF2-40B4-BE49-F238E27FC236}">
                      <a16:creationId xmlns:a16="http://schemas.microsoft.com/office/drawing/2014/main" id="{71870AB4-C962-B5AF-B211-2AF4104C9326}"/>
                    </a:ext>
                  </a:extLst>
                </p:cNvPr>
                <p:cNvPicPr/>
                <p:nvPr/>
              </p:nvPicPr>
              <p:blipFill>
                <a:blip r:embed="rId236"/>
                <a:stretch>
                  <a:fillRect/>
                </a:stretch>
              </p:blipFill>
              <p:spPr>
                <a:xfrm>
                  <a:off x="4550317" y="1260102"/>
                  <a:ext cx="30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1" name="Ink 130">
                  <a:extLst>
                    <a:ext uri="{FF2B5EF4-FFF2-40B4-BE49-F238E27FC236}">
                      <a16:creationId xmlns:a16="http://schemas.microsoft.com/office/drawing/2014/main" id="{FB233DD7-4868-2B38-41E0-61464CCE3F07}"/>
                    </a:ext>
                  </a:extLst>
                </p14:cNvPr>
                <p14:cNvContentPartPr/>
                <p14:nvPr/>
              </p14:nvContentPartPr>
              <p14:xfrm>
                <a:off x="4557157" y="1251102"/>
                <a:ext cx="123840" cy="163440"/>
              </p14:xfrm>
            </p:contentPart>
          </mc:Choice>
          <mc:Fallback xmlns="">
            <p:pic>
              <p:nvPicPr>
                <p:cNvPr id="131" name="Ink 130">
                  <a:extLst>
                    <a:ext uri="{FF2B5EF4-FFF2-40B4-BE49-F238E27FC236}">
                      <a16:creationId xmlns:a16="http://schemas.microsoft.com/office/drawing/2014/main" id="{FB233DD7-4868-2B38-41E0-61464CCE3F07}"/>
                    </a:ext>
                  </a:extLst>
                </p:cNvPr>
                <p:cNvPicPr/>
                <p:nvPr/>
              </p:nvPicPr>
              <p:blipFill>
                <a:blip r:embed="rId238"/>
                <a:stretch>
                  <a:fillRect/>
                </a:stretch>
              </p:blipFill>
              <p:spPr>
                <a:xfrm>
                  <a:off x="4548517" y="1242102"/>
                  <a:ext cx="141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2" name="Ink 131">
                  <a:extLst>
                    <a:ext uri="{FF2B5EF4-FFF2-40B4-BE49-F238E27FC236}">
                      <a16:creationId xmlns:a16="http://schemas.microsoft.com/office/drawing/2014/main" id="{366E15AC-D743-FD25-FCD1-E695D426DB3D}"/>
                    </a:ext>
                  </a:extLst>
                </p14:cNvPr>
                <p14:cNvContentPartPr/>
                <p14:nvPr/>
              </p14:nvContentPartPr>
              <p14:xfrm>
                <a:off x="4723117" y="1299702"/>
                <a:ext cx="15120" cy="132120"/>
              </p14:xfrm>
            </p:contentPart>
          </mc:Choice>
          <mc:Fallback xmlns="">
            <p:pic>
              <p:nvPicPr>
                <p:cNvPr id="132" name="Ink 131">
                  <a:extLst>
                    <a:ext uri="{FF2B5EF4-FFF2-40B4-BE49-F238E27FC236}">
                      <a16:creationId xmlns:a16="http://schemas.microsoft.com/office/drawing/2014/main" id="{366E15AC-D743-FD25-FCD1-E695D426DB3D}"/>
                    </a:ext>
                  </a:extLst>
                </p:cNvPr>
                <p:cNvPicPr/>
                <p:nvPr/>
              </p:nvPicPr>
              <p:blipFill>
                <a:blip r:embed="rId240"/>
                <a:stretch>
                  <a:fillRect/>
                </a:stretch>
              </p:blipFill>
              <p:spPr>
                <a:xfrm>
                  <a:off x="4714477" y="1290702"/>
                  <a:ext cx="32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 name="Ink 132">
                  <a:extLst>
                    <a:ext uri="{FF2B5EF4-FFF2-40B4-BE49-F238E27FC236}">
                      <a16:creationId xmlns:a16="http://schemas.microsoft.com/office/drawing/2014/main" id="{2CF42DF3-4D52-0B99-95F2-48656D15DB96}"/>
                    </a:ext>
                  </a:extLst>
                </p14:cNvPr>
                <p14:cNvContentPartPr/>
                <p14:nvPr/>
              </p14:nvContentPartPr>
              <p14:xfrm>
                <a:off x="4737517" y="1264062"/>
                <a:ext cx="73440" cy="100080"/>
              </p14:xfrm>
            </p:contentPart>
          </mc:Choice>
          <mc:Fallback xmlns="">
            <p:pic>
              <p:nvPicPr>
                <p:cNvPr id="133" name="Ink 132">
                  <a:extLst>
                    <a:ext uri="{FF2B5EF4-FFF2-40B4-BE49-F238E27FC236}">
                      <a16:creationId xmlns:a16="http://schemas.microsoft.com/office/drawing/2014/main" id="{2CF42DF3-4D52-0B99-95F2-48656D15DB96}"/>
                    </a:ext>
                  </a:extLst>
                </p:cNvPr>
                <p:cNvPicPr/>
                <p:nvPr/>
              </p:nvPicPr>
              <p:blipFill>
                <a:blip r:embed="rId242"/>
                <a:stretch>
                  <a:fillRect/>
                </a:stretch>
              </p:blipFill>
              <p:spPr>
                <a:xfrm>
                  <a:off x="4728517" y="1255422"/>
                  <a:ext cx="91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 name="Ink 133">
                  <a:extLst>
                    <a:ext uri="{FF2B5EF4-FFF2-40B4-BE49-F238E27FC236}">
                      <a16:creationId xmlns:a16="http://schemas.microsoft.com/office/drawing/2014/main" id="{B3B20AB3-E557-589A-79AC-1D7BB19D1C97}"/>
                    </a:ext>
                  </a:extLst>
                </p14:cNvPr>
                <p14:cNvContentPartPr/>
                <p14:nvPr/>
              </p14:nvContentPartPr>
              <p14:xfrm>
                <a:off x="4742917" y="1369542"/>
                <a:ext cx="61920" cy="4680"/>
              </p14:xfrm>
            </p:contentPart>
          </mc:Choice>
          <mc:Fallback xmlns="">
            <p:pic>
              <p:nvPicPr>
                <p:cNvPr id="134" name="Ink 133">
                  <a:extLst>
                    <a:ext uri="{FF2B5EF4-FFF2-40B4-BE49-F238E27FC236}">
                      <a16:creationId xmlns:a16="http://schemas.microsoft.com/office/drawing/2014/main" id="{B3B20AB3-E557-589A-79AC-1D7BB19D1C97}"/>
                    </a:ext>
                  </a:extLst>
                </p:cNvPr>
                <p:cNvPicPr/>
                <p:nvPr/>
              </p:nvPicPr>
              <p:blipFill>
                <a:blip r:embed="rId244"/>
                <a:stretch>
                  <a:fillRect/>
                </a:stretch>
              </p:blipFill>
              <p:spPr>
                <a:xfrm>
                  <a:off x="4733917" y="1360542"/>
                  <a:ext cx="79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5" name="Ink 134">
                  <a:extLst>
                    <a:ext uri="{FF2B5EF4-FFF2-40B4-BE49-F238E27FC236}">
                      <a16:creationId xmlns:a16="http://schemas.microsoft.com/office/drawing/2014/main" id="{B21A745E-0DBE-158E-E8A0-1474A7D387B7}"/>
                    </a:ext>
                  </a:extLst>
                </p14:cNvPr>
                <p14:cNvContentPartPr/>
                <p14:nvPr/>
              </p14:nvContentPartPr>
              <p14:xfrm>
                <a:off x="4856677" y="1285302"/>
                <a:ext cx="150840" cy="157320"/>
              </p14:xfrm>
            </p:contentPart>
          </mc:Choice>
          <mc:Fallback xmlns="">
            <p:pic>
              <p:nvPicPr>
                <p:cNvPr id="135" name="Ink 134">
                  <a:extLst>
                    <a:ext uri="{FF2B5EF4-FFF2-40B4-BE49-F238E27FC236}">
                      <a16:creationId xmlns:a16="http://schemas.microsoft.com/office/drawing/2014/main" id="{B21A745E-0DBE-158E-E8A0-1474A7D387B7}"/>
                    </a:ext>
                  </a:extLst>
                </p:cNvPr>
                <p:cNvPicPr/>
                <p:nvPr/>
              </p:nvPicPr>
              <p:blipFill>
                <a:blip r:embed="rId246"/>
                <a:stretch>
                  <a:fillRect/>
                </a:stretch>
              </p:blipFill>
              <p:spPr>
                <a:xfrm>
                  <a:off x="4847677" y="1276302"/>
                  <a:ext cx="168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7" name="Ink 146">
                  <a:extLst>
                    <a:ext uri="{FF2B5EF4-FFF2-40B4-BE49-F238E27FC236}">
                      <a16:creationId xmlns:a16="http://schemas.microsoft.com/office/drawing/2014/main" id="{4DF53668-A4C7-2408-778B-04E016E9D13E}"/>
                    </a:ext>
                  </a:extLst>
                </p14:cNvPr>
                <p14:cNvContentPartPr/>
                <p14:nvPr/>
              </p14:nvContentPartPr>
              <p14:xfrm>
                <a:off x="4989157" y="1100262"/>
                <a:ext cx="133200" cy="122040"/>
              </p14:xfrm>
            </p:contentPart>
          </mc:Choice>
          <mc:Fallback xmlns="">
            <p:pic>
              <p:nvPicPr>
                <p:cNvPr id="147" name="Ink 146">
                  <a:extLst>
                    <a:ext uri="{FF2B5EF4-FFF2-40B4-BE49-F238E27FC236}">
                      <a16:creationId xmlns:a16="http://schemas.microsoft.com/office/drawing/2014/main" id="{4DF53668-A4C7-2408-778B-04E016E9D13E}"/>
                    </a:ext>
                  </a:extLst>
                </p:cNvPr>
                <p:cNvPicPr/>
                <p:nvPr/>
              </p:nvPicPr>
              <p:blipFill>
                <a:blip r:embed="rId248"/>
                <a:stretch>
                  <a:fillRect/>
                </a:stretch>
              </p:blipFill>
              <p:spPr>
                <a:xfrm>
                  <a:off x="4980157" y="1091262"/>
                  <a:ext cx="150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8" name="Ink 147">
                  <a:extLst>
                    <a:ext uri="{FF2B5EF4-FFF2-40B4-BE49-F238E27FC236}">
                      <a16:creationId xmlns:a16="http://schemas.microsoft.com/office/drawing/2014/main" id="{40A14FC7-E3A7-6FA2-F660-53F1D1EC67D8}"/>
                    </a:ext>
                  </a:extLst>
                </p14:cNvPr>
                <p14:cNvContentPartPr/>
                <p14:nvPr/>
              </p14:nvContentPartPr>
              <p14:xfrm>
                <a:off x="4937317" y="1021422"/>
                <a:ext cx="261360" cy="239040"/>
              </p14:xfrm>
            </p:contentPart>
          </mc:Choice>
          <mc:Fallback xmlns="">
            <p:pic>
              <p:nvPicPr>
                <p:cNvPr id="148" name="Ink 147">
                  <a:extLst>
                    <a:ext uri="{FF2B5EF4-FFF2-40B4-BE49-F238E27FC236}">
                      <a16:creationId xmlns:a16="http://schemas.microsoft.com/office/drawing/2014/main" id="{40A14FC7-E3A7-6FA2-F660-53F1D1EC67D8}"/>
                    </a:ext>
                  </a:extLst>
                </p:cNvPr>
                <p:cNvPicPr/>
                <p:nvPr/>
              </p:nvPicPr>
              <p:blipFill>
                <a:blip r:embed="rId250"/>
                <a:stretch>
                  <a:fillRect/>
                </a:stretch>
              </p:blipFill>
              <p:spPr>
                <a:xfrm>
                  <a:off x="4928677" y="1012782"/>
                  <a:ext cx="27900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150" name="Ink 149">
                <a:extLst>
                  <a:ext uri="{FF2B5EF4-FFF2-40B4-BE49-F238E27FC236}">
                    <a16:creationId xmlns:a16="http://schemas.microsoft.com/office/drawing/2014/main" id="{03445BE0-7E74-F31B-9E05-E60016B75802}"/>
                  </a:ext>
                </a:extLst>
              </p14:cNvPr>
              <p14:cNvContentPartPr/>
              <p14:nvPr/>
            </p14:nvContentPartPr>
            <p14:xfrm>
              <a:off x="2518117" y="3662382"/>
              <a:ext cx="360" cy="360"/>
            </p14:xfrm>
          </p:contentPart>
        </mc:Choice>
        <mc:Fallback xmlns="">
          <p:pic>
            <p:nvPicPr>
              <p:cNvPr id="150" name="Ink 149">
                <a:extLst>
                  <a:ext uri="{FF2B5EF4-FFF2-40B4-BE49-F238E27FC236}">
                    <a16:creationId xmlns:a16="http://schemas.microsoft.com/office/drawing/2014/main" id="{03445BE0-7E74-F31B-9E05-E60016B75802}"/>
                  </a:ext>
                </a:extLst>
              </p:cNvPr>
              <p:cNvPicPr/>
              <p:nvPr/>
            </p:nvPicPr>
            <p:blipFill>
              <a:blip r:embed="rId11"/>
              <a:stretch>
                <a:fillRect/>
              </a:stretch>
            </p:blipFill>
            <p:spPr>
              <a:xfrm>
                <a:off x="2509477" y="3653382"/>
                <a:ext cx="18000" cy="18000"/>
              </a:xfrm>
              <a:prstGeom prst="rect">
                <a:avLst/>
              </a:prstGeom>
            </p:spPr>
          </p:pic>
        </mc:Fallback>
      </mc:AlternateContent>
      <p:sp>
        <p:nvSpPr>
          <p:cNvPr id="152" name="TextBox 151">
            <a:extLst>
              <a:ext uri="{FF2B5EF4-FFF2-40B4-BE49-F238E27FC236}">
                <a16:creationId xmlns:a16="http://schemas.microsoft.com/office/drawing/2014/main" id="{D45D3CB0-6F2B-C31A-B669-1B23F57C2D82}"/>
              </a:ext>
            </a:extLst>
          </p:cNvPr>
          <p:cNvSpPr txBox="1"/>
          <p:nvPr/>
        </p:nvSpPr>
        <p:spPr>
          <a:xfrm>
            <a:off x="62899" y="3904861"/>
            <a:ext cx="4572000" cy="369332"/>
          </a:xfrm>
          <a:prstGeom prst="rect">
            <a:avLst/>
          </a:prstGeom>
          <a:noFill/>
        </p:spPr>
        <p:txBody>
          <a:bodyPr wrap="square">
            <a:spAutoFit/>
          </a:bodyPr>
          <a:lstStyle/>
          <a:p>
            <a:r>
              <a:rPr lang="en-IN" dirty="0"/>
              <a:t>https://tools.hana.ondemand.com/#cloud</a:t>
            </a:r>
          </a:p>
        </p:txBody>
      </p:sp>
    </p:spTree>
    <p:extLst>
      <p:ext uri="{BB962C8B-B14F-4D97-AF65-F5344CB8AC3E}">
        <p14:creationId xmlns:p14="http://schemas.microsoft.com/office/powerpoint/2010/main" val="820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567F7-A584-BC23-F386-A04843DDE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2BE0D-EC0C-5970-E4E0-F390BFC81643}"/>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25: Continue… Asset Process in SAP</a:t>
            </a:r>
          </a:p>
        </p:txBody>
      </p:sp>
      <p:sp>
        <p:nvSpPr>
          <p:cNvPr id="4" name="Text Placeholder 3">
            <a:extLst>
              <a:ext uri="{FF2B5EF4-FFF2-40B4-BE49-F238E27FC236}">
                <a16:creationId xmlns:a16="http://schemas.microsoft.com/office/drawing/2014/main" id="{211E3ABE-FDB4-C380-6611-BBF936A7AE8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Create new Asset using AS01</a:t>
            </a:r>
          </a:p>
          <a:p>
            <a:pPr marL="285750" indent="-285750">
              <a:buFont typeface="Arial" panose="020B0604020202020204" pitchFamily="34" charset="0"/>
              <a:buChar char="•"/>
            </a:pPr>
            <a:r>
              <a:rPr lang="en-IN" dirty="0"/>
              <a:t>Record asset value using F-90</a:t>
            </a:r>
          </a:p>
          <a:p>
            <a:pPr marL="285750" indent="-285750">
              <a:buFont typeface="Arial" panose="020B0604020202020204" pitchFamily="34" charset="0"/>
              <a:buChar char="•"/>
            </a:pPr>
            <a:r>
              <a:rPr lang="en-IN" dirty="0"/>
              <a:t>Check the asset value recorded AW01N</a:t>
            </a:r>
          </a:p>
          <a:p>
            <a:pPr marL="285750" indent="-285750">
              <a:buFont typeface="Arial" panose="020B0604020202020204" pitchFamily="34" charset="0"/>
              <a:buChar char="•"/>
            </a:pPr>
            <a:r>
              <a:rPr lang="en-IN" dirty="0"/>
              <a:t>Transfer the asset value to another asset using ABT1N</a:t>
            </a:r>
          </a:p>
          <a:p>
            <a:pPr marL="285750" indent="-285750">
              <a:buFont typeface="Arial" panose="020B0604020202020204" pitchFamily="34" charset="0"/>
              <a:buChar char="•"/>
            </a:pPr>
            <a:r>
              <a:rPr lang="en-IN" dirty="0"/>
              <a:t>Explore Integration suite </a:t>
            </a:r>
            <a:r>
              <a:rPr lang="en-IN" dirty="0" err="1"/>
              <a:t>iFlows</a:t>
            </a:r>
            <a:r>
              <a:rPr lang="en-IN" dirty="0"/>
              <a:t> for asset creation and transfer</a:t>
            </a:r>
          </a:p>
          <a:p>
            <a:pPr marL="285750" indent="-285750">
              <a:buFont typeface="Arial" panose="020B0604020202020204" pitchFamily="34" charset="0"/>
              <a:buChar char="•"/>
            </a:pPr>
            <a:r>
              <a:rPr lang="en-IN" dirty="0"/>
              <a:t>Find the contract to post data using actions in Build BPA</a:t>
            </a:r>
          </a:p>
          <a:p>
            <a:pPr marL="285750" indent="-285750">
              <a:buFont typeface="Arial" panose="020B0604020202020204" pitchFamily="34" charset="0"/>
              <a:buChar char="•"/>
            </a:pPr>
            <a:r>
              <a:rPr lang="en-IN" dirty="0"/>
              <a:t>Create POSTMAN collection to simulate the process </a:t>
            </a:r>
          </a:p>
        </p:txBody>
      </p:sp>
      <p:sp>
        <p:nvSpPr>
          <p:cNvPr id="5" name="Footer Placeholder 4">
            <a:extLst>
              <a:ext uri="{FF2B5EF4-FFF2-40B4-BE49-F238E27FC236}">
                <a16:creationId xmlns:a16="http://schemas.microsoft.com/office/drawing/2014/main" id="{71A900CB-E355-5C30-4EDA-007A33246C6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683E1814-FBBC-9BD9-04BA-CCFACE7D147B}"/>
              </a:ext>
            </a:extLst>
          </p:cNvPr>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99547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C79C-7EEF-FCD2-9406-CD936B047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5E68F-0346-96D7-3851-DE8BC0BE67C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26: Continue… Asset Process in SAP</a:t>
            </a:r>
          </a:p>
        </p:txBody>
      </p:sp>
      <p:sp>
        <p:nvSpPr>
          <p:cNvPr id="4" name="Text Placeholder 3">
            <a:extLst>
              <a:ext uri="{FF2B5EF4-FFF2-40B4-BE49-F238E27FC236}">
                <a16:creationId xmlns:a16="http://schemas.microsoft.com/office/drawing/2014/main" id="{B4A2F8BD-2069-D26E-F877-BB47D88A562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Testing the </a:t>
            </a:r>
            <a:r>
              <a:rPr lang="en-IN" dirty="0" err="1"/>
              <a:t>iFlows</a:t>
            </a:r>
            <a:r>
              <a:rPr lang="en-IN" dirty="0"/>
              <a:t> from SAP Build BPA</a:t>
            </a:r>
          </a:p>
          <a:p>
            <a:pPr marL="285750" indent="-285750">
              <a:buFont typeface="Arial" panose="020B0604020202020204" pitchFamily="34" charset="0"/>
              <a:buChar char="•"/>
            </a:pPr>
            <a:r>
              <a:rPr lang="en-IN" dirty="0"/>
              <a:t>Understanding the Start and Task UI</a:t>
            </a:r>
          </a:p>
          <a:p>
            <a:pPr marL="285750" indent="-285750">
              <a:buFont typeface="Arial" panose="020B0604020202020204" pitchFamily="34" charset="0"/>
              <a:buChar char="•"/>
            </a:pPr>
            <a:r>
              <a:rPr lang="en-IN" dirty="0"/>
              <a:t>Download the standard task and start UI</a:t>
            </a:r>
          </a:p>
          <a:p>
            <a:pPr marL="285750" indent="-285750">
              <a:buFont typeface="Arial" panose="020B0604020202020204" pitchFamily="34" charset="0"/>
              <a:buChar char="•"/>
            </a:pPr>
            <a:r>
              <a:rPr lang="en-IN" dirty="0"/>
              <a:t>Import the Start UIs to SAP Business Application Studio</a:t>
            </a:r>
          </a:p>
          <a:p>
            <a:pPr marL="285750" indent="-285750">
              <a:buFont typeface="Arial" panose="020B0604020202020204" pitchFamily="34" charset="0"/>
              <a:buChar char="•"/>
            </a:pPr>
            <a:r>
              <a:rPr lang="en-IN" dirty="0"/>
              <a:t>Create Project with task UI</a:t>
            </a:r>
          </a:p>
          <a:p>
            <a:pPr marL="285750" indent="-285750">
              <a:buFont typeface="Arial" panose="020B0604020202020204" pitchFamily="34" charset="0"/>
              <a:buChar char="•"/>
            </a:pPr>
            <a:r>
              <a:rPr lang="en-IN" dirty="0"/>
              <a:t>Import and Configure Task UI</a:t>
            </a:r>
          </a:p>
          <a:p>
            <a:pPr marL="285750" indent="-285750">
              <a:buFont typeface="Arial" panose="020B0604020202020204" pitchFamily="34" charset="0"/>
              <a:buChar char="•"/>
            </a:pPr>
            <a:r>
              <a:rPr lang="en-IN" dirty="0"/>
              <a:t>Deploy Task UI and check the manifest linkage with standard Build process</a:t>
            </a:r>
          </a:p>
          <a:p>
            <a:pPr marL="285750" indent="-285750">
              <a:buFont typeface="Arial" panose="020B0604020202020204" pitchFamily="34" charset="0"/>
              <a:buChar char="•"/>
            </a:pPr>
            <a:r>
              <a:rPr lang="en-IN" dirty="0"/>
              <a:t>Configure and deploy the standard build process (explore trial limitations)</a:t>
            </a:r>
          </a:p>
          <a:p>
            <a:pPr marL="285750" indent="-285750">
              <a:buFont typeface="Arial" panose="020B0604020202020204" pitchFamily="34" charset="0"/>
              <a:buChar char="•"/>
            </a:pPr>
            <a:r>
              <a:rPr lang="en-IN" dirty="0"/>
              <a:t>Configure the Start UI code</a:t>
            </a:r>
          </a:p>
          <a:p>
            <a:pPr marL="285750" indent="-285750">
              <a:buFont typeface="Arial" panose="020B0604020202020204" pitchFamily="34" charset="0"/>
              <a:buChar char="•"/>
            </a:pPr>
            <a:r>
              <a:rPr lang="en-IN" dirty="0"/>
              <a:t>Deploy the Start UI to BTP</a:t>
            </a:r>
          </a:p>
        </p:txBody>
      </p:sp>
      <p:sp>
        <p:nvSpPr>
          <p:cNvPr id="5" name="Footer Placeholder 4">
            <a:extLst>
              <a:ext uri="{FF2B5EF4-FFF2-40B4-BE49-F238E27FC236}">
                <a16:creationId xmlns:a16="http://schemas.microsoft.com/office/drawing/2014/main" id="{2FCF5DF3-24DF-E6BE-2EF5-975F61FE417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E72520D-2486-2CEF-5822-B7AC17E653B9}"/>
              </a:ext>
            </a:extLst>
          </p:cNvPr>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236254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8642E-B7E6-DE29-CA96-5F3D462D50B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A0C4BA-9566-2C98-44B8-5196F43B666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8BFBABA-27EE-C81E-1660-2693DB3A6FD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104</a:t>
            </a:fld>
            <a:endParaRPr lang="en-US" dirty="0"/>
          </a:p>
        </p:txBody>
      </p:sp>
      <mc:AlternateContent xmlns:mc="http://schemas.openxmlformats.org/markup-compatibility/2006" xmlns:p14="http://schemas.microsoft.com/office/powerpoint/2010/main">
        <mc:Choice Requires="p14">
          <p:contentPart p14:bwMode="auto" r:id="rId2">
            <p14:nvContentPartPr>
              <p14:cNvPr id="219" name="Ink 218">
                <a:extLst>
                  <a:ext uri="{FF2B5EF4-FFF2-40B4-BE49-F238E27FC236}">
                    <a16:creationId xmlns:a16="http://schemas.microsoft.com/office/drawing/2014/main" id="{3610E1B9-D88C-1119-4071-9E52EE52AC7B}"/>
                  </a:ext>
                </a:extLst>
              </p14:cNvPr>
              <p14:cNvContentPartPr/>
              <p14:nvPr/>
            </p14:nvContentPartPr>
            <p14:xfrm>
              <a:off x="2870107" y="2171622"/>
              <a:ext cx="117360" cy="93600"/>
            </p14:xfrm>
          </p:contentPart>
        </mc:Choice>
        <mc:Fallback xmlns="">
          <p:pic>
            <p:nvPicPr>
              <p:cNvPr id="219" name="Ink 218">
                <a:extLst>
                  <a:ext uri="{FF2B5EF4-FFF2-40B4-BE49-F238E27FC236}">
                    <a16:creationId xmlns:a16="http://schemas.microsoft.com/office/drawing/2014/main" id="{3610E1B9-D88C-1119-4071-9E52EE52AC7B}"/>
                  </a:ext>
                </a:extLst>
              </p:cNvPr>
              <p:cNvPicPr/>
              <p:nvPr/>
            </p:nvPicPr>
            <p:blipFill>
              <a:blip r:embed="rId3"/>
              <a:stretch>
                <a:fillRect/>
              </a:stretch>
            </p:blipFill>
            <p:spPr>
              <a:xfrm>
                <a:off x="2861467" y="2162622"/>
                <a:ext cx="135000" cy="111240"/>
              </a:xfrm>
              <a:prstGeom prst="rect">
                <a:avLst/>
              </a:prstGeom>
            </p:spPr>
          </p:pic>
        </mc:Fallback>
      </mc:AlternateContent>
      <p:grpSp>
        <p:nvGrpSpPr>
          <p:cNvPr id="222" name="Group 221">
            <a:extLst>
              <a:ext uri="{FF2B5EF4-FFF2-40B4-BE49-F238E27FC236}">
                <a16:creationId xmlns:a16="http://schemas.microsoft.com/office/drawing/2014/main" id="{E8F53009-6B04-37B4-9F8E-40132BCC02D2}"/>
              </a:ext>
            </a:extLst>
          </p:cNvPr>
          <p:cNvGrpSpPr/>
          <p:nvPr/>
        </p:nvGrpSpPr>
        <p:grpSpPr>
          <a:xfrm>
            <a:off x="-38243" y="92622"/>
            <a:ext cx="8708400" cy="3129480"/>
            <a:chOff x="-38243" y="92622"/>
            <a:chExt cx="8708400" cy="3129480"/>
          </a:xfrm>
        </p:grpSpPr>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C2DB8186-ED26-6B4F-2C00-907E81C88D62}"/>
                    </a:ext>
                  </a:extLst>
                </p14:cNvPr>
                <p14:cNvContentPartPr/>
                <p14:nvPr/>
              </p14:nvContentPartPr>
              <p14:xfrm>
                <a:off x="-38243" y="801822"/>
                <a:ext cx="5236920" cy="2411640"/>
              </p14:xfrm>
            </p:contentPart>
          </mc:Choice>
          <mc:Fallback xmlns="">
            <p:pic>
              <p:nvPicPr>
                <p:cNvPr id="53" name="Ink 52">
                  <a:extLst>
                    <a:ext uri="{FF2B5EF4-FFF2-40B4-BE49-F238E27FC236}">
                      <a16:creationId xmlns:a16="http://schemas.microsoft.com/office/drawing/2014/main" id="{C2DB8186-ED26-6B4F-2C00-907E81C88D62}"/>
                    </a:ext>
                  </a:extLst>
                </p:cNvPr>
                <p:cNvPicPr/>
                <p:nvPr/>
              </p:nvPicPr>
              <p:blipFill>
                <a:blip r:embed="rId5"/>
                <a:stretch>
                  <a:fillRect/>
                </a:stretch>
              </p:blipFill>
              <p:spPr>
                <a:xfrm>
                  <a:off x="-47243" y="793182"/>
                  <a:ext cx="5254560" cy="242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88C4C980-03D7-0A58-63A2-E45019526B8B}"/>
                    </a:ext>
                  </a:extLst>
                </p14:cNvPr>
                <p14:cNvContentPartPr/>
                <p14:nvPr/>
              </p14:nvContentPartPr>
              <p14:xfrm>
                <a:off x="11077" y="821262"/>
                <a:ext cx="165600" cy="2400840"/>
              </p14:xfrm>
            </p:contentPart>
          </mc:Choice>
          <mc:Fallback xmlns="">
            <p:pic>
              <p:nvPicPr>
                <p:cNvPr id="55" name="Ink 54">
                  <a:extLst>
                    <a:ext uri="{FF2B5EF4-FFF2-40B4-BE49-F238E27FC236}">
                      <a16:creationId xmlns:a16="http://schemas.microsoft.com/office/drawing/2014/main" id="{88C4C980-03D7-0A58-63A2-E45019526B8B}"/>
                    </a:ext>
                  </a:extLst>
                </p:cNvPr>
                <p:cNvPicPr/>
                <p:nvPr/>
              </p:nvPicPr>
              <p:blipFill>
                <a:blip r:embed="rId7"/>
                <a:stretch>
                  <a:fillRect/>
                </a:stretch>
              </p:blipFill>
              <p:spPr>
                <a:xfrm>
                  <a:off x="2077" y="812622"/>
                  <a:ext cx="183240" cy="241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4DCC7834-6E02-A9C2-4439-501ED5B1BD36}"/>
                    </a:ext>
                  </a:extLst>
                </p14:cNvPr>
                <p14:cNvContentPartPr/>
                <p14:nvPr/>
              </p14:nvContentPartPr>
              <p14:xfrm>
                <a:off x="58597" y="684102"/>
                <a:ext cx="5085000" cy="210960"/>
              </p14:xfrm>
            </p:contentPart>
          </mc:Choice>
          <mc:Fallback xmlns="">
            <p:pic>
              <p:nvPicPr>
                <p:cNvPr id="56" name="Ink 55">
                  <a:extLst>
                    <a:ext uri="{FF2B5EF4-FFF2-40B4-BE49-F238E27FC236}">
                      <a16:creationId xmlns:a16="http://schemas.microsoft.com/office/drawing/2014/main" id="{4DCC7834-6E02-A9C2-4439-501ED5B1BD36}"/>
                    </a:ext>
                  </a:extLst>
                </p:cNvPr>
                <p:cNvPicPr/>
                <p:nvPr/>
              </p:nvPicPr>
              <p:blipFill>
                <a:blip r:embed="rId9"/>
                <a:stretch>
                  <a:fillRect/>
                </a:stretch>
              </p:blipFill>
              <p:spPr>
                <a:xfrm>
                  <a:off x="49957" y="675462"/>
                  <a:ext cx="5102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8A295AC0-9F63-BA4C-CB1E-DA6A8DB661FA}"/>
                    </a:ext>
                  </a:extLst>
                </p14:cNvPr>
                <p14:cNvContentPartPr/>
                <p14:nvPr/>
              </p14:nvContentPartPr>
              <p14:xfrm>
                <a:off x="3794317" y="570342"/>
                <a:ext cx="200880" cy="228960"/>
              </p14:xfrm>
            </p:contentPart>
          </mc:Choice>
          <mc:Fallback xmlns="">
            <p:pic>
              <p:nvPicPr>
                <p:cNvPr id="58" name="Ink 57">
                  <a:extLst>
                    <a:ext uri="{FF2B5EF4-FFF2-40B4-BE49-F238E27FC236}">
                      <a16:creationId xmlns:a16="http://schemas.microsoft.com/office/drawing/2014/main" id="{8A295AC0-9F63-BA4C-CB1E-DA6A8DB661FA}"/>
                    </a:ext>
                  </a:extLst>
                </p:cNvPr>
                <p:cNvPicPr/>
                <p:nvPr/>
              </p:nvPicPr>
              <p:blipFill>
                <a:blip r:embed="rId11"/>
                <a:stretch>
                  <a:fillRect/>
                </a:stretch>
              </p:blipFill>
              <p:spPr>
                <a:xfrm>
                  <a:off x="3785677" y="561702"/>
                  <a:ext cx="218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8459795-E4BF-4BB7-A4EA-6AE35B80913D}"/>
                    </a:ext>
                  </a:extLst>
                </p14:cNvPr>
                <p14:cNvContentPartPr/>
                <p14:nvPr/>
              </p14:nvContentPartPr>
              <p14:xfrm>
                <a:off x="4019677" y="601302"/>
                <a:ext cx="156600" cy="186120"/>
              </p14:xfrm>
            </p:contentPart>
          </mc:Choice>
          <mc:Fallback xmlns="">
            <p:pic>
              <p:nvPicPr>
                <p:cNvPr id="59" name="Ink 58">
                  <a:extLst>
                    <a:ext uri="{FF2B5EF4-FFF2-40B4-BE49-F238E27FC236}">
                      <a16:creationId xmlns:a16="http://schemas.microsoft.com/office/drawing/2014/main" id="{B8459795-E4BF-4BB7-A4EA-6AE35B80913D}"/>
                    </a:ext>
                  </a:extLst>
                </p:cNvPr>
                <p:cNvPicPr/>
                <p:nvPr/>
              </p:nvPicPr>
              <p:blipFill>
                <a:blip r:embed="rId13"/>
                <a:stretch>
                  <a:fillRect/>
                </a:stretch>
              </p:blipFill>
              <p:spPr>
                <a:xfrm>
                  <a:off x="4011037" y="592302"/>
                  <a:ext cx="174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6DCBF6E2-56E3-DB83-C5D4-BD517D938287}"/>
                    </a:ext>
                  </a:extLst>
                </p14:cNvPr>
                <p14:cNvContentPartPr/>
                <p14:nvPr/>
              </p14:nvContentPartPr>
              <p14:xfrm>
                <a:off x="4211557" y="589062"/>
                <a:ext cx="115920" cy="212760"/>
              </p14:xfrm>
            </p:contentPart>
          </mc:Choice>
          <mc:Fallback xmlns="">
            <p:pic>
              <p:nvPicPr>
                <p:cNvPr id="60" name="Ink 59">
                  <a:extLst>
                    <a:ext uri="{FF2B5EF4-FFF2-40B4-BE49-F238E27FC236}">
                      <a16:creationId xmlns:a16="http://schemas.microsoft.com/office/drawing/2014/main" id="{6DCBF6E2-56E3-DB83-C5D4-BD517D938287}"/>
                    </a:ext>
                  </a:extLst>
                </p:cNvPr>
                <p:cNvPicPr/>
                <p:nvPr/>
              </p:nvPicPr>
              <p:blipFill>
                <a:blip r:embed="rId15"/>
                <a:stretch>
                  <a:fillRect/>
                </a:stretch>
              </p:blipFill>
              <p:spPr>
                <a:xfrm>
                  <a:off x="4202557" y="580422"/>
                  <a:ext cx="1335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7EB69375-0F7D-F097-C257-C5D55C78A002}"/>
                    </a:ext>
                  </a:extLst>
                </p14:cNvPr>
                <p14:cNvContentPartPr/>
                <p14:nvPr/>
              </p14:nvContentPartPr>
              <p14:xfrm>
                <a:off x="5721397" y="1730982"/>
                <a:ext cx="24120" cy="355320"/>
              </p14:xfrm>
            </p:contentPart>
          </mc:Choice>
          <mc:Fallback xmlns="">
            <p:pic>
              <p:nvPicPr>
                <p:cNvPr id="36" name="Ink 35">
                  <a:extLst>
                    <a:ext uri="{FF2B5EF4-FFF2-40B4-BE49-F238E27FC236}">
                      <a16:creationId xmlns:a16="http://schemas.microsoft.com/office/drawing/2014/main" id="{7EB69375-0F7D-F097-C257-C5D55C78A002}"/>
                    </a:ext>
                  </a:extLst>
                </p:cNvPr>
                <p:cNvPicPr/>
                <p:nvPr/>
              </p:nvPicPr>
              <p:blipFill>
                <a:blip r:embed="rId17"/>
                <a:stretch>
                  <a:fillRect/>
                </a:stretch>
              </p:blipFill>
              <p:spPr>
                <a:xfrm>
                  <a:off x="5712757" y="1721982"/>
                  <a:ext cx="41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241575E7-43B9-D9EA-0EAB-4892AD8F6EBA}"/>
                    </a:ext>
                  </a:extLst>
                </p14:cNvPr>
                <p14:cNvContentPartPr/>
                <p14:nvPr/>
              </p14:nvContentPartPr>
              <p14:xfrm>
                <a:off x="5711317" y="2133462"/>
                <a:ext cx="780840" cy="28080"/>
              </p14:xfrm>
            </p:contentPart>
          </mc:Choice>
          <mc:Fallback xmlns="">
            <p:pic>
              <p:nvPicPr>
                <p:cNvPr id="37" name="Ink 36">
                  <a:extLst>
                    <a:ext uri="{FF2B5EF4-FFF2-40B4-BE49-F238E27FC236}">
                      <a16:creationId xmlns:a16="http://schemas.microsoft.com/office/drawing/2014/main" id="{241575E7-43B9-D9EA-0EAB-4892AD8F6EBA}"/>
                    </a:ext>
                  </a:extLst>
                </p:cNvPr>
                <p:cNvPicPr/>
                <p:nvPr/>
              </p:nvPicPr>
              <p:blipFill>
                <a:blip r:embed="rId19"/>
                <a:stretch>
                  <a:fillRect/>
                </a:stretch>
              </p:blipFill>
              <p:spPr>
                <a:xfrm>
                  <a:off x="5702317" y="2124822"/>
                  <a:ext cx="798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D8B641E2-F8A6-2A3B-2B7B-4775E047F1B8}"/>
                    </a:ext>
                  </a:extLst>
                </p14:cNvPr>
                <p14:cNvContentPartPr/>
                <p14:nvPr/>
              </p14:nvContentPartPr>
              <p14:xfrm>
                <a:off x="5689717" y="1702182"/>
                <a:ext cx="870840" cy="379080"/>
              </p14:xfrm>
            </p:contentPart>
          </mc:Choice>
          <mc:Fallback xmlns="">
            <p:pic>
              <p:nvPicPr>
                <p:cNvPr id="38" name="Ink 37">
                  <a:extLst>
                    <a:ext uri="{FF2B5EF4-FFF2-40B4-BE49-F238E27FC236}">
                      <a16:creationId xmlns:a16="http://schemas.microsoft.com/office/drawing/2014/main" id="{D8B641E2-F8A6-2A3B-2B7B-4775E047F1B8}"/>
                    </a:ext>
                  </a:extLst>
                </p:cNvPr>
                <p:cNvPicPr/>
                <p:nvPr/>
              </p:nvPicPr>
              <p:blipFill>
                <a:blip r:embed="rId21"/>
                <a:stretch>
                  <a:fillRect/>
                </a:stretch>
              </p:blipFill>
              <p:spPr>
                <a:xfrm>
                  <a:off x="5681077" y="1693542"/>
                  <a:ext cx="8884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6E8B4350-13D0-3109-53FD-8F8ABECDBC15}"/>
                    </a:ext>
                  </a:extLst>
                </p14:cNvPr>
                <p14:cNvContentPartPr/>
                <p14:nvPr/>
              </p14:nvContentPartPr>
              <p14:xfrm>
                <a:off x="5888797" y="1816302"/>
                <a:ext cx="130680" cy="203400"/>
              </p14:xfrm>
            </p:contentPart>
          </mc:Choice>
          <mc:Fallback xmlns="">
            <p:pic>
              <p:nvPicPr>
                <p:cNvPr id="39" name="Ink 38">
                  <a:extLst>
                    <a:ext uri="{FF2B5EF4-FFF2-40B4-BE49-F238E27FC236}">
                      <a16:creationId xmlns:a16="http://schemas.microsoft.com/office/drawing/2014/main" id="{6E8B4350-13D0-3109-53FD-8F8ABECDBC15}"/>
                    </a:ext>
                  </a:extLst>
                </p:cNvPr>
                <p:cNvPicPr/>
                <p:nvPr/>
              </p:nvPicPr>
              <p:blipFill>
                <a:blip r:embed="rId23"/>
                <a:stretch>
                  <a:fillRect/>
                </a:stretch>
              </p:blipFill>
              <p:spPr>
                <a:xfrm>
                  <a:off x="5879797" y="1807302"/>
                  <a:ext cx="148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46324422-CC3B-CF92-9422-5C5700F45094}"/>
                    </a:ext>
                  </a:extLst>
                </p14:cNvPr>
                <p14:cNvContentPartPr/>
                <p14:nvPr/>
              </p14:nvContentPartPr>
              <p14:xfrm>
                <a:off x="6047557" y="1855902"/>
                <a:ext cx="104040" cy="157680"/>
              </p14:xfrm>
            </p:contentPart>
          </mc:Choice>
          <mc:Fallback xmlns="">
            <p:pic>
              <p:nvPicPr>
                <p:cNvPr id="40" name="Ink 39">
                  <a:extLst>
                    <a:ext uri="{FF2B5EF4-FFF2-40B4-BE49-F238E27FC236}">
                      <a16:creationId xmlns:a16="http://schemas.microsoft.com/office/drawing/2014/main" id="{46324422-CC3B-CF92-9422-5C5700F45094}"/>
                    </a:ext>
                  </a:extLst>
                </p:cNvPr>
                <p:cNvPicPr/>
                <p:nvPr/>
              </p:nvPicPr>
              <p:blipFill>
                <a:blip r:embed="rId25"/>
                <a:stretch>
                  <a:fillRect/>
                </a:stretch>
              </p:blipFill>
              <p:spPr>
                <a:xfrm>
                  <a:off x="6038917" y="1847262"/>
                  <a:ext cx="121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69691E6F-42D0-12EF-4210-898F9401D266}"/>
                    </a:ext>
                  </a:extLst>
                </p14:cNvPr>
                <p14:cNvContentPartPr/>
                <p14:nvPr/>
              </p14:nvContentPartPr>
              <p14:xfrm>
                <a:off x="6199117" y="1855542"/>
                <a:ext cx="115920" cy="162000"/>
              </p14:xfrm>
            </p:contentPart>
          </mc:Choice>
          <mc:Fallback xmlns="">
            <p:pic>
              <p:nvPicPr>
                <p:cNvPr id="41" name="Ink 40">
                  <a:extLst>
                    <a:ext uri="{FF2B5EF4-FFF2-40B4-BE49-F238E27FC236}">
                      <a16:creationId xmlns:a16="http://schemas.microsoft.com/office/drawing/2014/main" id="{69691E6F-42D0-12EF-4210-898F9401D266}"/>
                    </a:ext>
                  </a:extLst>
                </p:cNvPr>
                <p:cNvPicPr/>
                <p:nvPr/>
              </p:nvPicPr>
              <p:blipFill>
                <a:blip r:embed="rId27"/>
                <a:stretch>
                  <a:fillRect/>
                </a:stretch>
              </p:blipFill>
              <p:spPr>
                <a:xfrm>
                  <a:off x="6190477" y="1846902"/>
                  <a:ext cx="133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31788162-6B6F-6160-2825-95F971812BA8}"/>
                    </a:ext>
                  </a:extLst>
                </p14:cNvPr>
                <p14:cNvContentPartPr/>
                <p14:nvPr/>
              </p14:nvContentPartPr>
              <p14:xfrm>
                <a:off x="6123517" y="987582"/>
                <a:ext cx="19440" cy="354960"/>
              </p14:xfrm>
            </p:contentPart>
          </mc:Choice>
          <mc:Fallback xmlns="">
            <p:pic>
              <p:nvPicPr>
                <p:cNvPr id="42" name="Ink 41">
                  <a:extLst>
                    <a:ext uri="{FF2B5EF4-FFF2-40B4-BE49-F238E27FC236}">
                      <a16:creationId xmlns:a16="http://schemas.microsoft.com/office/drawing/2014/main" id="{31788162-6B6F-6160-2825-95F971812BA8}"/>
                    </a:ext>
                  </a:extLst>
                </p:cNvPr>
                <p:cNvPicPr/>
                <p:nvPr/>
              </p:nvPicPr>
              <p:blipFill>
                <a:blip r:embed="rId29"/>
                <a:stretch>
                  <a:fillRect/>
                </a:stretch>
              </p:blipFill>
              <p:spPr>
                <a:xfrm>
                  <a:off x="6114877" y="978942"/>
                  <a:ext cx="370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576A7BEC-2E81-2E50-2444-665A8B8A8AF3}"/>
                    </a:ext>
                  </a:extLst>
                </p14:cNvPr>
                <p14:cNvContentPartPr/>
                <p14:nvPr/>
              </p14:nvContentPartPr>
              <p14:xfrm>
                <a:off x="6137917" y="1537662"/>
                <a:ext cx="13680" cy="105120"/>
              </p14:xfrm>
            </p:contentPart>
          </mc:Choice>
          <mc:Fallback xmlns="">
            <p:pic>
              <p:nvPicPr>
                <p:cNvPr id="43" name="Ink 42">
                  <a:extLst>
                    <a:ext uri="{FF2B5EF4-FFF2-40B4-BE49-F238E27FC236}">
                      <a16:creationId xmlns:a16="http://schemas.microsoft.com/office/drawing/2014/main" id="{576A7BEC-2E81-2E50-2444-665A8B8A8AF3}"/>
                    </a:ext>
                  </a:extLst>
                </p:cNvPr>
                <p:cNvPicPr/>
                <p:nvPr/>
              </p:nvPicPr>
              <p:blipFill>
                <a:blip r:embed="rId31"/>
                <a:stretch>
                  <a:fillRect/>
                </a:stretch>
              </p:blipFill>
              <p:spPr>
                <a:xfrm>
                  <a:off x="6128917" y="1529022"/>
                  <a:ext cx="31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Ink 43">
                  <a:extLst>
                    <a:ext uri="{FF2B5EF4-FFF2-40B4-BE49-F238E27FC236}">
                      <a16:creationId xmlns:a16="http://schemas.microsoft.com/office/drawing/2014/main" id="{26A89CF4-3F4A-4755-30A8-64AA92ECD9B5}"/>
                    </a:ext>
                  </a:extLst>
                </p14:cNvPr>
                <p14:cNvContentPartPr/>
                <p14:nvPr/>
              </p14:nvContentPartPr>
              <p14:xfrm>
                <a:off x="6104797" y="2151462"/>
                <a:ext cx="7560" cy="113400"/>
              </p14:xfrm>
            </p:contentPart>
          </mc:Choice>
          <mc:Fallback xmlns="">
            <p:pic>
              <p:nvPicPr>
                <p:cNvPr id="44" name="Ink 43">
                  <a:extLst>
                    <a:ext uri="{FF2B5EF4-FFF2-40B4-BE49-F238E27FC236}">
                      <a16:creationId xmlns:a16="http://schemas.microsoft.com/office/drawing/2014/main" id="{26A89CF4-3F4A-4755-30A8-64AA92ECD9B5}"/>
                    </a:ext>
                  </a:extLst>
                </p:cNvPr>
                <p:cNvPicPr/>
                <p:nvPr/>
              </p:nvPicPr>
              <p:blipFill>
                <a:blip r:embed="rId33"/>
                <a:stretch>
                  <a:fillRect/>
                </a:stretch>
              </p:blipFill>
              <p:spPr>
                <a:xfrm>
                  <a:off x="6096157" y="2142462"/>
                  <a:ext cx="2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Ink 44">
                  <a:extLst>
                    <a:ext uri="{FF2B5EF4-FFF2-40B4-BE49-F238E27FC236}">
                      <a16:creationId xmlns:a16="http://schemas.microsoft.com/office/drawing/2014/main" id="{CE83C058-7259-5278-7B99-B9AC841144F6}"/>
                    </a:ext>
                  </a:extLst>
                </p14:cNvPr>
                <p14:cNvContentPartPr/>
                <p14:nvPr/>
              </p14:nvContentPartPr>
              <p14:xfrm>
                <a:off x="6117037" y="2376102"/>
                <a:ext cx="360" cy="136080"/>
              </p14:xfrm>
            </p:contentPart>
          </mc:Choice>
          <mc:Fallback xmlns="">
            <p:pic>
              <p:nvPicPr>
                <p:cNvPr id="45" name="Ink 44">
                  <a:extLst>
                    <a:ext uri="{FF2B5EF4-FFF2-40B4-BE49-F238E27FC236}">
                      <a16:creationId xmlns:a16="http://schemas.microsoft.com/office/drawing/2014/main" id="{CE83C058-7259-5278-7B99-B9AC841144F6}"/>
                    </a:ext>
                  </a:extLst>
                </p:cNvPr>
                <p:cNvPicPr/>
                <p:nvPr/>
              </p:nvPicPr>
              <p:blipFill>
                <a:blip r:embed="rId35"/>
                <a:stretch>
                  <a:fillRect/>
                </a:stretch>
              </p:blipFill>
              <p:spPr>
                <a:xfrm>
                  <a:off x="6108397" y="2367462"/>
                  <a:ext cx="18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E253BEFE-A3B5-C6DD-7373-F651A5633C72}"/>
                    </a:ext>
                  </a:extLst>
                </p14:cNvPr>
                <p14:cNvContentPartPr/>
                <p14:nvPr/>
              </p14:nvContentPartPr>
              <p14:xfrm>
                <a:off x="6092557" y="2669862"/>
                <a:ext cx="8280" cy="179640"/>
              </p14:xfrm>
            </p:contentPart>
          </mc:Choice>
          <mc:Fallback xmlns="">
            <p:pic>
              <p:nvPicPr>
                <p:cNvPr id="46" name="Ink 45">
                  <a:extLst>
                    <a:ext uri="{FF2B5EF4-FFF2-40B4-BE49-F238E27FC236}">
                      <a16:creationId xmlns:a16="http://schemas.microsoft.com/office/drawing/2014/main" id="{E253BEFE-A3B5-C6DD-7373-F651A5633C72}"/>
                    </a:ext>
                  </a:extLst>
                </p:cNvPr>
                <p:cNvPicPr/>
                <p:nvPr/>
              </p:nvPicPr>
              <p:blipFill>
                <a:blip r:embed="rId37"/>
                <a:stretch>
                  <a:fillRect/>
                </a:stretch>
              </p:blipFill>
              <p:spPr>
                <a:xfrm>
                  <a:off x="6083917" y="2660862"/>
                  <a:ext cx="25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7BB69E4B-C9DA-2155-B679-EF47D3C7B30A}"/>
                    </a:ext>
                  </a:extLst>
                </p14:cNvPr>
                <p14:cNvContentPartPr/>
                <p14:nvPr/>
              </p14:nvContentPartPr>
              <p14:xfrm>
                <a:off x="6522757" y="1887222"/>
                <a:ext cx="245880" cy="10800"/>
              </p14:xfrm>
            </p:contentPart>
          </mc:Choice>
          <mc:Fallback xmlns="">
            <p:pic>
              <p:nvPicPr>
                <p:cNvPr id="47" name="Ink 46">
                  <a:extLst>
                    <a:ext uri="{FF2B5EF4-FFF2-40B4-BE49-F238E27FC236}">
                      <a16:creationId xmlns:a16="http://schemas.microsoft.com/office/drawing/2014/main" id="{7BB69E4B-C9DA-2155-B679-EF47D3C7B30A}"/>
                    </a:ext>
                  </a:extLst>
                </p:cNvPr>
                <p:cNvPicPr/>
                <p:nvPr/>
              </p:nvPicPr>
              <p:blipFill>
                <a:blip r:embed="rId39"/>
                <a:stretch>
                  <a:fillRect/>
                </a:stretch>
              </p:blipFill>
              <p:spPr>
                <a:xfrm>
                  <a:off x="6514117" y="1878222"/>
                  <a:ext cx="263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66B8DC2D-99DB-0E8B-2454-372A078945F6}"/>
                    </a:ext>
                  </a:extLst>
                </p14:cNvPr>
                <p14:cNvContentPartPr/>
                <p14:nvPr/>
              </p14:nvContentPartPr>
              <p14:xfrm>
                <a:off x="6746317" y="1863462"/>
                <a:ext cx="79920" cy="102240"/>
              </p14:xfrm>
            </p:contentPart>
          </mc:Choice>
          <mc:Fallback xmlns="">
            <p:pic>
              <p:nvPicPr>
                <p:cNvPr id="48" name="Ink 47">
                  <a:extLst>
                    <a:ext uri="{FF2B5EF4-FFF2-40B4-BE49-F238E27FC236}">
                      <a16:creationId xmlns:a16="http://schemas.microsoft.com/office/drawing/2014/main" id="{66B8DC2D-99DB-0E8B-2454-372A078945F6}"/>
                    </a:ext>
                  </a:extLst>
                </p:cNvPr>
                <p:cNvPicPr/>
                <p:nvPr/>
              </p:nvPicPr>
              <p:blipFill>
                <a:blip r:embed="rId41"/>
                <a:stretch>
                  <a:fillRect/>
                </a:stretch>
              </p:blipFill>
              <p:spPr>
                <a:xfrm>
                  <a:off x="6737677" y="1854462"/>
                  <a:ext cx="97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2DCEBA38-A48E-AA01-A00D-3780B2AACA53}"/>
                    </a:ext>
                  </a:extLst>
                </p14:cNvPr>
                <p14:cNvContentPartPr/>
                <p14:nvPr/>
              </p14:nvContentPartPr>
              <p14:xfrm>
                <a:off x="6821197" y="1898742"/>
                <a:ext cx="316440" cy="13320"/>
              </p14:xfrm>
            </p:contentPart>
          </mc:Choice>
          <mc:Fallback xmlns="">
            <p:pic>
              <p:nvPicPr>
                <p:cNvPr id="49" name="Ink 48">
                  <a:extLst>
                    <a:ext uri="{FF2B5EF4-FFF2-40B4-BE49-F238E27FC236}">
                      <a16:creationId xmlns:a16="http://schemas.microsoft.com/office/drawing/2014/main" id="{2DCEBA38-A48E-AA01-A00D-3780B2AACA53}"/>
                    </a:ext>
                  </a:extLst>
                </p:cNvPr>
                <p:cNvPicPr/>
                <p:nvPr/>
              </p:nvPicPr>
              <p:blipFill>
                <a:blip r:embed="rId43"/>
                <a:stretch>
                  <a:fillRect/>
                </a:stretch>
              </p:blipFill>
              <p:spPr>
                <a:xfrm>
                  <a:off x="6812197" y="1890102"/>
                  <a:ext cx="334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EF23BA3F-E7DA-BD7D-1051-459592E20DDE}"/>
                    </a:ext>
                  </a:extLst>
                </p14:cNvPr>
                <p14:cNvContentPartPr/>
                <p14:nvPr/>
              </p14:nvContentPartPr>
              <p14:xfrm>
                <a:off x="3049837" y="1168302"/>
                <a:ext cx="1854720" cy="758880"/>
              </p14:xfrm>
            </p:contentPart>
          </mc:Choice>
          <mc:Fallback xmlns="">
            <p:pic>
              <p:nvPicPr>
                <p:cNvPr id="51" name="Ink 50">
                  <a:extLst>
                    <a:ext uri="{FF2B5EF4-FFF2-40B4-BE49-F238E27FC236}">
                      <a16:creationId xmlns:a16="http://schemas.microsoft.com/office/drawing/2014/main" id="{EF23BA3F-E7DA-BD7D-1051-459592E20DDE}"/>
                    </a:ext>
                  </a:extLst>
                </p:cNvPr>
                <p:cNvPicPr/>
                <p:nvPr/>
              </p:nvPicPr>
              <p:blipFill>
                <a:blip r:embed="rId45"/>
                <a:stretch>
                  <a:fillRect/>
                </a:stretch>
              </p:blipFill>
              <p:spPr>
                <a:xfrm>
                  <a:off x="3041197" y="1159662"/>
                  <a:ext cx="187236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55016A22-3A50-55C4-CED6-4BAF4BA0A4C9}"/>
                    </a:ext>
                  </a:extLst>
                </p14:cNvPr>
                <p14:cNvContentPartPr/>
                <p14:nvPr/>
              </p14:nvContentPartPr>
              <p14:xfrm>
                <a:off x="3095197" y="1095222"/>
                <a:ext cx="1879560" cy="911160"/>
              </p14:xfrm>
            </p:contentPart>
          </mc:Choice>
          <mc:Fallback xmlns="">
            <p:pic>
              <p:nvPicPr>
                <p:cNvPr id="52" name="Ink 51">
                  <a:extLst>
                    <a:ext uri="{FF2B5EF4-FFF2-40B4-BE49-F238E27FC236}">
                      <a16:creationId xmlns:a16="http://schemas.microsoft.com/office/drawing/2014/main" id="{55016A22-3A50-55C4-CED6-4BAF4BA0A4C9}"/>
                    </a:ext>
                  </a:extLst>
                </p:cNvPr>
                <p:cNvPicPr/>
                <p:nvPr/>
              </p:nvPicPr>
              <p:blipFill>
                <a:blip r:embed="rId47"/>
                <a:stretch>
                  <a:fillRect/>
                </a:stretch>
              </p:blipFill>
              <p:spPr>
                <a:xfrm>
                  <a:off x="3086197" y="1086222"/>
                  <a:ext cx="1897200" cy="92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E20E3B4E-DD79-40FC-B733-9DA889E56FE1}"/>
                    </a:ext>
                  </a:extLst>
                </p14:cNvPr>
                <p14:cNvContentPartPr/>
                <p14:nvPr/>
              </p14:nvContentPartPr>
              <p14:xfrm>
                <a:off x="3051997" y="1114662"/>
                <a:ext cx="43200" cy="117720"/>
              </p14:xfrm>
            </p:contentPart>
          </mc:Choice>
          <mc:Fallback xmlns="">
            <p:pic>
              <p:nvPicPr>
                <p:cNvPr id="62" name="Ink 61">
                  <a:extLst>
                    <a:ext uri="{FF2B5EF4-FFF2-40B4-BE49-F238E27FC236}">
                      <a16:creationId xmlns:a16="http://schemas.microsoft.com/office/drawing/2014/main" id="{E20E3B4E-DD79-40FC-B733-9DA889E56FE1}"/>
                    </a:ext>
                  </a:extLst>
                </p:cNvPr>
                <p:cNvPicPr/>
                <p:nvPr/>
              </p:nvPicPr>
              <p:blipFill>
                <a:blip r:embed="rId49"/>
                <a:stretch>
                  <a:fillRect/>
                </a:stretch>
              </p:blipFill>
              <p:spPr>
                <a:xfrm>
                  <a:off x="3043357" y="1105662"/>
                  <a:ext cx="60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CE0D3E6F-6C9F-9B50-178F-3BBF52AF76E4}"/>
                    </a:ext>
                  </a:extLst>
                </p14:cNvPr>
                <p14:cNvContentPartPr/>
                <p14:nvPr/>
              </p14:nvContentPartPr>
              <p14:xfrm>
                <a:off x="3174757" y="976782"/>
                <a:ext cx="18000" cy="129600"/>
              </p14:xfrm>
            </p:contentPart>
          </mc:Choice>
          <mc:Fallback xmlns="">
            <p:pic>
              <p:nvPicPr>
                <p:cNvPr id="63" name="Ink 62">
                  <a:extLst>
                    <a:ext uri="{FF2B5EF4-FFF2-40B4-BE49-F238E27FC236}">
                      <a16:creationId xmlns:a16="http://schemas.microsoft.com/office/drawing/2014/main" id="{CE0D3E6F-6C9F-9B50-178F-3BBF52AF76E4}"/>
                    </a:ext>
                  </a:extLst>
                </p:cNvPr>
                <p:cNvPicPr/>
                <p:nvPr/>
              </p:nvPicPr>
              <p:blipFill>
                <a:blip r:embed="rId51"/>
                <a:stretch>
                  <a:fillRect/>
                </a:stretch>
              </p:blipFill>
              <p:spPr>
                <a:xfrm>
                  <a:off x="3165757" y="967782"/>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3">
                  <a:extLst>
                    <a:ext uri="{FF2B5EF4-FFF2-40B4-BE49-F238E27FC236}">
                      <a16:creationId xmlns:a16="http://schemas.microsoft.com/office/drawing/2014/main" id="{75A5A1C0-6748-BC63-5042-7C0A1E129506}"/>
                    </a:ext>
                  </a:extLst>
                </p14:cNvPr>
                <p14:cNvContentPartPr/>
                <p14:nvPr/>
              </p14:nvContentPartPr>
              <p14:xfrm>
                <a:off x="3139117" y="1077582"/>
                <a:ext cx="95400" cy="18000"/>
              </p14:xfrm>
            </p:contentPart>
          </mc:Choice>
          <mc:Fallback xmlns="">
            <p:pic>
              <p:nvPicPr>
                <p:cNvPr id="64" name="Ink 63">
                  <a:extLst>
                    <a:ext uri="{FF2B5EF4-FFF2-40B4-BE49-F238E27FC236}">
                      <a16:creationId xmlns:a16="http://schemas.microsoft.com/office/drawing/2014/main" id="{75A5A1C0-6748-BC63-5042-7C0A1E129506}"/>
                    </a:ext>
                  </a:extLst>
                </p:cNvPr>
                <p:cNvPicPr/>
                <p:nvPr/>
              </p:nvPicPr>
              <p:blipFill>
                <a:blip r:embed="rId53"/>
                <a:stretch>
                  <a:fillRect/>
                </a:stretch>
              </p:blipFill>
              <p:spPr>
                <a:xfrm>
                  <a:off x="3130117" y="1068582"/>
                  <a:ext cx="113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id="{494E996A-CD28-F9E6-FD25-1082FBEF3FF2}"/>
                    </a:ext>
                  </a:extLst>
                </p14:cNvPr>
                <p14:cNvContentPartPr/>
                <p14:nvPr/>
              </p14:nvContentPartPr>
              <p14:xfrm>
                <a:off x="3161437" y="957342"/>
                <a:ext cx="97560" cy="35640"/>
              </p14:xfrm>
            </p:contentPart>
          </mc:Choice>
          <mc:Fallback xmlns="">
            <p:pic>
              <p:nvPicPr>
                <p:cNvPr id="65" name="Ink 64">
                  <a:extLst>
                    <a:ext uri="{FF2B5EF4-FFF2-40B4-BE49-F238E27FC236}">
                      <a16:creationId xmlns:a16="http://schemas.microsoft.com/office/drawing/2014/main" id="{494E996A-CD28-F9E6-FD25-1082FBEF3FF2}"/>
                    </a:ext>
                  </a:extLst>
                </p:cNvPr>
                <p:cNvPicPr/>
                <p:nvPr/>
              </p:nvPicPr>
              <p:blipFill>
                <a:blip r:embed="rId55"/>
                <a:stretch>
                  <a:fillRect/>
                </a:stretch>
              </p:blipFill>
              <p:spPr>
                <a:xfrm>
                  <a:off x="3152437" y="948342"/>
                  <a:ext cx="115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5">
                  <a:extLst>
                    <a:ext uri="{FF2B5EF4-FFF2-40B4-BE49-F238E27FC236}">
                      <a16:creationId xmlns:a16="http://schemas.microsoft.com/office/drawing/2014/main" id="{21F278BD-01E6-14D7-3354-0465419FD4A0}"/>
                    </a:ext>
                  </a:extLst>
                </p14:cNvPr>
                <p14:cNvContentPartPr/>
                <p14:nvPr/>
              </p14:nvContentPartPr>
              <p14:xfrm>
                <a:off x="3278437" y="1021782"/>
                <a:ext cx="81720" cy="72000"/>
              </p14:xfrm>
            </p:contentPart>
          </mc:Choice>
          <mc:Fallback xmlns="">
            <p:pic>
              <p:nvPicPr>
                <p:cNvPr id="66" name="Ink 65">
                  <a:extLst>
                    <a:ext uri="{FF2B5EF4-FFF2-40B4-BE49-F238E27FC236}">
                      <a16:creationId xmlns:a16="http://schemas.microsoft.com/office/drawing/2014/main" id="{21F278BD-01E6-14D7-3354-0465419FD4A0}"/>
                    </a:ext>
                  </a:extLst>
                </p:cNvPr>
                <p:cNvPicPr/>
                <p:nvPr/>
              </p:nvPicPr>
              <p:blipFill>
                <a:blip r:embed="rId57"/>
                <a:stretch>
                  <a:fillRect/>
                </a:stretch>
              </p:blipFill>
              <p:spPr>
                <a:xfrm>
                  <a:off x="3269797" y="1012782"/>
                  <a:ext cx="99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Ink 66">
                  <a:extLst>
                    <a:ext uri="{FF2B5EF4-FFF2-40B4-BE49-F238E27FC236}">
                      <a16:creationId xmlns:a16="http://schemas.microsoft.com/office/drawing/2014/main" id="{54692A42-E983-9B92-5A9F-39C910925E97}"/>
                    </a:ext>
                  </a:extLst>
                </p14:cNvPr>
                <p14:cNvContentPartPr/>
                <p14:nvPr/>
              </p14:nvContentPartPr>
              <p14:xfrm>
                <a:off x="3408037" y="964182"/>
                <a:ext cx="10800" cy="135000"/>
              </p14:xfrm>
            </p:contentPart>
          </mc:Choice>
          <mc:Fallback xmlns="">
            <p:pic>
              <p:nvPicPr>
                <p:cNvPr id="67" name="Ink 66">
                  <a:extLst>
                    <a:ext uri="{FF2B5EF4-FFF2-40B4-BE49-F238E27FC236}">
                      <a16:creationId xmlns:a16="http://schemas.microsoft.com/office/drawing/2014/main" id="{54692A42-E983-9B92-5A9F-39C910925E97}"/>
                    </a:ext>
                  </a:extLst>
                </p:cNvPr>
                <p:cNvPicPr/>
                <p:nvPr/>
              </p:nvPicPr>
              <p:blipFill>
                <a:blip r:embed="rId59"/>
                <a:stretch>
                  <a:fillRect/>
                </a:stretch>
              </p:blipFill>
              <p:spPr>
                <a:xfrm>
                  <a:off x="3399037" y="955542"/>
                  <a:ext cx="28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Ink 67">
                  <a:extLst>
                    <a:ext uri="{FF2B5EF4-FFF2-40B4-BE49-F238E27FC236}">
                      <a16:creationId xmlns:a16="http://schemas.microsoft.com/office/drawing/2014/main" id="{3956F047-E6C3-859A-F1B0-1D4046CDE227}"/>
                    </a:ext>
                  </a:extLst>
                </p14:cNvPr>
                <p14:cNvContentPartPr/>
                <p14:nvPr/>
              </p14:nvContentPartPr>
              <p14:xfrm>
                <a:off x="3405877" y="1027182"/>
                <a:ext cx="39600" cy="9720"/>
              </p14:xfrm>
            </p:contentPart>
          </mc:Choice>
          <mc:Fallback xmlns="">
            <p:pic>
              <p:nvPicPr>
                <p:cNvPr id="68" name="Ink 67">
                  <a:extLst>
                    <a:ext uri="{FF2B5EF4-FFF2-40B4-BE49-F238E27FC236}">
                      <a16:creationId xmlns:a16="http://schemas.microsoft.com/office/drawing/2014/main" id="{3956F047-E6C3-859A-F1B0-1D4046CDE227}"/>
                    </a:ext>
                  </a:extLst>
                </p:cNvPr>
                <p:cNvPicPr/>
                <p:nvPr/>
              </p:nvPicPr>
              <p:blipFill>
                <a:blip r:embed="rId61"/>
                <a:stretch>
                  <a:fillRect/>
                </a:stretch>
              </p:blipFill>
              <p:spPr>
                <a:xfrm>
                  <a:off x="3396877" y="1018182"/>
                  <a:ext cx="57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C19B63B9-FDB8-AA4F-767B-AF3269FCE329}"/>
                    </a:ext>
                  </a:extLst>
                </p14:cNvPr>
                <p14:cNvContentPartPr/>
                <p14:nvPr/>
              </p14:nvContentPartPr>
              <p14:xfrm>
                <a:off x="3563557" y="1055982"/>
                <a:ext cx="6120" cy="360"/>
              </p14:xfrm>
            </p:contentPart>
          </mc:Choice>
          <mc:Fallback xmlns="">
            <p:pic>
              <p:nvPicPr>
                <p:cNvPr id="69" name="Ink 68">
                  <a:extLst>
                    <a:ext uri="{FF2B5EF4-FFF2-40B4-BE49-F238E27FC236}">
                      <a16:creationId xmlns:a16="http://schemas.microsoft.com/office/drawing/2014/main" id="{C19B63B9-FDB8-AA4F-767B-AF3269FCE329}"/>
                    </a:ext>
                  </a:extLst>
                </p:cNvPr>
                <p:cNvPicPr/>
                <p:nvPr/>
              </p:nvPicPr>
              <p:blipFill>
                <a:blip r:embed="rId63"/>
                <a:stretch>
                  <a:fillRect/>
                </a:stretch>
              </p:blipFill>
              <p:spPr>
                <a:xfrm>
                  <a:off x="3554917" y="1047342"/>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B32BE5B6-78B2-776C-7CA1-871085B2DD43}"/>
                    </a:ext>
                  </a:extLst>
                </p14:cNvPr>
                <p14:cNvContentPartPr/>
                <p14:nvPr/>
              </p14:nvContentPartPr>
              <p14:xfrm>
                <a:off x="3585877" y="919182"/>
                <a:ext cx="99000" cy="166320"/>
              </p14:xfrm>
            </p:contentPart>
          </mc:Choice>
          <mc:Fallback xmlns="">
            <p:pic>
              <p:nvPicPr>
                <p:cNvPr id="70" name="Ink 69">
                  <a:extLst>
                    <a:ext uri="{FF2B5EF4-FFF2-40B4-BE49-F238E27FC236}">
                      <a16:creationId xmlns:a16="http://schemas.microsoft.com/office/drawing/2014/main" id="{B32BE5B6-78B2-776C-7CA1-871085B2DD43}"/>
                    </a:ext>
                  </a:extLst>
                </p:cNvPr>
                <p:cNvPicPr/>
                <p:nvPr/>
              </p:nvPicPr>
              <p:blipFill>
                <a:blip r:embed="rId65"/>
                <a:stretch>
                  <a:fillRect/>
                </a:stretch>
              </p:blipFill>
              <p:spPr>
                <a:xfrm>
                  <a:off x="3577237" y="910182"/>
                  <a:ext cx="116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1FB99C0D-FF2D-3A41-76FF-DEE39CE66FF0}"/>
                    </a:ext>
                  </a:extLst>
                </p14:cNvPr>
                <p14:cNvContentPartPr/>
                <p14:nvPr/>
              </p14:nvContentPartPr>
              <p14:xfrm>
                <a:off x="3711877" y="1007022"/>
                <a:ext cx="68040" cy="88920"/>
              </p14:xfrm>
            </p:contentPart>
          </mc:Choice>
          <mc:Fallback xmlns="">
            <p:pic>
              <p:nvPicPr>
                <p:cNvPr id="71" name="Ink 70">
                  <a:extLst>
                    <a:ext uri="{FF2B5EF4-FFF2-40B4-BE49-F238E27FC236}">
                      <a16:creationId xmlns:a16="http://schemas.microsoft.com/office/drawing/2014/main" id="{1FB99C0D-FF2D-3A41-76FF-DEE39CE66FF0}"/>
                    </a:ext>
                  </a:extLst>
                </p:cNvPr>
                <p:cNvPicPr/>
                <p:nvPr/>
              </p:nvPicPr>
              <p:blipFill>
                <a:blip r:embed="rId67"/>
                <a:stretch>
                  <a:fillRect/>
                </a:stretch>
              </p:blipFill>
              <p:spPr>
                <a:xfrm>
                  <a:off x="3702877" y="998022"/>
                  <a:ext cx="85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Ink 71">
                  <a:extLst>
                    <a:ext uri="{FF2B5EF4-FFF2-40B4-BE49-F238E27FC236}">
                      <a16:creationId xmlns:a16="http://schemas.microsoft.com/office/drawing/2014/main" id="{D6E681D7-50FE-70E9-5E6C-30AF445E5515}"/>
                    </a:ext>
                  </a:extLst>
                </p14:cNvPr>
                <p14:cNvContentPartPr/>
                <p14:nvPr/>
              </p14:nvContentPartPr>
              <p14:xfrm>
                <a:off x="3828517" y="1015662"/>
                <a:ext cx="5400" cy="69840"/>
              </p14:xfrm>
            </p:contentPart>
          </mc:Choice>
          <mc:Fallback xmlns="">
            <p:pic>
              <p:nvPicPr>
                <p:cNvPr id="72" name="Ink 71">
                  <a:extLst>
                    <a:ext uri="{FF2B5EF4-FFF2-40B4-BE49-F238E27FC236}">
                      <a16:creationId xmlns:a16="http://schemas.microsoft.com/office/drawing/2014/main" id="{D6E681D7-50FE-70E9-5E6C-30AF445E5515}"/>
                    </a:ext>
                  </a:extLst>
                </p:cNvPr>
                <p:cNvPicPr/>
                <p:nvPr/>
              </p:nvPicPr>
              <p:blipFill>
                <a:blip r:embed="rId69"/>
                <a:stretch>
                  <a:fillRect/>
                </a:stretch>
              </p:blipFill>
              <p:spPr>
                <a:xfrm>
                  <a:off x="3819517" y="1007022"/>
                  <a:ext cx="23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Ink 72">
                  <a:extLst>
                    <a:ext uri="{FF2B5EF4-FFF2-40B4-BE49-F238E27FC236}">
                      <a16:creationId xmlns:a16="http://schemas.microsoft.com/office/drawing/2014/main" id="{0A79831D-9356-2DA9-F903-B5FA3C30F22B}"/>
                    </a:ext>
                  </a:extLst>
                </p14:cNvPr>
                <p14:cNvContentPartPr/>
                <p14:nvPr/>
              </p14:nvContentPartPr>
              <p14:xfrm>
                <a:off x="3829597" y="954822"/>
                <a:ext cx="9000" cy="18720"/>
              </p14:xfrm>
            </p:contentPart>
          </mc:Choice>
          <mc:Fallback xmlns="">
            <p:pic>
              <p:nvPicPr>
                <p:cNvPr id="73" name="Ink 72">
                  <a:extLst>
                    <a:ext uri="{FF2B5EF4-FFF2-40B4-BE49-F238E27FC236}">
                      <a16:creationId xmlns:a16="http://schemas.microsoft.com/office/drawing/2014/main" id="{0A79831D-9356-2DA9-F903-B5FA3C30F22B}"/>
                    </a:ext>
                  </a:extLst>
                </p:cNvPr>
                <p:cNvPicPr/>
                <p:nvPr/>
              </p:nvPicPr>
              <p:blipFill>
                <a:blip r:embed="rId71"/>
                <a:stretch>
                  <a:fillRect/>
                </a:stretch>
              </p:blipFill>
              <p:spPr>
                <a:xfrm>
                  <a:off x="3820597" y="945822"/>
                  <a:ext cx="26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4" name="Ink 73">
                  <a:extLst>
                    <a:ext uri="{FF2B5EF4-FFF2-40B4-BE49-F238E27FC236}">
                      <a16:creationId xmlns:a16="http://schemas.microsoft.com/office/drawing/2014/main" id="{D7D03524-C03B-1F30-529B-B92708C42D29}"/>
                    </a:ext>
                  </a:extLst>
                </p14:cNvPr>
                <p14:cNvContentPartPr/>
                <p14:nvPr/>
              </p14:nvContentPartPr>
              <p14:xfrm>
                <a:off x="3887557" y="976782"/>
                <a:ext cx="15120" cy="115560"/>
              </p14:xfrm>
            </p:contentPart>
          </mc:Choice>
          <mc:Fallback xmlns="">
            <p:pic>
              <p:nvPicPr>
                <p:cNvPr id="74" name="Ink 73">
                  <a:extLst>
                    <a:ext uri="{FF2B5EF4-FFF2-40B4-BE49-F238E27FC236}">
                      <a16:creationId xmlns:a16="http://schemas.microsoft.com/office/drawing/2014/main" id="{D7D03524-C03B-1F30-529B-B92708C42D29}"/>
                    </a:ext>
                  </a:extLst>
                </p:cNvPr>
                <p:cNvPicPr/>
                <p:nvPr/>
              </p:nvPicPr>
              <p:blipFill>
                <a:blip r:embed="rId73"/>
                <a:stretch>
                  <a:fillRect/>
                </a:stretch>
              </p:blipFill>
              <p:spPr>
                <a:xfrm>
                  <a:off x="3878557" y="967782"/>
                  <a:ext cx="32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C475867E-F8E0-7DBC-D874-8C8BF2912FC7}"/>
                    </a:ext>
                  </a:extLst>
                </p14:cNvPr>
                <p14:cNvContentPartPr/>
                <p14:nvPr/>
              </p14:nvContentPartPr>
              <p14:xfrm>
                <a:off x="3858037" y="992622"/>
                <a:ext cx="168120" cy="132120"/>
              </p14:xfrm>
            </p:contentPart>
          </mc:Choice>
          <mc:Fallback xmlns="">
            <p:pic>
              <p:nvPicPr>
                <p:cNvPr id="75" name="Ink 74">
                  <a:extLst>
                    <a:ext uri="{FF2B5EF4-FFF2-40B4-BE49-F238E27FC236}">
                      <a16:creationId xmlns:a16="http://schemas.microsoft.com/office/drawing/2014/main" id="{C475867E-F8E0-7DBC-D874-8C8BF2912FC7}"/>
                    </a:ext>
                  </a:extLst>
                </p:cNvPr>
                <p:cNvPicPr/>
                <p:nvPr/>
              </p:nvPicPr>
              <p:blipFill>
                <a:blip r:embed="rId75"/>
                <a:stretch>
                  <a:fillRect/>
                </a:stretch>
              </p:blipFill>
              <p:spPr>
                <a:xfrm>
                  <a:off x="3849037" y="983622"/>
                  <a:ext cx="185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24B30CF5-ED96-ACC7-FAF6-2D47EE10F29B}"/>
                    </a:ext>
                  </a:extLst>
                </p14:cNvPr>
                <p14:cNvContentPartPr/>
                <p14:nvPr/>
              </p14:nvContentPartPr>
              <p14:xfrm>
                <a:off x="3598837" y="1340742"/>
                <a:ext cx="5400" cy="109440"/>
              </p14:xfrm>
            </p:contentPart>
          </mc:Choice>
          <mc:Fallback xmlns="">
            <p:pic>
              <p:nvPicPr>
                <p:cNvPr id="76" name="Ink 75">
                  <a:extLst>
                    <a:ext uri="{FF2B5EF4-FFF2-40B4-BE49-F238E27FC236}">
                      <a16:creationId xmlns:a16="http://schemas.microsoft.com/office/drawing/2014/main" id="{24B30CF5-ED96-ACC7-FAF6-2D47EE10F29B}"/>
                    </a:ext>
                  </a:extLst>
                </p:cNvPr>
                <p:cNvPicPr/>
                <p:nvPr/>
              </p:nvPicPr>
              <p:blipFill>
                <a:blip r:embed="rId77"/>
                <a:stretch>
                  <a:fillRect/>
                </a:stretch>
              </p:blipFill>
              <p:spPr>
                <a:xfrm>
                  <a:off x="3589837" y="1332102"/>
                  <a:ext cx="2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A813B5D2-4F9C-32FB-ECFB-E72F7AD61776}"/>
                    </a:ext>
                  </a:extLst>
                </p14:cNvPr>
                <p14:cNvContentPartPr/>
                <p14:nvPr/>
              </p14:nvContentPartPr>
              <p14:xfrm>
                <a:off x="3614677" y="1253982"/>
                <a:ext cx="4320" cy="7920"/>
              </p14:xfrm>
            </p:contentPart>
          </mc:Choice>
          <mc:Fallback xmlns="">
            <p:pic>
              <p:nvPicPr>
                <p:cNvPr id="77" name="Ink 76">
                  <a:extLst>
                    <a:ext uri="{FF2B5EF4-FFF2-40B4-BE49-F238E27FC236}">
                      <a16:creationId xmlns:a16="http://schemas.microsoft.com/office/drawing/2014/main" id="{A813B5D2-4F9C-32FB-ECFB-E72F7AD61776}"/>
                    </a:ext>
                  </a:extLst>
                </p:cNvPr>
                <p:cNvPicPr/>
                <p:nvPr/>
              </p:nvPicPr>
              <p:blipFill>
                <a:blip r:embed="rId79"/>
                <a:stretch>
                  <a:fillRect/>
                </a:stretch>
              </p:blipFill>
              <p:spPr>
                <a:xfrm>
                  <a:off x="3605677" y="1244982"/>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Ink 77">
                  <a:extLst>
                    <a:ext uri="{FF2B5EF4-FFF2-40B4-BE49-F238E27FC236}">
                      <a16:creationId xmlns:a16="http://schemas.microsoft.com/office/drawing/2014/main" id="{6DEC338B-4689-4454-82FB-CABB586566AA}"/>
                    </a:ext>
                  </a:extLst>
                </p14:cNvPr>
                <p14:cNvContentPartPr/>
                <p14:nvPr/>
              </p14:nvContentPartPr>
              <p14:xfrm>
                <a:off x="3675517" y="1255422"/>
                <a:ext cx="135000" cy="186480"/>
              </p14:xfrm>
            </p:contentPart>
          </mc:Choice>
          <mc:Fallback xmlns="">
            <p:pic>
              <p:nvPicPr>
                <p:cNvPr id="78" name="Ink 77">
                  <a:extLst>
                    <a:ext uri="{FF2B5EF4-FFF2-40B4-BE49-F238E27FC236}">
                      <a16:creationId xmlns:a16="http://schemas.microsoft.com/office/drawing/2014/main" id="{6DEC338B-4689-4454-82FB-CABB586566AA}"/>
                    </a:ext>
                  </a:extLst>
                </p:cNvPr>
                <p:cNvPicPr/>
                <p:nvPr/>
              </p:nvPicPr>
              <p:blipFill>
                <a:blip r:embed="rId81"/>
                <a:stretch>
                  <a:fillRect/>
                </a:stretch>
              </p:blipFill>
              <p:spPr>
                <a:xfrm>
                  <a:off x="3666877" y="1246422"/>
                  <a:ext cx="152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Ink 78">
                  <a:extLst>
                    <a:ext uri="{FF2B5EF4-FFF2-40B4-BE49-F238E27FC236}">
                      <a16:creationId xmlns:a16="http://schemas.microsoft.com/office/drawing/2014/main" id="{95B10F6A-DB33-6393-6394-9594C493A946}"/>
                    </a:ext>
                  </a:extLst>
                </p14:cNvPr>
                <p14:cNvContentPartPr/>
                <p14:nvPr/>
              </p14:nvContentPartPr>
              <p14:xfrm>
                <a:off x="3680557" y="1349382"/>
                <a:ext cx="81000" cy="20160"/>
              </p14:xfrm>
            </p:contentPart>
          </mc:Choice>
          <mc:Fallback xmlns="">
            <p:pic>
              <p:nvPicPr>
                <p:cNvPr id="79" name="Ink 78">
                  <a:extLst>
                    <a:ext uri="{FF2B5EF4-FFF2-40B4-BE49-F238E27FC236}">
                      <a16:creationId xmlns:a16="http://schemas.microsoft.com/office/drawing/2014/main" id="{95B10F6A-DB33-6393-6394-9594C493A946}"/>
                    </a:ext>
                  </a:extLst>
                </p:cNvPr>
                <p:cNvPicPr/>
                <p:nvPr/>
              </p:nvPicPr>
              <p:blipFill>
                <a:blip r:embed="rId83"/>
                <a:stretch>
                  <a:fillRect/>
                </a:stretch>
              </p:blipFill>
              <p:spPr>
                <a:xfrm>
                  <a:off x="3671917" y="1340742"/>
                  <a:ext cx="98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Ink 79">
                  <a:extLst>
                    <a:ext uri="{FF2B5EF4-FFF2-40B4-BE49-F238E27FC236}">
                      <a16:creationId xmlns:a16="http://schemas.microsoft.com/office/drawing/2014/main" id="{66BF144F-5946-A0FF-4743-EBE377EB9129}"/>
                    </a:ext>
                  </a:extLst>
                </p14:cNvPr>
                <p14:cNvContentPartPr/>
                <p14:nvPr/>
              </p14:nvContentPartPr>
              <p14:xfrm>
                <a:off x="3852997" y="1280982"/>
                <a:ext cx="360" cy="146880"/>
              </p14:xfrm>
            </p:contentPart>
          </mc:Choice>
          <mc:Fallback xmlns="">
            <p:pic>
              <p:nvPicPr>
                <p:cNvPr id="80" name="Ink 79">
                  <a:extLst>
                    <a:ext uri="{FF2B5EF4-FFF2-40B4-BE49-F238E27FC236}">
                      <a16:creationId xmlns:a16="http://schemas.microsoft.com/office/drawing/2014/main" id="{66BF144F-5946-A0FF-4743-EBE377EB9129}"/>
                    </a:ext>
                  </a:extLst>
                </p:cNvPr>
                <p:cNvPicPr/>
                <p:nvPr/>
              </p:nvPicPr>
              <p:blipFill>
                <a:blip r:embed="rId85"/>
                <a:stretch>
                  <a:fillRect/>
                </a:stretch>
              </p:blipFill>
              <p:spPr>
                <a:xfrm>
                  <a:off x="3843997" y="1271982"/>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Ink 80">
                  <a:extLst>
                    <a:ext uri="{FF2B5EF4-FFF2-40B4-BE49-F238E27FC236}">
                      <a16:creationId xmlns:a16="http://schemas.microsoft.com/office/drawing/2014/main" id="{B572381B-5BC0-DD58-C578-A97C7E024A39}"/>
                    </a:ext>
                  </a:extLst>
                </p14:cNvPr>
                <p14:cNvContentPartPr/>
                <p14:nvPr/>
              </p14:nvContentPartPr>
              <p14:xfrm>
                <a:off x="3893317" y="1339302"/>
                <a:ext cx="83880" cy="102600"/>
              </p14:xfrm>
            </p:contentPart>
          </mc:Choice>
          <mc:Fallback xmlns="">
            <p:pic>
              <p:nvPicPr>
                <p:cNvPr id="81" name="Ink 80">
                  <a:extLst>
                    <a:ext uri="{FF2B5EF4-FFF2-40B4-BE49-F238E27FC236}">
                      <a16:creationId xmlns:a16="http://schemas.microsoft.com/office/drawing/2014/main" id="{B572381B-5BC0-DD58-C578-A97C7E024A39}"/>
                    </a:ext>
                  </a:extLst>
                </p:cNvPr>
                <p:cNvPicPr/>
                <p:nvPr/>
              </p:nvPicPr>
              <p:blipFill>
                <a:blip r:embed="rId87"/>
                <a:stretch>
                  <a:fillRect/>
                </a:stretch>
              </p:blipFill>
              <p:spPr>
                <a:xfrm>
                  <a:off x="3884317" y="1330302"/>
                  <a:ext cx="101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938C7E01-9E52-9647-82D9-6E01A1492C33}"/>
                    </a:ext>
                  </a:extLst>
                </p14:cNvPr>
                <p14:cNvContentPartPr/>
                <p14:nvPr/>
              </p14:nvContentPartPr>
              <p14:xfrm>
                <a:off x="4022917" y="1323102"/>
                <a:ext cx="149040" cy="121320"/>
              </p14:xfrm>
            </p:contentPart>
          </mc:Choice>
          <mc:Fallback xmlns="">
            <p:pic>
              <p:nvPicPr>
                <p:cNvPr id="82" name="Ink 81">
                  <a:extLst>
                    <a:ext uri="{FF2B5EF4-FFF2-40B4-BE49-F238E27FC236}">
                      <a16:creationId xmlns:a16="http://schemas.microsoft.com/office/drawing/2014/main" id="{938C7E01-9E52-9647-82D9-6E01A1492C33}"/>
                    </a:ext>
                  </a:extLst>
                </p:cNvPr>
                <p:cNvPicPr/>
                <p:nvPr/>
              </p:nvPicPr>
              <p:blipFill>
                <a:blip r:embed="rId89"/>
                <a:stretch>
                  <a:fillRect/>
                </a:stretch>
              </p:blipFill>
              <p:spPr>
                <a:xfrm>
                  <a:off x="4013917" y="1314102"/>
                  <a:ext cx="16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Ink 82">
                  <a:extLst>
                    <a:ext uri="{FF2B5EF4-FFF2-40B4-BE49-F238E27FC236}">
                      <a16:creationId xmlns:a16="http://schemas.microsoft.com/office/drawing/2014/main" id="{119C720E-5AAF-A7EE-142C-D417D7468E68}"/>
                    </a:ext>
                  </a:extLst>
                </p14:cNvPr>
                <p14:cNvContentPartPr/>
                <p14:nvPr/>
              </p14:nvContentPartPr>
              <p14:xfrm>
                <a:off x="4183837" y="1314822"/>
                <a:ext cx="120240" cy="126360"/>
              </p14:xfrm>
            </p:contentPart>
          </mc:Choice>
          <mc:Fallback xmlns="">
            <p:pic>
              <p:nvPicPr>
                <p:cNvPr id="83" name="Ink 82">
                  <a:extLst>
                    <a:ext uri="{FF2B5EF4-FFF2-40B4-BE49-F238E27FC236}">
                      <a16:creationId xmlns:a16="http://schemas.microsoft.com/office/drawing/2014/main" id="{119C720E-5AAF-A7EE-142C-D417D7468E68}"/>
                    </a:ext>
                  </a:extLst>
                </p:cNvPr>
                <p:cNvPicPr/>
                <p:nvPr/>
              </p:nvPicPr>
              <p:blipFill>
                <a:blip r:embed="rId91"/>
                <a:stretch>
                  <a:fillRect/>
                </a:stretch>
              </p:blipFill>
              <p:spPr>
                <a:xfrm>
                  <a:off x="4175197" y="1305822"/>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id="{96C9D074-6CB8-C766-E994-DF92255D615C}"/>
                    </a:ext>
                  </a:extLst>
                </p14:cNvPr>
                <p14:cNvContentPartPr/>
                <p14:nvPr/>
              </p14:nvContentPartPr>
              <p14:xfrm>
                <a:off x="3437557" y="1207542"/>
                <a:ext cx="1060200" cy="381600"/>
              </p14:xfrm>
            </p:contentPart>
          </mc:Choice>
          <mc:Fallback xmlns="">
            <p:pic>
              <p:nvPicPr>
                <p:cNvPr id="85" name="Ink 84">
                  <a:extLst>
                    <a:ext uri="{FF2B5EF4-FFF2-40B4-BE49-F238E27FC236}">
                      <a16:creationId xmlns:a16="http://schemas.microsoft.com/office/drawing/2014/main" id="{96C9D074-6CB8-C766-E994-DF92255D615C}"/>
                    </a:ext>
                  </a:extLst>
                </p:cNvPr>
                <p:cNvPicPr/>
                <p:nvPr/>
              </p:nvPicPr>
              <p:blipFill>
                <a:blip r:embed="rId93"/>
                <a:stretch>
                  <a:fillRect/>
                </a:stretch>
              </p:blipFill>
              <p:spPr>
                <a:xfrm>
                  <a:off x="3428557" y="1198902"/>
                  <a:ext cx="10778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id="{CD2CA9EE-1DD9-6950-E15A-486F95DE28CD}"/>
                    </a:ext>
                  </a:extLst>
                </p14:cNvPr>
                <p14:cNvContentPartPr/>
                <p14:nvPr/>
              </p14:nvContentPartPr>
              <p14:xfrm>
                <a:off x="3520717" y="1169022"/>
                <a:ext cx="1015200" cy="450720"/>
              </p14:xfrm>
            </p:contentPart>
          </mc:Choice>
          <mc:Fallback xmlns="">
            <p:pic>
              <p:nvPicPr>
                <p:cNvPr id="86" name="Ink 85">
                  <a:extLst>
                    <a:ext uri="{FF2B5EF4-FFF2-40B4-BE49-F238E27FC236}">
                      <a16:creationId xmlns:a16="http://schemas.microsoft.com/office/drawing/2014/main" id="{CD2CA9EE-1DD9-6950-E15A-486F95DE28CD}"/>
                    </a:ext>
                  </a:extLst>
                </p:cNvPr>
                <p:cNvPicPr/>
                <p:nvPr/>
              </p:nvPicPr>
              <p:blipFill>
                <a:blip r:embed="rId95"/>
                <a:stretch>
                  <a:fillRect/>
                </a:stretch>
              </p:blipFill>
              <p:spPr>
                <a:xfrm>
                  <a:off x="3511717" y="1160022"/>
                  <a:ext cx="10328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8E8FBBAC-9F50-D330-8DA1-D96743EE61B1}"/>
                    </a:ext>
                  </a:extLst>
                </p14:cNvPr>
                <p14:cNvContentPartPr/>
                <p14:nvPr/>
              </p14:nvContentPartPr>
              <p14:xfrm>
                <a:off x="3959557" y="1559622"/>
                <a:ext cx="30600" cy="648000"/>
              </p14:xfrm>
            </p:contentPart>
          </mc:Choice>
          <mc:Fallback xmlns="">
            <p:pic>
              <p:nvPicPr>
                <p:cNvPr id="88" name="Ink 87">
                  <a:extLst>
                    <a:ext uri="{FF2B5EF4-FFF2-40B4-BE49-F238E27FC236}">
                      <a16:creationId xmlns:a16="http://schemas.microsoft.com/office/drawing/2014/main" id="{8E8FBBAC-9F50-D330-8DA1-D96743EE61B1}"/>
                    </a:ext>
                  </a:extLst>
                </p:cNvPr>
                <p:cNvPicPr/>
                <p:nvPr/>
              </p:nvPicPr>
              <p:blipFill>
                <a:blip r:embed="rId97"/>
                <a:stretch>
                  <a:fillRect/>
                </a:stretch>
              </p:blipFill>
              <p:spPr>
                <a:xfrm>
                  <a:off x="3950917" y="1550982"/>
                  <a:ext cx="4824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9" name="Ink 88">
                  <a:extLst>
                    <a:ext uri="{FF2B5EF4-FFF2-40B4-BE49-F238E27FC236}">
                      <a16:creationId xmlns:a16="http://schemas.microsoft.com/office/drawing/2014/main" id="{989BBC33-EF59-26F5-1F90-4A4ACFAB3340}"/>
                    </a:ext>
                  </a:extLst>
                </p14:cNvPr>
                <p14:cNvContentPartPr/>
                <p14:nvPr/>
              </p14:nvContentPartPr>
              <p14:xfrm>
                <a:off x="3784237" y="2223462"/>
                <a:ext cx="904320" cy="276480"/>
              </p14:xfrm>
            </p:contentPart>
          </mc:Choice>
          <mc:Fallback xmlns="">
            <p:pic>
              <p:nvPicPr>
                <p:cNvPr id="89" name="Ink 88">
                  <a:extLst>
                    <a:ext uri="{FF2B5EF4-FFF2-40B4-BE49-F238E27FC236}">
                      <a16:creationId xmlns:a16="http://schemas.microsoft.com/office/drawing/2014/main" id="{989BBC33-EF59-26F5-1F90-4A4ACFAB3340}"/>
                    </a:ext>
                  </a:extLst>
                </p:cNvPr>
                <p:cNvPicPr/>
                <p:nvPr/>
              </p:nvPicPr>
              <p:blipFill>
                <a:blip r:embed="rId99"/>
                <a:stretch>
                  <a:fillRect/>
                </a:stretch>
              </p:blipFill>
              <p:spPr>
                <a:xfrm>
                  <a:off x="3775597" y="2214822"/>
                  <a:ext cx="921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BF6CDD03-89AE-DE97-537F-E6F8628EC673}"/>
                    </a:ext>
                  </a:extLst>
                </p14:cNvPr>
                <p14:cNvContentPartPr/>
                <p14:nvPr/>
              </p14:nvContentPartPr>
              <p14:xfrm>
                <a:off x="3836437" y="2180622"/>
                <a:ext cx="1046880" cy="357480"/>
              </p14:xfrm>
            </p:contentPart>
          </mc:Choice>
          <mc:Fallback xmlns="">
            <p:pic>
              <p:nvPicPr>
                <p:cNvPr id="90" name="Ink 89">
                  <a:extLst>
                    <a:ext uri="{FF2B5EF4-FFF2-40B4-BE49-F238E27FC236}">
                      <a16:creationId xmlns:a16="http://schemas.microsoft.com/office/drawing/2014/main" id="{BF6CDD03-89AE-DE97-537F-E6F8628EC673}"/>
                    </a:ext>
                  </a:extLst>
                </p:cNvPr>
                <p:cNvPicPr/>
                <p:nvPr/>
              </p:nvPicPr>
              <p:blipFill>
                <a:blip r:embed="rId101"/>
                <a:stretch>
                  <a:fillRect/>
                </a:stretch>
              </p:blipFill>
              <p:spPr>
                <a:xfrm>
                  <a:off x="3827797" y="2171982"/>
                  <a:ext cx="106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Ink 90">
                  <a:extLst>
                    <a:ext uri="{FF2B5EF4-FFF2-40B4-BE49-F238E27FC236}">
                      <a16:creationId xmlns:a16="http://schemas.microsoft.com/office/drawing/2014/main" id="{AB77B043-BE2B-9649-1322-4EC153106FFF}"/>
                    </a:ext>
                  </a:extLst>
                </p14:cNvPr>
                <p14:cNvContentPartPr/>
                <p14:nvPr/>
              </p14:nvContentPartPr>
              <p14:xfrm>
                <a:off x="3921757" y="2225982"/>
                <a:ext cx="109440" cy="181440"/>
              </p14:xfrm>
            </p:contentPart>
          </mc:Choice>
          <mc:Fallback xmlns="">
            <p:pic>
              <p:nvPicPr>
                <p:cNvPr id="91" name="Ink 90">
                  <a:extLst>
                    <a:ext uri="{FF2B5EF4-FFF2-40B4-BE49-F238E27FC236}">
                      <a16:creationId xmlns:a16="http://schemas.microsoft.com/office/drawing/2014/main" id="{AB77B043-BE2B-9649-1322-4EC153106FFF}"/>
                    </a:ext>
                  </a:extLst>
                </p:cNvPr>
                <p:cNvPicPr/>
                <p:nvPr/>
              </p:nvPicPr>
              <p:blipFill>
                <a:blip r:embed="rId103"/>
                <a:stretch>
                  <a:fillRect/>
                </a:stretch>
              </p:blipFill>
              <p:spPr>
                <a:xfrm>
                  <a:off x="3912757" y="2216982"/>
                  <a:ext cx="127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 name="Ink 91">
                  <a:extLst>
                    <a:ext uri="{FF2B5EF4-FFF2-40B4-BE49-F238E27FC236}">
                      <a16:creationId xmlns:a16="http://schemas.microsoft.com/office/drawing/2014/main" id="{3782A159-8D5D-BD2F-5698-D3E27660D8A0}"/>
                    </a:ext>
                  </a:extLst>
                </p14:cNvPr>
                <p14:cNvContentPartPr/>
                <p14:nvPr/>
              </p14:nvContentPartPr>
              <p14:xfrm>
                <a:off x="4080877" y="2292942"/>
                <a:ext cx="90360" cy="102600"/>
              </p14:xfrm>
            </p:contentPart>
          </mc:Choice>
          <mc:Fallback xmlns="">
            <p:pic>
              <p:nvPicPr>
                <p:cNvPr id="92" name="Ink 91">
                  <a:extLst>
                    <a:ext uri="{FF2B5EF4-FFF2-40B4-BE49-F238E27FC236}">
                      <a16:creationId xmlns:a16="http://schemas.microsoft.com/office/drawing/2014/main" id="{3782A159-8D5D-BD2F-5698-D3E27660D8A0}"/>
                    </a:ext>
                  </a:extLst>
                </p:cNvPr>
                <p:cNvPicPr/>
                <p:nvPr/>
              </p:nvPicPr>
              <p:blipFill>
                <a:blip r:embed="rId105"/>
                <a:stretch>
                  <a:fillRect/>
                </a:stretch>
              </p:blipFill>
              <p:spPr>
                <a:xfrm>
                  <a:off x="4072237" y="2283942"/>
                  <a:ext cx="108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3" name="Ink 92">
                  <a:extLst>
                    <a:ext uri="{FF2B5EF4-FFF2-40B4-BE49-F238E27FC236}">
                      <a16:creationId xmlns:a16="http://schemas.microsoft.com/office/drawing/2014/main" id="{18B97220-3595-9516-1606-566D3133B002}"/>
                    </a:ext>
                  </a:extLst>
                </p14:cNvPr>
                <p14:cNvContentPartPr/>
                <p14:nvPr/>
              </p14:nvContentPartPr>
              <p14:xfrm>
                <a:off x="4197157" y="2288982"/>
                <a:ext cx="70920" cy="113040"/>
              </p14:xfrm>
            </p:contentPart>
          </mc:Choice>
          <mc:Fallback xmlns="">
            <p:pic>
              <p:nvPicPr>
                <p:cNvPr id="93" name="Ink 92">
                  <a:extLst>
                    <a:ext uri="{FF2B5EF4-FFF2-40B4-BE49-F238E27FC236}">
                      <a16:creationId xmlns:a16="http://schemas.microsoft.com/office/drawing/2014/main" id="{18B97220-3595-9516-1606-566D3133B002}"/>
                    </a:ext>
                  </a:extLst>
                </p:cNvPr>
                <p:cNvPicPr/>
                <p:nvPr/>
              </p:nvPicPr>
              <p:blipFill>
                <a:blip r:embed="rId107"/>
                <a:stretch>
                  <a:fillRect/>
                </a:stretch>
              </p:blipFill>
              <p:spPr>
                <a:xfrm>
                  <a:off x="4188157" y="2280342"/>
                  <a:ext cx="88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4" name="Ink 93">
                  <a:extLst>
                    <a:ext uri="{FF2B5EF4-FFF2-40B4-BE49-F238E27FC236}">
                      <a16:creationId xmlns:a16="http://schemas.microsoft.com/office/drawing/2014/main" id="{AB60D33D-4AFC-E617-F2AC-035F3AC2B0D5}"/>
                    </a:ext>
                  </a:extLst>
                </p14:cNvPr>
                <p14:cNvContentPartPr/>
                <p14:nvPr/>
              </p14:nvContentPartPr>
              <p14:xfrm>
                <a:off x="4333237" y="2258742"/>
                <a:ext cx="14400" cy="141840"/>
              </p14:xfrm>
            </p:contentPart>
          </mc:Choice>
          <mc:Fallback xmlns="">
            <p:pic>
              <p:nvPicPr>
                <p:cNvPr id="94" name="Ink 93">
                  <a:extLst>
                    <a:ext uri="{FF2B5EF4-FFF2-40B4-BE49-F238E27FC236}">
                      <a16:creationId xmlns:a16="http://schemas.microsoft.com/office/drawing/2014/main" id="{AB60D33D-4AFC-E617-F2AC-035F3AC2B0D5}"/>
                    </a:ext>
                  </a:extLst>
                </p:cNvPr>
                <p:cNvPicPr/>
                <p:nvPr/>
              </p:nvPicPr>
              <p:blipFill>
                <a:blip r:embed="rId109"/>
                <a:stretch>
                  <a:fillRect/>
                </a:stretch>
              </p:blipFill>
              <p:spPr>
                <a:xfrm>
                  <a:off x="4324597" y="2250102"/>
                  <a:ext cx="32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5" name="Ink 94">
                  <a:extLst>
                    <a:ext uri="{FF2B5EF4-FFF2-40B4-BE49-F238E27FC236}">
                      <a16:creationId xmlns:a16="http://schemas.microsoft.com/office/drawing/2014/main" id="{7E722F92-5128-8C8A-8C9A-AC441D2472A3}"/>
                    </a:ext>
                  </a:extLst>
                </p14:cNvPr>
                <p14:cNvContentPartPr/>
                <p14:nvPr/>
              </p14:nvContentPartPr>
              <p14:xfrm>
                <a:off x="4322437" y="2319222"/>
                <a:ext cx="116280" cy="90720"/>
              </p14:xfrm>
            </p:contentPart>
          </mc:Choice>
          <mc:Fallback xmlns="">
            <p:pic>
              <p:nvPicPr>
                <p:cNvPr id="95" name="Ink 94">
                  <a:extLst>
                    <a:ext uri="{FF2B5EF4-FFF2-40B4-BE49-F238E27FC236}">
                      <a16:creationId xmlns:a16="http://schemas.microsoft.com/office/drawing/2014/main" id="{7E722F92-5128-8C8A-8C9A-AC441D2472A3}"/>
                    </a:ext>
                  </a:extLst>
                </p:cNvPr>
                <p:cNvPicPr/>
                <p:nvPr/>
              </p:nvPicPr>
              <p:blipFill>
                <a:blip r:embed="rId111"/>
                <a:stretch>
                  <a:fillRect/>
                </a:stretch>
              </p:blipFill>
              <p:spPr>
                <a:xfrm>
                  <a:off x="4313437" y="2310222"/>
                  <a:ext cx="133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 name="Ink 95">
                  <a:extLst>
                    <a:ext uri="{FF2B5EF4-FFF2-40B4-BE49-F238E27FC236}">
                      <a16:creationId xmlns:a16="http://schemas.microsoft.com/office/drawing/2014/main" id="{EBC465A8-B5CF-B687-5010-71E3C94DE444}"/>
                    </a:ext>
                  </a:extLst>
                </p14:cNvPr>
                <p14:cNvContentPartPr/>
                <p14:nvPr/>
              </p14:nvContentPartPr>
              <p14:xfrm>
                <a:off x="4439797" y="2247942"/>
                <a:ext cx="360" cy="1440"/>
              </p14:xfrm>
            </p:contentPart>
          </mc:Choice>
          <mc:Fallback xmlns="">
            <p:pic>
              <p:nvPicPr>
                <p:cNvPr id="96" name="Ink 95">
                  <a:extLst>
                    <a:ext uri="{FF2B5EF4-FFF2-40B4-BE49-F238E27FC236}">
                      <a16:creationId xmlns:a16="http://schemas.microsoft.com/office/drawing/2014/main" id="{EBC465A8-B5CF-B687-5010-71E3C94DE444}"/>
                    </a:ext>
                  </a:extLst>
                </p:cNvPr>
                <p:cNvPicPr/>
                <p:nvPr/>
              </p:nvPicPr>
              <p:blipFill>
                <a:blip r:embed="rId63"/>
                <a:stretch>
                  <a:fillRect/>
                </a:stretch>
              </p:blipFill>
              <p:spPr>
                <a:xfrm>
                  <a:off x="4431157" y="2239302"/>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83618664-8C72-0385-E556-E88061A4CCB0}"/>
                    </a:ext>
                  </a:extLst>
                </p14:cNvPr>
                <p14:cNvContentPartPr/>
                <p14:nvPr/>
              </p14:nvContentPartPr>
              <p14:xfrm>
                <a:off x="4464277" y="2304822"/>
                <a:ext cx="81000" cy="103320"/>
              </p14:xfrm>
            </p:contentPart>
          </mc:Choice>
          <mc:Fallback xmlns="">
            <p:pic>
              <p:nvPicPr>
                <p:cNvPr id="97" name="Ink 96">
                  <a:extLst>
                    <a:ext uri="{FF2B5EF4-FFF2-40B4-BE49-F238E27FC236}">
                      <a16:creationId xmlns:a16="http://schemas.microsoft.com/office/drawing/2014/main" id="{83618664-8C72-0385-E556-E88061A4CCB0}"/>
                    </a:ext>
                  </a:extLst>
                </p:cNvPr>
                <p:cNvPicPr/>
                <p:nvPr/>
              </p:nvPicPr>
              <p:blipFill>
                <a:blip r:embed="rId114"/>
                <a:stretch>
                  <a:fillRect/>
                </a:stretch>
              </p:blipFill>
              <p:spPr>
                <a:xfrm>
                  <a:off x="4455277" y="2295822"/>
                  <a:ext cx="98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72A780CD-F67F-AA00-A2FE-075517905437}"/>
                    </a:ext>
                  </a:extLst>
                </p14:cNvPr>
                <p14:cNvContentPartPr/>
                <p14:nvPr/>
              </p14:nvContentPartPr>
              <p14:xfrm>
                <a:off x="4567957" y="2303022"/>
                <a:ext cx="95040" cy="122760"/>
              </p14:xfrm>
            </p:contentPart>
          </mc:Choice>
          <mc:Fallback xmlns="">
            <p:pic>
              <p:nvPicPr>
                <p:cNvPr id="98" name="Ink 97">
                  <a:extLst>
                    <a:ext uri="{FF2B5EF4-FFF2-40B4-BE49-F238E27FC236}">
                      <a16:creationId xmlns:a16="http://schemas.microsoft.com/office/drawing/2014/main" id="{72A780CD-F67F-AA00-A2FE-075517905437}"/>
                    </a:ext>
                  </a:extLst>
                </p:cNvPr>
                <p:cNvPicPr/>
                <p:nvPr/>
              </p:nvPicPr>
              <p:blipFill>
                <a:blip r:embed="rId116"/>
                <a:stretch>
                  <a:fillRect/>
                </a:stretch>
              </p:blipFill>
              <p:spPr>
                <a:xfrm>
                  <a:off x="4559317" y="2294022"/>
                  <a:ext cx="112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9" name="Ink 98">
                  <a:extLst>
                    <a:ext uri="{FF2B5EF4-FFF2-40B4-BE49-F238E27FC236}">
                      <a16:creationId xmlns:a16="http://schemas.microsoft.com/office/drawing/2014/main" id="{A7803EF6-DD70-E9BB-3E09-315CD6F5256C}"/>
                    </a:ext>
                  </a:extLst>
                </p14:cNvPr>
                <p14:cNvContentPartPr/>
                <p14:nvPr/>
              </p14:nvContentPartPr>
              <p14:xfrm>
                <a:off x="4681357" y="2275302"/>
                <a:ext cx="8280" cy="153360"/>
              </p14:xfrm>
            </p:contentPart>
          </mc:Choice>
          <mc:Fallback xmlns="">
            <p:pic>
              <p:nvPicPr>
                <p:cNvPr id="99" name="Ink 98">
                  <a:extLst>
                    <a:ext uri="{FF2B5EF4-FFF2-40B4-BE49-F238E27FC236}">
                      <a16:creationId xmlns:a16="http://schemas.microsoft.com/office/drawing/2014/main" id="{A7803EF6-DD70-E9BB-3E09-315CD6F5256C}"/>
                    </a:ext>
                  </a:extLst>
                </p:cNvPr>
                <p:cNvPicPr/>
                <p:nvPr/>
              </p:nvPicPr>
              <p:blipFill>
                <a:blip r:embed="rId118"/>
                <a:stretch>
                  <a:fillRect/>
                </a:stretch>
              </p:blipFill>
              <p:spPr>
                <a:xfrm>
                  <a:off x="4672357" y="2266662"/>
                  <a:ext cx="25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0" name="Ink 99">
                  <a:extLst>
                    <a:ext uri="{FF2B5EF4-FFF2-40B4-BE49-F238E27FC236}">
                      <a16:creationId xmlns:a16="http://schemas.microsoft.com/office/drawing/2014/main" id="{142A496F-7282-9DFE-4347-7C4EBC232A81}"/>
                    </a:ext>
                  </a:extLst>
                </p14:cNvPr>
                <p14:cNvContentPartPr/>
                <p14:nvPr/>
              </p14:nvContentPartPr>
              <p14:xfrm>
                <a:off x="4669837" y="2361342"/>
                <a:ext cx="70560" cy="62640"/>
              </p14:xfrm>
            </p:contentPart>
          </mc:Choice>
          <mc:Fallback xmlns="">
            <p:pic>
              <p:nvPicPr>
                <p:cNvPr id="100" name="Ink 99">
                  <a:extLst>
                    <a:ext uri="{FF2B5EF4-FFF2-40B4-BE49-F238E27FC236}">
                      <a16:creationId xmlns:a16="http://schemas.microsoft.com/office/drawing/2014/main" id="{142A496F-7282-9DFE-4347-7C4EBC232A81}"/>
                    </a:ext>
                  </a:extLst>
                </p:cNvPr>
                <p:cNvPicPr/>
                <p:nvPr/>
              </p:nvPicPr>
              <p:blipFill>
                <a:blip r:embed="rId120"/>
                <a:stretch>
                  <a:fillRect/>
                </a:stretch>
              </p:blipFill>
              <p:spPr>
                <a:xfrm>
                  <a:off x="4660837" y="2352702"/>
                  <a:ext cx="88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1" name="Ink 100">
                  <a:extLst>
                    <a:ext uri="{FF2B5EF4-FFF2-40B4-BE49-F238E27FC236}">
                      <a16:creationId xmlns:a16="http://schemas.microsoft.com/office/drawing/2014/main" id="{6B2AE4DC-71CF-5900-EF03-1963E882F980}"/>
                    </a:ext>
                  </a:extLst>
                </p14:cNvPr>
                <p14:cNvContentPartPr/>
                <p14:nvPr/>
              </p14:nvContentPartPr>
              <p14:xfrm>
                <a:off x="4741477" y="2292222"/>
                <a:ext cx="16560" cy="20880"/>
              </p14:xfrm>
            </p:contentPart>
          </mc:Choice>
          <mc:Fallback xmlns="">
            <p:pic>
              <p:nvPicPr>
                <p:cNvPr id="101" name="Ink 100">
                  <a:extLst>
                    <a:ext uri="{FF2B5EF4-FFF2-40B4-BE49-F238E27FC236}">
                      <a16:creationId xmlns:a16="http://schemas.microsoft.com/office/drawing/2014/main" id="{6B2AE4DC-71CF-5900-EF03-1963E882F980}"/>
                    </a:ext>
                  </a:extLst>
                </p:cNvPr>
                <p:cNvPicPr/>
                <p:nvPr/>
              </p:nvPicPr>
              <p:blipFill>
                <a:blip r:embed="rId122"/>
                <a:stretch>
                  <a:fillRect/>
                </a:stretch>
              </p:blipFill>
              <p:spPr>
                <a:xfrm>
                  <a:off x="4732477" y="2283582"/>
                  <a:ext cx="34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 name="Ink 101">
                  <a:extLst>
                    <a:ext uri="{FF2B5EF4-FFF2-40B4-BE49-F238E27FC236}">
                      <a16:creationId xmlns:a16="http://schemas.microsoft.com/office/drawing/2014/main" id="{A82ACB1A-B1D6-6291-5370-4819DE565FAC}"/>
                    </a:ext>
                  </a:extLst>
                </p14:cNvPr>
                <p14:cNvContentPartPr/>
                <p14:nvPr/>
              </p14:nvContentPartPr>
              <p14:xfrm>
                <a:off x="4747957" y="2355222"/>
                <a:ext cx="64080" cy="81720"/>
              </p14:xfrm>
            </p:contentPart>
          </mc:Choice>
          <mc:Fallback xmlns="">
            <p:pic>
              <p:nvPicPr>
                <p:cNvPr id="102" name="Ink 101">
                  <a:extLst>
                    <a:ext uri="{FF2B5EF4-FFF2-40B4-BE49-F238E27FC236}">
                      <a16:creationId xmlns:a16="http://schemas.microsoft.com/office/drawing/2014/main" id="{A82ACB1A-B1D6-6291-5370-4819DE565FAC}"/>
                    </a:ext>
                  </a:extLst>
                </p:cNvPr>
                <p:cNvPicPr/>
                <p:nvPr/>
              </p:nvPicPr>
              <p:blipFill>
                <a:blip r:embed="rId124"/>
                <a:stretch>
                  <a:fillRect/>
                </a:stretch>
              </p:blipFill>
              <p:spPr>
                <a:xfrm>
                  <a:off x="4738957" y="2346222"/>
                  <a:ext cx="817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Ink 102">
                  <a:extLst>
                    <a:ext uri="{FF2B5EF4-FFF2-40B4-BE49-F238E27FC236}">
                      <a16:creationId xmlns:a16="http://schemas.microsoft.com/office/drawing/2014/main" id="{B0E00CB9-DBB0-8C1C-4530-4136B016A4E5}"/>
                    </a:ext>
                  </a:extLst>
                </p14:cNvPr>
                <p14:cNvContentPartPr/>
                <p14:nvPr/>
              </p14:nvContentPartPr>
              <p14:xfrm>
                <a:off x="4806637" y="2019342"/>
                <a:ext cx="929520" cy="354600"/>
              </p14:xfrm>
            </p:contentPart>
          </mc:Choice>
          <mc:Fallback xmlns="">
            <p:pic>
              <p:nvPicPr>
                <p:cNvPr id="103" name="Ink 102">
                  <a:extLst>
                    <a:ext uri="{FF2B5EF4-FFF2-40B4-BE49-F238E27FC236}">
                      <a16:creationId xmlns:a16="http://schemas.microsoft.com/office/drawing/2014/main" id="{B0E00CB9-DBB0-8C1C-4530-4136B016A4E5}"/>
                    </a:ext>
                  </a:extLst>
                </p:cNvPr>
                <p:cNvPicPr/>
                <p:nvPr/>
              </p:nvPicPr>
              <p:blipFill>
                <a:blip r:embed="rId126"/>
                <a:stretch>
                  <a:fillRect/>
                </a:stretch>
              </p:blipFill>
              <p:spPr>
                <a:xfrm>
                  <a:off x="4797637" y="2010702"/>
                  <a:ext cx="9471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5" name="Ink 104">
                  <a:extLst>
                    <a:ext uri="{FF2B5EF4-FFF2-40B4-BE49-F238E27FC236}">
                      <a16:creationId xmlns:a16="http://schemas.microsoft.com/office/drawing/2014/main" id="{B00AF601-D535-6994-66EC-6C0331A837B7}"/>
                    </a:ext>
                  </a:extLst>
                </p14:cNvPr>
                <p14:cNvContentPartPr/>
                <p14:nvPr/>
              </p14:nvContentPartPr>
              <p14:xfrm>
                <a:off x="5711317" y="2083062"/>
                <a:ext cx="5400" cy="82080"/>
              </p14:xfrm>
            </p:contentPart>
          </mc:Choice>
          <mc:Fallback xmlns="">
            <p:pic>
              <p:nvPicPr>
                <p:cNvPr id="105" name="Ink 104">
                  <a:extLst>
                    <a:ext uri="{FF2B5EF4-FFF2-40B4-BE49-F238E27FC236}">
                      <a16:creationId xmlns:a16="http://schemas.microsoft.com/office/drawing/2014/main" id="{B00AF601-D535-6994-66EC-6C0331A837B7}"/>
                    </a:ext>
                  </a:extLst>
                </p:cNvPr>
                <p:cNvPicPr/>
                <p:nvPr/>
              </p:nvPicPr>
              <p:blipFill>
                <a:blip r:embed="rId128"/>
                <a:stretch>
                  <a:fillRect/>
                </a:stretch>
              </p:blipFill>
              <p:spPr>
                <a:xfrm>
                  <a:off x="5702317" y="2074062"/>
                  <a:ext cx="23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7" name="Ink 106">
                  <a:extLst>
                    <a:ext uri="{FF2B5EF4-FFF2-40B4-BE49-F238E27FC236}">
                      <a16:creationId xmlns:a16="http://schemas.microsoft.com/office/drawing/2014/main" id="{D1072DD0-9B42-ED34-5B77-84D98560A5DE}"/>
                    </a:ext>
                  </a:extLst>
                </p14:cNvPr>
                <p14:cNvContentPartPr/>
                <p14:nvPr/>
              </p14:nvContentPartPr>
              <p14:xfrm>
                <a:off x="449557" y="908382"/>
                <a:ext cx="156240" cy="178560"/>
              </p14:xfrm>
            </p:contentPart>
          </mc:Choice>
          <mc:Fallback xmlns="">
            <p:pic>
              <p:nvPicPr>
                <p:cNvPr id="107" name="Ink 106">
                  <a:extLst>
                    <a:ext uri="{FF2B5EF4-FFF2-40B4-BE49-F238E27FC236}">
                      <a16:creationId xmlns:a16="http://schemas.microsoft.com/office/drawing/2014/main" id="{D1072DD0-9B42-ED34-5B77-84D98560A5DE}"/>
                    </a:ext>
                  </a:extLst>
                </p:cNvPr>
                <p:cNvPicPr/>
                <p:nvPr/>
              </p:nvPicPr>
              <p:blipFill>
                <a:blip r:embed="rId130"/>
                <a:stretch>
                  <a:fillRect/>
                </a:stretch>
              </p:blipFill>
              <p:spPr>
                <a:xfrm>
                  <a:off x="440557" y="899382"/>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8" name="Ink 107">
                  <a:extLst>
                    <a:ext uri="{FF2B5EF4-FFF2-40B4-BE49-F238E27FC236}">
                      <a16:creationId xmlns:a16="http://schemas.microsoft.com/office/drawing/2014/main" id="{2CFE1F50-E20A-7CD6-F333-52382B1CE277}"/>
                    </a:ext>
                  </a:extLst>
                </p14:cNvPr>
                <p14:cNvContentPartPr/>
                <p14:nvPr/>
              </p14:nvContentPartPr>
              <p14:xfrm>
                <a:off x="673837" y="992622"/>
                <a:ext cx="100440" cy="89280"/>
              </p14:xfrm>
            </p:contentPart>
          </mc:Choice>
          <mc:Fallback xmlns="">
            <p:pic>
              <p:nvPicPr>
                <p:cNvPr id="108" name="Ink 107">
                  <a:extLst>
                    <a:ext uri="{FF2B5EF4-FFF2-40B4-BE49-F238E27FC236}">
                      <a16:creationId xmlns:a16="http://schemas.microsoft.com/office/drawing/2014/main" id="{2CFE1F50-E20A-7CD6-F333-52382B1CE277}"/>
                    </a:ext>
                  </a:extLst>
                </p:cNvPr>
                <p:cNvPicPr/>
                <p:nvPr/>
              </p:nvPicPr>
              <p:blipFill>
                <a:blip r:embed="rId132"/>
                <a:stretch>
                  <a:fillRect/>
                </a:stretch>
              </p:blipFill>
              <p:spPr>
                <a:xfrm>
                  <a:off x="665197" y="983622"/>
                  <a:ext cx="118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9" name="Ink 108">
                  <a:extLst>
                    <a:ext uri="{FF2B5EF4-FFF2-40B4-BE49-F238E27FC236}">
                      <a16:creationId xmlns:a16="http://schemas.microsoft.com/office/drawing/2014/main" id="{36FD5931-AE79-F3A6-B187-C2B01AD8D045}"/>
                    </a:ext>
                  </a:extLst>
                </p14:cNvPr>
                <p14:cNvContentPartPr/>
                <p14:nvPr/>
              </p14:nvContentPartPr>
              <p14:xfrm>
                <a:off x="826117" y="1003422"/>
                <a:ext cx="11880" cy="78840"/>
              </p14:xfrm>
            </p:contentPart>
          </mc:Choice>
          <mc:Fallback xmlns="">
            <p:pic>
              <p:nvPicPr>
                <p:cNvPr id="109" name="Ink 108">
                  <a:extLst>
                    <a:ext uri="{FF2B5EF4-FFF2-40B4-BE49-F238E27FC236}">
                      <a16:creationId xmlns:a16="http://schemas.microsoft.com/office/drawing/2014/main" id="{36FD5931-AE79-F3A6-B187-C2B01AD8D045}"/>
                    </a:ext>
                  </a:extLst>
                </p:cNvPr>
                <p:cNvPicPr/>
                <p:nvPr/>
              </p:nvPicPr>
              <p:blipFill>
                <a:blip r:embed="rId134"/>
                <a:stretch>
                  <a:fillRect/>
                </a:stretch>
              </p:blipFill>
              <p:spPr>
                <a:xfrm>
                  <a:off x="817477" y="994782"/>
                  <a:ext cx="29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0" name="Ink 109">
                  <a:extLst>
                    <a:ext uri="{FF2B5EF4-FFF2-40B4-BE49-F238E27FC236}">
                      <a16:creationId xmlns:a16="http://schemas.microsoft.com/office/drawing/2014/main" id="{46564F50-9CD8-7EA7-F1E7-8C0AF10B847F}"/>
                    </a:ext>
                  </a:extLst>
                </p14:cNvPr>
                <p14:cNvContentPartPr/>
                <p14:nvPr/>
              </p14:nvContentPartPr>
              <p14:xfrm>
                <a:off x="845197" y="925302"/>
                <a:ext cx="20520" cy="11880"/>
              </p14:xfrm>
            </p:contentPart>
          </mc:Choice>
          <mc:Fallback xmlns="">
            <p:pic>
              <p:nvPicPr>
                <p:cNvPr id="110" name="Ink 109">
                  <a:extLst>
                    <a:ext uri="{FF2B5EF4-FFF2-40B4-BE49-F238E27FC236}">
                      <a16:creationId xmlns:a16="http://schemas.microsoft.com/office/drawing/2014/main" id="{46564F50-9CD8-7EA7-F1E7-8C0AF10B847F}"/>
                    </a:ext>
                  </a:extLst>
                </p:cNvPr>
                <p:cNvPicPr/>
                <p:nvPr/>
              </p:nvPicPr>
              <p:blipFill>
                <a:blip r:embed="rId136"/>
                <a:stretch>
                  <a:fillRect/>
                </a:stretch>
              </p:blipFill>
              <p:spPr>
                <a:xfrm>
                  <a:off x="836557" y="916662"/>
                  <a:ext cx="38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1" name="Ink 110">
                  <a:extLst>
                    <a:ext uri="{FF2B5EF4-FFF2-40B4-BE49-F238E27FC236}">
                      <a16:creationId xmlns:a16="http://schemas.microsoft.com/office/drawing/2014/main" id="{65337EC8-8B20-A7BC-E7F6-90E33705E343}"/>
                    </a:ext>
                  </a:extLst>
                </p14:cNvPr>
                <p14:cNvContentPartPr/>
                <p14:nvPr/>
              </p14:nvContentPartPr>
              <p14:xfrm>
                <a:off x="926917" y="964902"/>
                <a:ext cx="31680" cy="97200"/>
              </p14:xfrm>
            </p:contentPart>
          </mc:Choice>
          <mc:Fallback xmlns="">
            <p:pic>
              <p:nvPicPr>
                <p:cNvPr id="111" name="Ink 110">
                  <a:extLst>
                    <a:ext uri="{FF2B5EF4-FFF2-40B4-BE49-F238E27FC236}">
                      <a16:creationId xmlns:a16="http://schemas.microsoft.com/office/drawing/2014/main" id="{65337EC8-8B20-A7BC-E7F6-90E33705E343}"/>
                    </a:ext>
                  </a:extLst>
                </p:cNvPr>
                <p:cNvPicPr/>
                <p:nvPr/>
              </p:nvPicPr>
              <p:blipFill>
                <a:blip r:embed="rId138"/>
                <a:stretch>
                  <a:fillRect/>
                </a:stretch>
              </p:blipFill>
              <p:spPr>
                <a:xfrm>
                  <a:off x="918277" y="956262"/>
                  <a:ext cx="493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789DA1F9-1FC1-7D89-8CB0-3FD7BBA109B5}"/>
                    </a:ext>
                  </a:extLst>
                </p14:cNvPr>
                <p14:cNvContentPartPr/>
                <p14:nvPr/>
              </p14:nvContentPartPr>
              <p14:xfrm>
                <a:off x="995677" y="931782"/>
                <a:ext cx="114840" cy="129960"/>
              </p14:xfrm>
            </p:contentPart>
          </mc:Choice>
          <mc:Fallback xmlns="">
            <p:pic>
              <p:nvPicPr>
                <p:cNvPr id="112" name="Ink 111">
                  <a:extLst>
                    <a:ext uri="{FF2B5EF4-FFF2-40B4-BE49-F238E27FC236}">
                      <a16:creationId xmlns:a16="http://schemas.microsoft.com/office/drawing/2014/main" id="{789DA1F9-1FC1-7D89-8CB0-3FD7BBA109B5}"/>
                    </a:ext>
                  </a:extLst>
                </p:cNvPr>
                <p:cNvPicPr/>
                <p:nvPr/>
              </p:nvPicPr>
              <p:blipFill>
                <a:blip r:embed="rId140"/>
                <a:stretch>
                  <a:fillRect/>
                </a:stretch>
              </p:blipFill>
              <p:spPr>
                <a:xfrm>
                  <a:off x="987037" y="922782"/>
                  <a:ext cx="132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3" name="Ink 112">
                  <a:extLst>
                    <a:ext uri="{FF2B5EF4-FFF2-40B4-BE49-F238E27FC236}">
                      <a16:creationId xmlns:a16="http://schemas.microsoft.com/office/drawing/2014/main" id="{FBE1251B-79DF-D94C-7FA1-1BE55DFDABDD}"/>
                    </a:ext>
                  </a:extLst>
                </p14:cNvPr>
                <p14:cNvContentPartPr/>
                <p14:nvPr/>
              </p14:nvContentPartPr>
              <p14:xfrm>
                <a:off x="1231477" y="908742"/>
                <a:ext cx="137160" cy="162720"/>
              </p14:xfrm>
            </p:contentPart>
          </mc:Choice>
          <mc:Fallback xmlns="">
            <p:pic>
              <p:nvPicPr>
                <p:cNvPr id="113" name="Ink 112">
                  <a:extLst>
                    <a:ext uri="{FF2B5EF4-FFF2-40B4-BE49-F238E27FC236}">
                      <a16:creationId xmlns:a16="http://schemas.microsoft.com/office/drawing/2014/main" id="{FBE1251B-79DF-D94C-7FA1-1BE55DFDABDD}"/>
                    </a:ext>
                  </a:extLst>
                </p:cNvPr>
                <p:cNvPicPr/>
                <p:nvPr/>
              </p:nvPicPr>
              <p:blipFill>
                <a:blip r:embed="rId142"/>
                <a:stretch>
                  <a:fillRect/>
                </a:stretch>
              </p:blipFill>
              <p:spPr>
                <a:xfrm>
                  <a:off x="1222837" y="900102"/>
                  <a:ext cx="154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4" name="Ink 113">
                  <a:extLst>
                    <a:ext uri="{FF2B5EF4-FFF2-40B4-BE49-F238E27FC236}">
                      <a16:creationId xmlns:a16="http://schemas.microsoft.com/office/drawing/2014/main" id="{2FB8D244-6705-1928-E598-A118FE82DED6}"/>
                    </a:ext>
                  </a:extLst>
                </p14:cNvPr>
                <p14:cNvContentPartPr/>
                <p14:nvPr/>
              </p14:nvContentPartPr>
              <p14:xfrm>
                <a:off x="1412917" y="915222"/>
                <a:ext cx="77400" cy="135720"/>
              </p14:xfrm>
            </p:contentPart>
          </mc:Choice>
          <mc:Fallback xmlns="">
            <p:pic>
              <p:nvPicPr>
                <p:cNvPr id="114" name="Ink 113">
                  <a:extLst>
                    <a:ext uri="{FF2B5EF4-FFF2-40B4-BE49-F238E27FC236}">
                      <a16:creationId xmlns:a16="http://schemas.microsoft.com/office/drawing/2014/main" id="{2FB8D244-6705-1928-E598-A118FE82DED6}"/>
                    </a:ext>
                  </a:extLst>
                </p:cNvPr>
                <p:cNvPicPr/>
                <p:nvPr/>
              </p:nvPicPr>
              <p:blipFill>
                <a:blip r:embed="rId144"/>
                <a:stretch>
                  <a:fillRect/>
                </a:stretch>
              </p:blipFill>
              <p:spPr>
                <a:xfrm>
                  <a:off x="1404277" y="906582"/>
                  <a:ext cx="95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5" name="Ink 114">
                  <a:extLst>
                    <a:ext uri="{FF2B5EF4-FFF2-40B4-BE49-F238E27FC236}">
                      <a16:creationId xmlns:a16="http://schemas.microsoft.com/office/drawing/2014/main" id="{4763913F-A050-EEC4-BCDE-F6912C5A2137}"/>
                    </a:ext>
                  </a:extLst>
                </p14:cNvPr>
                <p14:cNvContentPartPr/>
                <p14:nvPr/>
              </p14:nvContentPartPr>
              <p14:xfrm>
                <a:off x="1549357" y="901902"/>
                <a:ext cx="95040" cy="140040"/>
              </p14:xfrm>
            </p:contentPart>
          </mc:Choice>
          <mc:Fallback xmlns="">
            <p:pic>
              <p:nvPicPr>
                <p:cNvPr id="115" name="Ink 114">
                  <a:extLst>
                    <a:ext uri="{FF2B5EF4-FFF2-40B4-BE49-F238E27FC236}">
                      <a16:creationId xmlns:a16="http://schemas.microsoft.com/office/drawing/2014/main" id="{4763913F-A050-EEC4-BCDE-F6912C5A2137}"/>
                    </a:ext>
                  </a:extLst>
                </p:cNvPr>
                <p:cNvPicPr/>
                <p:nvPr/>
              </p:nvPicPr>
              <p:blipFill>
                <a:blip r:embed="rId146"/>
                <a:stretch>
                  <a:fillRect/>
                </a:stretch>
              </p:blipFill>
              <p:spPr>
                <a:xfrm>
                  <a:off x="1540357" y="892902"/>
                  <a:ext cx="112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6" name="Ink 115">
                  <a:extLst>
                    <a:ext uri="{FF2B5EF4-FFF2-40B4-BE49-F238E27FC236}">
                      <a16:creationId xmlns:a16="http://schemas.microsoft.com/office/drawing/2014/main" id="{4BDBED58-FE3D-295D-4A39-32092A313CDD}"/>
                    </a:ext>
                  </a:extLst>
                </p14:cNvPr>
                <p14:cNvContentPartPr/>
                <p14:nvPr/>
              </p14:nvContentPartPr>
              <p14:xfrm>
                <a:off x="1582117" y="962382"/>
                <a:ext cx="114480" cy="20520"/>
              </p14:xfrm>
            </p:contentPart>
          </mc:Choice>
          <mc:Fallback xmlns="">
            <p:pic>
              <p:nvPicPr>
                <p:cNvPr id="116" name="Ink 115">
                  <a:extLst>
                    <a:ext uri="{FF2B5EF4-FFF2-40B4-BE49-F238E27FC236}">
                      <a16:creationId xmlns:a16="http://schemas.microsoft.com/office/drawing/2014/main" id="{4BDBED58-FE3D-295D-4A39-32092A313CDD}"/>
                    </a:ext>
                  </a:extLst>
                </p:cNvPr>
                <p:cNvPicPr/>
                <p:nvPr/>
              </p:nvPicPr>
              <p:blipFill>
                <a:blip r:embed="rId148"/>
                <a:stretch>
                  <a:fillRect/>
                </a:stretch>
              </p:blipFill>
              <p:spPr>
                <a:xfrm>
                  <a:off x="1573117" y="953742"/>
                  <a:ext cx="132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7" name="Ink 116">
                  <a:extLst>
                    <a:ext uri="{FF2B5EF4-FFF2-40B4-BE49-F238E27FC236}">
                      <a16:creationId xmlns:a16="http://schemas.microsoft.com/office/drawing/2014/main" id="{F7431CC5-3688-66C7-CF6C-768C40BF4C7F}"/>
                    </a:ext>
                  </a:extLst>
                </p14:cNvPr>
                <p14:cNvContentPartPr/>
                <p14:nvPr/>
              </p14:nvContentPartPr>
              <p14:xfrm>
                <a:off x="297997" y="1251462"/>
                <a:ext cx="2071440" cy="827280"/>
              </p14:xfrm>
            </p:contentPart>
          </mc:Choice>
          <mc:Fallback xmlns="">
            <p:pic>
              <p:nvPicPr>
                <p:cNvPr id="117" name="Ink 116">
                  <a:extLst>
                    <a:ext uri="{FF2B5EF4-FFF2-40B4-BE49-F238E27FC236}">
                      <a16:creationId xmlns:a16="http://schemas.microsoft.com/office/drawing/2014/main" id="{F7431CC5-3688-66C7-CF6C-768C40BF4C7F}"/>
                    </a:ext>
                  </a:extLst>
                </p:cNvPr>
                <p:cNvPicPr/>
                <p:nvPr/>
              </p:nvPicPr>
              <p:blipFill>
                <a:blip r:embed="rId150"/>
                <a:stretch>
                  <a:fillRect/>
                </a:stretch>
              </p:blipFill>
              <p:spPr>
                <a:xfrm>
                  <a:off x="288997" y="1242822"/>
                  <a:ext cx="208908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8" name="Ink 117">
                  <a:extLst>
                    <a:ext uri="{FF2B5EF4-FFF2-40B4-BE49-F238E27FC236}">
                      <a16:creationId xmlns:a16="http://schemas.microsoft.com/office/drawing/2014/main" id="{FE09EBD4-95B5-7B4D-34EC-589B24650496}"/>
                    </a:ext>
                  </a:extLst>
                </p14:cNvPr>
                <p14:cNvContentPartPr/>
                <p14:nvPr/>
              </p14:nvContentPartPr>
              <p14:xfrm>
                <a:off x="390877" y="1202142"/>
                <a:ext cx="2171880" cy="846720"/>
              </p14:xfrm>
            </p:contentPart>
          </mc:Choice>
          <mc:Fallback xmlns="">
            <p:pic>
              <p:nvPicPr>
                <p:cNvPr id="118" name="Ink 117">
                  <a:extLst>
                    <a:ext uri="{FF2B5EF4-FFF2-40B4-BE49-F238E27FC236}">
                      <a16:creationId xmlns:a16="http://schemas.microsoft.com/office/drawing/2014/main" id="{FE09EBD4-95B5-7B4D-34EC-589B24650496}"/>
                    </a:ext>
                  </a:extLst>
                </p:cNvPr>
                <p:cNvPicPr/>
                <p:nvPr/>
              </p:nvPicPr>
              <p:blipFill>
                <a:blip r:embed="rId152"/>
                <a:stretch>
                  <a:fillRect/>
                </a:stretch>
              </p:blipFill>
              <p:spPr>
                <a:xfrm>
                  <a:off x="382237" y="1193502"/>
                  <a:ext cx="218952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0" name="Ink 119">
                  <a:extLst>
                    <a:ext uri="{FF2B5EF4-FFF2-40B4-BE49-F238E27FC236}">
                      <a16:creationId xmlns:a16="http://schemas.microsoft.com/office/drawing/2014/main" id="{A621FA5C-112F-3A0D-BB4F-343E91A063A1}"/>
                    </a:ext>
                  </a:extLst>
                </p14:cNvPr>
                <p14:cNvContentPartPr/>
                <p14:nvPr/>
              </p14:nvContentPartPr>
              <p14:xfrm>
                <a:off x="2317237" y="244182"/>
                <a:ext cx="469440" cy="288720"/>
              </p14:xfrm>
            </p:contentPart>
          </mc:Choice>
          <mc:Fallback xmlns="">
            <p:pic>
              <p:nvPicPr>
                <p:cNvPr id="120" name="Ink 119">
                  <a:extLst>
                    <a:ext uri="{FF2B5EF4-FFF2-40B4-BE49-F238E27FC236}">
                      <a16:creationId xmlns:a16="http://schemas.microsoft.com/office/drawing/2014/main" id="{A621FA5C-112F-3A0D-BB4F-343E91A063A1}"/>
                    </a:ext>
                  </a:extLst>
                </p:cNvPr>
                <p:cNvPicPr/>
                <p:nvPr/>
              </p:nvPicPr>
              <p:blipFill>
                <a:blip r:embed="rId154"/>
                <a:stretch>
                  <a:fillRect/>
                </a:stretch>
              </p:blipFill>
              <p:spPr>
                <a:xfrm>
                  <a:off x="2308237" y="235542"/>
                  <a:ext cx="4870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Ink 120">
                  <a:extLst>
                    <a:ext uri="{FF2B5EF4-FFF2-40B4-BE49-F238E27FC236}">
                      <a16:creationId xmlns:a16="http://schemas.microsoft.com/office/drawing/2014/main" id="{16D60B48-974D-BB3E-E91C-B847E2337D3A}"/>
                    </a:ext>
                  </a:extLst>
                </p14:cNvPr>
                <p14:cNvContentPartPr/>
                <p14:nvPr/>
              </p14:nvContentPartPr>
              <p14:xfrm>
                <a:off x="2322277" y="209262"/>
                <a:ext cx="516600" cy="353880"/>
              </p14:xfrm>
            </p:contentPart>
          </mc:Choice>
          <mc:Fallback xmlns="">
            <p:pic>
              <p:nvPicPr>
                <p:cNvPr id="121" name="Ink 120">
                  <a:extLst>
                    <a:ext uri="{FF2B5EF4-FFF2-40B4-BE49-F238E27FC236}">
                      <a16:creationId xmlns:a16="http://schemas.microsoft.com/office/drawing/2014/main" id="{16D60B48-974D-BB3E-E91C-B847E2337D3A}"/>
                    </a:ext>
                  </a:extLst>
                </p:cNvPr>
                <p:cNvPicPr/>
                <p:nvPr/>
              </p:nvPicPr>
              <p:blipFill>
                <a:blip r:embed="rId156"/>
                <a:stretch>
                  <a:fillRect/>
                </a:stretch>
              </p:blipFill>
              <p:spPr>
                <a:xfrm>
                  <a:off x="2313637" y="200262"/>
                  <a:ext cx="534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Ink 121">
                  <a:extLst>
                    <a:ext uri="{FF2B5EF4-FFF2-40B4-BE49-F238E27FC236}">
                      <a16:creationId xmlns:a16="http://schemas.microsoft.com/office/drawing/2014/main" id="{26550E56-5E34-D7A2-5CF5-33720F143906}"/>
                    </a:ext>
                  </a:extLst>
                </p14:cNvPr>
                <p14:cNvContentPartPr/>
                <p14:nvPr/>
              </p14:nvContentPartPr>
              <p14:xfrm>
                <a:off x="2502637" y="114942"/>
                <a:ext cx="546480" cy="281520"/>
              </p14:xfrm>
            </p:contentPart>
          </mc:Choice>
          <mc:Fallback xmlns="">
            <p:pic>
              <p:nvPicPr>
                <p:cNvPr id="122" name="Ink 121">
                  <a:extLst>
                    <a:ext uri="{FF2B5EF4-FFF2-40B4-BE49-F238E27FC236}">
                      <a16:creationId xmlns:a16="http://schemas.microsoft.com/office/drawing/2014/main" id="{26550E56-5E34-D7A2-5CF5-33720F143906}"/>
                    </a:ext>
                  </a:extLst>
                </p:cNvPr>
                <p:cNvPicPr/>
                <p:nvPr/>
              </p:nvPicPr>
              <p:blipFill>
                <a:blip r:embed="rId158"/>
                <a:stretch>
                  <a:fillRect/>
                </a:stretch>
              </p:blipFill>
              <p:spPr>
                <a:xfrm>
                  <a:off x="2493637" y="105942"/>
                  <a:ext cx="564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Ink 122">
                  <a:extLst>
                    <a:ext uri="{FF2B5EF4-FFF2-40B4-BE49-F238E27FC236}">
                      <a16:creationId xmlns:a16="http://schemas.microsoft.com/office/drawing/2014/main" id="{F68FAA07-80EA-6B6A-4B5C-EC2A902C409C}"/>
                    </a:ext>
                  </a:extLst>
                </p14:cNvPr>
                <p14:cNvContentPartPr/>
                <p14:nvPr/>
              </p14:nvContentPartPr>
              <p14:xfrm>
                <a:off x="2571757" y="97662"/>
                <a:ext cx="531720" cy="379800"/>
              </p14:xfrm>
            </p:contentPart>
          </mc:Choice>
          <mc:Fallback xmlns="">
            <p:pic>
              <p:nvPicPr>
                <p:cNvPr id="123" name="Ink 122">
                  <a:extLst>
                    <a:ext uri="{FF2B5EF4-FFF2-40B4-BE49-F238E27FC236}">
                      <a16:creationId xmlns:a16="http://schemas.microsoft.com/office/drawing/2014/main" id="{F68FAA07-80EA-6B6A-4B5C-EC2A902C409C}"/>
                    </a:ext>
                  </a:extLst>
                </p:cNvPr>
                <p:cNvPicPr/>
                <p:nvPr/>
              </p:nvPicPr>
              <p:blipFill>
                <a:blip r:embed="rId160"/>
                <a:stretch>
                  <a:fillRect/>
                </a:stretch>
              </p:blipFill>
              <p:spPr>
                <a:xfrm>
                  <a:off x="2563117" y="89022"/>
                  <a:ext cx="5493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E1653587-A349-8E48-8A64-B96777BFFC45}"/>
                    </a:ext>
                  </a:extLst>
                </p14:cNvPr>
                <p14:cNvContentPartPr/>
                <p14:nvPr/>
              </p14:nvContentPartPr>
              <p14:xfrm>
                <a:off x="2784877" y="197022"/>
                <a:ext cx="305640" cy="72360"/>
              </p14:xfrm>
            </p:contentPart>
          </mc:Choice>
          <mc:Fallback xmlns="">
            <p:pic>
              <p:nvPicPr>
                <p:cNvPr id="124" name="Ink 123">
                  <a:extLst>
                    <a:ext uri="{FF2B5EF4-FFF2-40B4-BE49-F238E27FC236}">
                      <a16:creationId xmlns:a16="http://schemas.microsoft.com/office/drawing/2014/main" id="{E1653587-A349-8E48-8A64-B96777BFFC45}"/>
                    </a:ext>
                  </a:extLst>
                </p:cNvPr>
                <p:cNvPicPr/>
                <p:nvPr/>
              </p:nvPicPr>
              <p:blipFill>
                <a:blip r:embed="rId162"/>
                <a:stretch>
                  <a:fillRect/>
                </a:stretch>
              </p:blipFill>
              <p:spPr>
                <a:xfrm>
                  <a:off x="2776237" y="188382"/>
                  <a:ext cx="3232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 name="Ink 124">
                  <a:extLst>
                    <a:ext uri="{FF2B5EF4-FFF2-40B4-BE49-F238E27FC236}">
                      <a16:creationId xmlns:a16="http://schemas.microsoft.com/office/drawing/2014/main" id="{A9D4FDC4-9AC7-0189-8946-78ECC4F9F4EF}"/>
                    </a:ext>
                  </a:extLst>
                </p14:cNvPr>
                <p14:cNvContentPartPr/>
                <p14:nvPr/>
              </p14:nvContentPartPr>
              <p14:xfrm>
                <a:off x="2798197" y="453342"/>
                <a:ext cx="282600" cy="105840"/>
              </p14:xfrm>
            </p:contentPart>
          </mc:Choice>
          <mc:Fallback xmlns="">
            <p:pic>
              <p:nvPicPr>
                <p:cNvPr id="125" name="Ink 124">
                  <a:extLst>
                    <a:ext uri="{FF2B5EF4-FFF2-40B4-BE49-F238E27FC236}">
                      <a16:creationId xmlns:a16="http://schemas.microsoft.com/office/drawing/2014/main" id="{A9D4FDC4-9AC7-0189-8946-78ECC4F9F4EF}"/>
                    </a:ext>
                  </a:extLst>
                </p:cNvPr>
                <p:cNvPicPr/>
                <p:nvPr/>
              </p:nvPicPr>
              <p:blipFill>
                <a:blip r:embed="rId164"/>
                <a:stretch>
                  <a:fillRect/>
                </a:stretch>
              </p:blipFill>
              <p:spPr>
                <a:xfrm>
                  <a:off x="2789557" y="444702"/>
                  <a:ext cx="300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6" name="Ink 125">
                  <a:extLst>
                    <a:ext uri="{FF2B5EF4-FFF2-40B4-BE49-F238E27FC236}">
                      <a16:creationId xmlns:a16="http://schemas.microsoft.com/office/drawing/2014/main" id="{E7A1A975-1AEE-B697-3A09-D74A5210EA82}"/>
                    </a:ext>
                  </a:extLst>
                </p14:cNvPr>
                <p14:cNvContentPartPr/>
                <p14:nvPr/>
              </p14:nvContentPartPr>
              <p14:xfrm>
                <a:off x="2345677" y="346782"/>
                <a:ext cx="226440" cy="153720"/>
              </p14:xfrm>
            </p:contentPart>
          </mc:Choice>
          <mc:Fallback xmlns="">
            <p:pic>
              <p:nvPicPr>
                <p:cNvPr id="126" name="Ink 125">
                  <a:extLst>
                    <a:ext uri="{FF2B5EF4-FFF2-40B4-BE49-F238E27FC236}">
                      <a16:creationId xmlns:a16="http://schemas.microsoft.com/office/drawing/2014/main" id="{E7A1A975-1AEE-B697-3A09-D74A5210EA82}"/>
                    </a:ext>
                  </a:extLst>
                </p:cNvPr>
                <p:cNvPicPr/>
                <p:nvPr/>
              </p:nvPicPr>
              <p:blipFill>
                <a:blip r:embed="rId166"/>
                <a:stretch>
                  <a:fillRect/>
                </a:stretch>
              </p:blipFill>
              <p:spPr>
                <a:xfrm>
                  <a:off x="2337037" y="338142"/>
                  <a:ext cx="244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7" name="Ink 126">
                  <a:extLst>
                    <a:ext uri="{FF2B5EF4-FFF2-40B4-BE49-F238E27FC236}">
                      <a16:creationId xmlns:a16="http://schemas.microsoft.com/office/drawing/2014/main" id="{83E56208-1B03-B7F1-45AC-D989F4EAFBDD}"/>
                    </a:ext>
                  </a:extLst>
                </p14:cNvPr>
                <p14:cNvContentPartPr/>
                <p14:nvPr/>
              </p14:nvContentPartPr>
              <p14:xfrm>
                <a:off x="2288437" y="92622"/>
                <a:ext cx="269280" cy="140040"/>
              </p14:xfrm>
            </p:contentPart>
          </mc:Choice>
          <mc:Fallback xmlns="">
            <p:pic>
              <p:nvPicPr>
                <p:cNvPr id="127" name="Ink 126">
                  <a:extLst>
                    <a:ext uri="{FF2B5EF4-FFF2-40B4-BE49-F238E27FC236}">
                      <a16:creationId xmlns:a16="http://schemas.microsoft.com/office/drawing/2014/main" id="{83E56208-1B03-B7F1-45AC-D989F4EAFBDD}"/>
                    </a:ext>
                  </a:extLst>
                </p:cNvPr>
                <p:cNvPicPr/>
                <p:nvPr/>
              </p:nvPicPr>
              <p:blipFill>
                <a:blip r:embed="rId168"/>
                <a:stretch>
                  <a:fillRect/>
                </a:stretch>
              </p:blipFill>
              <p:spPr>
                <a:xfrm>
                  <a:off x="2279797" y="83982"/>
                  <a:ext cx="286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9" name="Ink 128">
                  <a:extLst>
                    <a:ext uri="{FF2B5EF4-FFF2-40B4-BE49-F238E27FC236}">
                      <a16:creationId xmlns:a16="http://schemas.microsoft.com/office/drawing/2014/main" id="{7A8F3F06-A063-F689-81DE-BFC149E771DF}"/>
                    </a:ext>
                  </a:extLst>
                </p14:cNvPr>
                <p14:cNvContentPartPr/>
                <p14:nvPr/>
              </p14:nvContentPartPr>
              <p14:xfrm>
                <a:off x="2160997" y="473862"/>
                <a:ext cx="435960" cy="797400"/>
              </p14:xfrm>
            </p:contentPart>
          </mc:Choice>
          <mc:Fallback xmlns="">
            <p:pic>
              <p:nvPicPr>
                <p:cNvPr id="129" name="Ink 128">
                  <a:extLst>
                    <a:ext uri="{FF2B5EF4-FFF2-40B4-BE49-F238E27FC236}">
                      <a16:creationId xmlns:a16="http://schemas.microsoft.com/office/drawing/2014/main" id="{7A8F3F06-A063-F689-81DE-BFC149E771DF}"/>
                    </a:ext>
                  </a:extLst>
                </p:cNvPr>
                <p:cNvPicPr/>
                <p:nvPr/>
              </p:nvPicPr>
              <p:blipFill>
                <a:blip r:embed="rId170"/>
                <a:stretch>
                  <a:fillRect/>
                </a:stretch>
              </p:blipFill>
              <p:spPr>
                <a:xfrm>
                  <a:off x="2151997" y="465222"/>
                  <a:ext cx="4536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0" name="Ink 129">
                  <a:extLst>
                    <a:ext uri="{FF2B5EF4-FFF2-40B4-BE49-F238E27FC236}">
                      <a16:creationId xmlns:a16="http://schemas.microsoft.com/office/drawing/2014/main" id="{E9649B51-5220-9933-C5BF-07056DD38CE1}"/>
                    </a:ext>
                  </a:extLst>
                </p14:cNvPr>
                <p14:cNvContentPartPr/>
                <p14:nvPr/>
              </p14:nvContentPartPr>
              <p14:xfrm>
                <a:off x="2116717" y="1251462"/>
                <a:ext cx="54000" cy="59760"/>
              </p14:xfrm>
            </p:contentPart>
          </mc:Choice>
          <mc:Fallback xmlns="">
            <p:pic>
              <p:nvPicPr>
                <p:cNvPr id="130" name="Ink 129">
                  <a:extLst>
                    <a:ext uri="{FF2B5EF4-FFF2-40B4-BE49-F238E27FC236}">
                      <a16:creationId xmlns:a16="http://schemas.microsoft.com/office/drawing/2014/main" id="{E9649B51-5220-9933-C5BF-07056DD38CE1}"/>
                    </a:ext>
                  </a:extLst>
                </p:cNvPr>
                <p:cNvPicPr/>
                <p:nvPr/>
              </p:nvPicPr>
              <p:blipFill>
                <a:blip r:embed="rId172"/>
                <a:stretch>
                  <a:fillRect/>
                </a:stretch>
              </p:blipFill>
              <p:spPr>
                <a:xfrm>
                  <a:off x="2107717" y="1242822"/>
                  <a:ext cx="71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1" name="Ink 130">
                  <a:extLst>
                    <a:ext uri="{FF2B5EF4-FFF2-40B4-BE49-F238E27FC236}">
                      <a16:creationId xmlns:a16="http://schemas.microsoft.com/office/drawing/2014/main" id="{0344DE6B-3471-C1FF-DC7E-1A3DA023E8DC}"/>
                    </a:ext>
                  </a:extLst>
                </p14:cNvPr>
                <p14:cNvContentPartPr/>
                <p14:nvPr/>
              </p14:nvContentPartPr>
              <p14:xfrm>
                <a:off x="2190877" y="1267302"/>
                <a:ext cx="54720" cy="46080"/>
              </p14:xfrm>
            </p:contentPart>
          </mc:Choice>
          <mc:Fallback xmlns="">
            <p:pic>
              <p:nvPicPr>
                <p:cNvPr id="131" name="Ink 130">
                  <a:extLst>
                    <a:ext uri="{FF2B5EF4-FFF2-40B4-BE49-F238E27FC236}">
                      <a16:creationId xmlns:a16="http://schemas.microsoft.com/office/drawing/2014/main" id="{0344DE6B-3471-C1FF-DC7E-1A3DA023E8DC}"/>
                    </a:ext>
                  </a:extLst>
                </p:cNvPr>
                <p:cNvPicPr/>
                <p:nvPr/>
              </p:nvPicPr>
              <p:blipFill>
                <a:blip r:embed="rId174"/>
                <a:stretch>
                  <a:fillRect/>
                </a:stretch>
              </p:blipFill>
              <p:spPr>
                <a:xfrm>
                  <a:off x="2182237" y="1258302"/>
                  <a:ext cx="72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Ink 132">
                  <a:extLst>
                    <a:ext uri="{FF2B5EF4-FFF2-40B4-BE49-F238E27FC236}">
                      <a16:creationId xmlns:a16="http://schemas.microsoft.com/office/drawing/2014/main" id="{39412A2D-28F0-D5AF-FD85-280A3818B067}"/>
                    </a:ext>
                  </a:extLst>
                </p14:cNvPr>
                <p14:cNvContentPartPr/>
                <p14:nvPr/>
              </p14:nvContentPartPr>
              <p14:xfrm>
                <a:off x="2976037" y="488622"/>
                <a:ext cx="188640" cy="813600"/>
              </p14:xfrm>
            </p:contentPart>
          </mc:Choice>
          <mc:Fallback xmlns="">
            <p:pic>
              <p:nvPicPr>
                <p:cNvPr id="133" name="Ink 132">
                  <a:extLst>
                    <a:ext uri="{FF2B5EF4-FFF2-40B4-BE49-F238E27FC236}">
                      <a16:creationId xmlns:a16="http://schemas.microsoft.com/office/drawing/2014/main" id="{39412A2D-28F0-D5AF-FD85-280A3818B067}"/>
                    </a:ext>
                  </a:extLst>
                </p:cNvPr>
                <p:cNvPicPr/>
                <p:nvPr/>
              </p:nvPicPr>
              <p:blipFill>
                <a:blip r:embed="rId176"/>
                <a:stretch>
                  <a:fillRect/>
                </a:stretch>
              </p:blipFill>
              <p:spPr>
                <a:xfrm>
                  <a:off x="2967037" y="479982"/>
                  <a:ext cx="20628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4" name="Ink 133">
                  <a:extLst>
                    <a:ext uri="{FF2B5EF4-FFF2-40B4-BE49-F238E27FC236}">
                      <a16:creationId xmlns:a16="http://schemas.microsoft.com/office/drawing/2014/main" id="{493D7C8B-6E84-BA5F-660E-B41A22C2744E}"/>
                    </a:ext>
                  </a:extLst>
                </p14:cNvPr>
                <p14:cNvContentPartPr/>
                <p14:nvPr/>
              </p14:nvContentPartPr>
              <p14:xfrm>
                <a:off x="3080437" y="1251462"/>
                <a:ext cx="92520" cy="54720"/>
              </p14:xfrm>
            </p:contentPart>
          </mc:Choice>
          <mc:Fallback xmlns="">
            <p:pic>
              <p:nvPicPr>
                <p:cNvPr id="134" name="Ink 133">
                  <a:extLst>
                    <a:ext uri="{FF2B5EF4-FFF2-40B4-BE49-F238E27FC236}">
                      <a16:creationId xmlns:a16="http://schemas.microsoft.com/office/drawing/2014/main" id="{493D7C8B-6E84-BA5F-660E-B41A22C2744E}"/>
                    </a:ext>
                  </a:extLst>
                </p:cNvPr>
                <p:cNvPicPr/>
                <p:nvPr/>
              </p:nvPicPr>
              <p:blipFill>
                <a:blip r:embed="rId178"/>
                <a:stretch>
                  <a:fillRect/>
                </a:stretch>
              </p:blipFill>
              <p:spPr>
                <a:xfrm>
                  <a:off x="3071437" y="1242822"/>
                  <a:ext cx="110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5" name="Ink 134">
                  <a:extLst>
                    <a:ext uri="{FF2B5EF4-FFF2-40B4-BE49-F238E27FC236}">
                      <a16:creationId xmlns:a16="http://schemas.microsoft.com/office/drawing/2014/main" id="{E2DDE17D-96FC-D2E8-4A46-5FF48F3B8B0B}"/>
                    </a:ext>
                  </a:extLst>
                </p14:cNvPr>
                <p14:cNvContentPartPr/>
                <p14:nvPr/>
              </p14:nvContentPartPr>
              <p14:xfrm>
                <a:off x="3149197" y="1261542"/>
                <a:ext cx="97920" cy="55080"/>
              </p14:xfrm>
            </p:contentPart>
          </mc:Choice>
          <mc:Fallback xmlns="">
            <p:pic>
              <p:nvPicPr>
                <p:cNvPr id="135" name="Ink 134">
                  <a:extLst>
                    <a:ext uri="{FF2B5EF4-FFF2-40B4-BE49-F238E27FC236}">
                      <a16:creationId xmlns:a16="http://schemas.microsoft.com/office/drawing/2014/main" id="{E2DDE17D-96FC-D2E8-4A46-5FF48F3B8B0B}"/>
                    </a:ext>
                  </a:extLst>
                </p:cNvPr>
                <p:cNvPicPr/>
                <p:nvPr/>
              </p:nvPicPr>
              <p:blipFill>
                <a:blip r:embed="rId180"/>
                <a:stretch>
                  <a:fillRect/>
                </a:stretch>
              </p:blipFill>
              <p:spPr>
                <a:xfrm>
                  <a:off x="3140197" y="1252542"/>
                  <a:ext cx="115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Ink 136">
                  <a:extLst>
                    <a:ext uri="{FF2B5EF4-FFF2-40B4-BE49-F238E27FC236}">
                      <a16:creationId xmlns:a16="http://schemas.microsoft.com/office/drawing/2014/main" id="{29E9C81F-7F31-D63A-CBE6-582444D619A9}"/>
                    </a:ext>
                  </a:extLst>
                </p14:cNvPr>
                <p14:cNvContentPartPr/>
                <p14:nvPr/>
              </p14:nvContentPartPr>
              <p14:xfrm>
                <a:off x="783637" y="1367022"/>
                <a:ext cx="947880" cy="309240"/>
              </p14:xfrm>
            </p:contentPart>
          </mc:Choice>
          <mc:Fallback xmlns="">
            <p:pic>
              <p:nvPicPr>
                <p:cNvPr id="137" name="Ink 136">
                  <a:extLst>
                    <a:ext uri="{FF2B5EF4-FFF2-40B4-BE49-F238E27FC236}">
                      <a16:creationId xmlns:a16="http://schemas.microsoft.com/office/drawing/2014/main" id="{29E9C81F-7F31-D63A-CBE6-582444D619A9}"/>
                    </a:ext>
                  </a:extLst>
                </p:cNvPr>
                <p:cNvPicPr/>
                <p:nvPr/>
              </p:nvPicPr>
              <p:blipFill>
                <a:blip r:embed="rId182"/>
                <a:stretch>
                  <a:fillRect/>
                </a:stretch>
              </p:blipFill>
              <p:spPr>
                <a:xfrm>
                  <a:off x="774637" y="1358022"/>
                  <a:ext cx="965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Ink 137">
                  <a:extLst>
                    <a:ext uri="{FF2B5EF4-FFF2-40B4-BE49-F238E27FC236}">
                      <a16:creationId xmlns:a16="http://schemas.microsoft.com/office/drawing/2014/main" id="{4D110377-BD9C-AA99-4D62-3B8503596985}"/>
                    </a:ext>
                  </a:extLst>
                </p14:cNvPr>
                <p14:cNvContentPartPr/>
                <p14:nvPr/>
              </p14:nvContentPartPr>
              <p14:xfrm>
                <a:off x="823597" y="1305462"/>
                <a:ext cx="1124280" cy="382320"/>
              </p14:xfrm>
            </p:contentPart>
          </mc:Choice>
          <mc:Fallback xmlns="">
            <p:pic>
              <p:nvPicPr>
                <p:cNvPr id="138" name="Ink 137">
                  <a:extLst>
                    <a:ext uri="{FF2B5EF4-FFF2-40B4-BE49-F238E27FC236}">
                      <a16:creationId xmlns:a16="http://schemas.microsoft.com/office/drawing/2014/main" id="{4D110377-BD9C-AA99-4D62-3B8503596985}"/>
                    </a:ext>
                  </a:extLst>
                </p:cNvPr>
                <p:cNvPicPr/>
                <p:nvPr/>
              </p:nvPicPr>
              <p:blipFill>
                <a:blip r:embed="rId184"/>
                <a:stretch>
                  <a:fillRect/>
                </a:stretch>
              </p:blipFill>
              <p:spPr>
                <a:xfrm>
                  <a:off x="814957" y="1296462"/>
                  <a:ext cx="11419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Ink 138">
                  <a:extLst>
                    <a:ext uri="{FF2B5EF4-FFF2-40B4-BE49-F238E27FC236}">
                      <a16:creationId xmlns:a16="http://schemas.microsoft.com/office/drawing/2014/main" id="{628B3027-3D07-5C9E-5ABF-75FDA06E7379}"/>
                    </a:ext>
                  </a:extLst>
                </p14:cNvPr>
                <p14:cNvContentPartPr/>
                <p14:nvPr/>
              </p14:nvContentPartPr>
              <p14:xfrm>
                <a:off x="929437" y="1364862"/>
                <a:ext cx="131400" cy="189720"/>
              </p14:xfrm>
            </p:contentPart>
          </mc:Choice>
          <mc:Fallback xmlns="">
            <p:pic>
              <p:nvPicPr>
                <p:cNvPr id="139" name="Ink 138">
                  <a:extLst>
                    <a:ext uri="{FF2B5EF4-FFF2-40B4-BE49-F238E27FC236}">
                      <a16:creationId xmlns:a16="http://schemas.microsoft.com/office/drawing/2014/main" id="{628B3027-3D07-5C9E-5ABF-75FDA06E7379}"/>
                    </a:ext>
                  </a:extLst>
                </p:cNvPr>
                <p:cNvPicPr/>
                <p:nvPr/>
              </p:nvPicPr>
              <p:blipFill>
                <a:blip r:embed="rId186"/>
                <a:stretch>
                  <a:fillRect/>
                </a:stretch>
              </p:blipFill>
              <p:spPr>
                <a:xfrm>
                  <a:off x="920437" y="1355862"/>
                  <a:ext cx="149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0" name="Ink 139">
                  <a:extLst>
                    <a:ext uri="{FF2B5EF4-FFF2-40B4-BE49-F238E27FC236}">
                      <a16:creationId xmlns:a16="http://schemas.microsoft.com/office/drawing/2014/main" id="{BC76C6F7-1EB8-33F5-0ED6-87688A03AD06}"/>
                    </a:ext>
                  </a:extLst>
                </p14:cNvPr>
                <p14:cNvContentPartPr/>
                <p14:nvPr/>
              </p14:nvContentPartPr>
              <p14:xfrm>
                <a:off x="983437" y="1473942"/>
                <a:ext cx="61560" cy="7560"/>
              </p14:xfrm>
            </p:contentPart>
          </mc:Choice>
          <mc:Fallback xmlns="">
            <p:pic>
              <p:nvPicPr>
                <p:cNvPr id="140" name="Ink 139">
                  <a:extLst>
                    <a:ext uri="{FF2B5EF4-FFF2-40B4-BE49-F238E27FC236}">
                      <a16:creationId xmlns:a16="http://schemas.microsoft.com/office/drawing/2014/main" id="{BC76C6F7-1EB8-33F5-0ED6-87688A03AD06}"/>
                    </a:ext>
                  </a:extLst>
                </p:cNvPr>
                <p:cNvPicPr/>
                <p:nvPr/>
              </p:nvPicPr>
              <p:blipFill>
                <a:blip r:embed="rId188"/>
                <a:stretch>
                  <a:fillRect/>
                </a:stretch>
              </p:blipFill>
              <p:spPr>
                <a:xfrm>
                  <a:off x="974797" y="1465302"/>
                  <a:ext cx="7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1" name="Ink 140">
                  <a:extLst>
                    <a:ext uri="{FF2B5EF4-FFF2-40B4-BE49-F238E27FC236}">
                      <a16:creationId xmlns:a16="http://schemas.microsoft.com/office/drawing/2014/main" id="{364834F0-DEF9-2BC4-3DB4-C321F1F55E13}"/>
                    </a:ext>
                  </a:extLst>
                </p14:cNvPr>
                <p14:cNvContentPartPr/>
                <p14:nvPr/>
              </p14:nvContentPartPr>
              <p14:xfrm>
                <a:off x="1119877" y="1457022"/>
                <a:ext cx="64440" cy="90000"/>
              </p14:xfrm>
            </p:contentPart>
          </mc:Choice>
          <mc:Fallback xmlns="">
            <p:pic>
              <p:nvPicPr>
                <p:cNvPr id="141" name="Ink 140">
                  <a:extLst>
                    <a:ext uri="{FF2B5EF4-FFF2-40B4-BE49-F238E27FC236}">
                      <a16:creationId xmlns:a16="http://schemas.microsoft.com/office/drawing/2014/main" id="{364834F0-DEF9-2BC4-3DB4-C321F1F55E13}"/>
                    </a:ext>
                  </a:extLst>
                </p:cNvPr>
                <p:cNvPicPr/>
                <p:nvPr/>
              </p:nvPicPr>
              <p:blipFill>
                <a:blip r:embed="rId190"/>
                <a:stretch>
                  <a:fillRect/>
                </a:stretch>
              </p:blipFill>
              <p:spPr>
                <a:xfrm>
                  <a:off x="1110877" y="1448022"/>
                  <a:ext cx="82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2" name="Ink 141">
                  <a:extLst>
                    <a:ext uri="{FF2B5EF4-FFF2-40B4-BE49-F238E27FC236}">
                      <a16:creationId xmlns:a16="http://schemas.microsoft.com/office/drawing/2014/main" id="{A153AED6-BC19-4F42-1275-20EAA745EBBB}"/>
                    </a:ext>
                  </a:extLst>
                </p14:cNvPr>
                <p14:cNvContentPartPr/>
                <p14:nvPr/>
              </p14:nvContentPartPr>
              <p14:xfrm>
                <a:off x="1249117" y="1432542"/>
                <a:ext cx="35280" cy="140760"/>
              </p14:xfrm>
            </p:contentPart>
          </mc:Choice>
          <mc:Fallback xmlns="">
            <p:pic>
              <p:nvPicPr>
                <p:cNvPr id="142" name="Ink 141">
                  <a:extLst>
                    <a:ext uri="{FF2B5EF4-FFF2-40B4-BE49-F238E27FC236}">
                      <a16:creationId xmlns:a16="http://schemas.microsoft.com/office/drawing/2014/main" id="{A153AED6-BC19-4F42-1275-20EAA745EBBB}"/>
                    </a:ext>
                  </a:extLst>
                </p:cNvPr>
                <p:cNvPicPr/>
                <p:nvPr/>
              </p:nvPicPr>
              <p:blipFill>
                <a:blip r:embed="rId192"/>
                <a:stretch>
                  <a:fillRect/>
                </a:stretch>
              </p:blipFill>
              <p:spPr>
                <a:xfrm>
                  <a:off x="1240477" y="1423902"/>
                  <a:ext cx="52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 name="Ink 142">
                  <a:extLst>
                    <a:ext uri="{FF2B5EF4-FFF2-40B4-BE49-F238E27FC236}">
                      <a16:creationId xmlns:a16="http://schemas.microsoft.com/office/drawing/2014/main" id="{B74EC6F2-4C92-C363-4EAB-B1AD4FD7FF2A}"/>
                    </a:ext>
                  </a:extLst>
                </p14:cNvPr>
                <p14:cNvContentPartPr/>
                <p14:nvPr/>
              </p14:nvContentPartPr>
              <p14:xfrm>
                <a:off x="1251637" y="1480422"/>
                <a:ext cx="137160" cy="79200"/>
              </p14:xfrm>
            </p:contentPart>
          </mc:Choice>
          <mc:Fallback xmlns="">
            <p:pic>
              <p:nvPicPr>
                <p:cNvPr id="143" name="Ink 142">
                  <a:extLst>
                    <a:ext uri="{FF2B5EF4-FFF2-40B4-BE49-F238E27FC236}">
                      <a16:creationId xmlns:a16="http://schemas.microsoft.com/office/drawing/2014/main" id="{B74EC6F2-4C92-C363-4EAB-B1AD4FD7FF2A}"/>
                    </a:ext>
                  </a:extLst>
                </p:cNvPr>
                <p:cNvPicPr/>
                <p:nvPr/>
              </p:nvPicPr>
              <p:blipFill>
                <a:blip r:embed="rId194"/>
                <a:stretch>
                  <a:fillRect/>
                </a:stretch>
              </p:blipFill>
              <p:spPr>
                <a:xfrm>
                  <a:off x="1242637" y="1471782"/>
                  <a:ext cx="154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4" name="Ink 143">
                  <a:extLst>
                    <a:ext uri="{FF2B5EF4-FFF2-40B4-BE49-F238E27FC236}">
                      <a16:creationId xmlns:a16="http://schemas.microsoft.com/office/drawing/2014/main" id="{E9557FAA-CACF-DA31-7231-717E73332BFA}"/>
                    </a:ext>
                  </a:extLst>
                </p14:cNvPr>
                <p14:cNvContentPartPr/>
                <p14:nvPr/>
              </p14:nvContentPartPr>
              <p14:xfrm>
                <a:off x="1380877" y="1414902"/>
                <a:ext cx="18000" cy="11880"/>
              </p14:xfrm>
            </p:contentPart>
          </mc:Choice>
          <mc:Fallback xmlns="">
            <p:pic>
              <p:nvPicPr>
                <p:cNvPr id="144" name="Ink 143">
                  <a:extLst>
                    <a:ext uri="{FF2B5EF4-FFF2-40B4-BE49-F238E27FC236}">
                      <a16:creationId xmlns:a16="http://schemas.microsoft.com/office/drawing/2014/main" id="{E9557FAA-CACF-DA31-7231-717E73332BFA}"/>
                    </a:ext>
                  </a:extLst>
                </p:cNvPr>
                <p:cNvPicPr/>
                <p:nvPr/>
              </p:nvPicPr>
              <p:blipFill>
                <a:blip r:embed="rId196"/>
                <a:stretch>
                  <a:fillRect/>
                </a:stretch>
              </p:blipFill>
              <p:spPr>
                <a:xfrm>
                  <a:off x="1371877" y="1405902"/>
                  <a:ext cx="35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 name="Ink 144">
                  <a:extLst>
                    <a:ext uri="{FF2B5EF4-FFF2-40B4-BE49-F238E27FC236}">
                      <a16:creationId xmlns:a16="http://schemas.microsoft.com/office/drawing/2014/main" id="{70509A42-788E-A613-6A58-13E4990C329B}"/>
                    </a:ext>
                  </a:extLst>
                </p14:cNvPr>
                <p14:cNvContentPartPr/>
                <p14:nvPr/>
              </p14:nvContentPartPr>
              <p14:xfrm>
                <a:off x="1448917" y="1472862"/>
                <a:ext cx="282240" cy="113040"/>
              </p14:xfrm>
            </p:contentPart>
          </mc:Choice>
          <mc:Fallback xmlns="">
            <p:pic>
              <p:nvPicPr>
                <p:cNvPr id="145" name="Ink 144">
                  <a:extLst>
                    <a:ext uri="{FF2B5EF4-FFF2-40B4-BE49-F238E27FC236}">
                      <a16:creationId xmlns:a16="http://schemas.microsoft.com/office/drawing/2014/main" id="{70509A42-788E-A613-6A58-13E4990C329B}"/>
                    </a:ext>
                  </a:extLst>
                </p:cNvPr>
                <p:cNvPicPr/>
                <p:nvPr/>
              </p:nvPicPr>
              <p:blipFill>
                <a:blip r:embed="rId198"/>
                <a:stretch>
                  <a:fillRect/>
                </a:stretch>
              </p:blipFill>
              <p:spPr>
                <a:xfrm>
                  <a:off x="1440277" y="1464222"/>
                  <a:ext cx="299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6" name="Ink 145">
                  <a:extLst>
                    <a:ext uri="{FF2B5EF4-FFF2-40B4-BE49-F238E27FC236}">
                      <a16:creationId xmlns:a16="http://schemas.microsoft.com/office/drawing/2014/main" id="{AA0C63E2-563B-486E-873C-353ED2473B6E}"/>
                    </a:ext>
                  </a:extLst>
                </p14:cNvPr>
                <p14:cNvContentPartPr/>
                <p14:nvPr/>
              </p14:nvContentPartPr>
              <p14:xfrm>
                <a:off x="994957" y="1485102"/>
                <a:ext cx="1096920" cy="275400"/>
              </p14:xfrm>
            </p:contentPart>
          </mc:Choice>
          <mc:Fallback xmlns="">
            <p:pic>
              <p:nvPicPr>
                <p:cNvPr id="146" name="Ink 145">
                  <a:extLst>
                    <a:ext uri="{FF2B5EF4-FFF2-40B4-BE49-F238E27FC236}">
                      <a16:creationId xmlns:a16="http://schemas.microsoft.com/office/drawing/2014/main" id="{AA0C63E2-563B-486E-873C-353ED2473B6E}"/>
                    </a:ext>
                  </a:extLst>
                </p:cNvPr>
                <p:cNvPicPr/>
                <p:nvPr/>
              </p:nvPicPr>
              <p:blipFill>
                <a:blip r:embed="rId200"/>
                <a:stretch>
                  <a:fillRect/>
                </a:stretch>
              </p:blipFill>
              <p:spPr>
                <a:xfrm>
                  <a:off x="986317" y="1476462"/>
                  <a:ext cx="11145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7" name="Ink 146">
                  <a:extLst>
                    <a:ext uri="{FF2B5EF4-FFF2-40B4-BE49-F238E27FC236}">
                      <a16:creationId xmlns:a16="http://schemas.microsoft.com/office/drawing/2014/main" id="{244B4A03-9E96-E3B9-BB9C-5BADC2431655}"/>
                    </a:ext>
                  </a:extLst>
                </p14:cNvPr>
                <p14:cNvContentPartPr/>
                <p14:nvPr/>
              </p14:nvContentPartPr>
              <p14:xfrm>
                <a:off x="1311037" y="1564302"/>
                <a:ext cx="973440" cy="284760"/>
              </p14:xfrm>
            </p:contentPart>
          </mc:Choice>
          <mc:Fallback xmlns="">
            <p:pic>
              <p:nvPicPr>
                <p:cNvPr id="147" name="Ink 146">
                  <a:extLst>
                    <a:ext uri="{FF2B5EF4-FFF2-40B4-BE49-F238E27FC236}">
                      <a16:creationId xmlns:a16="http://schemas.microsoft.com/office/drawing/2014/main" id="{244B4A03-9E96-E3B9-BB9C-5BADC2431655}"/>
                    </a:ext>
                  </a:extLst>
                </p:cNvPr>
                <p:cNvPicPr/>
                <p:nvPr/>
              </p:nvPicPr>
              <p:blipFill>
                <a:blip r:embed="rId202"/>
                <a:stretch>
                  <a:fillRect/>
                </a:stretch>
              </p:blipFill>
              <p:spPr>
                <a:xfrm>
                  <a:off x="1302037" y="1555302"/>
                  <a:ext cx="9910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9" name="Ink 148">
                  <a:extLst>
                    <a:ext uri="{FF2B5EF4-FFF2-40B4-BE49-F238E27FC236}">
                      <a16:creationId xmlns:a16="http://schemas.microsoft.com/office/drawing/2014/main" id="{91EC118F-93F5-F45A-2C75-7E8B12CB59F3}"/>
                    </a:ext>
                  </a:extLst>
                </p14:cNvPr>
                <p14:cNvContentPartPr/>
                <p14:nvPr/>
              </p14:nvContentPartPr>
              <p14:xfrm>
                <a:off x="2268637" y="1316622"/>
                <a:ext cx="1194120" cy="356040"/>
              </p14:xfrm>
            </p:contentPart>
          </mc:Choice>
          <mc:Fallback xmlns="">
            <p:pic>
              <p:nvPicPr>
                <p:cNvPr id="149" name="Ink 148">
                  <a:extLst>
                    <a:ext uri="{FF2B5EF4-FFF2-40B4-BE49-F238E27FC236}">
                      <a16:creationId xmlns:a16="http://schemas.microsoft.com/office/drawing/2014/main" id="{91EC118F-93F5-F45A-2C75-7E8B12CB59F3}"/>
                    </a:ext>
                  </a:extLst>
                </p:cNvPr>
                <p:cNvPicPr/>
                <p:nvPr/>
              </p:nvPicPr>
              <p:blipFill>
                <a:blip r:embed="rId204"/>
                <a:stretch>
                  <a:fillRect/>
                </a:stretch>
              </p:blipFill>
              <p:spPr>
                <a:xfrm>
                  <a:off x="2259637" y="1307982"/>
                  <a:ext cx="12117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0" name="Ink 149">
                  <a:extLst>
                    <a:ext uri="{FF2B5EF4-FFF2-40B4-BE49-F238E27FC236}">
                      <a16:creationId xmlns:a16="http://schemas.microsoft.com/office/drawing/2014/main" id="{BFE35188-31F2-634B-2B69-E9628C976D42}"/>
                    </a:ext>
                  </a:extLst>
                </p14:cNvPr>
                <p14:cNvContentPartPr/>
                <p14:nvPr/>
              </p14:nvContentPartPr>
              <p14:xfrm>
                <a:off x="3373117" y="1311222"/>
                <a:ext cx="58680" cy="145080"/>
              </p14:xfrm>
            </p:contentPart>
          </mc:Choice>
          <mc:Fallback xmlns="">
            <p:pic>
              <p:nvPicPr>
                <p:cNvPr id="150" name="Ink 149">
                  <a:extLst>
                    <a:ext uri="{FF2B5EF4-FFF2-40B4-BE49-F238E27FC236}">
                      <a16:creationId xmlns:a16="http://schemas.microsoft.com/office/drawing/2014/main" id="{BFE35188-31F2-634B-2B69-E9628C976D42}"/>
                    </a:ext>
                  </a:extLst>
                </p:cNvPr>
                <p:cNvPicPr/>
                <p:nvPr/>
              </p:nvPicPr>
              <p:blipFill>
                <a:blip r:embed="rId206"/>
                <a:stretch>
                  <a:fillRect/>
                </a:stretch>
              </p:blipFill>
              <p:spPr>
                <a:xfrm>
                  <a:off x="3364477" y="1302222"/>
                  <a:ext cx="76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2" name="Ink 151">
                  <a:extLst>
                    <a:ext uri="{FF2B5EF4-FFF2-40B4-BE49-F238E27FC236}">
                      <a16:creationId xmlns:a16="http://schemas.microsoft.com/office/drawing/2014/main" id="{5F0C2921-2C01-60D2-0412-3F7A3AD7FCC8}"/>
                    </a:ext>
                  </a:extLst>
                </p14:cNvPr>
                <p14:cNvContentPartPr/>
                <p14:nvPr/>
              </p14:nvContentPartPr>
              <p14:xfrm>
                <a:off x="650077" y="2214462"/>
                <a:ext cx="11520" cy="156960"/>
              </p14:xfrm>
            </p:contentPart>
          </mc:Choice>
          <mc:Fallback xmlns="">
            <p:pic>
              <p:nvPicPr>
                <p:cNvPr id="152" name="Ink 151">
                  <a:extLst>
                    <a:ext uri="{FF2B5EF4-FFF2-40B4-BE49-F238E27FC236}">
                      <a16:creationId xmlns:a16="http://schemas.microsoft.com/office/drawing/2014/main" id="{5F0C2921-2C01-60D2-0412-3F7A3AD7FCC8}"/>
                    </a:ext>
                  </a:extLst>
                </p:cNvPr>
                <p:cNvPicPr/>
                <p:nvPr/>
              </p:nvPicPr>
              <p:blipFill>
                <a:blip r:embed="rId208"/>
                <a:stretch>
                  <a:fillRect/>
                </a:stretch>
              </p:blipFill>
              <p:spPr>
                <a:xfrm>
                  <a:off x="641437" y="2205822"/>
                  <a:ext cx="29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3" name="Ink 152">
                  <a:extLst>
                    <a:ext uri="{FF2B5EF4-FFF2-40B4-BE49-F238E27FC236}">
                      <a16:creationId xmlns:a16="http://schemas.microsoft.com/office/drawing/2014/main" id="{356AD1DC-815E-487E-3E0A-541191E97920}"/>
                    </a:ext>
                  </a:extLst>
                </p14:cNvPr>
                <p14:cNvContentPartPr/>
                <p14:nvPr/>
              </p14:nvContentPartPr>
              <p14:xfrm>
                <a:off x="630637" y="2153982"/>
                <a:ext cx="132840" cy="118080"/>
              </p14:xfrm>
            </p:contentPart>
          </mc:Choice>
          <mc:Fallback xmlns="">
            <p:pic>
              <p:nvPicPr>
                <p:cNvPr id="153" name="Ink 152">
                  <a:extLst>
                    <a:ext uri="{FF2B5EF4-FFF2-40B4-BE49-F238E27FC236}">
                      <a16:creationId xmlns:a16="http://schemas.microsoft.com/office/drawing/2014/main" id="{356AD1DC-815E-487E-3E0A-541191E97920}"/>
                    </a:ext>
                  </a:extLst>
                </p:cNvPr>
                <p:cNvPicPr/>
                <p:nvPr/>
              </p:nvPicPr>
              <p:blipFill>
                <a:blip r:embed="rId210"/>
                <a:stretch>
                  <a:fillRect/>
                </a:stretch>
              </p:blipFill>
              <p:spPr>
                <a:xfrm>
                  <a:off x="621997" y="2145342"/>
                  <a:ext cx="150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4" name="Ink 153">
                  <a:extLst>
                    <a:ext uri="{FF2B5EF4-FFF2-40B4-BE49-F238E27FC236}">
                      <a16:creationId xmlns:a16="http://schemas.microsoft.com/office/drawing/2014/main" id="{1B746C41-D43F-266F-FD22-8B222582885B}"/>
                    </a:ext>
                  </a:extLst>
                </p14:cNvPr>
                <p14:cNvContentPartPr/>
                <p14:nvPr/>
              </p14:nvContentPartPr>
              <p14:xfrm>
                <a:off x="737917" y="2257302"/>
                <a:ext cx="99000" cy="84600"/>
              </p14:xfrm>
            </p:contentPart>
          </mc:Choice>
          <mc:Fallback xmlns="">
            <p:pic>
              <p:nvPicPr>
                <p:cNvPr id="154" name="Ink 153">
                  <a:extLst>
                    <a:ext uri="{FF2B5EF4-FFF2-40B4-BE49-F238E27FC236}">
                      <a16:creationId xmlns:a16="http://schemas.microsoft.com/office/drawing/2014/main" id="{1B746C41-D43F-266F-FD22-8B222582885B}"/>
                    </a:ext>
                  </a:extLst>
                </p:cNvPr>
                <p:cNvPicPr/>
                <p:nvPr/>
              </p:nvPicPr>
              <p:blipFill>
                <a:blip r:embed="rId212"/>
                <a:stretch>
                  <a:fillRect/>
                </a:stretch>
              </p:blipFill>
              <p:spPr>
                <a:xfrm>
                  <a:off x="729277" y="2248662"/>
                  <a:ext cx="116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5" name="Ink 154">
                  <a:extLst>
                    <a:ext uri="{FF2B5EF4-FFF2-40B4-BE49-F238E27FC236}">
                      <a16:creationId xmlns:a16="http://schemas.microsoft.com/office/drawing/2014/main" id="{0A6945AF-C771-5322-33D1-BE3F4F1EA988}"/>
                    </a:ext>
                  </a:extLst>
                </p14:cNvPr>
                <p14:cNvContentPartPr/>
                <p14:nvPr/>
              </p14:nvContentPartPr>
              <p14:xfrm>
                <a:off x="903877" y="2241822"/>
                <a:ext cx="75600" cy="92160"/>
              </p14:xfrm>
            </p:contentPart>
          </mc:Choice>
          <mc:Fallback xmlns="">
            <p:pic>
              <p:nvPicPr>
                <p:cNvPr id="155" name="Ink 154">
                  <a:extLst>
                    <a:ext uri="{FF2B5EF4-FFF2-40B4-BE49-F238E27FC236}">
                      <a16:creationId xmlns:a16="http://schemas.microsoft.com/office/drawing/2014/main" id="{0A6945AF-C771-5322-33D1-BE3F4F1EA988}"/>
                    </a:ext>
                  </a:extLst>
                </p:cNvPr>
                <p:cNvPicPr/>
                <p:nvPr/>
              </p:nvPicPr>
              <p:blipFill>
                <a:blip r:embed="rId214"/>
                <a:stretch>
                  <a:fillRect/>
                </a:stretch>
              </p:blipFill>
              <p:spPr>
                <a:xfrm>
                  <a:off x="895237" y="2232822"/>
                  <a:ext cx="93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6" name="Ink 155">
                  <a:extLst>
                    <a:ext uri="{FF2B5EF4-FFF2-40B4-BE49-F238E27FC236}">
                      <a16:creationId xmlns:a16="http://schemas.microsoft.com/office/drawing/2014/main" id="{1C44C4E1-877B-3123-78FE-BE7C9E160C0B}"/>
                    </a:ext>
                  </a:extLst>
                </p14:cNvPr>
                <p14:cNvContentPartPr/>
                <p14:nvPr/>
              </p14:nvContentPartPr>
              <p14:xfrm>
                <a:off x="1016197" y="2229222"/>
                <a:ext cx="68040" cy="114480"/>
              </p14:xfrm>
            </p:contentPart>
          </mc:Choice>
          <mc:Fallback xmlns="">
            <p:pic>
              <p:nvPicPr>
                <p:cNvPr id="156" name="Ink 155">
                  <a:extLst>
                    <a:ext uri="{FF2B5EF4-FFF2-40B4-BE49-F238E27FC236}">
                      <a16:creationId xmlns:a16="http://schemas.microsoft.com/office/drawing/2014/main" id="{1C44C4E1-877B-3123-78FE-BE7C9E160C0B}"/>
                    </a:ext>
                  </a:extLst>
                </p:cNvPr>
                <p:cNvPicPr/>
                <p:nvPr/>
              </p:nvPicPr>
              <p:blipFill>
                <a:blip r:embed="rId216"/>
                <a:stretch>
                  <a:fillRect/>
                </a:stretch>
              </p:blipFill>
              <p:spPr>
                <a:xfrm>
                  <a:off x="1007197" y="2220222"/>
                  <a:ext cx="85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7" name="Ink 156">
                  <a:extLst>
                    <a:ext uri="{FF2B5EF4-FFF2-40B4-BE49-F238E27FC236}">
                      <a16:creationId xmlns:a16="http://schemas.microsoft.com/office/drawing/2014/main" id="{2248C0F6-510C-D0AF-7857-31FE06661957}"/>
                    </a:ext>
                  </a:extLst>
                </p14:cNvPr>
                <p14:cNvContentPartPr/>
                <p14:nvPr/>
              </p14:nvContentPartPr>
              <p14:xfrm>
                <a:off x="1162717" y="2228142"/>
                <a:ext cx="84960" cy="124920"/>
              </p14:xfrm>
            </p:contentPart>
          </mc:Choice>
          <mc:Fallback xmlns="">
            <p:pic>
              <p:nvPicPr>
                <p:cNvPr id="157" name="Ink 156">
                  <a:extLst>
                    <a:ext uri="{FF2B5EF4-FFF2-40B4-BE49-F238E27FC236}">
                      <a16:creationId xmlns:a16="http://schemas.microsoft.com/office/drawing/2014/main" id="{2248C0F6-510C-D0AF-7857-31FE06661957}"/>
                    </a:ext>
                  </a:extLst>
                </p:cNvPr>
                <p:cNvPicPr/>
                <p:nvPr/>
              </p:nvPicPr>
              <p:blipFill>
                <a:blip r:embed="rId218"/>
                <a:stretch>
                  <a:fillRect/>
                </a:stretch>
              </p:blipFill>
              <p:spPr>
                <a:xfrm>
                  <a:off x="1153717" y="2219142"/>
                  <a:ext cx="102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8" name="Ink 157">
                  <a:extLst>
                    <a:ext uri="{FF2B5EF4-FFF2-40B4-BE49-F238E27FC236}">
                      <a16:creationId xmlns:a16="http://schemas.microsoft.com/office/drawing/2014/main" id="{9E1446AA-4538-FBE9-A420-AF944EF7EE09}"/>
                    </a:ext>
                  </a:extLst>
                </p14:cNvPr>
                <p14:cNvContentPartPr/>
                <p14:nvPr/>
              </p14:nvContentPartPr>
              <p14:xfrm>
                <a:off x="1308157" y="2237862"/>
                <a:ext cx="96480" cy="128520"/>
              </p14:xfrm>
            </p:contentPart>
          </mc:Choice>
          <mc:Fallback xmlns="">
            <p:pic>
              <p:nvPicPr>
                <p:cNvPr id="158" name="Ink 157">
                  <a:extLst>
                    <a:ext uri="{FF2B5EF4-FFF2-40B4-BE49-F238E27FC236}">
                      <a16:creationId xmlns:a16="http://schemas.microsoft.com/office/drawing/2014/main" id="{9E1446AA-4538-FBE9-A420-AF944EF7EE09}"/>
                    </a:ext>
                  </a:extLst>
                </p:cNvPr>
                <p:cNvPicPr/>
                <p:nvPr/>
              </p:nvPicPr>
              <p:blipFill>
                <a:blip r:embed="rId220"/>
                <a:stretch>
                  <a:fillRect/>
                </a:stretch>
              </p:blipFill>
              <p:spPr>
                <a:xfrm>
                  <a:off x="1299157" y="2228862"/>
                  <a:ext cx="11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9" name="Ink 158">
                  <a:extLst>
                    <a:ext uri="{FF2B5EF4-FFF2-40B4-BE49-F238E27FC236}">
                      <a16:creationId xmlns:a16="http://schemas.microsoft.com/office/drawing/2014/main" id="{668AFF4D-17B7-BA76-E23A-DB015C409FF3}"/>
                    </a:ext>
                  </a:extLst>
                </p14:cNvPr>
                <p14:cNvContentPartPr/>
                <p14:nvPr/>
              </p14:nvContentPartPr>
              <p14:xfrm>
                <a:off x="1483117" y="2230302"/>
                <a:ext cx="60840" cy="132840"/>
              </p14:xfrm>
            </p:contentPart>
          </mc:Choice>
          <mc:Fallback xmlns="">
            <p:pic>
              <p:nvPicPr>
                <p:cNvPr id="159" name="Ink 158">
                  <a:extLst>
                    <a:ext uri="{FF2B5EF4-FFF2-40B4-BE49-F238E27FC236}">
                      <a16:creationId xmlns:a16="http://schemas.microsoft.com/office/drawing/2014/main" id="{668AFF4D-17B7-BA76-E23A-DB015C409FF3}"/>
                    </a:ext>
                  </a:extLst>
                </p:cNvPr>
                <p:cNvPicPr/>
                <p:nvPr/>
              </p:nvPicPr>
              <p:blipFill>
                <a:blip r:embed="rId222"/>
                <a:stretch>
                  <a:fillRect/>
                </a:stretch>
              </p:blipFill>
              <p:spPr>
                <a:xfrm>
                  <a:off x="1474477" y="2221302"/>
                  <a:ext cx="7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0" name="Ink 159">
                  <a:extLst>
                    <a:ext uri="{FF2B5EF4-FFF2-40B4-BE49-F238E27FC236}">
                      <a16:creationId xmlns:a16="http://schemas.microsoft.com/office/drawing/2014/main" id="{7DB5B651-9FEC-F543-5F92-A6B9B018BB09}"/>
                    </a:ext>
                  </a:extLst>
                </p14:cNvPr>
                <p14:cNvContentPartPr/>
                <p14:nvPr/>
              </p14:nvContentPartPr>
              <p14:xfrm>
                <a:off x="533077" y="2151462"/>
                <a:ext cx="1165680" cy="357120"/>
              </p14:xfrm>
            </p:contentPart>
          </mc:Choice>
          <mc:Fallback xmlns="">
            <p:pic>
              <p:nvPicPr>
                <p:cNvPr id="160" name="Ink 159">
                  <a:extLst>
                    <a:ext uri="{FF2B5EF4-FFF2-40B4-BE49-F238E27FC236}">
                      <a16:creationId xmlns:a16="http://schemas.microsoft.com/office/drawing/2014/main" id="{7DB5B651-9FEC-F543-5F92-A6B9B018BB09}"/>
                    </a:ext>
                  </a:extLst>
                </p:cNvPr>
                <p:cNvPicPr/>
                <p:nvPr/>
              </p:nvPicPr>
              <p:blipFill>
                <a:blip r:embed="rId224"/>
                <a:stretch>
                  <a:fillRect/>
                </a:stretch>
              </p:blipFill>
              <p:spPr>
                <a:xfrm>
                  <a:off x="524077" y="2142462"/>
                  <a:ext cx="1183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1" name="Ink 160">
                  <a:extLst>
                    <a:ext uri="{FF2B5EF4-FFF2-40B4-BE49-F238E27FC236}">
                      <a16:creationId xmlns:a16="http://schemas.microsoft.com/office/drawing/2014/main" id="{0194E78C-B21A-D5AE-7BD2-4A743F2128AA}"/>
                    </a:ext>
                  </a:extLst>
                </p14:cNvPr>
                <p14:cNvContentPartPr/>
                <p14:nvPr/>
              </p14:nvContentPartPr>
              <p14:xfrm>
                <a:off x="512557" y="2082342"/>
                <a:ext cx="1167480" cy="387720"/>
              </p14:xfrm>
            </p:contentPart>
          </mc:Choice>
          <mc:Fallback xmlns="">
            <p:pic>
              <p:nvPicPr>
                <p:cNvPr id="161" name="Ink 160">
                  <a:extLst>
                    <a:ext uri="{FF2B5EF4-FFF2-40B4-BE49-F238E27FC236}">
                      <a16:creationId xmlns:a16="http://schemas.microsoft.com/office/drawing/2014/main" id="{0194E78C-B21A-D5AE-7BD2-4A743F2128AA}"/>
                    </a:ext>
                  </a:extLst>
                </p:cNvPr>
                <p:cNvPicPr/>
                <p:nvPr/>
              </p:nvPicPr>
              <p:blipFill>
                <a:blip r:embed="rId226"/>
                <a:stretch>
                  <a:fillRect/>
                </a:stretch>
              </p:blipFill>
              <p:spPr>
                <a:xfrm>
                  <a:off x="503917" y="2073702"/>
                  <a:ext cx="1185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2" name="Ink 161">
                  <a:extLst>
                    <a:ext uri="{FF2B5EF4-FFF2-40B4-BE49-F238E27FC236}">
                      <a16:creationId xmlns:a16="http://schemas.microsoft.com/office/drawing/2014/main" id="{B9E3D6B9-E5EB-A398-59B6-2DE31FFCBF7D}"/>
                    </a:ext>
                  </a:extLst>
                </p14:cNvPr>
                <p14:cNvContentPartPr/>
                <p14:nvPr/>
              </p14:nvContentPartPr>
              <p14:xfrm>
                <a:off x="624517" y="2167302"/>
                <a:ext cx="1272600" cy="394560"/>
              </p14:xfrm>
            </p:contentPart>
          </mc:Choice>
          <mc:Fallback xmlns="">
            <p:pic>
              <p:nvPicPr>
                <p:cNvPr id="162" name="Ink 161">
                  <a:extLst>
                    <a:ext uri="{FF2B5EF4-FFF2-40B4-BE49-F238E27FC236}">
                      <a16:creationId xmlns:a16="http://schemas.microsoft.com/office/drawing/2014/main" id="{B9E3D6B9-E5EB-A398-59B6-2DE31FFCBF7D}"/>
                    </a:ext>
                  </a:extLst>
                </p:cNvPr>
                <p:cNvPicPr/>
                <p:nvPr/>
              </p:nvPicPr>
              <p:blipFill>
                <a:blip r:embed="rId228"/>
                <a:stretch>
                  <a:fillRect/>
                </a:stretch>
              </p:blipFill>
              <p:spPr>
                <a:xfrm>
                  <a:off x="615877" y="2158302"/>
                  <a:ext cx="12902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4" name="Ink 163">
                  <a:extLst>
                    <a:ext uri="{FF2B5EF4-FFF2-40B4-BE49-F238E27FC236}">
                      <a16:creationId xmlns:a16="http://schemas.microsoft.com/office/drawing/2014/main" id="{C8D13FB3-1A63-1985-D223-C28A5E961EF1}"/>
                    </a:ext>
                  </a:extLst>
                </p14:cNvPr>
                <p14:cNvContentPartPr/>
                <p14:nvPr/>
              </p14:nvContentPartPr>
              <p14:xfrm>
                <a:off x="1129237" y="1710462"/>
                <a:ext cx="10800" cy="382680"/>
              </p14:xfrm>
            </p:contentPart>
          </mc:Choice>
          <mc:Fallback xmlns="">
            <p:pic>
              <p:nvPicPr>
                <p:cNvPr id="164" name="Ink 163">
                  <a:extLst>
                    <a:ext uri="{FF2B5EF4-FFF2-40B4-BE49-F238E27FC236}">
                      <a16:creationId xmlns:a16="http://schemas.microsoft.com/office/drawing/2014/main" id="{C8D13FB3-1A63-1985-D223-C28A5E961EF1}"/>
                    </a:ext>
                  </a:extLst>
                </p:cNvPr>
                <p:cNvPicPr/>
                <p:nvPr/>
              </p:nvPicPr>
              <p:blipFill>
                <a:blip r:embed="rId230"/>
                <a:stretch>
                  <a:fillRect/>
                </a:stretch>
              </p:blipFill>
              <p:spPr>
                <a:xfrm>
                  <a:off x="1120597" y="1701462"/>
                  <a:ext cx="28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5" name="Ink 164">
                  <a:extLst>
                    <a:ext uri="{FF2B5EF4-FFF2-40B4-BE49-F238E27FC236}">
                      <a16:creationId xmlns:a16="http://schemas.microsoft.com/office/drawing/2014/main" id="{9F506B7B-08CB-AD70-0E62-D5DC930537C9}"/>
                    </a:ext>
                  </a:extLst>
                </p14:cNvPr>
                <p14:cNvContentPartPr/>
                <p14:nvPr/>
              </p14:nvContentPartPr>
              <p14:xfrm>
                <a:off x="1028437" y="1736382"/>
                <a:ext cx="101160" cy="109440"/>
              </p14:xfrm>
            </p:contentPart>
          </mc:Choice>
          <mc:Fallback xmlns="">
            <p:pic>
              <p:nvPicPr>
                <p:cNvPr id="165" name="Ink 164">
                  <a:extLst>
                    <a:ext uri="{FF2B5EF4-FFF2-40B4-BE49-F238E27FC236}">
                      <a16:creationId xmlns:a16="http://schemas.microsoft.com/office/drawing/2014/main" id="{9F506B7B-08CB-AD70-0E62-D5DC930537C9}"/>
                    </a:ext>
                  </a:extLst>
                </p:cNvPr>
                <p:cNvPicPr/>
                <p:nvPr/>
              </p:nvPicPr>
              <p:blipFill>
                <a:blip r:embed="rId232"/>
                <a:stretch>
                  <a:fillRect/>
                </a:stretch>
              </p:blipFill>
              <p:spPr>
                <a:xfrm>
                  <a:off x="1019797" y="1727382"/>
                  <a:ext cx="118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6" name="Ink 165">
                  <a:extLst>
                    <a:ext uri="{FF2B5EF4-FFF2-40B4-BE49-F238E27FC236}">
                      <a16:creationId xmlns:a16="http://schemas.microsoft.com/office/drawing/2014/main" id="{9DB7C09C-8A54-876F-8562-1BEEB22AB003}"/>
                    </a:ext>
                  </a:extLst>
                </p14:cNvPr>
                <p14:cNvContentPartPr/>
                <p14:nvPr/>
              </p14:nvContentPartPr>
              <p14:xfrm>
                <a:off x="1114837" y="1713702"/>
                <a:ext cx="86400" cy="93960"/>
              </p14:xfrm>
            </p:contentPart>
          </mc:Choice>
          <mc:Fallback xmlns="">
            <p:pic>
              <p:nvPicPr>
                <p:cNvPr id="166" name="Ink 165">
                  <a:extLst>
                    <a:ext uri="{FF2B5EF4-FFF2-40B4-BE49-F238E27FC236}">
                      <a16:creationId xmlns:a16="http://schemas.microsoft.com/office/drawing/2014/main" id="{9DB7C09C-8A54-876F-8562-1BEEB22AB003}"/>
                    </a:ext>
                  </a:extLst>
                </p:cNvPr>
                <p:cNvPicPr/>
                <p:nvPr/>
              </p:nvPicPr>
              <p:blipFill>
                <a:blip r:embed="rId234"/>
                <a:stretch>
                  <a:fillRect/>
                </a:stretch>
              </p:blipFill>
              <p:spPr>
                <a:xfrm>
                  <a:off x="1105837" y="1704702"/>
                  <a:ext cx="10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8" name="Ink 167">
                  <a:extLst>
                    <a:ext uri="{FF2B5EF4-FFF2-40B4-BE49-F238E27FC236}">
                      <a16:creationId xmlns:a16="http://schemas.microsoft.com/office/drawing/2014/main" id="{4B223046-D823-2770-E13C-F724B6818B74}"/>
                    </a:ext>
                  </a:extLst>
                </p14:cNvPr>
                <p14:cNvContentPartPr/>
                <p14:nvPr/>
              </p14:nvContentPartPr>
              <p14:xfrm>
                <a:off x="214477" y="1980462"/>
                <a:ext cx="2253240" cy="707400"/>
              </p14:xfrm>
            </p:contentPart>
          </mc:Choice>
          <mc:Fallback xmlns="">
            <p:pic>
              <p:nvPicPr>
                <p:cNvPr id="168" name="Ink 167">
                  <a:extLst>
                    <a:ext uri="{FF2B5EF4-FFF2-40B4-BE49-F238E27FC236}">
                      <a16:creationId xmlns:a16="http://schemas.microsoft.com/office/drawing/2014/main" id="{4B223046-D823-2770-E13C-F724B6818B74}"/>
                    </a:ext>
                  </a:extLst>
                </p:cNvPr>
                <p:cNvPicPr/>
                <p:nvPr/>
              </p:nvPicPr>
              <p:blipFill>
                <a:blip r:embed="rId236"/>
                <a:stretch>
                  <a:fillRect/>
                </a:stretch>
              </p:blipFill>
              <p:spPr>
                <a:xfrm>
                  <a:off x="205477" y="1971462"/>
                  <a:ext cx="227088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9" name="Ink 168">
                  <a:extLst>
                    <a:ext uri="{FF2B5EF4-FFF2-40B4-BE49-F238E27FC236}">
                      <a16:creationId xmlns:a16="http://schemas.microsoft.com/office/drawing/2014/main" id="{800883E9-5B70-092A-DFF2-E81D74557F95}"/>
                    </a:ext>
                  </a:extLst>
                </p14:cNvPr>
                <p14:cNvContentPartPr/>
                <p14:nvPr/>
              </p14:nvContentPartPr>
              <p14:xfrm>
                <a:off x="2434957" y="2048502"/>
                <a:ext cx="14040" cy="626760"/>
              </p14:xfrm>
            </p:contentPart>
          </mc:Choice>
          <mc:Fallback xmlns="">
            <p:pic>
              <p:nvPicPr>
                <p:cNvPr id="169" name="Ink 168">
                  <a:extLst>
                    <a:ext uri="{FF2B5EF4-FFF2-40B4-BE49-F238E27FC236}">
                      <a16:creationId xmlns:a16="http://schemas.microsoft.com/office/drawing/2014/main" id="{800883E9-5B70-092A-DFF2-E81D74557F95}"/>
                    </a:ext>
                  </a:extLst>
                </p:cNvPr>
                <p:cNvPicPr/>
                <p:nvPr/>
              </p:nvPicPr>
              <p:blipFill>
                <a:blip r:embed="rId238"/>
                <a:stretch>
                  <a:fillRect/>
                </a:stretch>
              </p:blipFill>
              <p:spPr>
                <a:xfrm>
                  <a:off x="2426317" y="2039862"/>
                  <a:ext cx="3168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 name="Ink 5">
                  <a:extLst>
                    <a:ext uri="{FF2B5EF4-FFF2-40B4-BE49-F238E27FC236}">
                      <a16:creationId xmlns:a16="http://schemas.microsoft.com/office/drawing/2014/main" id="{B374467F-2D36-8E62-4563-B2E71362B3FD}"/>
                    </a:ext>
                  </a:extLst>
                </p14:cNvPr>
                <p14:cNvContentPartPr/>
                <p14:nvPr/>
              </p14:nvContentPartPr>
              <p14:xfrm>
                <a:off x="7070677" y="1364142"/>
                <a:ext cx="1545120" cy="1057680"/>
              </p14:xfrm>
            </p:contentPart>
          </mc:Choice>
          <mc:Fallback xmlns="">
            <p:pic>
              <p:nvPicPr>
                <p:cNvPr id="6" name="Ink 5">
                  <a:extLst>
                    <a:ext uri="{FF2B5EF4-FFF2-40B4-BE49-F238E27FC236}">
                      <a16:creationId xmlns:a16="http://schemas.microsoft.com/office/drawing/2014/main" id="{B374467F-2D36-8E62-4563-B2E71362B3FD}"/>
                    </a:ext>
                  </a:extLst>
                </p:cNvPr>
                <p:cNvPicPr/>
                <p:nvPr/>
              </p:nvPicPr>
              <p:blipFill>
                <a:blip r:embed="rId240"/>
                <a:stretch>
                  <a:fillRect/>
                </a:stretch>
              </p:blipFill>
              <p:spPr>
                <a:xfrm>
                  <a:off x="7062037" y="1355142"/>
                  <a:ext cx="1562760" cy="1075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 name="Ink 6">
                  <a:extLst>
                    <a:ext uri="{FF2B5EF4-FFF2-40B4-BE49-F238E27FC236}">
                      <a16:creationId xmlns:a16="http://schemas.microsoft.com/office/drawing/2014/main" id="{849F7F08-A31D-7787-161A-891B8E93504E}"/>
                    </a:ext>
                  </a:extLst>
                </p14:cNvPr>
                <p14:cNvContentPartPr/>
                <p14:nvPr/>
              </p14:nvContentPartPr>
              <p14:xfrm>
                <a:off x="7199917" y="1370622"/>
                <a:ext cx="1470240" cy="945360"/>
              </p14:xfrm>
            </p:contentPart>
          </mc:Choice>
          <mc:Fallback xmlns="">
            <p:pic>
              <p:nvPicPr>
                <p:cNvPr id="7" name="Ink 6">
                  <a:extLst>
                    <a:ext uri="{FF2B5EF4-FFF2-40B4-BE49-F238E27FC236}">
                      <a16:creationId xmlns:a16="http://schemas.microsoft.com/office/drawing/2014/main" id="{849F7F08-A31D-7787-161A-891B8E93504E}"/>
                    </a:ext>
                  </a:extLst>
                </p:cNvPr>
                <p:cNvPicPr/>
                <p:nvPr/>
              </p:nvPicPr>
              <p:blipFill>
                <a:blip r:embed="rId242"/>
                <a:stretch>
                  <a:fillRect/>
                </a:stretch>
              </p:blipFill>
              <p:spPr>
                <a:xfrm>
                  <a:off x="7190917" y="1361622"/>
                  <a:ext cx="1487880" cy="963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 name="Ink 7">
                  <a:extLst>
                    <a:ext uri="{FF2B5EF4-FFF2-40B4-BE49-F238E27FC236}">
                      <a16:creationId xmlns:a16="http://schemas.microsoft.com/office/drawing/2014/main" id="{012C68A8-B07D-9D0F-5DD1-E677C8ABEA77}"/>
                    </a:ext>
                  </a:extLst>
                </p14:cNvPr>
                <p14:cNvContentPartPr/>
                <p14:nvPr/>
              </p14:nvContentPartPr>
              <p14:xfrm>
                <a:off x="7409077" y="1618662"/>
                <a:ext cx="187920" cy="205920"/>
              </p14:xfrm>
            </p:contentPart>
          </mc:Choice>
          <mc:Fallback xmlns="">
            <p:pic>
              <p:nvPicPr>
                <p:cNvPr id="8" name="Ink 7">
                  <a:extLst>
                    <a:ext uri="{FF2B5EF4-FFF2-40B4-BE49-F238E27FC236}">
                      <a16:creationId xmlns:a16="http://schemas.microsoft.com/office/drawing/2014/main" id="{012C68A8-B07D-9D0F-5DD1-E677C8ABEA77}"/>
                    </a:ext>
                  </a:extLst>
                </p:cNvPr>
                <p:cNvPicPr/>
                <p:nvPr/>
              </p:nvPicPr>
              <p:blipFill>
                <a:blip r:embed="rId244"/>
                <a:stretch>
                  <a:fillRect/>
                </a:stretch>
              </p:blipFill>
              <p:spPr>
                <a:xfrm>
                  <a:off x="7400077" y="1610022"/>
                  <a:ext cx="205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 name="Ink 8">
                  <a:extLst>
                    <a:ext uri="{FF2B5EF4-FFF2-40B4-BE49-F238E27FC236}">
                      <a16:creationId xmlns:a16="http://schemas.microsoft.com/office/drawing/2014/main" id="{489EEEB8-8711-BE7B-2626-5314DF1E4CEA}"/>
                    </a:ext>
                  </a:extLst>
                </p14:cNvPr>
                <p14:cNvContentPartPr/>
                <p14:nvPr/>
              </p14:nvContentPartPr>
              <p14:xfrm>
                <a:off x="7640917" y="1641702"/>
                <a:ext cx="26280" cy="168120"/>
              </p14:xfrm>
            </p:contentPart>
          </mc:Choice>
          <mc:Fallback xmlns="">
            <p:pic>
              <p:nvPicPr>
                <p:cNvPr id="9" name="Ink 8">
                  <a:extLst>
                    <a:ext uri="{FF2B5EF4-FFF2-40B4-BE49-F238E27FC236}">
                      <a16:creationId xmlns:a16="http://schemas.microsoft.com/office/drawing/2014/main" id="{489EEEB8-8711-BE7B-2626-5314DF1E4CEA}"/>
                    </a:ext>
                  </a:extLst>
                </p:cNvPr>
                <p:cNvPicPr/>
                <p:nvPr/>
              </p:nvPicPr>
              <p:blipFill>
                <a:blip r:embed="rId246"/>
                <a:stretch>
                  <a:fillRect/>
                </a:stretch>
              </p:blipFill>
              <p:spPr>
                <a:xfrm>
                  <a:off x="7632277" y="1632702"/>
                  <a:ext cx="43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0" name="Ink 9">
                  <a:extLst>
                    <a:ext uri="{FF2B5EF4-FFF2-40B4-BE49-F238E27FC236}">
                      <a16:creationId xmlns:a16="http://schemas.microsoft.com/office/drawing/2014/main" id="{97796923-E217-ECD3-C976-F1940DD7A91D}"/>
                    </a:ext>
                  </a:extLst>
                </p14:cNvPr>
                <p14:cNvContentPartPr/>
                <p14:nvPr/>
              </p14:nvContentPartPr>
              <p14:xfrm>
                <a:off x="7700677" y="1686702"/>
                <a:ext cx="95400" cy="162720"/>
              </p14:xfrm>
            </p:contentPart>
          </mc:Choice>
          <mc:Fallback xmlns="">
            <p:pic>
              <p:nvPicPr>
                <p:cNvPr id="10" name="Ink 9">
                  <a:extLst>
                    <a:ext uri="{FF2B5EF4-FFF2-40B4-BE49-F238E27FC236}">
                      <a16:creationId xmlns:a16="http://schemas.microsoft.com/office/drawing/2014/main" id="{97796923-E217-ECD3-C976-F1940DD7A91D}"/>
                    </a:ext>
                  </a:extLst>
                </p:cNvPr>
                <p:cNvPicPr/>
                <p:nvPr/>
              </p:nvPicPr>
              <p:blipFill>
                <a:blip r:embed="rId248"/>
                <a:stretch>
                  <a:fillRect/>
                </a:stretch>
              </p:blipFill>
              <p:spPr>
                <a:xfrm>
                  <a:off x="7691677" y="1678062"/>
                  <a:ext cx="1130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 name="Ink 10">
                  <a:extLst>
                    <a:ext uri="{FF2B5EF4-FFF2-40B4-BE49-F238E27FC236}">
                      <a16:creationId xmlns:a16="http://schemas.microsoft.com/office/drawing/2014/main" id="{2627557E-49A0-B3F9-C30E-065660CA83DB}"/>
                    </a:ext>
                  </a:extLst>
                </p14:cNvPr>
                <p14:cNvContentPartPr/>
                <p14:nvPr/>
              </p14:nvContentPartPr>
              <p14:xfrm>
                <a:off x="7892197" y="1662222"/>
                <a:ext cx="23760" cy="167040"/>
              </p14:xfrm>
            </p:contentPart>
          </mc:Choice>
          <mc:Fallback xmlns="">
            <p:pic>
              <p:nvPicPr>
                <p:cNvPr id="11" name="Ink 10">
                  <a:extLst>
                    <a:ext uri="{FF2B5EF4-FFF2-40B4-BE49-F238E27FC236}">
                      <a16:creationId xmlns:a16="http://schemas.microsoft.com/office/drawing/2014/main" id="{2627557E-49A0-B3F9-C30E-065660CA83DB}"/>
                    </a:ext>
                  </a:extLst>
                </p:cNvPr>
                <p:cNvPicPr/>
                <p:nvPr/>
              </p:nvPicPr>
              <p:blipFill>
                <a:blip r:embed="rId250"/>
                <a:stretch>
                  <a:fillRect/>
                </a:stretch>
              </p:blipFill>
              <p:spPr>
                <a:xfrm>
                  <a:off x="7883197" y="1653222"/>
                  <a:ext cx="41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 name="Ink 11">
                  <a:extLst>
                    <a:ext uri="{FF2B5EF4-FFF2-40B4-BE49-F238E27FC236}">
                      <a16:creationId xmlns:a16="http://schemas.microsoft.com/office/drawing/2014/main" id="{ADC5B298-75E3-2AC4-9124-BC1BE15D1B5D}"/>
                    </a:ext>
                  </a:extLst>
                </p14:cNvPr>
                <p14:cNvContentPartPr/>
                <p14:nvPr/>
              </p14:nvContentPartPr>
              <p14:xfrm>
                <a:off x="7872397" y="1661142"/>
                <a:ext cx="137520" cy="150480"/>
              </p14:xfrm>
            </p:contentPart>
          </mc:Choice>
          <mc:Fallback xmlns="">
            <p:pic>
              <p:nvPicPr>
                <p:cNvPr id="12" name="Ink 11">
                  <a:extLst>
                    <a:ext uri="{FF2B5EF4-FFF2-40B4-BE49-F238E27FC236}">
                      <a16:creationId xmlns:a16="http://schemas.microsoft.com/office/drawing/2014/main" id="{ADC5B298-75E3-2AC4-9124-BC1BE15D1B5D}"/>
                    </a:ext>
                  </a:extLst>
                </p:cNvPr>
                <p:cNvPicPr/>
                <p:nvPr/>
              </p:nvPicPr>
              <p:blipFill>
                <a:blip r:embed="rId252"/>
                <a:stretch>
                  <a:fillRect/>
                </a:stretch>
              </p:blipFill>
              <p:spPr>
                <a:xfrm>
                  <a:off x="7863757" y="1652502"/>
                  <a:ext cx="155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 name="Ink 12">
                  <a:extLst>
                    <a:ext uri="{FF2B5EF4-FFF2-40B4-BE49-F238E27FC236}">
                      <a16:creationId xmlns:a16="http://schemas.microsoft.com/office/drawing/2014/main" id="{988667AC-FB2F-1374-036E-141EBF5E0D38}"/>
                    </a:ext>
                  </a:extLst>
                </p14:cNvPr>
                <p14:cNvContentPartPr/>
                <p14:nvPr/>
              </p14:nvContentPartPr>
              <p14:xfrm>
                <a:off x="8063197" y="1649982"/>
                <a:ext cx="111960" cy="160200"/>
              </p14:xfrm>
            </p:contentPart>
          </mc:Choice>
          <mc:Fallback xmlns="">
            <p:pic>
              <p:nvPicPr>
                <p:cNvPr id="13" name="Ink 12">
                  <a:extLst>
                    <a:ext uri="{FF2B5EF4-FFF2-40B4-BE49-F238E27FC236}">
                      <a16:creationId xmlns:a16="http://schemas.microsoft.com/office/drawing/2014/main" id="{988667AC-FB2F-1374-036E-141EBF5E0D38}"/>
                    </a:ext>
                  </a:extLst>
                </p:cNvPr>
                <p:cNvPicPr/>
                <p:nvPr/>
              </p:nvPicPr>
              <p:blipFill>
                <a:blip r:embed="rId254"/>
                <a:stretch>
                  <a:fillRect/>
                </a:stretch>
              </p:blipFill>
              <p:spPr>
                <a:xfrm>
                  <a:off x="8054557" y="1640982"/>
                  <a:ext cx="129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 name="Ink 13">
                  <a:extLst>
                    <a:ext uri="{FF2B5EF4-FFF2-40B4-BE49-F238E27FC236}">
                      <a16:creationId xmlns:a16="http://schemas.microsoft.com/office/drawing/2014/main" id="{4DA5796C-C9B0-1605-5625-666620DDEF74}"/>
                    </a:ext>
                  </a:extLst>
                </p14:cNvPr>
                <p14:cNvContentPartPr/>
                <p14:nvPr/>
              </p14:nvContentPartPr>
              <p14:xfrm>
                <a:off x="8107117" y="1730622"/>
                <a:ext cx="56520" cy="10440"/>
              </p14:xfrm>
            </p:contentPart>
          </mc:Choice>
          <mc:Fallback xmlns="">
            <p:pic>
              <p:nvPicPr>
                <p:cNvPr id="14" name="Ink 13">
                  <a:extLst>
                    <a:ext uri="{FF2B5EF4-FFF2-40B4-BE49-F238E27FC236}">
                      <a16:creationId xmlns:a16="http://schemas.microsoft.com/office/drawing/2014/main" id="{4DA5796C-C9B0-1605-5625-666620DDEF74}"/>
                    </a:ext>
                  </a:extLst>
                </p:cNvPr>
                <p:cNvPicPr/>
                <p:nvPr/>
              </p:nvPicPr>
              <p:blipFill>
                <a:blip r:embed="rId256"/>
                <a:stretch>
                  <a:fillRect/>
                </a:stretch>
              </p:blipFill>
              <p:spPr>
                <a:xfrm>
                  <a:off x="8098477" y="1721982"/>
                  <a:ext cx="74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 name="Ink 14">
                  <a:extLst>
                    <a:ext uri="{FF2B5EF4-FFF2-40B4-BE49-F238E27FC236}">
                      <a16:creationId xmlns:a16="http://schemas.microsoft.com/office/drawing/2014/main" id="{CCBFAB26-31B2-D71A-CB71-8CED5871DC45}"/>
                    </a:ext>
                  </a:extLst>
                </p14:cNvPr>
                <p14:cNvContentPartPr/>
                <p14:nvPr/>
              </p14:nvContentPartPr>
              <p14:xfrm>
                <a:off x="8214757" y="1638102"/>
                <a:ext cx="34560" cy="144720"/>
              </p14:xfrm>
            </p:contentPart>
          </mc:Choice>
          <mc:Fallback xmlns="">
            <p:pic>
              <p:nvPicPr>
                <p:cNvPr id="15" name="Ink 14">
                  <a:extLst>
                    <a:ext uri="{FF2B5EF4-FFF2-40B4-BE49-F238E27FC236}">
                      <a16:creationId xmlns:a16="http://schemas.microsoft.com/office/drawing/2014/main" id="{CCBFAB26-31B2-D71A-CB71-8CED5871DC45}"/>
                    </a:ext>
                  </a:extLst>
                </p:cNvPr>
                <p:cNvPicPr/>
                <p:nvPr/>
              </p:nvPicPr>
              <p:blipFill>
                <a:blip r:embed="rId258"/>
                <a:stretch>
                  <a:fillRect/>
                </a:stretch>
              </p:blipFill>
              <p:spPr>
                <a:xfrm>
                  <a:off x="8205757" y="1629462"/>
                  <a:ext cx="52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 name="Ink 15">
                  <a:extLst>
                    <a:ext uri="{FF2B5EF4-FFF2-40B4-BE49-F238E27FC236}">
                      <a16:creationId xmlns:a16="http://schemas.microsoft.com/office/drawing/2014/main" id="{8B4E225D-3394-4FEA-14D1-48C292043C81}"/>
                    </a:ext>
                  </a:extLst>
                </p14:cNvPr>
                <p14:cNvContentPartPr/>
                <p14:nvPr/>
              </p14:nvContentPartPr>
              <p14:xfrm>
                <a:off x="8229157" y="1651782"/>
                <a:ext cx="123840" cy="129960"/>
              </p14:xfrm>
            </p:contentPart>
          </mc:Choice>
          <mc:Fallback xmlns="">
            <p:pic>
              <p:nvPicPr>
                <p:cNvPr id="16" name="Ink 15">
                  <a:extLst>
                    <a:ext uri="{FF2B5EF4-FFF2-40B4-BE49-F238E27FC236}">
                      <a16:creationId xmlns:a16="http://schemas.microsoft.com/office/drawing/2014/main" id="{8B4E225D-3394-4FEA-14D1-48C292043C81}"/>
                    </a:ext>
                  </a:extLst>
                </p:cNvPr>
                <p:cNvPicPr/>
                <p:nvPr/>
              </p:nvPicPr>
              <p:blipFill>
                <a:blip r:embed="rId260"/>
                <a:stretch>
                  <a:fillRect/>
                </a:stretch>
              </p:blipFill>
              <p:spPr>
                <a:xfrm>
                  <a:off x="8220517" y="1643142"/>
                  <a:ext cx="141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 name="Ink 16">
                  <a:extLst>
                    <a:ext uri="{FF2B5EF4-FFF2-40B4-BE49-F238E27FC236}">
                      <a16:creationId xmlns:a16="http://schemas.microsoft.com/office/drawing/2014/main" id="{B36A92B1-234C-6646-D914-8FE1623E9DF6}"/>
                    </a:ext>
                  </a:extLst>
                </p14:cNvPr>
                <p14:cNvContentPartPr/>
                <p14:nvPr/>
              </p14:nvContentPartPr>
              <p14:xfrm>
                <a:off x="8411317" y="1627662"/>
                <a:ext cx="100800" cy="164160"/>
              </p14:xfrm>
            </p:contentPart>
          </mc:Choice>
          <mc:Fallback xmlns="">
            <p:pic>
              <p:nvPicPr>
                <p:cNvPr id="17" name="Ink 16">
                  <a:extLst>
                    <a:ext uri="{FF2B5EF4-FFF2-40B4-BE49-F238E27FC236}">
                      <a16:creationId xmlns:a16="http://schemas.microsoft.com/office/drawing/2014/main" id="{B36A92B1-234C-6646-D914-8FE1623E9DF6}"/>
                    </a:ext>
                  </a:extLst>
                </p:cNvPr>
                <p:cNvPicPr/>
                <p:nvPr/>
              </p:nvPicPr>
              <p:blipFill>
                <a:blip r:embed="rId262"/>
                <a:stretch>
                  <a:fillRect/>
                </a:stretch>
              </p:blipFill>
              <p:spPr>
                <a:xfrm>
                  <a:off x="8402317" y="1618662"/>
                  <a:ext cx="118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8" name="Ink 17">
                  <a:extLst>
                    <a:ext uri="{FF2B5EF4-FFF2-40B4-BE49-F238E27FC236}">
                      <a16:creationId xmlns:a16="http://schemas.microsoft.com/office/drawing/2014/main" id="{1BE09412-A9C1-465E-ECD1-2950E8A731E5}"/>
                    </a:ext>
                  </a:extLst>
                </p14:cNvPr>
                <p14:cNvContentPartPr/>
                <p14:nvPr/>
              </p14:nvContentPartPr>
              <p14:xfrm>
                <a:off x="8433637" y="1716222"/>
                <a:ext cx="48240" cy="5400"/>
              </p14:xfrm>
            </p:contentPart>
          </mc:Choice>
          <mc:Fallback xmlns="">
            <p:pic>
              <p:nvPicPr>
                <p:cNvPr id="18" name="Ink 17">
                  <a:extLst>
                    <a:ext uri="{FF2B5EF4-FFF2-40B4-BE49-F238E27FC236}">
                      <a16:creationId xmlns:a16="http://schemas.microsoft.com/office/drawing/2014/main" id="{1BE09412-A9C1-465E-ECD1-2950E8A731E5}"/>
                    </a:ext>
                  </a:extLst>
                </p:cNvPr>
                <p:cNvPicPr/>
                <p:nvPr/>
              </p:nvPicPr>
              <p:blipFill>
                <a:blip r:embed="rId264"/>
                <a:stretch>
                  <a:fillRect/>
                </a:stretch>
              </p:blipFill>
              <p:spPr>
                <a:xfrm>
                  <a:off x="8424997" y="1707222"/>
                  <a:ext cx="65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 name="Ink 19">
                  <a:extLst>
                    <a:ext uri="{FF2B5EF4-FFF2-40B4-BE49-F238E27FC236}">
                      <a16:creationId xmlns:a16="http://schemas.microsoft.com/office/drawing/2014/main" id="{30B96B9E-A384-867D-1BED-B5953CFA05D5}"/>
                    </a:ext>
                  </a:extLst>
                </p14:cNvPr>
                <p14:cNvContentPartPr/>
                <p14:nvPr/>
              </p14:nvContentPartPr>
              <p14:xfrm>
                <a:off x="7276237" y="2002782"/>
                <a:ext cx="38880" cy="198000"/>
              </p14:xfrm>
            </p:contentPart>
          </mc:Choice>
          <mc:Fallback xmlns="">
            <p:pic>
              <p:nvPicPr>
                <p:cNvPr id="20" name="Ink 19">
                  <a:extLst>
                    <a:ext uri="{FF2B5EF4-FFF2-40B4-BE49-F238E27FC236}">
                      <a16:creationId xmlns:a16="http://schemas.microsoft.com/office/drawing/2014/main" id="{30B96B9E-A384-867D-1BED-B5953CFA05D5}"/>
                    </a:ext>
                  </a:extLst>
                </p:cNvPr>
                <p:cNvPicPr/>
                <p:nvPr/>
              </p:nvPicPr>
              <p:blipFill>
                <a:blip r:embed="rId266"/>
                <a:stretch>
                  <a:fillRect/>
                </a:stretch>
              </p:blipFill>
              <p:spPr>
                <a:xfrm>
                  <a:off x="7267597" y="1994142"/>
                  <a:ext cx="56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 name="Ink 20">
                  <a:extLst>
                    <a:ext uri="{FF2B5EF4-FFF2-40B4-BE49-F238E27FC236}">
                      <a16:creationId xmlns:a16="http://schemas.microsoft.com/office/drawing/2014/main" id="{DCC2E405-7540-2CAD-16AD-2FDAEF6EC1B7}"/>
                    </a:ext>
                  </a:extLst>
                </p14:cNvPr>
                <p14:cNvContentPartPr/>
                <p14:nvPr/>
              </p14:nvContentPartPr>
              <p14:xfrm>
                <a:off x="7388197" y="1959222"/>
                <a:ext cx="82800" cy="210960"/>
              </p14:xfrm>
            </p:contentPart>
          </mc:Choice>
          <mc:Fallback xmlns="">
            <p:pic>
              <p:nvPicPr>
                <p:cNvPr id="21" name="Ink 20">
                  <a:extLst>
                    <a:ext uri="{FF2B5EF4-FFF2-40B4-BE49-F238E27FC236}">
                      <a16:creationId xmlns:a16="http://schemas.microsoft.com/office/drawing/2014/main" id="{DCC2E405-7540-2CAD-16AD-2FDAEF6EC1B7}"/>
                    </a:ext>
                  </a:extLst>
                </p:cNvPr>
                <p:cNvPicPr/>
                <p:nvPr/>
              </p:nvPicPr>
              <p:blipFill>
                <a:blip r:embed="rId268"/>
                <a:stretch>
                  <a:fillRect/>
                </a:stretch>
              </p:blipFill>
              <p:spPr>
                <a:xfrm>
                  <a:off x="7379557" y="1950582"/>
                  <a:ext cx="100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 name="Ink 21">
                  <a:extLst>
                    <a:ext uri="{FF2B5EF4-FFF2-40B4-BE49-F238E27FC236}">
                      <a16:creationId xmlns:a16="http://schemas.microsoft.com/office/drawing/2014/main" id="{8EE15870-6653-004F-5D95-0601160215DC}"/>
                    </a:ext>
                  </a:extLst>
                </p14:cNvPr>
                <p14:cNvContentPartPr/>
                <p14:nvPr/>
              </p14:nvContentPartPr>
              <p14:xfrm>
                <a:off x="7414837" y="2087742"/>
                <a:ext cx="36360" cy="10440"/>
              </p14:xfrm>
            </p:contentPart>
          </mc:Choice>
          <mc:Fallback xmlns="">
            <p:pic>
              <p:nvPicPr>
                <p:cNvPr id="22" name="Ink 21">
                  <a:extLst>
                    <a:ext uri="{FF2B5EF4-FFF2-40B4-BE49-F238E27FC236}">
                      <a16:creationId xmlns:a16="http://schemas.microsoft.com/office/drawing/2014/main" id="{8EE15870-6653-004F-5D95-0601160215DC}"/>
                    </a:ext>
                  </a:extLst>
                </p:cNvPr>
                <p:cNvPicPr/>
                <p:nvPr/>
              </p:nvPicPr>
              <p:blipFill>
                <a:blip r:embed="rId270"/>
                <a:stretch>
                  <a:fillRect/>
                </a:stretch>
              </p:blipFill>
              <p:spPr>
                <a:xfrm>
                  <a:off x="7405837" y="2079102"/>
                  <a:ext cx="54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 name="Ink 22">
                  <a:extLst>
                    <a:ext uri="{FF2B5EF4-FFF2-40B4-BE49-F238E27FC236}">
                      <a16:creationId xmlns:a16="http://schemas.microsoft.com/office/drawing/2014/main" id="{81459241-B07B-D13E-3DF8-F9684DA0D02A}"/>
                    </a:ext>
                  </a:extLst>
                </p14:cNvPr>
                <p14:cNvContentPartPr/>
                <p14:nvPr/>
              </p14:nvContentPartPr>
              <p14:xfrm>
                <a:off x="7518517" y="2048142"/>
                <a:ext cx="99360" cy="148680"/>
              </p14:xfrm>
            </p:contentPart>
          </mc:Choice>
          <mc:Fallback xmlns="">
            <p:pic>
              <p:nvPicPr>
                <p:cNvPr id="23" name="Ink 22">
                  <a:extLst>
                    <a:ext uri="{FF2B5EF4-FFF2-40B4-BE49-F238E27FC236}">
                      <a16:creationId xmlns:a16="http://schemas.microsoft.com/office/drawing/2014/main" id="{81459241-B07B-D13E-3DF8-F9684DA0D02A}"/>
                    </a:ext>
                  </a:extLst>
                </p:cNvPr>
                <p:cNvPicPr/>
                <p:nvPr/>
              </p:nvPicPr>
              <p:blipFill>
                <a:blip r:embed="rId272"/>
                <a:stretch>
                  <a:fillRect/>
                </a:stretch>
              </p:blipFill>
              <p:spPr>
                <a:xfrm>
                  <a:off x="7509517" y="2039142"/>
                  <a:ext cx="11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4" name="Ink 23">
                  <a:extLst>
                    <a:ext uri="{FF2B5EF4-FFF2-40B4-BE49-F238E27FC236}">
                      <a16:creationId xmlns:a16="http://schemas.microsoft.com/office/drawing/2014/main" id="{D52CEBC5-696A-D31C-43AD-3804C02D1597}"/>
                    </a:ext>
                  </a:extLst>
                </p14:cNvPr>
                <p14:cNvContentPartPr/>
                <p14:nvPr/>
              </p14:nvContentPartPr>
              <p14:xfrm>
                <a:off x="7662517" y="2054262"/>
                <a:ext cx="74520" cy="146880"/>
              </p14:xfrm>
            </p:contentPart>
          </mc:Choice>
          <mc:Fallback xmlns="">
            <p:pic>
              <p:nvPicPr>
                <p:cNvPr id="24" name="Ink 23">
                  <a:extLst>
                    <a:ext uri="{FF2B5EF4-FFF2-40B4-BE49-F238E27FC236}">
                      <a16:creationId xmlns:a16="http://schemas.microsoft.com/office/drawing/2014/main" id="{D52CEBC5-696A-D31C-43AD-3804C02D1597}"/>
                    </a:ext>
                  </a:extLst>
                </p:cNvPr>
                <p:cNvPicPr/>
                <p:nvPr/>
              </p:nvPicPr>
              <p:blipFill>
                <a:blip r:embed="rId274"/>
                <a:stretch>
                  <a:fillRect/>
                </a:stretch>
              </p:blipFill>
              <p:spPr>
                <a:xfrm>
                  <a:off x="7653877" y="2045622"/>
                  <a:ext cx="92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5" name="Ink 24">
                  <a:extLst>
                    <a:ext uri="{FF2B5EF4-FFF2-40B4-BE49-F238E27FC236}">
                      <a16:creationId xmlns:a16="http://schemas.microsoft.com/office/drawing/2014/main" id="{3C759CDB-8C99-B2E3-8765-67DECAD9CE31}"/>
                    </a:ext>
                  </a:extLst>
                </p14:cNvPr>
                <p14:cNvContentPartPr/>
                <p14:nvPr/>
              </p14:nvContentPartPr>
              <p14:xfrm>
                <a:off x="7793917" y="2078742"/>
                <a:ext cx="82800" cy="102600"/>
              </p14:xfrm>
            </p:contentPart>
          </mc:Choice>
          <mc:Fallback xmlns="">
            <p:pic>
              <p:nvPicPr>
                <p:cNvPr id="25" name="Ink 24">
                  <a:extLst>
                    <a:ext uri="{FF2B5EF4-FFF2-40B4-BE49-F238E27FC236}">
                      <a16:creationId xmlns:a16="http://schemas.microsoft.com/office/drawing/2014/main" id="{3C759CDB-8C99-B2E3-8765-67DECAD9CE31}"/>
                    </a:ext>
                  </a:extLst>
                </p:cNvPr>
                <p:cNvPicPr/>
                <p:nvPr/>
              </p:nvPicPr>
              <p:blipFill>
                <a:blip r:embed="rId276"/>
                <a:stretch>
                  <a:fillRect/>
                </a:stretch>
              </p:blipFill>
              <p:spPr>
                <a:xfrm>
                  <a:off x="7785277" y="2069742"/>
                  <a:ext cx="100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 name="Ink 25">
                  <a:extLst>
                    <a:ext uri="{FF2B5EF4-FFF2-40B4-BE49-F238E27FC236}">
                      <a16:creationId xmlns:a16="http://schemas.microsoft.com/office/drawing/2014/main" id="{3E3D54A6-81AB-10F4-2FAB-0CAF443EE5A7}"/>
                    </a:ext>
                  </a:extLst>
                </p14:cNvPr>
                <p14:cNvContentPartPr/>
                <p14:nvPr/>
              </p14:nvContentPartPr>
              <p14:xfrm>
                <a:off x="7945117" y="1991262"/>
                <a:ext cx="19800" cy="189000"/>
              </p14:xfrm>
            </p:contentPart>
          </mc:Choice>
          <mc:Fallback xmlns="">
            <p:pic>
              <p:nvPicPr>
                <p:cNvPr id="26" name="Ink 25">
                  <a:extLst>
                    <a:ext uri="{FF2B5EF4-FFF2-40B4-BE49-F238E27FC236}">
                      <a16:creationId xmlns:a16="http://schemas.microsoft.com/office/drawing/2014/main" id="{3E3D54A6-81AB-10F4-2FAB-0CAF443EE5A7}"/>
                    </a:ext>
                  </a:extLst>
                </p:cNvPr>
                <p:cNvPicPr/>
                <p:nvPr/>
              </p:nvPicPr>
              <p:blipFill>
                <a:blip r:embed="rId278"/>
                <a:stretch>
                  <a:fillRect/>
                </a:stretch>
              </p:blipFill>
              <p:spPr>
                <a:xfrm>
                  <a:off x="7936117" y="1982262"/>
                  <a:ext cx="37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7" name="Ink 26">
                  <a:extLst>
                    <a:ext uri="{FF2B5EF4-FFF2-40B4-BE49-F238E27FC236}">
                      <a16:creationId xmlns:a16="http://schemas.microsoft.com/office/drawing/2014/main" id="{FC7BEFA9-3310-9ED4-7184-7228F1BF7F01}"/>
                    </a:ext>
                  </a:extLst>
                </p14:cNvPr>
                <p14:cNvContentPartPr/>
                <p14:nvPr/>
              </p14:nvContentPartPr>
              <p14:xfrm>
                <a:off x="7950157" y="2087742"/>
                <a:ext cx="65160" cy="9720"/>
              </p14:xfrm>
            </p:contentPart>
          </mc:Choice>
          <mc:Fallback xmlns="">
            <p:pic>
              <p:nvPicPr>
                <p:cNvPr id="27" name="Ink 26">
                  <a:extLst>
                    <a:ext uri="{FF2B5EF4-FFF2-40B4-BE49-F238E27FC236}">
                      <a16:creationId xmlns:a16="http://schemas.microsoft.com/office/drawing/2014/main" id="{FC7BEFA9-3310-9ED4-7184-7228F1BF7F01}"/>
                    </a:ext>
                  </a:extLst>
                </p:cNvPr>
                <p:cNvPicPr/>
                <p:nvPr/>
              </p:nvPicPr>
              <p:blipFill>
                <a:blip r:embed="rId280"/>
                <a:stretch>
                  <a:fillRect/>
                </a:stretch>
              </p:blipFill>
              <p:spPr>
                <a:xfrm>
                  <a:off x="7941157" y="2079102"/>
                  <a:ext cx="82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8" name="Ink 27">
                  <a:extLst>
                    <a:ext uri="{FF2B5EF4-FFF2-40B4-BE49-F238E27FC236}">
                      <a16:creationId xmlns:a16="http://schemas.microsoft.com/office/drawing/2014/main" id="{0F1E57EF-2628-DFBB-9F8E-7DC0094AA88C}"/>
                    </a:ext>
                  </a:extLst>
                </p14:cNvPr>
                <p14:cNvContentPartPr/>
                <p14:nvPr/>
              </p14:nvContentPartPr>
              <p14:xfrm>
                <a:off x="8090197" y="2043462"/>
                <a:ext cx="119880" cy="123480"/>
              </p14:xfrm>
            </p:contentPart>
          </mc:Choice>
          <mc:Fallback xmlns="">
            <p:pic>
              <p:nvPicPr>
                <p:cNvPr id="28" name="Ink 27">
                  <a:extLst>
                    <a:ext uri="{FF2B5EF4-FFF2-40B4-BE49-F238E27FC236}">
                      <a16:creationId xmlns:a16="http://schemas.microsoft.com/office/drawing/2014/main" id="{0F1E57EF-2628-DFBB-9F8E-7DC0094AA88C}"/>
                    </a:ext>
                  </a:extLst>
                </p:cNvPr>
                <p:cNvPicPr/>
                <p:nvPr/>
              </p:nvPicPr>
              <p:blipFill>
                <a:blip r:embed="rId282"/>
                <a:stretch>
                  <a:fillRect/>
                </a:stretch>
              </p:blipFill>
              <p:spPr>
                <a:xfrm>
                  <a:off x="8081557" y="2034822"/>
                  <a:ext cx="137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9" name="Ink 28">
                  <a:extLst>
                    <a:ext uri="{FF2B5EF4-FFF2-40B4-BE49-F238E27FC236}">
                      <a16:creationId xmlns:a16="http://schemas.microsoft.com/office/drawing/2014/main" id="{59014007-3379-609C-C99A-B6E6F5821054}"/>
                    </a:ext>
                  </a:extLst>
                </p14:cNvPr>
                <p14:cNvContentPartPr/>
                <p14:nvPr/>
              </p14:nvContentPartPr>
              <p14:xfrm>
                <a:off x="8246797" y="1977582"/>
                <a:ext cx="63000" cy="227160"/>
              </p14:xfrm>
            </p:contentPart>
          </mc:Choice>
          <mc:Fallback xmlns="">
            <p:pic>
              <p:nvPicPr>
                <p:cNvPr id="29" name="Ink 28">
                  <a:extLst>
                    <a:ext uri="{FF2B5EF4-FFF2-40B4-BE49-F238E27FC236}">
                      <a16:creationId xmlns:a16="http://schemas.microsoft.com/office/drawing/2014/main" id="{59014007-3379-609C-C99A-B6E6F5821054}"/>
                    </a:ext>
                  </a:extLst>
                </p:cNvPr>
                <p:cNvPicPr/>
                <p:nvPr/>
              </p:nvPicPr>
              <p:blipFill>
                <a:blip r:embed="rId284"/>
                <a:stretch>
                  <a:fillRect/>
                </a:stretch>
              </p:blipFill>
              <p:spPr>
                <a:xfrm>
                  <a:off x="8237797" y="1968582"/>
                  <a:ext cx="806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1" name="Ink 30">
                  <a:extLst>
                    <a:ext uri="{FF2B5EF4-FFF2-40B4-BE49-F238E27FC236}">
                      <a16:creationId xmlns:a16="http://schemas.microsoft.com/office/drawing/2014/main" id="{30C1A4FF-20A5-3DC6-3A7E-D3E1E49CD816}"/>
                    </a:ext>
                  </a:extLst>
                </p14:cNvPr>
                <p14:cNvContentPartPr/>
                <p14:nvPr/>
              </p14:nvContentPartPr>
              <p14:xfrm>
                <a:off x="7858357" y="2400582"/>
                <a:ext cx="14400" cy="189360"/>
              </p14:xfrm>
            </p:contentPart>
          </mc:Choice>
          <mc:Fallback xmlns="">
            <p:pic>
              <p:nvPicPr>
                <p:cNvPr id="31" name="Ink 30">
                  <a:extLst>
                    <a:ext uri="{FF2B5EF4-FFF2-40B4-BE49-F238E27FC236}">
                      <a16:creationId xmlns:a16="http://schemas.microsoft.com/office/drawing/2014/main" id="{30C1A4FF-20A5-3DC6-3A7E-D3E1E49CD816}"/>
                    </a:ext>
                  </a:extLst>
                </p:cNvPr>
                <p:cNvPicPr/>
                <p:nvPr/>
              </p:nvPicPr>
              <p:blipFill>
                <a:blip r:embed="rId286"/>
                <a:stretch>
                  <a:fillRect/>
                </a:stretch>
              </p:blipFill>
              <p:spPr>
                <a:xfrm>
                  <a:off x="7849717" y="2391942"/>
                  <a:ext cx="32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2" name="Ink 31">
                  <a:extLst>
                    <a:ext uri="{FF2B5EF4-FFF2-40B4-BE49-F238E27FC236}">
                      <a16:creationId xmlns:a16="http://schemas.microsoft.com/office/drawing/2014/main" id="{FE3F312D-E229-A7BD-D760-1DDC61728DBD}"/>
                    </a:ext>
                  </a:extLst>
                </p14:cNvPr>
                <p14:cNvContentPartPr/>
                <p14:nvPr/>
              </p14:nvContentPartPr>
              <p14:xfrm>
                <a:off x="7803637" y="2580942"/>
                <a:ext cx="156960" cy="97920"/>
              </p14:xfrm>
            </p:contentPart>
          </mc:Choice>
          <mc:Fallback xmlns="">
            <p:pic>
              <p:nvPicPr>
                <p:cNvPr id="32" name="Ink 31">
                  <a:extLst>
                    <a:ext uri="{FF2B5EF4-FFF2-40B4-BE49-F238E27FC236}">
                      <a16:creationId xmlns:a16="http://schemas.microsoft.com/office/drawing/2014/main" id="{FE3F312D-E229-A7BD-D760-1DDC61728DBD}"/>
                    </a:ext>
                  </a:extLst>
                </p:cNvPr>
                <p:cNvPicPr/>
                <p:nvPr/>
              </p:nvPicPr>
              <p:blipFill>
                <a:blip r:embed="rId288"/>
                <a:stretch>
                  <a:fillRect/>
                </a:stretch>
              </p:blipFill>
              <p:spPr>
                <a:xfrm>
                  <a:off x="7794637" y="2571942"/>
                  <a:ext cx="174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3" name="Ink 32">
                  <a:extLst>
                    <a:ext uri="{FF2B5EF4-FFF2-40B4-BE49-F238E27FC236}">
                      <a16:creationId xmlns:a16="http://schemas.microsoft.com/office/drawing/2014/main" id="{D42A463A-6438-19A1-2750-7496323EC819}"/>
                    </a:ext>
                  </a:extLst>
                </p14:cNvPr>
                <p14:cNvContentPartPr/>
                <p14:nvPr/>
              </p14:nvContentPartPr>
              <p14:xfrm>
                <a:off x="7631917" y="2611182"/>
                <a:ext cx="188280" cy="11160"/>
              </p14:xfrm>
            </p:contentPart>
          </mc:Choice>
          <mc:Fallback xmlns="">
            <p:pic>
              <p:nvPicPr>
                <p:cNvPr id="33" name="Ink 32">
                  <a:extLst>
                    <a:ext uri="{FF2B5EF4-FFF2-40B4-BE49-F238E27FC236}">
                      <a16:creationId xmlns:a16="http://schemas.microsoft.com/office/drawing/2014/main" id="{D42A463A-6438-19A1-2750-7496323EC819}"/>
                    </a:ext>
                  </a:extLst>
                </p:cNvPr>
                <p:cNvPicPr/>
                <p:nvPr/>
              </p:nvPicPr>
              <p:blipFill>
                <a:blip r:embed="rId290"/>
                <a:stretch>
                  <a:fillRect/>
                </a:stretch>
              </p:blipFill>
              <p:spPr>
                <a:xfrm>
                  <a:off x="7622917" y="2602182"/>
                  <a:ext cx="205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4" name="Ink 33">
                  <a:extLst>
                    <a:ext uri="{FF2B5EF4-FFF2-40B4-BE49-F238E27FC236}">
                      <a16:creationId xmlns:a16="http://schemas.microsoft.com/office/drawing/2014/main" id="{6F8782E3-B3D1-EDCE-17AC-79A29BF0276C}"/>
                    </a:ext>
                  </a:extLst>
                </p14:cNvPr>
                <p14:cNvContentPartPr/>
                <p14:nvPr/>
              </p14:nvContentPartPr>
              <p14:xfrm>
                <a:off x="8038717" y="2606142"/>
                <a:ext cx="129240" cy="19800"/>
              </p14:xfrm>
            </p:contentPart>
          </mc:Choice>
          <mc:Fallback xmlns="">
            <p:pic>
              <p:nvPicPr>
                <p:cNvPr id="34" name="Ink 33">
                  <a:extLst>
                    <a:ext uri="{FF2B5EF4-FFF2-40B4-BE49-F238E27FC236}">
                      <a16:creationId xmlns:a16="http://schemas.microsoft.com/office/drawing/2014/main" id="{6F8782E3-B3D1-EDCE-17AC-79A29BF0276C}"/>
                    </a:ext>
                  </a:extLst>
                </p:cNvPr>
                <p:cNvPicPr/>
                <p:nvPr/>
              </p:nvPicPr>
              <p:blipFill>
                <a:blip r:embed="rId292"/>
                <a:stretch>
                  <a:fillRect/>
                </a:stretch>
              </p:blipFill>
              <p:spPr>
                <a:xfrm>
                  <a:off x="8030077" y="2597502"/>
                  <a:ext cx="146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1" name="Ink 170">
                  <a:extLst>
                    <a:ext uri="{FF2B5EF4-FFF2-40B4-BE49-F238E27FC236}">
                      <a16:creationId xmlns:a16="http://schemas.microsoft.com/office/drawing/2014/main" id="{8751E671-6BF3-4F25-C6FC-1DD7D8F7D3F2}"/>
                    </a:ext>
                  </a:extLst>
                </p14:cNvPr>
                <p14:cNvContentPartPr/>
                <p14:nvPr/>
              </p14:nvContentPartPr>
              <p14:xfrm>
                <a:off x="7393237" y="1143102"/>
                <a:ext cx="45000" cy="93240"/>
              </p14:xfrm>
            </p:contentPart>
          </mc:Choice>
          <mc:Fallback xmlns="">
            <p:pic>
              <p:nvPicPr>
                <p:cNvPr id="171" name="Ink 170">
                  <a:extLst>
                    <a:ext uri="{FF2B5EF4-FFF2-40B4-BE49-F238E27FC236}">
                      <a16:creationId xmlns:a16="http://schemas.microsoft.com/office/drawing/2014/main" id="{8751E671-6BF3-4F25-C6FC-1DD7D8F7D3F2}"/>
                    </a:ext>
                  </a:extLst>
                </p:cNvPr>
                <p:cNvPicPr/>
                <p:nvPr/>
              </p:nvPicPr>
              <p:blipFill>
                <a:blip r:embed="rId294"/>
                <a:stretch>
                  <a:fillRect/>
                </a:stretch>
              </p:blipFill>
              <p:spPr>
                <a:xfrm>
                  <a:off x="7384597" y="1134462"/>
                  <a:ext cx="62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2" name="Ink 171">
                  <a:extLst>
                    <a:ext uri="{FF2B5EF4-FFF2-40B4-BE49-F238E27FC236}">
                      <a16:creationId xmlns:a16="http://schemas.microsoft.com/office/drawing/2014/main" id="{3BF6DD4F-AF7F-5ECF-B10A-013B4BF942A0}"/>
                    </a:ext>
                  </a:extLst>
                </p14:cNvPr>
                <p14:cNvContentPartPr/>
                <p14:nvPr/>
              </p14:nvContentPartPr>
              <p14:xfrm>
                <a:off x="7277677" y="1080462"/>
                <a:ext cx="273240" cy="209880"/>
              </p14:xfrm>
            </p:contentPart>
          </mc:Choice>
          <mc:Fallback xmlns="">
            <p:pic>
              <p:nvPicPr>
                <p:cNvPr id="172" name="Ink 171">
                  <a:extLst>
                    <a:ext uri="{FF2B5EF4-FFF2-40B4-BE49-F238E27FC236}">
                      <a16:creationId xmlns:a16="http://schemas.microsoft.com/office/drawing/2014/main" id="{3BF6DD4F-AF7F-5ECF-B10A-013B4BF942A0}"/>
                    </a:ext>
                  </a:extLst>
                </p:cNvPr>
                <p:cNvPicPr/>
                <p:nvPr/>
              </p:nvPicPr>
              <p:blipFill>
                <a:blip r:embed="rId296"/>
                <a:stretch>
                  <a:fillRect/>
                </a:stretch>
              </p:blipFill>
              <p:spPr>
                <a:xfrm>
                  <a:off x="7268677" y="1071822"/>
                  <a:ext cx="290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4" name="Ink 173">
                  <a:extLst>
                    <a:ext uri="{FF2B5EF4-FFF2-40B4-BE49-F238E27FC236}">
                      <a16:creationId xmlns:a16="http://schemas.microsoft.com/office/drawing/2014/main" id="{A1E66C42-E96F-D48D-15E6-B9FCD2D6047F}"/>
                    </a:ext>
                  </a:extLst>
                </p14:cNvPr>
                <p14:cNvContentPartPr/>
                <p14:nvPr/>
              </p14:nvContentPartPr>
              <p14:xfrm>
                <a:off x="6297397" y="1544502"/>
                <a:ext cx="133920" cy="99000"/>
              </p14:xfrm>
            </p:contentPart>
          </mc:Choice>
          <mc:Fallback xmlns="">
            <p:pic>
              <p:nvPicPr>
                <p:cNvPr id="174" name="Ink 173">
                  <a:extLst>
                    <a:ext uri="{FF2B5EF4-FFF2-40B4-BE49-F238E27FC236}">
                      <a16:creationId xmlns:a16="http://schemas.microsoft.com/office/drawing/2014/main" id="{A1E66C42-E96F-D48D-15E6-B9FCD2D6047F}"/>
                    </a:ext>
                  </a:extLst>
                </p:cNvPr>
                <p:cNvPicPr/>
                <p:nvPr/>
              </p:nvPicPr>
              <p:blipFill>
                <a:blip r:embed="rId298"/>
                <a:stretch>
                  <a:fillRect/>
                </a:stretch>
              </p:blipFill>
              <p:spPr>
                <a:xfrm>
                  <a:off x="6288757" y="1535862"/>
                  <a:ext cx="151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5" name="Ink 174">
                  <a:extLst>
                    <a:ext uri="{FF2B5EF4-FFF2-40B4-BE49-F238E27FC236}">
                      <a16:creationId xmlns:a16="http://schemas.microsoft.com/office/drawing/2014/main" id="{E33397F3-60E0-DEC1-9E56-77BD50DB232F}"/>
                    </a:ext>
                  </a:extLst>
                </p14:cNvPr>
                <p14:cNvContentPartPr/>
                <p14:nvPr/>
              </p14:nvContentPartPr>
              <p14:xfrm>
                <a:off x="6266077" y="1458822"/>
                <a:ext cx="241560" cy="208440"/>
              </p14:xfrm>
            </p:contentPart>
          </mc:Choice>
          <mc:Fallback xmlns="">
            <p:pic>
              <p:nvPicPr>
                <p:cNvPr id="175" name="Ink 174">
                  <a:extLst>
                    <a:ext uri="{FF2B5EF4-FFF2-40B4-BE49-F238E27FC236}">
                      <a16:creationId xmlns:a16="http://schemas.microsoft.com/office/drawing/2014/main" id="{E33397F3-60E0-DEC1-9E56-77BD50DB232F}"/>
                    </a:ext>
                  </a:extLst>
                </p:cNvPr>
                <p:cNvPicPr/>
                <p:nvPr/>
              </p:nvPicPr>
              <p:blipFill>
                <a:blip r:embed="rId300"/>
                <a:stretch>
                  <a:fillRect/>
                </a:stretch>
              </p:blipFill>
              <p:spPr>
                <a:xfrm>
                  <a:off x="6257077" y="1449822"/>
                  <a:ext cx="259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7" name="Ink 176">
                  <a:extLst>
                    <a:ext uri="{FF2B5EF4-FFF2-40B4-BE49-F238E27FC236}">
                      <a16:creationId xmlns:a16="http://schemas.microsoft.com/office/drawing/2014/main" id="{0FEACFC5-56DC-B696-8290-0D91BB6AFA75}"/>
                    </a:ext>
                  </a:extLst>
                </p14:cNvPr>
                <p14:cNvContentPartPr/>
                <p14:nvPr/>
              </p14:nvContentPartPr>
              <p14:xfrm>
                <a:off x="4614757" y="1221582"/>
                <a:ext cx="112320" cy="108000"/>
              </p14:xfrm>
            </p:contentPart>
          </mc:Choice>
          <mc:Fallback xmlns="">
            <p:pic>
              <p:nvPicPr>
                <p:cNvPr id="177" name="Ink 176">
                  <a:extLst>
                    <a:ext uri="{FF2B5EF4-FFF2-40B4-BE49-F238E27FC236}">
                      <a16:creationId xmlns:a16="http://schemas.microsoft.com/office/drawing/2014/main" id="{0FEACFC5-56DC-B696-8290-0D91BB6AFA75}"/>
                    </a:ext>
                  </a:extLst>
                </p:cNvPr>
                <p:cNvPicPr/>
                <p:nvPr/>
              </p:nvPicPr>
              <p:blipFill>
                <a:blip r:embed="rId302"/>
                <a:stretch>
                  <a:fillRect/>
                </a:stretch>
              </p:blipFill>
              <p:spPr>
                <a:xfrm>
                  <a:off x="4606117" y="1212582"/>
                  <a:ext cx="1299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8" name="Ink 177">
                  <a:extLst>
                    <a:ext uri="{FF2B5EF4-FFF2-40B4-BE49-F238E27FC236}">
                      <a16:creationId xmlns:a16="http://schemas.microsoft.com/office/drawing/2014/main" id="{DDCBB64C-266C-4EA0-FEB5-5C44945B1DC6}"/>
                    </a:ext>
                  </a:extLst>
                </p14:cNvPr>
                <p14:cNvContentPartPr/>
                <p14:nvPr/>
              </p14:nvContentPartPr>
              <p14:xfrm>
                <a:off x="4562917" y="1175862"/>
                <a:ext cx="272520" cy="226080"/>
              </p14:xfrm>
            </p:contentPart>
          </mc:Choice>
          <mc:Fallback xmlns="">
            <p:pic>
              <p:nvPicPr>
                <p:cNvPr id="178" name="Ink 177">
                  <a:extLst>
                    <a:ext uri="{FF2B5EF4-FFF2-40B4-BE49-F238E27FC236}">
                      <a16:creationId xmlns:a16="http://schemas.microsoft.com/office/drawing/2014/main" id="{DDCBB64C-266C-4EA0-FEB5-5C44945B1DC6}"/>
                    </a:ext>
                  </a:extLst>
                </p:cNvPr>
                <p:cNvPicPr/>
                <p:nvPr/>
              </p:nvPicPr>
              <p:blipFill>
                <a:blip r:embed="rId304"/>
                <a:stretch>
                  <a:fillRect/>
                </a:stretch>
              </p:blipFill>
              <p:spPr>
                <a:xfrm>
                  <a:off x="4553917" y="1166862"/>
                  <a:ext cx="290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0" name="Ink 179">
                  <a:extLst>
                    <a:ext uri="{FF2B5EF4-FFF2-40B4-BE49-F238E27FC236}">
                      <a16:creationId xmlns:a16="http://schemas.microsoft.com/office/drawing/2014/main" id="{224ADF10-DB01-85CF-D476-D0DEF329B423}"/>
                    </a:ext>
                  </a:extLst>
                </p14:cNvPr>
                <p14:cNvContentPartPr/>
                <p14:nvPr/>
              </p14:nvContentPartPr>
              <p14:xfrm>
                <a:off x="4434757" y="2050302"/>
                <a:ext cx="61920" cy="128880"/>
              </p14:xfrm>
            </p:contentPart>
          </mc:Choice>
          <mc:Fallback xmlns="">
            <p:pic>
              <p:nvPicPr>
                <p:cNvPr id="180" name="Ink 179">
                  <a:extLst>
                    <a:ext uri="{FF2B5EF4-FFF2-40B4-BE49-F238E27FC236}">
                      <a16:creationId xmlns:a16="http://schemas.microsoft.com/office/drawing/2014/main" id="{224ADF10-DB01-85CF-D476-D0DEF329B423}"/>
                    </a:ext>
                  </a:extLst>
                </p:cNvPr>
                <p:cNvPicPr/>
                <p:nvPr/>
              </p:nvPicPr>
              <p:blipFill>
                <a:blip r:embed="rId306"/>
                <a:stretch>
                  <a:fillRect/>
                </a:stretch>
              </p:blipFill>
              <p:spPr>
                <a:xfrm>
                  <a:off x="4426117" y="2041302"/>
                  <a:ext cx="79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1" name="Ink 180">
                  <a:extLst>
                    <a:ext uri="{FF2B5EF4-FFF2-40B4-BE49-F238E27FC236}">
                      <a16:creationId xmlns:a16="http://schemas.microsoft.com/office/drawing/2014/main" id="{A34CC3C6-727C-8D03-9602-92F098B65BF2}"/>
                    </a:ext>
                  </a:extLst>
                </p14:cNvPr>
                <p14:cNvContentPartPr/>
                <p14:nvPr/>
              </p14:nvContentPartPr>
              <p14:xfrm>
                <a:off x="4380397" y="1999902"/>
                <a:ext cx="221760" cy="209880"/>
              </p14:xfrm>
            </p:contentPart>
          </mc:Choice>
          <mc:Fallback xmlns="">
            <p:pic>
              <p:nvPicPr>
                <p:cNvPr id="181" name="Ink 180">
                  <a:extLst>
                    <a:ext uri="{FF2B5EF4-FFF2-40B4-BE49-F238E27FC236}">
                      <a16:creationId xmlns:a16="http://schemas.microsoft.com/office/drawing/2014/main" id="{A34CC3C6-727C-8D03-9602-92F098B65BF2}"/>
                    </a:ext>
                  </a:extLst>
                </p:cNvPr>
                <p:cNvPicPr/>
                <p:nvPr/>
              </p:nvPicPr>
              <p:blipFill>
                <a:blip r:embed="rId308"/>
                <a:stretch>
                  <a:fillRect/>
                </a:stretch>
              </p:blipFill>
              <p:spPr>
                <a:xfrm>
                  <a:off x="4371757" y="1991262"/>
                  <a:ext cx="239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BBCE1867-DE13-9F9E-AC9C-85880C97605E}"/>
                    </a:ext>
                  </a:extLst>
                </p14:cNvPr>
                <p14:cNvContentPartPr/>
                <p14:nvPr/>
              </p14:nvContentPartPr>
              <p14:xfrm>
                <a:off x="4161517" y="948702"/>
                <a:ext cx="94320" cy="122760"/>
              </p14:xfrm>
            </p:contentPart>
          </mc:Choice>
          <mc:Fallback xmlns="">
            <p:pic>
              <p:nvPicPr>
                <p:cNvPr id="183" name="Ink 182">
                  <a:extLst>
                    <a:ext uri="{FF2B5EF4-FFF2-40B4-BE49-F238E27FC236}">
                      <a16:creationId xmlns:a16="http://schemas.microsoft.com/office/drawing/2014/main" id="{BBCE1867-DE13-9F9E-AC9C-85880C97605E}"/>
                    </a:ext>
                  </a:extLst>
                </p:cNvPr>
                <p:cNvPicPr/>
                <p:nvPr/>
              </p:nvPicPr>
              <p:blipFill>
                <a:blip r:embed="rId310"/>
                <a:stretch>
                  <a:fillRect/>
                </a:stretch>
              </p:blipFill>
              <p:spPr>
                <a:xfrm>
                  <a:off x="4152517" y="939702"/>
                  <a:ext cx="111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4" name="Ink 183">
                  <a:extLst>
                    <a:ext uri="{FF2B5EF4-FFF2-40B4-BE49-F238E27FC236}">
                      <a16:creationId xmlns:a16="http://schemas.microsoft.com/office/drawing/2014/main" id="{F6A8E167-EEF4-C553-3A73-F20FC14AB4A7}"/>
                    </a:ext>
                  </a:extLst>
                </p14:cNvPr>
                <p14:cNvContentPartPr/>
                <p14:nvPr/>
              </p14:nvContentPartPr>
              <p14:xfrm>
                <a:off x="4175557" y="961302"/>
                <a:ext cx="91800" cy="16920"/>
              </p14:xfrm>
            </p:contentPart>
          </mc:Choice>
          <mc:Fallback xmlns="">
            <p:pic>
              <p:nvPicPr>
                <p:cNvPr id="184" name="Ink 183">
                  <a:extLst>
                    <a:ext uri="{FF2B5EF4-FFF2-40B4-BE49-F238E27FC236}">
                      <a16:creationId xmlns:a16="http://schemas.microsoft.com/office/drawing/2014/main" id="{F6A8E167-EEF4-C553-3A73-F20FC14AB4A7}"/>
                    </a:ext>
                  </a:extLst>
                </p:cNvPr>
                <p:cNvPicPr/>
                <p:nvPr/>
              </p:nvPicPr>
              <p:blipFill>
                <a:blip r:embed="rId312"/>
                <a:stretch>
                  <a:fillRect/>
                </a:stretch>
              </p:blipFill>
              <p:spPr>
                <a:xfrm>
                  <a:off x="4166917" y="952302"/>
                  <a:ext cx="109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5" name="Ink 184">
                  <a:extLst>
                    <a:ext uri="{FF2B5EF4-FFF2-40B4-BE49-F238E27FC236}">
                      <a16:creationId xmlns:a16="http://schemas.microsoft.com/office/drawing/2014/main" id="{C80E0538-7D93-04C6-3A3C-AB1EEE4D0BCA}"/>
                    </a:ext>
                  </a:extLst>
                </p14:cNvPr>
                <p14:cNvContentPartPr/>
                <p14:nvPr/>
              </p14:nvContentPartPr>
              <p14:xfrm>
                <a:off x="4102837" y="896502"/>
                <a:ext cx="245880" cy="233280"/>
              </p14:xfrm>
            </p:contentPart>
          </mc:Choice>
          <mc:Fallback xmlns="">
            <p:pic>
              <p:nvPicPr>
                <p:cNvPr id="185" name="Ink 184">
                  <a:extLst>
                    <a:ext uri="{FF2B5EF4-FFF2-40B4-BE49-F238E27FC236}">
                      <a16:creationId xmlns:a16="http://schemas.microsoft.com/office/drawing/2014/main" id="{C80E0538-7D93-04C6-3A3C-AB1EEE4D0BCA}"/>
                    </a:ext>
                  </a:extLst>
                </p:cNvPr>
                <p:cNvPicPr/>
                <p:nvPr/>
              </p:nvPicPr>
              <p:blipFill>
                <a:blip r:embed="rId314"/>
                <a:stretch>
                  <a:fillRect/>
                </a:stretch>
              </p:blipFill>
              <p:spPr>
                <a:xfrm>
                  <a:off x="4093837" y="887862"/>
                  <a:ext cx="263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7" name="Ink 186">
                  <a:extLst>
                    <a:ext uri="{FF2B5EF4-FFF2-40B4-BE49-F238E27FC236}">
                      <a16:creationId xmlns:a16="http://schemas.microsoft.com/office/drawing/2014/main" id="{A06A35D8-AD55-0D40-D684-7FEF98A478A1}"/>
                    </a:ext>
                  </a:extLst>
                </p14:cNvPr>
                <p14:cNvContentPartPr/>
                <p14:nvPr/>
              </p14:nvContentPartPr>
              <p14:xfrm>
                <a:off x="2034277" y="1327062"/>
                <a:ext cx="82440" cy="146520"/>
              </p14:xfrm>
            </p:contentPart>
          </mc:Choice>
          <mc:Fallback xmlns="">
            <p:pic>
              <p:nvPicPr>
                <p:cNvPr id="187" name="Ink 186">
                  <a:extLst>
                    <a:ext uri="{FF2B5EF4-FFF2-40B4-BE49-F238E27FC236}">
                      <a16:creationId xmlns:a16="http://schemas.microsoft.com/office/drawing/2014/main" id="{A06A35D8-AD55-0D40-D684-7FEF98A478A1}"/>
                    </a:ext>
                  </a:extLst>
                </p:cNvPr>
                <p:cNvPicPr/>
                <p:nvPr/>
              </p:nvPicPr>
              <p:blipFill>
                <a:blip r:embed="rId316"/>
                <a:stretch>
                  <a:fillRect/>
                </a:stretch>
              </p:blipFill>
              <p:spPr>
                <a:xfrm>
                  <a:off x="2025277" y="1318062"/>
                  <a:ext cx="1000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Ink 187">
                  <a:extLst>
                    <a:ext uri="{FF2B5EF4-FFF2-40B4-BE49-F238E27FC236}">
                      <a16:creationId xmlns:a16="http://schemas.microsoft.com/office/drawing/2014/main" id="{DADC3178-DA69-A0C4-BA12-7E48910214EA}"/>
                    </a:ext>
                  </a:extLst>
                </p14:cNvPr>
                <p14:cNvContentPartPr/>
                <p14:nvPr/>
              </p14:nvContentPartPr>
              <p14:xfrm>
                <a:off x="1956157" y="1271262"/>
                <a:ext cx="282600" cy="288360"/>
              </p14:xfrm>
            </p:contentPart>
          </mc:Choice>
          <mc:Fallback xmlns="">
            <p:pic>
              <p:nvPicPr>
                <p:cNvPr id="188" name="Ink 187">
                  <a:extLst>
                    <a:ext uri="{FF2B5EF4-FFF2-40B4-BE49-F238E27FC236}">
                      <a16:creationId xmlns:a16="http://schemas.microsoft.com/office/drawing/2014/main" id="{DADC3178-DA69-A0C4-BA12-7E48910214EA}"/>
                    </a:ext>
                  </a:extLst>
                </p:cNvPr>
                <p:cNvPicPr/>
                <p:nvPr/>
              </p:nvPicPr>
              <p:blipFill>
                <a:blip r:embed="rId318"/>
                <a:stretch>
                  <a:fillRect/>
                </a:stretch>
              </p:blipFill>
              <p:spPr>
                <a:xfrm>
                  <a:off x="1947517" y="1262262"/>
                  <a:ext cx="3002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0" name="Ink 189">
                  <a:extLst>
                    <a:ext uri="{FF2B5EF4-FFF2-40B4-BE49-F238E27FC236}">
                      <a16:creationId xmlns:a16="http://schemas.microsoft.com/office/drawing/2014/main" id="{E0D53A99-9B20-BF99-320D-D35AF38CCACD}"/>
                    </a:ext>
                  </a:extLst>
                </p14:cNvPr>
                <p14:cNvContentPartPr/>
                <p14:nvPr/>
              </p14:nvContentPartPr>
              <p14:xfrm>
                <a:off x="2107267" y="2146062"/>
                <a:ext cx="61200" cy="123840"/>
              </p14:xfrm>
            </p:contentPart>
          </mc:Choice>
          <mc:Fallback xmlns="">
            <p:pic>
              <p:nvPicPr>
                <p:cNvPr id="190" name="Ink 189">
                  <a:extLst>
                    <a:ext uri="{FF2B5EF4-FFF2-40B4-BE49-F238E27FC236}">
                      <a16:creationId xmlns:a16="http://schemas.microsoft.com/office/drawing/2014/main" id="{E0D53A99-9B20-BF99-320D-D35AF38CCACD}"/>
                    </a:ext>
                  </a:extLst>
                </p:cNvPr>
                <p:cNvPicPr/>
                <p:nvPr/>
              </p:nvPicPr>
              <p:blipFill>
                <a:blip r:embed="rId320"/>
                <a:stretch>
                  <a:fillRect/>
                </a:stretch>
              </p:blipFill>
              <p:spPr>
                <a:xfrm>
                  <a:off x="2098627" y="2137062"/>
                  <a:ext cx="78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1" name="Ink 190">
                  <a:extLst>
                    <a:ext uri="{FF2B5EF4-FFF2-40B4-BE49-F238E27FC236}">
                      <a16:creationId xmlns:a16="http://schemas.microsoft.com/office/drawing/2014/main" id="{E613853E-5FF4-56E0-2C51-D6CD5B358AA6}"/>
                    </a:ext>
                  </a:extLst>
                </p14:cNvPr>
                <p14:cNvContentPartPr/>
                <p14:nvPr/>
              </p14:nvContentPartPr>
              <p14:xfrm>
                <a:off x="2098267" y="2198262"/>
                <a:ext cx="48960" cy="10440"/>
              </p14:xfrm>
            </p:contentPart>
          </mc:Choice>
          <mc:Fallback xmlns="">
            <p:pic>
              <p:nvPicPr>
                <p:cNvPr id="191" name="Ink 190">
                  <a:extLst>
                    <a:ext uri="{FF2B5EF4-FFF2-40B4-BE49-F238E27FC236}">
                      <a16:creationId xmlns:a16="http://schemas.microsoft.com/office/drawing/2014/main" id="{E613853E-5FF4-56E0-2C51-D6CD5B358AA6}"/>
                    </a:ext>
                  </a:extLst>
                </p:cNvPr>
                <p:cNvPicPr/>
                <p:nvPr/>
              </p:nvPicPr>
              <p:blipFill>
                <a:blip r:embed="rId322"/>
                <a:stretch>
                  <a:fillRect/>
                </a:stretch>
              </p:blipFill>
              <p:spPr>
                <a:xfrm>
                  <a:off x="2089627" y="2189622"/>
                  <a:ext cx="6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2" name="Ink 191">
                  <a:extLst>
                    <a:ext uri="{FF2B5EF4-FFF2-40B4-BE49-F238E27FC236}">
                      <a16:creationId xmlns:a16="http://schemas.microsoft.com/office/drawing/2014/main" id="{82AE3330-D1C7-AB9B-DF02-568056960FE8}"/>
                    </a:ext>
                  </a:extLst>
                </p14:cNvPr>
                <p14:cNvContentPartPr/>
                <p14:nvPr/>
              </p14:nvContentPartPr>
              <p14:xfrm>
                <a:off x="2174587" y="2196822"/>
                <a:ext cx="74880" cy="66960"/>
              </p14:xfrm>
            </p:contentPart>
          </mc:Choice>
          <mc:Fallback xmlns="">
            <p:pic>
              <p:nvPicPr>
                <p:cNvPr id="192" name="Ink 191">
                  <a:extLst>
                    <a:ext uri="{FF2B5EF4-FFF2-40B4-BE49-F238E27FC236}">
                      <a16:creationId xmlns:a16="http://schemas.microsoft.com/office/drawing/2014/main" id="{82AE3330-D1C7-AB9B-DF02-568056960FE8}"/>
                    </a:ext>
                  </a:extLst>
                </p:cNvPr>
                <p:cNvPicPr/>
                <p:nvPr/>
              </p:nvPicPr>
              <p:blipFill>
                <a:blip r:embed="rId324"/>
                <a:stretch>
                  <a:fillRect/>
                </a:stretch>
              </p:blipFill>
              <p:spPr>
                <a:xfrm>
                  <a:off x="2165587" y="2187822"/>
                  <a:ext cx="92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3" name="Ink 192">
                  <a:extLst>
                    <a:ext uri="{FF2B5EF4-FFF2-40B4-BE49-F238E27FC236}">
                      <a16:creationId xmlns:a16="http://schemas.microsoft.com/office/drawing/2014/main" id="{753E8816-B461-9715-AA3C-471A0F6A8F4D}"/>
                    </a:ext>
                  </a:extLst>
                </p14:cNvPr>
                <p14:cNvContentPartPr/>
                <p14:nvPr/>
              </p14:nvContentPartPr>
              <p14:xfrm>
                <a:off x="2263507" y="2190702"/>
                <a:ext cx="110520" cy="69480"/>
              </p14:xfrm>
            </p:contentPart>
          </mc:Choice>
          <mc:Fallback xmlns="">
            <p:pic>
              <p:nvPicPr>
                <p:cNvPr id="193" name="Ink 192">
                  <a:extLst>
                    <a:ext uri="{FF2B5EF4-FFF2-40B4-BE49-F238E27FC236}">
                      <a16:creationId xmlns:a16="http://schemas.microsoft.com/office/drawing/2014/main" id="{753E8816-B461-9715-AA3C-471A0F6A8F4D}"/>
                    </a:ext>
                  </a:extLst>
                </p:cNvPr>
                <p:cNvPicPr/>
                <p:nvPr/>
              </p:nvPicPr>
              <p:blipFill>
                <a:blip r:embed="rId326"/>
                <a:stretch>
                  <a:fillRect/>
                </a:stretch>
              </p:blipFill>
              <p:spPr>
                <a:xfrm>
                  <a:off x="2254867" y="2181702"/>
                  <a:ext cx="128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5" name="Ink 194">
                  <a:extLst>
                    <a:ext uri="{FF2B5EF4-FFF2-40B4-BE49-F238E27FC236}">
                      <a16:creationId xmlns:a16="http://schemas.microsoft.com/office/drawing/2014/main" id="{4A16F1E9-88A9-8070-12FB-14696E9D2545}"/>
                    </a:ext>
                  </a:extLst>
                </p14:cNvPr>
                <p14:cNvContentPartPr/>
                <p14:nvPr/>
              </p14:nvContentPartPr>
              <p14:xfrm>
                <a:off x="2190427" y="2322462"/>
                <a:ext cx="294120" cy="113760"/>
              </p14:xfrm>
            </p:contentPart>
          </mc:Choice>
          <mc:Fallback xmlns="">
            <p:pic>
              <p:nvPicPr>
                <p:cNvPr id="195" name="Ink 194">
                  <a:extLst>
                    <a:ext uri="{FF2B5EF4-FFF2-40B4-BE49-F238E27FC236}">
                      <a16:creationId xmlns:a16="http://schemas.microsoft.com/office/drawing/2014/main" id="{4A16F1E9-88A9-8070-12FB-14696E9D2545}"/>
                    </a:ext>
                  </a:extLst>
                </p:cNvPr>
                <p:cNvPicPr/>
                <p:nvPr/>
              </p:nvPicPr>
              <p:blipFill>
                <a:blip r:embed="rId328"/>
                <a:stretch>
                  <a:fillRect/>
                </a:stretch>
              </p:blipFill>
              <p:spPr>
                <a:xfrm>
                  <a:off x="2181787" y="2313462"/>
                  <a:ext cx="311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6" name="Ink 195">
                  <a:extLst>
                    <a:ext uri="{FF2B5EF4-FFF2-40B4-BE49-F238E27FC236}">
                      <a16:creationId xmlns:a16="http://schemas.microsoft.com/office/drawing/2014/main" id="{D4D4C537-851D-2A86-CD88-F4B3F72DC7CB}"/>
                    </a:ext>
                  </a:extLst>
                </p14:cNvPr>
                <p14:cNvContentPartPr/>
                <p14:nvPr/>
              </p14:nvContentPartPr>
              <p14:xfrm>
                <a:off x="2169907" y="2423262"/>
                <a:ext cx="320400" cy="120240"/>
              </p14:xfrm>
            </p:contentPart>
          </mc:Choice>
          <mc:Fallback xmlns="">
            <p:pic>
              <p:nvPicPr>
                <p:cNvPr id="196" name="Ink 195">
                  <a:extLst>
                    <a:ext uri="{FF2B5EF4-FFF2-40B4-BE49-F238E27FC236}">
                      <a16:creationId xmlns:a16="http://schemas.microsoft.com/office/drawing/2014/main" id="{D4D4C537-851D-2A86-CD88-F4B3F72DC7CB}"/>
                    </a:ext>
                  </a:extLst>
                </p:cNvPr>
                <p:cNvPicPr/>
                <p:nvPr/>
              </p:nvPicPr>
              <p:blipFill>
                <a:blip r:embed="rId330"/>
                <a:stretch>
                  <a:fillRect/>
                </a:stretch>
              </p:blipFill>
              <p:spPr>
                <a:xfrm>
                  <a:off x="2161267" y="2414262"/>
                  <a:ext cx="338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7" name="Ink 196">
                  <a:extLst>
                    <a:ext uri="{FF2B5EF4-FFF2-40B4-BE49-F238E27FC236}">
                      <a16:creationId xmlns:a16="http://schemas.microsoft.com/office/drawing/2014/main" id="{73686A18-C853-C55F-85D5-86C7D31E92FB}"/>
                    </a:ext>
                  </a:extLst>
                </p14:cNvPr>
                <p14:cNvContentPartPr/>
                <p14:nvPr/>
              </p14:nvContentPartPr>
              <p14:xfrm>
                <a:off x="2535667" y="2327142"/>
                <a:ext cx="75240" cy="10440"/>
              </p14:xfrm>
            </p:contentPart>
          </mc:Choice>
          <mc:Fallback xmlns="">
            <p:pic>
              <p:nvPicPr>
                <p:cNvPr id="197" name="Ink 196">
                  <a:extLst>
                    <a:ext uri="{FF2B5EF4-FFF2-40B4-BE49-F238E27FC236}">
                      <a16:creationId xmlns:a16="http://schemas.microsoft.com/office/drawing/2014/main" id="{73686A18-C853-C55F-85D5-86C7D31E92FB}"/>
                    </a:ext>
                  </a:extLst>
                </p:cNvPr>
                <p:cNvPicPr/>
                <p:nvPr/>
              </p:nvPicPr>
              <p:blipFill>
                <a:blip r:embed="rId332"/>
                <a:stretch>
                  <a:fillRect/>
                </a:stretch>
              </p:blipFill>
              <p:spPr>
                <a:xfrm>
                  <a:off x="2526667" y="2318142"/>
                  <a:ext cx="92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8" name="Ink 197">
                  <a:extLst>
                    <a:ext uri="{FF2B5EF4-FFF2-40B4-BE49-F238E27FC236}">
                      <a16:creationId xmlns:a16="http://schemas.microsoft.com/office/drawing/2014/main" id="{31074A46-C866-FF00-A38F-FABE7E306DE0}"/>
                    </a:ext>
                  </a:extLst>
                </p14:cNvPr>
                <p14:cNvContentPartPr/>
                <p14:nvPr/>
              </p14:nvContentPartPr>
              <p14:xfrm>
                <a:off x="2547187" y="2337222"/>
                <a:ext cx="5400" cy="98280"/>
              </p14:xfrm>
            </p:contentPart>
          </mc:Choice>
          <mc:Fallback xmlns="">
            <p:pic>
              <p:nvPicPr>
                <p:cNvPr id="198" name="Ink 197">
                  <a:extLst>
                    <a:ext uri="{FF2B5EF4-FFF2-40B4-BE49-F238E27FC236}">
                      <a16:creationId xmlns:a16="http://schemas.microsoft.com/office/drawing/2014/main" id="{31074A46-C866-FF00-A38F-FABE7E306DE0}"/>
                    </a:ext>
                  </a:extLst>
                </p:cNvPr>
                <p:cNvPicPr/>
                <p:nvPr/>
              </p:nvPicPr>
              <p:blipFill>
                <a:blip r:embed="rId334"/>
                <a:stretch>
                  <a:fillRect/>
                </a:stretch>
              </p:blipFill>
              <p:spPr>
                <a:xfrm>
                  <a:off x="2538547" y="2328222"/>
                  <a:ext cx="23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9" name="Ink 198">
                  <a:extLst>
                    <a:ext uri="{FF2B5EF4-FFF2-40B4-BE49-F238E27FC236}">
                      <a16:creationId xmlns:a16="http://schemas.microsoft.com/office/drawing/2014/main" id="{0C94F4DF-5325-CDC2-5E5C-74C605E77226}"/>
                    </a:ext>
                  </a:extLst>
                </p14:cNvPr>
                <p14:cNvContentPartPr/>
                <p14:nvPr/>
              </p14:nvContentPartPr>
              <p14:xfrm>
                <a:off x="2609827" y="2365302"/>
                <a:ext cx="43560" cy="68040"/>
              </p14:xfrm>
            </p:contentPart>
          </mc:Choice>
          <mc:Fallback xmlns="">
            <p:pic>
              <p:nvPicPr>
                <p:cNvPr id="199" name="Ink 198">
                  <a:extLst>
                    <a:ext uri="{FF2B5EF4-FFF2-40B4-BE49-F238E27FC236}">
                      <a16:creationId xmlns:a16="http://schemas.microsoft.com/office/drawing/2014/main" id="{0C94F4DF-5325-CDC2-5E5C-74C605E77226}"/>
                    </a:ext>
                  </a:extLst>
                </p:cNvPr>
                <p:cNvPicPr/>
                <p:nvPr/>
              </p:nvPicPr>
              <p:blipFill>
                <a:blip r:embed="rId336"/>
                <a:stretch>
                  <a:fillRect/>
                </a:stretch>
              </p:blipFill>
              <p:spPr>
                <a:xfrm>
                  <a:off x="2601187" y="2356662"/>
                  <a:ext cx="61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0" name="Ink 199">
                  <a:extLst>
                    <a:ext uri="{FF2B5EF4-FFF2-40B4-BE49-F238E27FC236}">
                      <a16:creationId xmlns:a16="http://schemas.microsoft.com/office/drawing/2014/main" id="{69856D4E-8DAC-2BB1-73A1-6D64DD198FE8}"/>
                    </a:ext>
                  </a:extLst>
                </p14:cNvPr>
                <p14:cNvContentPartPr/>
                <p14:nvPr/>
              </p14:nvContentPartPr>
              <p14:xfrm>
                <a:off x="2690827" y="2358822"/>
                <a:ext cx="38880" cy="66960"/>
              </p14:xfrm>
            </p:contentPart>
          </mc:Choice>
          <mc:Fallback xmlns="">
            <p:pic>
              <p:nvPicPr>
                <p:cNvPr id="200" name="Ink 199">
                  <a:extLst>
                    <a:ext uri="{FF2B5EF4-FFF2-40B4-BE49-F238E27FC236}">
                      <a16:creationId xmlns:a16="http://schemas.microsoft.com/office/drawing/2014/main" id="{69856D4E-8DAC-2BB1-73A1-6D64DD198FE8}"/>
                    </a:ext>
                  </a:extLst>
                </p:cNvPr>
                <p:cNvPicPr/>
                <p:nvPr/>
              </p:nvPicPr>
              <p:blipFill>
                <a:blip r:embed="rId338"/>
                <a:stretch>
                  <a:fillRect/>
                </a:stretch>
              </p:blipFill>
              <p:spPr>
                <a:xfrm>
                  <a:off x="2682187" y="2349822"/>
                  <a:ext cx="56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1" name="Ink 200">
                  <a:extLst>
                    <a:ext uri="{FF2B5EF4-FFF2-40B4-BE49-F238E27FC236}">
                      <a16:creationId xmlns:a16="http://schemas.microsoft.com/office/drawing/2014/main" id="{7A2A034C-F78C-55C2-5C0E-FF344DC7D042}"/>
                    </a:ext>
                  </a:extLst>
                </p14:cNvPr>
                <p14:cNvContentPartPr/>
                <p14:nvPr/>
              </p14:nvContentPartPr>
              <p14:xfrm>
                <a:off x="2766427" y="2308422"/>
                <a:ext cx="59400" cy="103320"/>
              </p14:xfrm>
            </p:contentPart>
          </mc:Choice>
          <mc:Fallback xmlns="">
            <p:pic>
              <p:nvPicPr>
                <p:cNvPr id="201" name="Ink 200">
                  <a:extLst>
                    <a:ext uri="{FF2B5EF4-FFF2-40B4-BE49-F238E27FC236}">
                      <a16:creationId xmlns:a16="http://schemas.microsoft.com/office/drawing/2014/main" id="{7A2A034C-F78C-55C2-5C0E-FF344DC7D042}"/>
                    </a:ext>
                  </a:extLst>
                </p:cNvPr>
                <p:cNvPicPr/>
                <p:nvPr/>
              </p:nvPicPr>
              <p:blipFill>
                <a:blip r:embed="rId340"/>
                <a:stretch>
                  <a:fillRect/>
                </a:stretch>
              </p:blipFill>
              <p:spPr>
                <a:xfrm>
                  <a:off x="2757427" y="2299422"/>
                  <a:ext cx="77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2" name="Ink 201">
                  <a:extLst>
                    <a:ext uri="{FF2B5EF4-FFF2-40B4-BE49-F238E27FC236}">
                      <a16:creationId xmlns:a16="http://schemas.microsoft.com/office/drawing/2014/main" id="{A70A0FD3-3269-A469-E096-5094CC97FE04}"/>
                    </a:ext>
                  </a:extLst>
                </p14:cNvPr>
                <p14:cNvContentPartPr/>
                <p14:nvPr/>
              </p14:nvContentPartPr>
              <p14:xfrm>
                <a:off x="2879827" y="2314542"/>
                <a:ext cx="79560" cy="86400"/>
              </p14:xfrm>
            </p:contentPart>
          </mc:Choice>
          <mc:Fallback xmlns="">
            <p:pic>
              <p:nvPicPr>
                <p:cNvPr id="202" name="Ink 201">
                  <a:extLst>
                    <a:ext uri="{FF2B5EF4-FFF2-40B4-BE49-F238E27FC236}">
                      <a16:creationId xmlns:a16="http://schemas.microsoft.com/office/drawing/2014/main" id="{A70A0FD3-3269-A469-E096-5094CC97FE04}"/>
                    </a:ext>
                  </a:extLst>
                </p:cNvPr>
                <p:cNvPicPr/>
                <p:nvPr/>
              </p:nvPicPr>
              <p:blipFill>
                <a:blip r:embed="rId342"/>
                <a:stretch>
                  <a:fillRect/>
                </a:stretch>
              </p:blipFill>
              <p:spPr>
                <a:xfrm>
                  <a:off x="2871187" y="2305902"/>
                  <a:ext cx="97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3" name="Ink 202">
                  <a:extLst>
                    <a:ext uri="{FF2B5EF4-FFF2-40B4-BE49-F238E27FC236}">
                      <a16:creationId xmlns:a16="http://schemas.microsoft.com/office/drawing/2014/main" id="{1BBAEEC2-0DB7-C854-5484-31FC3F073170}"/>
                    </a:ext>
                  </a:extLst>
                </p14:cNvPr>
                <p14:cNvContentPartPr/>
                <p14:nvPr/>
              </p14:nvContentPartPr>
              <p14:xfrm>
                <a:off x="3021667" y="2310582"/>
                <a:ext cx="15120" cy="75240"/>
              </p14:xfrm>
            </p:contentPart>
          </mc:Choice>
          <mc:Fallback xmlns="">
            <p:pic>
              <p:nvPicPr>
                <p:cNvPr id="203" name="Ink 202">
                  <a:extLst>
                    <a:ext uri="{FF2B5EF4-FFF2-40B4-BE49-F238E27FC236}">
                      <a16:creationId xmlns:a16="http://schemas.microsoft.com/office/drawing/2014/main" id="{1BBAEEC2-0DB7-C854-5484-31FC3F073170}"/>
                    </a:ext>
                  </a:extLst>
                </p:cNvPr>
                <p:cNvPicPr/>
                <p:nvPr/>
              </p:nvPicPr>
              <p:blipFill>
                <a:blip r:embed="rId344"/>
                <a:stretch>
                  <a:fillRect/>
                </a:stretch>
              </p:blipFill>
              <p:spPr>
                <a:xfrm>
                  <a:off x="3012667" y="2301582"/>
                  <a:ext cx="32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4" name="Ink 203">
                  <a:extLst>
                    <a:ext uri="{FF2B5EF4-FFF2-40B4-BE49-F238E27FC236}">
                      <a16:creationId xmlns:a16="http://schemas.microsoft.com/office/drawing/2014/main" id="{2410AED6-1319-1FBE-3D2C-74B5F2180AFD}"/>
                    </a:ext>
                  </a:extLst>
                </p14:cNvPr>
                <p14:cNvContentPartPr/>
                <p14:nvPr/>
              </p14:nvContentPartPr>
              <p14:xfrm>
                <a:off x="2524507" y="2513262"/>
                <a:ext cx="82080" cy="84240"/>
              </p14:xfrm>
            </p:contentPart>
          </mc:Choice>
          <mc:Fallback xmlns="">
            <p:pic>
              <p:nvPicPr>
                <p:cNvPr id="204" name="Ink 203">
                  <a:extLst>
                    <a:ext uri="{FF2B5EF4-FFF2-40B4-BE49-F238E27FC236}">
                      <a16:creationId xmlns:a16="http://schemas.microsoft.com/office/drawing/2014/main" id="{2410AED6-1319-1FBE-3D2C-74B5F2180AFD}"/>
                    </a:ext>
                  </a:extLst>
                </p:cNvPr>
                <p:cNvPicPr/>
                <p:nvPr/>
              </p:nvPicPr>
              <p:blipFill>
                <a:blip r:embed="rId346"/>
                <a:stretch>
                  <a:fillRect/>
                </a:stretch>
              </p:blipFill>
              <p:spPr>
                <a:xfrm>
                  <a:off x="2515867" y="2504262"/>
                  <a:ext cx="99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5" name="Ink 204">
                  <a:extLst>
                    <a:ext uri="{FF2B5EF4-FFF2-40B4-BE49-F238E27FC236}">
                      <a16:creationId xmlns:a16="http://schemas.microsoft.com/office/drawing/2014/main" id="{395B8B17-C7E8-B901-0070-8B92B2D02179}"/>
                    </a:ext>
                  </a:extLst>
                </p14:cNvPr>
                <p14:cNvContentPartPr/>
                <p14:nvPr/>
              </p14:nvContentPartPr>
              <p14:xfrm>
                <a:off x="2635387" y="2513262"/>
                <a:ext cx="5400" cy="57600"/>
              </p14:xfrm>
            </p:contentPart>
          </mc:Choice>
          <mc:Fallback xmlns="">
            <p:pic>
              <p:nvPicPr>
                <p:cNvPr id="205" name="Ink 204">
                  <a:extLst>
                    <a:ext uri="{FF2B5EF4-FFF2-40B4-BE49-F238E27FC236}">
                      <a16:creationId xmlns:a16="http://schemas.microsoft.com/office/drawing/2014/main" id="{395B8B17-C7E8-B901-0070-8B92B2D02179}"/>
                    </a:ext>
                  </a:extLst>
                </p:cNvPr>
                <p:cNvPicPr/>
                <p:nvPr/>
              </p:nvPicPr>
              <p:blipFill>
                <a:blip r:embed="rId348"/>
                <a:stretch>
                  <a:fillRect/>
                </a:stretch>
              </p:blipFill>
              <p:spPr>
                <a:xfrm>
                  <a:off x="2626747" y="2504262"/>
                  <a:ext cx="23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6" name="Ink 205">
                  <a:extLst>
                    <a:ext uri="{FF2B5EF4-FFF2-40B4-BE49-F238E27FC236}">
                      <a16:creationId xmlns:a16="http://schemas.microsoft.com/office/drawing/2014/main" id="{E2C0DF22-364E-E72F-9ADC-F07BFC4A1B89}"/>
                    </a:ext>
                  </a:extLst>
                </p14:cNvPr>
                <p14:cNvContentPartPr/>
                <p14:nvPr/>
              </p14:nvContentPartPr>
              <p14:xfrm>
                <a:off x="2620627" y="2524062"/>
                <a:ext cx="120960" cy="68040"/>
              </p14:xfrm>
            </p:contentPart>
          </mc:Choice>
          <mc:Fallback xmlns="">
            <p:pic>
              <p:nvPicPr>
                <p:cNvPr id="206" name="Ink 205">
                  <a:extLst>
                    <a:ext uri="{FF2B5EF4-FFF2-40B4-BE49-F238E27FC236}">
                      <a16:creationId xmlns:a16="http://schemas.microsoft.com/office/drawing/2014/main" id="{E2C0DF22-364E-E72F-9ADC-F07BFC4A1B89}"/>
                    </a:ext>
                  </a:extLst>
                </p:cNvPr>
                <p:cNvPicPr/>
                <p:nvPr/>
              </p:nvPicPr>
              <p:blipFill>
                <a:blip r:embed="rId350"/>
                <a:stretch>
                  <a:fillRect/>
                </a:stretch>
              </p:blipFill>
              <p:spPr>
                <a:xfrm>
                  <a:off x="2611987" y="2515422"/>
                  <a:ext cx="138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7" name="Ink 206">
                  <a:extLst>
                    <a:ext uri="{FF2B5EF4-FFF2-40B4-BE49-F238E27FC236}">
                      <a16:creationId xmlns:a16="http://schemas.microsoft.com/office/drawing/2014/main" id="{1F908CEA-877F-BEAE-583C-4429CA48FE62}"/>
                    </a:ext>
                  </a:extLst>
                </p14:cNvPr>
                <p14:cNvContentPartPr/>
                <p14:nvPr/>
              </p14:nvContentPartPr>
              <p14:xfrm>
                <a:off x="2783347" y="2537022"/>
                <a:ext cx="63000" cy="50400"/>
              </p14:xfrm>
            </p:contentPart>
          </mc:Choice>
          <mc:Fallback xmlns="">
            <p:pic>
              <p:nvPicPr>
                <p:cNvPr id="207" name="Ink 206">
                  <a:extLst>
                    <a:ext uri="{FF2B5EF4-FFF2-40B4-BE49-F238E27FC236}">
                      <a16:creationId xmlns:a16="http://schemas.microsoft.com/office/drawing/2014/main" id="{1F908CEA-877F-BEAE-583C-4429CA48FE62}"/>
                    </a:ext>
                  </a:extLst>
                </p:cNvPr>
                <p:cNvPicPr/>
                <p:nvPr/>
              </p:nvPicPr>
              <p:blipFill>
                <a:blip r:embed="rId352"/>
                <a:stretch>
                  <a:fillRect/>
                </a:stretch>
              </p:blipFill>
              <p:spPr>
                <a:xfrm>
                  <a:off x="2774707" y="2528022"/>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8" name="Ink 207">
                  <a:extLst>
                    <a:ext uri="{FF2B5EF4-FFF2-40B4-BE49-F238E27FC236}">
                      <a16:creationId xmlns:a16="http://schemas.microsoft.com/office/drawing/2014/main" id="{1F1A0332-22C7-9F33-5B02-3342762AA271}"/>
                    </a:ext>
                  </a:extLst>
                </p14:cNvPr>
                <p14:cNvContentPartPr/>
                <p14:nvPr/>
              </p14:nvContentPartPr>
              <p14:xfrm>
                <a:off x="2870107" y="2499222"/>
                <a:ext cx="23400" cy="79560"/>
              </p14:xfrm>
            </p:contentPart>
          </mc:Choice>
          <mc:Fallback xmlns="">
            <p:pic>
              <p:nvPicPr>
                <p:cNvPr id="208" name="Ink 207">
                  <a:extLst>
                    <a:ext uri="{FF2B5EF4-FFF2-40B4-BE49-F238E27FC236}">
                      <a16:creationId xmlns:a16="http://schemas.microsoft.com/office/drawing/2014/main" id="{1F1A0332-22C7-9F33-5B02-3342762AA271}"/>
                    </a:ext>
                  </a:extLst>
                </p:cNvPr>
                <p:cNvPicPr/>
                <p:nvPr/>
              </p:nvPicPr>
              <p:blipFill>
                <a:blip r:embed="rId354"/>
                <a:stretch>
                  <a:fillRect/>
                </a:stretch>
              </p:blipFill>
              <p:spPr>
                <a:xfrm>
                  <a:off x="2861467" y="2490582"/>
                  <a:ext cx="41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9" name="Ink 208">
                  <a:extLst>
                    <a:ext uri="{FF2B5EF4-FFF2-40B4-BE49-F238E27FC236}">
                      <a16:creationId xmlns:a16="http://schemas.microsoft.com/office/drawing/2014/main" id="{554CDEE5-61EB-0E9D-AB5E-712EE5433EEE}"/>
                    </a:ext>
                  </a:extLst>
                </p14:cNvPr>
                <p14:cNvContentPartPr/>
                <p14:nvPr/>
              </p14:nvContentPartPr>
              <p14:xfrm>
                <a:off x="2854627" y="2528022"/>
                <a:ext cx="22320" cy="9720"/>
              </p14:xfrm>
            </p:contentPart>
          </mc:Choice>
          <mc:Fallback xmlns="">
            <p:pic>
              <p:nvPicPr>
                <p:cNvPr id="209" name="Ink 208">
                  <a:extLst>
                    <a:ext uri="{FF2B5EF4-FFF2-40B4-BE49-F238E27FC236}">
                      <a16:creationId xmlns:a16="http://schemas.microsoft.com/office/drawing/2014/main" id="{554CDEE5-61EB-0E9D-AB5E-712EE5433EEE}"/>
                    </a:ext>
                  </a:extLst>
                </p:cNvPr>
                <p:cNvPicPr/>
                <p:nvPr/>
              </p:nvPicPr>
              <p:blipFill>
                <a:blip r:embed="rId356"/>
                <a:stretch>
                  <a:fillRect/>
                </a:stretch>
              </p:blipFill>
              <p:spPr>
                <a:xfrm>
                  <a:off x="2845987" y="2519022"/>
                  <a:ext cx="39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0" name="Ink 209">
                  <a:extLst>
                    <a:ext uri="{FF2B5EF4-FFF2-40B4-BE49-F238E27FC236}">
                      <a16:creationId xmlns:a16="http://schemas.microsoft.com/office/drawing/2014/main" id="{3ED785B6-96EE-A8A5-8173-F50D7F791A3E}"/>
                    </a:ext>
                  </a:extLst>
                </p14:cNvPr>
                <p14:cNvContentPartPr/>
                <p14:nvPr/>
              </p14:nvContentPartPr>
              <p14:xfrm>
                <a:off x="2928067" y="2498502"/>
                <a:ext cx="79560" cy="79200"/>
              </p14:xfrm>
            </p:contentPart>
          </mc:Choice>
          <mc:Fallback xmlns="">
            <p:pic>
              <p:nvPicPr>
                <p:cNvPr id="210" name="Ink 209">
                  <a:extLst>
                    <a:ext uri="{FF2B5EF4-FFF2-40B4-BE49-F238E27FC236}">
                      <a16:creationId xmlns:a16="http://schemas.microsoft.com/office/drawing/2014/main" id="{3ED785B6-96EE-A8A5-8173-F50D7F791A3E}"/>
                    </a:ext>
                  </a:extLst>
                </p:cNvPr>
                <p:cNvPicPr/>
                <p:nvPr/>
              </p:nvPicPr>
              <p:blipFill>
                <a:blip r:embed="rId358"/>
                <a:stretch>
                  <a:fillRect/>
                </a:stretch>
              </p:blipFill>
              <p:spPr>
                <a:xfrm>
                  <a:off x="2919427" y="2489862"/>
                  <a:ext cx="97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1" name="Ink 210">
                  <a:extLst>
                    <a:ext uri="{FF2B5EF4-FFF2-40B4-BE49-F238E27FC236}">
                      <a16:creationId xmlns:a16="http://schemas.microsoft.com/office/drawing/2014/main" id="{0B310A3E-4059-B61A-EF16-1829379E3D91}"/>
                    </a:ext>
                  </a:extLst>
                </p14:cNvPr>
                <p14:cNvContentPartPr/>
                <p14:nvPr/>
              </p14:nvContentPartPr>
              <p14:xfrm>
                <a:off x="3060907" y="2492742"/>
                <a:ext cx="26280" cy="94320"/>
              </p14:xfrm>
            </p:contentPart>
          </mc:Choice>
          <mc:Fallback xmlns="">
            <p:pic>
              <p:nvPicPr>
                <p:cNvPr id="211" name="Ink 210">
                  <a:extLst>
                    <a:ext uri="{FF2B5EF4-FFF2-40B4-BE49-F238E27FC236}">
                      <a16:creationId xmlns:a16="http://schemas.microsoft.com/office/drawing/2014/main" id="{0B310A3E-4059-B61A-EF16-1829379E3D91}"/>
                    </a:ext>
                  </a:extLst>
                </p:cNvPr>
                <p:cNvPicPr/>
                <p:nvPr/>
              </p:nvPicPr>
              <p:blipFill>
                <a:blip r:embed="rId360"/>
                <a:stretch>
                  <a:fillRect/>
                </a:stretch>
              </p:blipFill>
              <p:spPr>
                <a:xfrm>
                  <a:off x="3052267" y="2483742"/>
                  <a:ext cx="43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3" name="Ink 212">
                  <a:extLst>
                    <a:ext uri="{FF2B5EF4-FFF2-40B4-BE49-F238E27FC236}">
                      <a16:creationId xmlns:a16="http://schemas.microsoft.com/office/drawing/2014/main" id="{6350C94D-3F52-E55F-3825-82931DF5D36D}"/>
                    </a:ext>
                  </a:extLst>
                </p14:cNvPr>
                <p14:cNvContentPartPr/>
                <p14:nvPr/>
              </p14:nvContentPartPr>
              <p14:xfrm>
                <a:off x="3088987" y="2322102"/>
                <a:ext cx="131040" cy="142920"/>
              </p14:xfrm>
            </p:contentPart>
          </mc:Choice>
          <mc:Fallback xmlns="">
            <p:pic>
              <p:nvPicPr>
                <p:cNvPr id="213" name="Ink 212">
                  <a:extLst>
                    <a:ext uri="{FF2B5EF4-FFF2-40B4-BE49-F238E27FC236}">
                      <a16:creationId xmlns:a16="http://schemas.microsoft.com/office/drawing/2014/main" id="{6350C94D-3F52-E55F-3825-82931DF5D36D}"/>
                    </a:ext>
                  </a:extLst>
                </p:cNvPr>
                <p:cNvPicPr/>
                <p:nvPr/>
              </p:nvPicPr>
              <p:blipFill>
                <a:blip r:embed="rId362"/>
                <a:stretch>
                  <a:fillRect/>
                </a:stretch>
              </p:blipFill>
              <p:spPr>
                <a:xfrm>
                  <a:off x="3079987" y="2313102"/>
                  <a:ext cx="148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4" name="Ink 213">
                  <a:extLst>
                    <a:ext uri="{FF2B5EF4-FFF2-40B4-BE49-F238E27FC236}">
                      <a16:creationId xmlns:a16="http://schemas.microsoft.com/office/drawing/2014/main" id="{33697665-F9D8-45AD-C40F-562C4EDB3906}"/>
                    </a:ext>
                  </a:extLst>
                </p14:cNvPr>
                <p14:cNvContentPartPr/>
                <p14:nvPr/>
              </p14:nvContentPartPr>
              <p14:xfrm>
                <a:off x="3173227" y="2437302"/>
                <a:ext cx="94320" cy="27720"/>
              </p14:xfrm>
            </p:contentPart>
          </mc:Choice>
          <mc:Fallback xmlns="">
            <p:pic>
              <p:nvPicPr>
                <p:cNvPr id="214" name="Ink 213">
                  <a:extLst>
                    <a:ext uri="{FF2B5EF4-FFF2-40B4-BE49-F238E27FC236}">
                      <a16:creationId xmlns:a16="http://schemas.microsoft.com/office/drawing/2014/main" id="{33697665-F9D8-45AD-C40F-562C4EDB3906}"/>
                    </a:ext>
                  </a:extLst>
                </p:cNvPr>
                <p:cNvPicPr/>
                <p:nvPr/>
              </p:nvPicPr>
              <p:blipFill>
                <a:blip r:embed="rId364"/>
                <a:stretch>
                  <a:fillRect/>
                </a:stretch>
              </p:blipFill>
              <p:spPr>
                <a:xfrm>
                  <a:off x="3164587" y="2428302"/>
                  <a:ext cx="111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5" name="Ink 214">
                  <a:extLst>
                    <a:ext uri="{FF2B5EF4-FFF2-40B4-BE49-F238E27FC236}">
                      <a16:creationId xmlns:a16="http://schemas.microsoft.com/office/drawing/2014/main" id="{E35B0A07-6775-A709-1619-7FF5D711D274}"/>
                    </a:ext>
                  </a:extLst>
                </p14:cNvPr>
                <p14:cNvContentPartPr/>
                <p14:nvPr/>
              </p14:nvContentPartPr>
              <p14:xfrm>
                <a:off x="3158467" y="2542062"/>
                <a:ext cx="68040" cy="113760"/>
              </p14:xfrm>
            </p:contentPart>
          </mc:Choice>
          <mc:Fallback xmlns="">
            <p:pic>
              <p:nvPicPr>
                <p:cNvPr id="215" name="Ink 214">
                  <a:extLst>
                    <a:ext uri="{FF2B5EF4-FFF2-40B4-BE49-F238E27FC236}">
                      <a16:creationId xmlns:a16="http://schemas.microsoft.com/office/drawing/2014/main" id="{E35B0A07-6775-A709-1619-7FF5D711D274}"/>
                    </a:ext>
                  </a:extLst>
                </p:cNvPr>
                <p:cNvPicPr/>
                <p:nvPr/>
              </p:nvPicPr>
              <p:blipFill>
                <a:blip r:embed="rId366"/>
                <a:stretch>
                  <a:fillRect/>
                </a:stretch>
              </p:blipFill>
              <p:spPr>
                <a:xfrm>
                  <a:off x="3149827" y="2533062"/>
                  <a:ext cx="85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6" name="Ink 215">
                  <a:extLst>
                    <a:ext uri="{FF2B5EF4-FFF2-40B4-BE49-F238E27FC236}">
                      <a16:creationId xmlns:a16="http://schemas.microsoft.com/office/drawing/2014/main" id="{586D1C08-61E0-A022-B429-A7B80453D8CB}"/>
                    </a:ext>
                  </a:extLst>
                </p14:cNvPr>
                <p14:cNvContentPartPr/>
                <p14:nvPr/>
              </p14:nvContentPartPr>
              <p14:xfrm>
                <a:off x="3178267" y="2664822"/>
                <a:ext cx="53640" cy="7920"/>
              </p14:xfrm>
            </p:contentPart>
          </mc:Choice>
          <mc:Fallback xmlns="">
            <p:pic>
              <p:nvPicPr>
                <p:cNvPr id="216" name="Ink 215">
                  <a:extLst>
                    <a:ext uri="{FF2B5EF4-FFF2-40B4-BE49-F238E27FC236}">
                      <a16:creationId xmlns:a16="http://schemas.microsoft.com/office/drawing/2014/main" id="{586D1C08-61E0-A022-B429-A7B80453D8CB}"/>
                    </a:ext>
                  </a:extLst>
                </p:cNvPr>
                <p:cNvPicPr/>
                <p:nvPr/>
              </p:nvPicPr>
              <p:blipFill>
                <a:blip r:embed="rId368"/>
                <a:stretch>
                  <a:fillRect/>
                </a:stretch>
              </p:blipFill>
              <p:spPr>
                <a:xfrm>
                  <a:off x="3169267" y="2655822"/>
                  <a:ext cx="71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7" name="Ink 216">
                  <a:extLst>
                    <a:ext uri="{FF2B5EF4-FFF2-40B4-BE49-F238E27FC236}">
                      <a16:creationId xmlns:a16="http://schemas.microsoft.com/office/drawing/2014/main" id="{8899ABFB-F993-CD0F-4C4B-0DB9768533A7}"/>
                    </a:ext>
                  </a:extLst>
                </p14:cNvPr>
                <p14:cNvContentPartPr/>
                <p14:nvPr/>
              </p14:nvContentPartPr>
              <p14:xfrm>
                <a:off x="3246667" y="2646462"/>
                <a:ext cx="15120" cy="14760"/>
              </p14:xfrm>
            </p:contentPart>
          </mc:Choice>
          <mc:Fallback xmlns="">
            <p:pic>
              <p:nvPicPr>
                <p:cNvPr id="217" name="Ink 216">
                  <a:extLst>
                    <a:ext uri="{FF2B5EF4-FFF2-40B4-BE49-F238E27FC236}">
                      <a16:creationId xmlns:a16="http://schemas.microsoft.com/office/drawing/2014/main" id="{8899ABFB-F993-CD0F-4C4B-0DB9768533A7}"/>
                    </a:ext>
                  </a:extLst>
                </p:cNvPr>
                <p:cNvPicPr/>
                <p:nvPr/>
              </p:nvPicPr>
              <p:blipFill>
                <a:blip r:embed="rId370"/>
                <a:stretch>
                  <a:fillRect/>
                </a:stretch>
              </p:blipFill>
              <p:spPr>
                <a:xfrm>
                  <a:off x="3237667" y="2637822"/>
                  <a:ext cx="3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1" name="Ink 220">
                  <a:extLst>
                    <a:ext uri="{FF2B5EF4-FFF2-40B4-BE49-F238E27FC236}">
                      <a16:creationId xmlns:a16="http://schemas.microsoft.com/office/drawing/2014/main" id="{1F8ADC6D-6F2D-3B56-C76F-43D90A0EF1A9}"/>
                    </a:ext>
                  </a:extLst>
                </p14:cNvPr>
                <p14:cNvContentPartPr/>
                <p14:nvPr/>
              </p14:nvContentPartPr>
              <p14:xfrm>
                <a:off x="2801707" y="2639622"/>
                <a:ext cx="127440" cy="79920"/>
              </p14:xfrm>
            </p:contentPart>
          </mc:Choice>
          <mc:Fallback xmlns="">
            <p:pic>
              <p:nvPicPr>
                <p:cNvPr id="221" name="Ink 220">
                  <a:extLst>
                    <a:ext uri="{FF2B5EF4-FFF2-40B4-BE49-F238E27FC236}">
                      <a16:creationId xmlns:a16="http://schemas.microsoft.com/office/drawing/2014/main" id="{1F8ADC6D-6F2D-3B56-C76F-43D90A0EF1A9}"/>
                    </a:ext>
                  </a:extLst>
                </p:cNvPr>
                <p:cNvPicPr/>
                <p:nvPr/>
              </p:nvPicPr>
              <p:blipFill>
                <a:blip r:embed="rId372"/>
                <a:stretch>
                  <a:fillRect/>
                </a:stretch>
              </p:blipFill>
              <p:spPr>
                <a:xfrm>
                  <a:off x="2793067" y="2630622"/>
                  <a:ext cx="145080" cy="97560"/>
                </a:xfrm>
                <a:prstGeom prst="rect">
                  <a:avLst/>
                </a:prstGeom>
              </p:spPr>
            </p:pic>
          </mc:Fallback>
        </mc:AlternateContent>
      </p:grpSp>
      <p:sp>
        <p:nvSpPr>
          <p:cNvPr id="224" name="TextBox 223">
            <a:extLst>
              <a:ext uri="{FF2B5EF4-FFF2-40B4-BE49-F238E27FC236}">
                <a16:creationId xmlns:a16="http://schemas.microsoft.com/office/drawing/2014/main" id="{A9412B9A-8BF1-0568-80F6-39F9D979787D}"/>
              </a:ext>
            </a:extLst>
          </p:cNvPr>
          <p:cNvSpPr txBox="1"/>
          <p:nvPr/>
        </p:nvSpPr>
        <p:spPr>
          <a:xfrm>
            <a:off x="172367" y="3333750"/>
            <a:ext cx="4611118" cy="1200329"/>
          </a:xfrm>
          <a:prstGeom prst="rect">
            <a:avLst/>
          </a:prstGeom>
          <a:noFill/>
        </p:spPr>
        <p:txBody>
          <a:bodyPr wrap="square">
            <a:spAutoFit/>
          </a:bodyPr>
          <a:lstStyle/>
          <a:p>
            <a:r>
              <a:rPr lang="en-IN" dirty="0"/>
              <a:t>MTA project ID: </a:t>
            </a:r>
            <a:r>
              <a:rPr lang="en-IN" dirty="0" err="1"/>
              <a:t>fixedwriteofftaskui</a:t>
            </a:r>
            <a:endParaRPr lang="en-IN" dirty="0"/>
          </a:p>
          <a:p>
            <a:r>
              <a:rPr lang="en-IN" dirty="0"/>
              <a:t>namespace: </a:t>
            </a:r>
            <a:r>
              <a:rPr lang="en-IN" dirty="0" err="1"/>
              <a:t>com.sap.fixedassettransfers.taskui</a:t>
            </a:r>
            <a:endParaRPr lang="en-IN" dirty="0"/>
          </a:p>
          <a:p>
            <a:r>
              <a:rPr lang="en-IN" dirty="0"/>
              <a:t>Module Name: </a:t>
            </a:r>
            <a:r>
              <a:rPr lang="en-IN" dirty="0" err="1"/>
              <a:t>FixedAssetTransfersTaskUIModule</a:t>
            </a:r>
            <a:endParaRPr lang="en-IN" dirty="0"/>
          </a:p>
        </p:txBody>
      </p:sp>
    </p:spTree>
    <p:extLst>
      <p:ext uri="{BB962C8B-B14F-4D97-AF65-F5344CB8AC3E}">
        <p14:creationId xmlns:p14="http://schemas.microsoft.com/office/powerpoint/2010/main" val="3695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75832-5450-2FBD-E868-AA01A76BED4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7813A1-E06E-17B7-E579-B0DC3AD02979}"/>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31358E4-C7B7-F35F-6B34-54566FE10DA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105</a:t>
            </a:fld>
            <a:endParaRPr lang="en-US" dirty="0"/>
          </a:p>
        </p:txBody>
      </p:sp>
      <p:sp>
        <p:nvSpPr>
          <p:cNvPr id="6" name="Rectangle 5">
            <a:extLst>
              <a:ext uri="{FF2B5EF4-FFF2-40B4-BE49-F238E27FC236}">
                <a16:creationId xmlns:a16="http://schemas.microsoft.com/office/drawing/2014/main" id="{35885C88-3704-C2B6-2CAE-44363EAAF6E3}"/>
              </a:ext>
            </a:extLst>
          </p:cNvPr>
          <p:cNvSpPr/>
          <p:nvPr/>
        </p:nvSpPr>
        <p:spPr>
          <a:xfrm>
            <a:off x="2590800" y="590550"/>
            <a:ext cx="6400800" cy="3962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Fixed asset transfer approval (main)</a:t>
            </a:r>
          </a:p>
          <a:p>
            <a:pPr algn="ctr"/>
            <a:r>
              <a:rPr lang="en-IN" sz="1050" b="1" i="0" dirty="0">
                <a:solidFill>
                  <a:srgbClr val="1D2D3E"/>
                </a:solidFill>
                <a:effectLst/>
                <a:latin typeface="Amasis MT Pro Black" panose="02040A04050005020304" pitchFamily="18" charset="0"/>
              </a:rPr>
              <a:t>us10.3c2f8a17trial.fixedassettransferapproval.fixedAssetTransferApproval</a:t>
            </a:r>
            <a:endParaRPr lang="en-IN" sz="1050" b="1" dirty="0">
              <a:latin typeface="Amasis MT Pro Black" panose="02040A04050005020304" pitchFamily="18" charset="0"/>
            </a:endParaRP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7" name="Rectangle: Rounded Corners 6">
            <a:extLst>
              <a:ext uri="{FF2B5EF4-FFF2-40B4-BE49-F238E27FC236}">
                <a16:creationId xmlns:a16="http://schemas.microsoft.com/office/drawing/2014/main" id="{7B9FEB89-320F-594E-7808-6DAF3D596399}"/>
              </a:ext>
            </a:extLst>
          </p:cNvPr>
          <p:cNvSpPr/>
          <p:nvPr/>
        </p:nvSpPr>
        <p:spPr>
          <a:xfrm>
            <a:off x="2971800" y="1352550"/>
            <a:ext cx="5638800" cy="15240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Sender Cost Centre Owner Approval (sub process)</a:t>
            </a:r>
          </a:p>
          <a:p>
            <a:pPr algn="ctr"/>
            <a:r>
              <a:rPr lang="en-IN" sz="1100" b="1" i="0" dirty="0">
                <a:solidFill>
                  <a:srgbClr val="1D2D3E"/>
                </a:solidFill>
                <a:effectLst/>
                <a:latin typeface="72" panose="020B0503030000000003" pitchFamily="34" charset="0"/>
              </a:rPr>
              <a:t>us10.3c2f8a17trial.fixedassettransferapproval.senderCostCenterOwnerApproval</a:t>
            </a:r>
            <a:endParaRPr lang="en-IN" sz="1100" b="1" dirty="0"/>
          </a:p>
          <a:p>
            <a:pPr algn="ctr"/>
            <a:endParaRPr lang="en-IN" dirty="0"/>
          </a:p>
          <a:p>
            <a:pPr algn="ctr"/>
            <a:endParaRPr lang="en-IN" dirty="0"/>
          </a:p>
          <a:p>
            <a:pPr algn="ctr"/>
            <a:endParaRPr lang="en-IN" dirty="0"/>
          </a:p>
        </p:txBody>
      </p:sp>
      <p:sp>
        <p:nvSpPr>
          <p:cNvPr id="8" name="Rectangle: Rounded Corners 7">
            <a:extLst>
              <a:ext uri="{FF2B5EF4-FFF2-40B4-BE49-F238E27FC236}">
                <a16:creationId xmlns:a16="http://schemas.microsoft.com/office/drawing/2014/main" id="{2A136120-1028-8A7D-A8A6-F94FFC7B2D91}"/>
              </a:ext>
            </a:extLst>
          </p:cNvPr>
          <p:cNvSpPr/>
          <p:nvPr/>
        </p:nvSpPr>
        <p:spPr>
          <a:xfrm>
            <a:off x="2984432" y="3308576"/>
            <a:ext cx="5638800" cy="9144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Post Fixed Asset Transfer</a:t>
            </a:r>
          </a:p>
          <a:p>
            <a:pPr algn="ctr"/>
            <a:r>
              <a:rPr lang="en-IN" sz="1200" b="1" i="0" dirty="0">
                <a:solidFill>
                  <a:srgbClr val="1D2D3E"/>
                </a:solidFill>
                <a:effectLst/>
                <a:latin typeface="72" panose="020B0503030000000003" pitchFamily="34" charset="0"/>
              </a:rPr>
              <a:t>us10.3c2f8a17trial.fixedassettransferapproval.postFixedAssetTransfer</a:t>
            </a:r>
            <a:endParaRPr lang="en-IN" sz="1200" b="1" dirty="0"/>
          </a:p>
        </p:txBody>
      </p:sp>
      <p:sp>
        <p:nvSpPr>
          <p:cNvPr id="9" name="Rectangle 8">
            <a:extLst>
              <a:ext uri="{FF2B5EF4-FFF2-40B4-BE49-F238E27FC236}">
                <a16:creationId xmlns:a16="http://schemas.microsoft.com/office/drawing/2014/main" id="{0373075B-9953-E95D-1B7C-BF9024E37618}"/>
              </a:ext>
            </a:extLst>
          </p:cNvPr>
          <p:cNvSpPr/>
          <p:nvPr/>
        </p:nvSpPr>
        <p:spPr>
          <a:xfrm>
            <a:off x="3276600" y="1962150"/>
            <a:ext cx="49530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Cost </a:t>
            </a:r>
            <a:r>
              <a:rPr lang="en-IN" dirty="0" err="1"/>
              <a:t>Center</a:t>
            </a:r>
            <a:r>
              <a:rPr lang="en-IN" dirty="0"/>
              <a:t> owner approval sub process</a:t>
            </a:r>
          </a:p>
          <a:p>
            <a:pPr algn="ctr"/>
            <a:r>
              <a:rPr lang="en-IN" sz="900" b="1" i="0" dirty="0">
                <a:solidFill>
                  <a:srgbClr val="1D2D3E"/>
                </a:solidFill>
                <a:effectLst/>
                <a:latin typeface="72" panose="020B0503030000000003" pitchFamily="34" charset="0"/>
              </a:rPr>
              <a:t>us10.3c2f8a17trial.fixedassettransferapproval.costCenterOwnerApprovalSubprocess</a:t>
            </a:r>
            <a:endParaRPr lang="en-IN" sz="900" b="1" dirty="0"/>
          </a:p>
        </p:txBody>
      </p:sp>
      <p:sp>
        <p:nvSpPr>
          <p:cNvPr id="10" name="Rectangle 9">
            <a:extLst>
              <a:ext uri="{FF2B5EF4-FFF2-40B4-BE49-F238E27FC236}">
                <a16:creationId xmlns:a16="http://schemas.microsoft.com/office/drawing/2014/main" id="{A4219DB2-A99F-3244-D00D-A3334C47655E}"/>
              </a:ext>
            </a:extLst>
          </p:cNvPr>
          <p:cNvSpPr/>
          <p:nvPr/>
        </p:nvSpPr>
        <p:spPr>
          <a:xfrm>
            <a:off x="76200" y="590550"/>
            <a:ext cx="1676400" cy="228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 UI</a:t>
            </a:r>
          </a:p>
          <a:p>
            <a:pPr algn="ctr"/>
            <a:endParaRPr lang="en-IN" dirty="0"/>
          </a:p>
          <a:p>
            <a:pPr algn="ctr"/>
            <a:r>
              <a:rPr lang="en-IN" dirty="0"/>
              <a:t>Call to start process</a:t>
            </a:r>
          </a:p>
          <a:p>
            <a:pPr algn="ctr"/>
            <a:endParaRPr lang="en-IN" dirty="0"/>
          </a:p>
          <a:p>
            <a:pPr algn="ctr"/>
            <a:r>
              <a:rPr lang="en-IN" dirty="0"/>
              <a:t>main</a:t>
            </a:r>
          </a:p>
        </p:txBody>
      </p:sp>
    </p:spTree>
    <p:extLst>
      <p:ext uri="{BB962C8B-B14F-4D97-AF65-F5344CB8AC3E}">
        <p14:creationId xmlns:p14="http://schemas.microsoft.com/office/powerpoint/2010/main" val="37093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F517-A9BF-CFDB-9F8F-DE89710ACC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0F1AF3-B619-F119-BE40-B6E5C47AF07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CA08B3C-22C6-3D00-21D6-924FEA884D7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106</a:t>
            </a:fld>
            <a:endParaRPr lang="en-US" dirty="0"/>
          </a:p>
        </p:txBody>
      </p:sp>
      <p:sp>
        <p:nvSpPr>
          <p:cNvPr id="5" name="Title 4">
            <a:extLst>
              <a:ext uri="{FF2B5EF4-FFF2-40B4-BE49-F238E27FC236}">
                <a16:creationId xmlns:a16="http://schemas.microsoft.com/office/drawing/2014/main" id="{41100892-0421-ADEF-F7A2-44DB19AC44F5}"/>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36985DB0-3D89-F1DD-A517-1EC1856A79AF}"/>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Step1 : Download all the UI templates given by SAP and analyze them.</a:t>
            </a:r>
          </a:p>
          <a:p>
            <a:pPr>
              <a:spcBef>
                <a:spcPct val="20000"/>
              </a:spcBef>
              <a:buFont typeface="Arial" pitchFamily="34" charset="0"/>
            </a:pPr>
            <a:r>
              <a:rPr lang="en-US" sz="1400" dirty="0"/>
              <a:t>Step2: Configure the task </a:t>
            </a:r>
            <a:r>
              <a:rPr lang="en-US" sz="1400" dirty="0" err="1"/>
              <a:t>ui</a:t>
            </a:r>
            <a:r>
              <a:rPr lang="en-US" sz="1400" dirty="0"/>
              <a:t> and deploy it, test from process</a:t>
            </a:r>
          </a:p>
          <a:p>
            <a:pPr>
              <a:spcBef>
                <a:spcPct val="20000"/>
              </a:spcBef>
              <a:buFont typeface="Arial" pitchFamily="34" charset="0"/>
            </a:pPr>
            <a:r>
              <a:rPr lang="en-US" sz="1400" dirty="0"/>
              <a:t>Step3: Configure and deploy the process</a:t>
            </a:r>
          </a:p>
          <a:p>
            <a:pPr>
              <a:spcBef>
                <a:spcPct val="20000"/>
              </a:spcBef>
              <a:buFont typeface="Arial" pitchFamily="34" charset="0"/>
            </a:pPr>
            <a:r>
              <a:rPr lang="en-US" sz="1400" dirty="0"/>
              <a:t>Step4: Configure START UI with the ID of deployed main process, deploy </a:t>
            </a:r>
            <a:r>
              <a:rPr lang="en-US" sz="1400"/>
              <a:t>the start UI</a:t>
            </a:r>
          </a:p>
          <a:p>
            <a:pPr>
              <a:spcBef>
                <a:spcPct val="20000"/>
              </a:spcBef>
              <a:buFont typeface="Arial" pitchFamily="34" charset="0"/>
            </a:pPr>
            <a:endParaRPr lang="en-US" sz="1400" dirty="0"/>
          </a:p>
        </p:txBody>
      </p:sp>
    </p:spTree>
    <p:extLst>
      <p:ext uri="{BB962C8B-B14F-4D97-AF65-F5344CB8AC3E}">
        <p14:creationId xmlns:p14="http://schemas.microsoft.com/office/powerpoint/2010/main" val="270233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E7A6A-46BD-517C-7379-0B3738FAE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38925-61D7-BB04-F6F5-045771D9A43D}"/>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27: Final Test : Asset Transfer Scenario</a:t>
            </a:r>
          </a:p>
        </p:txBody>
      </p:sp>
      <p:sp>
        <p:nvSpPr>
          <p:cNvPr id="4" name="Text Placeholder 3">
            <a:extLst>
              <a:ext uri="{FF2B5EF4-FFF2-40B4-BE49-F238E27FC236}">
                <a16:creationId xmlns:a16="http://schemas.microsoft.com/office/drawing/2014/main" id="{66D33A24-95C1-7DAC-B88D-F9A973EB3B2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Check the deployed Start and Task UI</a:t>
            </a:r>
          </a:p>
          <a:p>
            <a:pPr marL="285750" indent="-285750">
              <a:buFont typeface="Arial" panose="020B0604020202020204" pitchFamily="34" charset="0"/>
              <a:buChar char="•"/>
            </a:pPr>
            <a:r>
              <a:rPr lang="en-IN" dirty="0"/>
              <a:t>Open the SAP Build work zone</a:t>
            </a:r>
          </a:p>
          <a:p>
            <a:pPr marL="285750" indent="-285750">
              <a:buFont typeface="Arial" panose="020B0604020202020204" pitchFamily="34" charset="0"/>
              <a:buChar char="•"/>
            </a:pPr>
            <a:r>
              <a:rPr lang="en-IN" dirty="0"/>
              <a:t>Import the work zone html5 content</a:t>
            </a:r>
          </a:p>
          <a:p>
            <a:pPr marL="285750" indent="-285750">
              <a:buFont typeface="Arial" panose="020B0604020202020204" pitchFamily="34" charset="0"/>
              <a:buChar char="•"/>
            </a:pPr>
            <a:r>
              <a:rPr lang="en-IN" dirty="0"/>
              <a:t>Integrate the Start UI with build </a:t>
            </a:r>
            <a:r>
              <a:rPr lang="en-IN" dirty="0" err="1"/>
              <a:t>workzone</a:t>
            </a:r>
            <a:endParaRPr lang="en-IN" dirty="0"/>
          </a:p>
          <a:p>
            <a:pPr marL="285750" indent="-285750">
              <a:buFont typeface="Arial" panose="020B0604020202020204" pitchFamily="34" charset="0"/>
              <a:buChar char="•"/>
            </a:pPr>
            <a:r>
              <a:rPr lang="en-IN" dirty="0"/>
              <a:t>Create a test asset in company code 1900</a:t>
            </a:r>
          </a:p>
          <a:p>
            <a:pPr marL="285750" indent="-285750">
              <a:buFont typeface="Arial" panose="020B0604020202020204" pitchFamily="34" charset="0"/>
              <a:buChar char="•"/>
            </a:pPr>
            <a:r>
              <a:rPr lang="en-IN" dirty="0"/>
              <a:t>Start the deployed process for inter company transfer</a:t>
            </a:r>
          </a:p>
          <a:p>
            <a:pPr marL="285750" indent="-285750">
              <a:buFont typeface="Arial" panose="020B0604020202020204" pitchFamily="34" charset="0"/>
              <a:buChar char="•"/>
            </a:pPr>
            <a:r>
              <a:rPr lang="en-IN" dirty="0"/>
              <a:t>Monitor the business process</a:t>
            </a:r>
          </a:p>
          <a:p>
            <a:pPr marL="285750" indent="-285750">
              <a:buFont typeface="Arial" panose="020B0604020202020204" pitchFamily="34" charset="0"/>
              <a:buChar char="•"/>
            </a:pPr>
            <a:r>
              <a:rPr lang="en-IN" dirty="0"/>
              <a:t>Check the result in backend</a:t>
            </a:r>
          </a:p>
        </p:txBody>
      </p:sp>
      <p:sp>
        <p:nvSpPr>
          <p:cNvPr id="5" name="Footer Placeholder 4">
            <a:extLst>
              <a:ext uri="{FF2B5EF4-FFF2-40B4-BE49-F238E27FC236}">
                <a16:creationId xmlns:a16="http://schemas.microsoft.com/office/drawing/2014/main" id="{2C06D7D2-D9E9-B6AE-BE26-3F45006FAF7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042B7D53-EE89-B247-5F69-D47944F6CBAE}"/>
              </a:ext>
            </a:extLst>
          </p:cNvPr>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45801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E85A7-4D1B-2987-996A-63F511941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175C59-DBBC-E6BD-EAD9-CD800DF1F8E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24F0070-5B39-5EC6-EEE3-2942AD7F8E3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108</a:t>
            </a:fld>
            <a:endParaRPr lang="en-US" dirty="0"/>
          </a:p>
        </p:txBody>
      </p:sp>
      <p:sp>
        <p:nvSpPr>
          <p:cNvPr id="5" name="Title 4">
            <a:extLst>
              <a:ext uri="{FF2B5EF4-FFF2-40B4-BE49-F238E27FC236}">
                <a16:creationId xmlns:a16="http://schemas.microsoft.com/office/drawing/2014/main" id="{FA06BBBE-116B-076E-13F8-3BB22DD782D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a:t>
            </a:r>
          </a:p>
        </p:txBody>
      </p:sp>
      <mc:AlternateContent xmlns:mc="http://schemas.openxmlformats.org/markup-compatibility/2006" xmlns:p14="http://schemas.microsoft.com/office/powerpoint/2010/main">
        <mc:Choice Requires="p14">
          <p:contentPart p14:bwMode="auto" r:id="rId2">
            <p14:nvContentPartPr>
              <p14:cNvPr id="190" name="Ink 189">
                <a:extLst>
                  <a:ext uri="{FF2B5EF4-FFF2-40B4-BE49-F238E27FC236}">
                    <a16:creationId xmlns:a16="http://schemas.microsoft.com/office/drawing/2014/main" id="{2665B432-51DE-8B83-5659-9723C47419E6}"/>
                  </a:ext>
                </a:extLst>
              </p14:cNvPr>
              <p14:cNvContentPartPr/>
              <p14:nvPr/>
            </p14:nvContentPartPr>
            <p14:xfrm>
              <a:off x="4473997" y="4136502"/>
              <a:ext cx="4280760" cy="720"/>
            </p14:xfrm>
          </p:contentPart>
        </mc:Choice>
        <mc:Fallback xmlns="">
          <p:pic>
            <p:nvPicPr>
              <p:cNvPr id="190" name="Ink 189">
                <a:extLst>
                  <a:ext uri="{FF2B5EF4-FFF2-40B4-BE49-F238E27FC236}">
                    <a16:creationId xmlns:a16="http://schemas.microsoft.com/office/drawing/2014/main" id="{2665B432-51DE-8B83-5659-9723C47419E6}"/>
                  </a:ext>
                </a:extLst>
              </p:cNvPr>
              <p:cNvPicPr/>
              <p:nvPr/>
            </p:nvPicPr>
            <p:blipFill>
              <a:blip r:embed="rId3"/>
              <a:stretch>
                <a:fillRect/>
              </a:stretch>
            </p:blipFill>
            <p:spPr>
              <a:xfrm>
                <a:off x="4464997" y="4118502"/>
                <a:ext cx="4298400" cy="36000"/>
              </a:xfrm>
              <a:prstGeom prst="rect">
                <a:avLst/>
              </a:prstGeom>
            </p:spPr>
          </p:pic>
        </mc:Fallback>
      </mc:AlternateContent>
      <p:grpSp>
        <p:nvGrpSpPr>
          <p:cNvPr id="194" name="Group 193">
            <a:extLst>
              <a:ext uri="{FF2B5EF4-FFF2-40B4-BE49-F238E27FC236}">
                <a16:creationId xmlns:a16="http://schemas.microsoft.com/office/drawing/2014/main" id="{F247ACD9-343C-EF87-BF0C-D9DEB9BBEE13}"/>
              </a:ext>
            </a:extLst>
          </p:cNvPr>
          <p:cNvGrpSpPr/>
          <p:nvPr/>
        </p:nvGrpSpPr>
        <p:grpSpPr>
          <a:xfrm>
            <a:off x="157597" y="781662"/>
            <a:ext cx="8947440" cy="3630240"/>
            <a:chOff x="157597" y="781662"/>
            <a:chExt cx="8947440" cy="3630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FFFD85F-73C5-6283-737E-1118F55A4616}"/>
                    </a:ext>
                  </a:extLst>
                </p14:cNvPr>
                <p14:cNvContentPartPr/>
                <p14:nvPr/>
              </p14:nvContentPartPr>
              <p14:xfrm>
                <a:off x="531637" y="988302"/>
                <a:ext cx="362520" cy="352800"/>
              </p14:xfrm>
            </p:contentPart>
          </mc:Choice>
          <mc:Fallback xmlns="">
            <p:pic>
              <p:nvPicPr>
                <p:cNvPr id="6" name="Ink 5">
                  <a:extLst>
                    <a:ext uri="{FF2B5EF4-FFF2-40B4-BE49-F238E27FC236}">
                      <a16:creationId xmlns:a16="http://schemas.microsoft.com/office/drawing/2014/main" id="{5FFFD85F-73C5-6283-737E-1118F55A4616}"/>
                    </a:ext>
                  </a:extLst>
                </p:cNvPr>
                <p:cNvPicPr/>
                <p:nvPr/>
              </p:nvPicPr>
              <p:blipFill>
                <a:blip r:embed="rId5"/>
                <a:stretch>
                  <a:fillRect/>
                </a:stretch>
              </p:blipFill>
              <p:spPr>
                <a:xfrm>
                  <a:off x="522637" y="979302"/>
                  <a:ext cx="380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82A3856-A1C7-A0B9-C64F-CA76147FF590}"/>
                    </a:ext>
                  </a:extLst>
                </p14:cNvPr>
                <p14:cNvContentPartPr/>
                <p14:nvPr/>
              </p14:nvContentPartPr>
              <p14:xfrm>
                <a:off x="484477" y="1305462"/>
                <a:ext cx="282240" cy="280080"/>
              </p14:xfrm>
            </p:contentPart>
          </mc:Choice>
          <mc:Fallback xmlns="">
            <p:pic>
              <p:nvPicPr>
                <p:cNvPr id="7" name="Ink 6">
                  <a:extLst>
                    <a:ext uri="{FF2B5EF4-FFF2-40B4-BE49-F238E27FC236}">
                      <a16:creationId xmlns:a16="http://schemas.microsoft.com/office/drawing/2014/main" id="{482A3856-A1C7-A0B9-C64F-CA76147FF590}"/>
                    </a:ext>
                  </a:extLst>
                </p:cNvPr>
                <p:cNvPicPr/>
                <p:nvPr/>
              </p:nvPicPr>
              <p:blipFill>
                <a:blip r:embed="rId7"/>
                <a:stretch>
                  <a:fillRect/>
                </a:stretch>
              </p:blipFill>
              <p:spPr>
                <a:xfrm>
                  <a:off x="475477" y="1296462"/>
                  <a:ext cx="29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9D5E637-80AA-1EDE-CBCF-1312DB54E98C}"/>
                    </a:ext>
                  </a:extLst>
                </p14:cNvPr>
                <p14:cNvContentPartPr/>
                <p14:nvPr/>
              </p14:nvContentPartPr>
              <p14:xfrm>
                <a:off x="616597" y="1223022"/>
                <a:ext cx="133200" cy="45000"/>
              </p14:xfrm>
            </p:contentPart>
          </mc:Choice>
          <mc:Fallback xmlns="">
            <p:pic>
              <p:nvPicPr>
                <p:cNvPr id="8" name="Ink 7">
                  <a:extLst>
                    <a:ext uri="{FF2B5EF4-FFF2-40B4-BE49-F238E27FC236}">
                      <a16:creationId xmlns:a16="http://schemas.microsoft.com/office/drawing/2014/main" id="{39D5E637-80AA-1EDE-CBCF-1312DB54E98C}"/>
                    </a:ext>
                  </a:extLst>
                </p:cNvPr>
                <p:cNvPicPr/>
                <p:nvPr/>
              </p:nvPicPr>
              <p:blipFill>
                <a:blip r:embed="rId9"/>
                <a:stretch>
                  <a:fillRect/>
                </a:stretch>
              </p:blipFill>
              <p:spPr>
                <a:xfrm>
                  <a:off x="607957" y="1214022"/>
                  <a:ext cx="150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A04BFF5-D999-2B6C-B665-A13BC1E274D1}"/>
                    </a:ext>
                  </a:extLst>
                </p14:cNvPr>
                <p14:cNvContentPartPr/>
                <p14:nvPr/>
              </p14:nvContentPartPr>
              <p14:xfrm>
                <a:off x="660877" y="1156782"/>
                <a:ext cx="4320" cy="2160"/>
              </p14:xfrm>
            </p:contentPart>
          </mc:Choice>
          <mc:Fallback xmlns="">
            <p:pic>
              <p:nvPicPr>
                <p:cNvPr id="9" name="Ink 8">
                  <a:extLst>
                    <a:ext uri="{FF2B5EF4-FFF2-40B4-BE49-F238E27FC236}">
                      <a16:creationId xmlns:a16="http://schemas.microsoft.com/office/drawing/2014/main" id="{4A04BFF5-D999-2B6C-B665-A13BC1E274D1}"/>
                    </a:ext>
                  </a:extLst>
                </p:cNvPr>
                <p:cNvPicPr/>
                <p:nvPr/>
              </p:nvPicPr>
              <p:blipFill>
                <a:blip r:embed="rId11"/>
                <a:stretch>
                  <a:fillRect/>
                </a:stretch>
              </p:blipFill>
              <p:spPr>
                <a:xfrm>
                  <a:off x="652237" y="1148142"/>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3662375-5F96-0C30-6D26-87887585717A}"/>
                    </a:ext>
                  </a:extLst>
                </p14:cNvPr>
                <p14:cNvContentPartPr/>
                <p14:nvPr/>
              </p14:nvContentPartPr>
              <p14:xfrm>
                <a:off x="752677" y="1148862"/>
                <a:ext cx="1080" cy="1440"/>
              </p14:xfrm>
            </p:contentPart>
          </mc:Choice>
          <mc:Fallback xmlns="">
            <p:pic>
              <p:nvPicPr>
                <p:cNvPr id="10" name="Ink 9">
                  <a:extLst>
                    <a:ext uri="{FF2B5EF4-FFF2-40B4-BE49-F238E27FC236}">
                      <a16:creationId xmlns:a16="http://schemas.microsoft.com/office/drawing/2014/main" id="{63662375-5F96-0C30-6D26-87887585717A}"/>
                    </a:ext>
                  </a:extLst>
                </p:cNvPr>
                <p:cNvPicPr/>
                <p:nvPr/>
              </p:nvPicPr>
              <p:blipFill>
                <a:blip r:embed="rId11"/>
                <a:stretch>
                  <a:fillRect/>
                </a:stretch>
              </p:blipFill>
              <p:spPr>
                <a:xfrm>
                  <a:off x="744037" y="1140222"/>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D701B61-C4BE-B29E-B757-26D184E1F6AF}"/>
                    </a:ext>
                  </a:extLst>
                </p14:cNvPr>
                <p14:cNvContentPartPr/>
                <p14:nvPr/>
              </p14:nvContentPartPr>
              <p14:xfrm>
                <a:off x="1028437" y="1319142"/>
                <a:ext cx="367200" cy="11520"/>
              </p14:xfrm>
            </p:contentPart>
          </mc:Choice>
          <mc:Fallback xmlns="">
            <p:pic>
              <p:nvPicPr>
                <p:cNvPr id="11" name="Ink 10">
                  <a:extLst>
                    <a:ext uri="{FF2B5EF4-FFF2-40B4-BE49-F238E27FC236}">
                      <a16:creationId xmlns:a16="http://schemas.microsoft.com/office/drawing/2014/main" id="{5D701B61-C4BE-B29E-B757-26D184E1F6AF}"/>
                    </a:ext>
                  </a:extLst>
                </p:cNvPr>
                <p:cNvPicPr/>
                <p:nvPr/>
              </p:nvPicPr>
              <p:blipFill>
                <a:blip r:embed="rId14"/>
                <a:stretch>
                  <a:fillRect/>
                </a:stretch>
              </p:blipFill>
              <p:spPr>
                <a:xfrm>
                  <a:off x="1019437" y="1310142"/>
                  <a:ext cx="384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7F8623BE-A44C-DA7E-8ABB-3C0786BAD85C}"/>
                    </a:ext>
                  </a:extLst>
                </p14:cNvPr>
                <p14:cNvContentPartPr/>
                <p14:nvPr/>
              </p14:nvContentPartPr>
              <p14:xfrm>
                <a:off x="1339837" y="1261542"/>
                <a:ext cx="110880" cy="151200"/>
              </p14:xfrm>
            </p:contentPart>
          </mc:Choice>
          <mc:Fallback xmlns="">
            <p:pic>
              <p:nvPicPr>
                <p:cNvPr id="12" name="Ink 11">
                  <a:extLst>
                    <a:ext uri="{FF2B5EF4-FFF2-40B4-BE49-F238E27FC236}">
                      <a16:creationId xmlns:a16="http://schemas.microsoft.com/office/drawing/2014/main" id="{7F8623BE-A44C-DA7E-8ABB-3C0786BAD85C}"/>
                    </a:ext>
                  </a:extLst>
                </p:cNvPr>
                <p:cNvPicPr/>
                <p:nvPr/>
              </p:nvPicPr>
              <p:blipFill>
                <a:blip r:embed="rId16"/>
                <a:stretch>
                  <a:fillRect/>
                </a:stretch>
              </p:blipFill>
              <p:spPr>
                <a:xfrm>
                  <a:off x="1331197" y="1252542"/>
                  <a:ext cx="128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78521552-B0B5-8101-0883-A2D70E1A1A20}"/>
                    </a:ext>
                  </a:extLst>
                </p14:cNvPr>
                <p14:cNvContentPartPr/>
                <p14:nvPr/>
              </p14:nvContentPartPr>
              <p14:xfrm>
                <a:off x="1657357" y="1122582"/>
                <a:ext cx="1254960" cy="566280"/>
              </p14:xfrm>
            </p:contentPart>
          </mc:Choice>
          <mc:Fallback xmlns="">
            <p:pic>
              <p:nvPicPr>
                <p:cNvPr id="13" name="Ink 12">
                  <a:extLst>
                    <a:ext uri="{FF2B5EF4-FFF2-40B4-BE49-F238E27FC236}">
                      <a16:creationId xmlns:a16="http://schemas.microsoft.com/office/drawing/2014/main" id="{78521552-B0B5-8101-0883-A2D70E1A1A20}"/>
                    </a:ext>
                  </a:extLst>
                </p:cNvPr>
                <p:cNvPicPr/>
                <p:nvPr/>
              </p:nvPicPr>
              <p:blipFill>
                <a:blip r:embed="rId18"/>
                <a:stretch>
                  <a:fillRect/>
                </a:stretch>
              </p:blipFill>
              <p:spPr>
                <a:xfrm>
                  <a:off x="1648717" y="1113582"/>
                  <a:ext cx="127260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43FABE3-F62D-5CE9-2A22-7BFAEB021926}"/>
                    </a:ext>
                  </a:extLst>
                </p14:cNvPr>
                <p14:cNvContentPartPr/>
                <p14:nvPr/>
              </p14:nvContentPartPr>
              <p14:xfrm>
                <a:off x="1753477" y="1070382"/>
                <a:ext cx="1479240" cy="653040"/>
              </p14:xfrm>
            </p:contentPart>
          </mc:Choice>
          <mc:Fallback xmlns="">
            <p:pic>
              <p:nvPicPr>
                <p:cNvPr id="14" name="Ink 13">
                  <a:extLst>
                    <a:ext uri="{FF2B5EF4-FFF2-40B4-BE49-F238E27FC236}">
                      <a16:creationId xmlns:a16="http://schemas.microsoft.com/office/drawing/2014/main" id="{F43FABE3-F62D-5CE9-2A22-7BFAEB021926}"/>
                    </a:ext>
                  </a:extLst>
                </p:cNvPr>
                <p:cNvPicPr/>
                <p:nvPr/>
              </p:nvPicPr>
              <p:blipFill>
                <a:blip r:embed="rId20"/>
                <a:stretch>
                  <a:fillRect/>
                </a:stretch>
              </p:blipFill>
              <p:spPr>
                <a:xfrm>
                  <a:off x="1744837" y="1061742"/>
                  <a:ext cx="149688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3A04814-E8E4-C9DB-0506-DF96CCDD95BC}"/>
                    </a:ext>
                  </a:extLst>
                </p14:cNvPr>
                <p14:cNvContentPartPr/>
                <p14:nvPr/>
              </p14:nvContentPartPr>
              <p14:xfrm>
                <a:off x="1883797" y="781662"/>
                <a:ext cx="160200" cy="262080"/>
              </p14:xfrm>
            </p:contentPart>
          </mc:Choice>
          <mc:Fallback xmlns="">
            <p:pic>
              <p:nvPicPr>
                <p:cNvPr id="15" name="Ink 14">
                  <a:extLst>
                    <a:ext uri="{FF2B5EF4-FFF2-40B4-BE49-F238E27FC236}">
                      <a16:creationId xmlns:a16="http://schemas.microsoft.com/office/drawing/2014/main" id="{33A04814-E8E4-C9DB-0506-DF96CCDD95BC}"/>
                    </a:ext>
                  </a:extLst>
                </p:cNvPr>
                <p:cNvPicPr/>
                <p:nvPr/>
              </p:nvPicPr>
              <p:blipFill>
                <a:blip r:embed="rId22"/>
                <a:stretch>
                  <a:fillRect/>
                </a:stretch>
              </p:blipFill>
              <p:spPr>
                <a:xfrm>
                  <a:off x="1874797" y="773022"/>
                  <a:ext cx="1778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F10A863-09B5-3EF3-43A0-FF0D1F8EE4CB}"/>
                    </a:ext>
                  </a:extLst>
                </p14:cNvPr>
                <p14:cNvContentPartPr/>
                <p14:nvPr/>
              </p14:nvContentPartPr>
              <p14:xfrm>
                <a:off x="2077117" y="899382"/>
                <a:ext cx="100440" cy="135720"/>
              </p14:xfrm>
            </p:contentPart>
          </mc:Choice>
          <mc:Fallback xmlns="">
            <p:pic>
              <p:nvPicPr>
                <p:cNvPr id="16" name="Ink 15">
                  <a:extLst>
                    <a:ext uri="{FF2B5EF4-FFF2-40B4-BE49-F238E27FC236}">
                      <a16:creationId xmlns:a16="http://schemas.microsoft.com/office/drawing/2014/main" id="{BF10A863-09B5-3EF3-43A0-FF0D1F8EE4CB}"/>
                    </a:ext>
                  </a:extLst>
                </p:cNvPr>
                <p:cNvPicPr/>
                <p:nvPr/>
              </p:nvPicPr>
              <p:blipFill>
                <a:blip r:embed="rId24"/>
                <a:stretch>
                  <a:fillRect/>
                </a:stretch>
              </p:blipFill>
              <p:spPr>
                <a:xfrm>
                  <a:off x="2068477" y="890742"/>
                  <a:ext cx="118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7108BCB5-6BFE-FF0C-6C77-6AB90F1C355A}"/>
                    </a:ext>
                  </a:extLst>
                </p14:cNvPr>
                <p14:cNvContentPartPr/>
                <p14:nvPr/>
              </p14:nvContentPartPr>
              <p14:xfrm>
                <a:off x="2229037" y="913422"/>
                <a:ext cx="10440" cy="92520"/>
              </p14:xfrm>
            </p:contentPart>
          </mc:Choice>
          <mc:Fallback xmlns="">
            <p:pic>
              <p:nvPicPr>
                <p:cNvPr id="17" name="Ink 16">
                  <a:extLst>
                    <a:ext uri="{FF2B5EF4-FFF2-40B4-BE49-F238E27FC236}">
                      <a16:creationId xmlns:a16="http://schemas.microsoft.com/office/drawing/2014/main" id="{7108BCB5-6BFE-FF0C-6C77-6AB90F1C355A}"/>
                    </a:ext>
                  </a:extLst>
                </p:cNvPr>
                <p:cNvPicPr/>
                <p:nvPr/>
              </p:nvPicPr>
              <p:blipFill>
                <a:blip r:embed="rId26"/>
                <a:stretch>
                  <a:fillRect/>
                </a:stretch>
              </p:blipFill>
              <p:spPr>
                <a:xfrm>
                  <a:off x="2220397" y="904782"/>
                  <a:ext cx="2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38C796B1-5F06-2FCE-CA46-C416F78A5F30}"/>
                    </a:ext>
                  </a:extLst>
                </p14:cNvPr>
                <p14:cNvContentPartPr/>
                <p14:nvPr/>
              </p14:nvContentPartPr>
              <p14:xfrm>
                <a:off x="2273317" y="804342"/>
                <a:ext cx="10440" cy="5400"/>
              </p14:xfrm>
            </p:contentPart>
          </mc:Choice>
          <mc:Fallback xmlns="">
            <p:pic>
              <p:nvPicPr>
                <p:cNvPr id="18" name="Ink 17">
                  <a:extLst>
                    <a:ext uri="{FF2B5EF4-FFF2-40B4-BE49-F238E27FC236}">
                      <a16:creationId xmlns:a16="http://schemas.microsoft.com/office/drawing/2014/main" id="{38C796B1-5F06-2FCE-CA46-C416F78A5F30}"/>
                    </a:ext>
                  </a:extLst>
                </p:cNvPr>
                <p:cNvPicPr/>
                <p:nvPr/>
              </p:nvPicPr>
              <p:blipFill>
                <a:blip r:embed="rId28"/>
                <a:stretch>
                  <a:fillRect/>
                </a:stretch>
              </p:blipFill>
              <p:spPr>
                <a:xfrm>
                  <a:off x="2264317" y="795702"/>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52D345BD-54DD-FB29-BBD5-581B6798C13D}"/>
                    </a:ext>
                  </a:extLst>
                </p14:cNvPr>
                <p14:cNvContentPartPr/>
                <p14:nvPr/>
              </p14:nvContentPartPr>
              <p14:xfrm>
                <a:off x="2309677" y="816222"/>
                <a:ext cx="28080" cy="189360"/>
              </p14:xfrm>
            </p:contentPart>
          </mc:Choice>
          <mc:Fallback xmlns="">
            <p:pic>
              <p:nvPicPr>
                <p:cNvPr id="19" name="Ink 18">
                  <a:extLst>
                    <a:ext uri="{FF2B5EF4-FFF2-40B4-BE49-F238E27FC236}">
                      <a16:creationId xmlns:a16="http://schemas.microsoft.com/office/drawing/2014/main" id="{52D345BD-54DD-FB29-BBD5-581B6798C13D}"/>
                    </a:ext>
                  </a:extLst>
                </p:cNvPr>
                <p:cNvPicPr/>
                <p:nvPr/>
              </p:nvPicPr>
              <p:blipFill>
                <a:blip r:embed="rId30"/>
                <a:stretch>
                  <a:fillRect/>
                </a:stretch>
              </p:blipFill>
              <p:spPr>
                <a:xfrm>
                  <a:off x="2300677" y="807582"/>
                  <a:ext cx="45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D2E80EA3-C735-09B2-A8C3-6EBB5827C864}"/>
                    </a:ext>
                  </a:extLst>
                </p14:cNvPr>
                <p14:cNvContentPartPr/>
                <p14:nvPr/>
              </p14:nvContentPartPr>
              <p14:xfrm>
                <a:off x="2371237" y="791382"/>
                <a:ext cx="124920" cy="245520"/>
              </p14:xfrm>
            </p:contentPart>
          </mc:Choice>
          <mc:Fallback xmlns="">
            <p:pic>
              <p:nvPicPr>
                <p:cNvPr id="20" name="Ink 19">
                  <a:extLst>
                    <a:ext uri="{FF2B5EF4-FFF2-40B4-BE49-F238E27FC236}">
                      <a16:creationId xmlns:a16="http://schemas.microsoft.com/office/drawing/2014/main" id="{D2E80EA3-C735-09B2-A8C3-6EBB5827C864}"/>
                    </a:ext>
                  </a:extLst>
                </p:cNvPr>
                <p:cNvPicPr/>
                <p:nvPr/>
              </p:nvPicPr>
              <p:blipFill>
                <a:blip r:embed="rId32"/>
                <a:stretch>
                  <a:fillRect/>
                </a:stretch>
              </p:blipFill>
              <p:spPr>
                <a:xfrm>
                  <a:off x="2362597" y="782382"/>
                  <a:ext cx="1425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F1BDFD49-4749-E8C3-AD29-2E22581E90A1}"/>
                    </a:ext>
                  </a:extLst>
                </p14:cNvPr>
                <p14:cNvContentPartPr/>
                <p14:nvPr/>
              </p14:nvContentPartPr>
              <p14:xfrm>
                <a:off x="2636197" y="902622"/>
                <a:ext cx="166680" cy="124200"/>
              </p14:xfrm>
            </p:contentPart>
          </mc:Choice>
          <mc:Fallback xmlns="">
            <p:pic>
              <p:nvPicPr>
                <p:cNvPr id="21" name="Ink 20">
                  <a:extLst>
                    <a:ext uri="{FF2B5EF4-FFF2-40B4-BE49-F238E27FC236}">
                      <a16:creationId xmlns:a16="http://schemas.microsoft.com/office/drawing/2014/main" id="{F1BDFD49-4749-E8C3-AD29-2E22581E90A1}"/>
                    </a:ext>
                  </a:extLst>
                </p:cNvPr>
                <p:cNvPicPr/>
                <p:nvPr/>
              </p:nvPicPr>
              <p:blipFill>
                <a:blip r:embed="rId34"/>
                <a:stretch>
                  <a:fillRect/>
                </a:stretch>
              </p:blipFill>
              <p:spPr>
                <a:xfrm>
                  <a:off x="2627557" y="893622"/>
                  <a:ext cx="184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A3FEA63-8600-6C2E-5D79-AC05BC77378A}"/>
                    </a:ext>
                  </a:extLst>
                </p14:cNvPr>
                <p14:cNvContentPartPr/>
                <p14:nvPr/>
              </p14:nvContentPartPr>
              <p14:xfrm>
                <a:off x="2870197" y="874182"/>
                <a:ext cx="72720" cy="161280"/>
              </p14:xfrm>
            </p:contentPart>
          </mc:Choice>
          <mc:Fallback xmlns="">
            <p:pic>
              <p:nvPicPr>
                <p:cNvPr id="22" name="Ink 21">
                  <a:extLst>
                    <a:ext uri="{FF2B5EF4-FFF2-40B4-BE49-F238E27FC236}">
                      <a16:creationId xmlns:a16="http://schemas.microsoft.com/office/drawing/2014/main" id="{EA3FEA63-8600-6C2E-5D79-AC05BC77378A}"/>
                    </a:ext>
                  </a:extLst>
                </p:cNvPr>
                <p:cNvPicPr/>
                <p:nvPr/>
              </p:nvPicPr>
              <p:blipFill>
                <a:blip r:embed="rId36"/>
                <a:stretch>
                  <a:fillRect/>
                </a:stretch>
              </p:blipFill>
              <p:spPr>
                <a:xfrm>
                  <a:off x="2861557" y="865182"/>
                  <a:ext cx="9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6EC9F93F-9514-51FD-CCCF-B1EBCE2AA26C}"/>
                    </a:ext>
                  </a:extLst>
                </p14:cNvPr>
                <p14:cNvContentPartPr/>
                <p14:nvPr/>
              </p14:nvContentPartPr>
              <p14:xfrm>
                <a:off x="2896477" y="943302"/>
                <a:ext cx="60480" cy="5400"/>
              </p14:xfrm>
            </p:contentPart>
          </mc:Choice>
          <mc:Fallback xmlns="">
            <p:pic>
              <p:nvPicPr>
                <p:cNvPr id="23" name="Ink 22">
                  <a:extLst>
                    <a:ext uri="{FF2B5EF4-FFF2-40B4-BE49-F238E27FC236}">
                      <a16:creationId xmlns:a16="http://schemas.microsoft.com/office/drawing/2014/main" id="{6EC9F93F-9514-51FD-CCCF-B1EBCE2AA26C}"/>
                    </a:ext>
                  </a:extLst>
                </p:cNvPr>
                <p:cNvPicPr/>
                <p:nvPr/>
              </p:nvPicPr>
              <p:blipFill>
                <a:blip r:embed="rId38"/>
                <a:stretch>
                  <a:fillRect/>
                </a:stretch>
              </p:blipFill>
              <p:spPr>
                <a:xfrm>
                  <a:off x="2887477" y="934662"/>
                  <a:ext cx="78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6AE02E95-FD7A-E233-E602-4809BB501571}"/>
                    </a:ext>
                  </a:extLst>
                </p14:cNvPr>
                <p14:cNvContentPartPr/>
                <p14:nvPr/>
              </p14:nvContentPartPr>
              <p14:xfrm>
                <a:off x="1871197" y="1241742"/>
                <a:ext cx="450000" cy="306720"/>
              </p14:xfrm>
            </p:contentPart>
          </mc:Choice>
          <mc:Fallback xmlns="">
            <p:pic>
              <p:nvPicPr>
                <p:cNvPr id="24" name="Ink 23">
                  <a:extLst>
                    <a:ext uri="{FF2B5EF4-FFF2-40B4-BE49-F238E27FC236}">
                      <a16:creationId xmlns:a16="http://schemas.microsoft.com/office/drawing/2014/main" id="{6AE02E95-FD7A-E233-E602-4809BB501571}"/>
                    </a:ext>
                  </a:extLst>
                </p:cNvPr>
                <p:cNvPicPr/>
                <p:nvPr/>
              </p:nvPicPr>
              <p:blipFill>
                <a:blip r:embed="rId40"/>
                <a:stretch>
                  <a:fillRect/>
                </a:stretch>
              </p:blipFill>
              <p:spPr>
                <a:xfrm>
                  <a:off x="1862197" y="1233102"/>
                  <a:ext cx="4676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5E193A9A-C548-5B3E-C0F9-0116874B5AF0}"/>
                    </a:ext>
                  </a:extLst>
                </p14:cNvPr>
                <p14:cNvContentPartPr/>
                <p14:nvPr/>
              </p14:nvContentPartPr>
              <p14:xfrm>
                <a:off x="1955797" y="1232022"/>
                <a:ext cx="455040" cy="309240"/>
              </p14:xfrm>
            </p:contentPart>
          </mc:Choice>
          <mc:Fallback xmlns="">
            <p:pic>
              <p:nvPicPr>
                <p:cNvPr id="25" name="Ink 24">
                  <a:extLst>
                    <a:ext uri="{FF2B5EF4-FFF2-40B4-BE49-F238E27FC236}">
                      <a16:creationId xmlns:a16="http://schemas.microsoft.com/office/drawing/2014/main" id="{5E193A9A-C548-5B3E-C0F9-0116874B5AF0}"/>
                    </a:ext>
                  </a:extLst>
                </p:cNvPr>
                <p:cNvPicPr/>
                <p:nvPr/>
              </p:nvPicPr>
              <p:blipFill>
                <a:blip r:embed="rId42"/>
                <a:stretch>
                  <a:fillRect/>
                </a:stretch>
              </p:blipFill>
              <p:spPr>
                <a:xfrm>
                  <a:off x="1946797" y="1223382"/>
                  <a:ext cx="4726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DCC24B69-B396-B51C-DE40-C8C2326ABD07}"/>
                    </a:ext>
                  </a:extLst>
                </p14:cNvPr>
                <p14:cNvContentPartPr/>
                <p14:nvPr/>
              </p14:nvContentPartPr>
              <p14:xfrm>
                <a:off x="1991437" y="1305462"/>
                <a:ext cx="47880" cy="176400"/>
              </p14:xfrm>
            </p:contentPart>
          </mc:Choice>
          <mc:Fallback xmlns="">
            <p:pic>
              <p:nvPicPr>
                <p:cNvPr id="27" name="Ink 26">
                  <a:extLst>
                    <a:ext uri="{FF2B5EF4-FFF2-40B4-BE49-F238E27FC236}">
                      <a16:creationId xmlns:a16="http://schemas.microsoft.com/office/drawing/2014/main" id="{DCC24B69-B396-B51C-DE40-C8C2326ABD07}"/>
                    </a:ext>
                  </a:extLst>
                </p:cNvPr>
                <p:cNvPicPr/>
                <p:nvPr/>
              </p:nvPicPr>
              <p:blipFill>
                <a:blip r:embed="rId44"/>
                <a:stretch>
                  <a:fillRect/>
                </a:stretch>
              </p:blipFill>
              <p:spPr>
                <a:xfrm>
                  <a:off x="1982437" y="1296462"/>
                  <a:ext cx="6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DF4497-7DFE-A8D7-9411-DFA1723070AA}"/>
                    </a:ext>
                  </a:extLst>
                </p14:cNvPr>
                <p14:cNvContentPartPr/>
                <p14:nvPr/>
              </p14:nvContentPartPr>
              <p14:xfrm>
                <a:off x="2000437" y="1398342"/>
                <a:ext cx="32760" cy="5400"/>
              </p14:xfrm>
            </p:contentPart>
          </mc:Choice>
          <mc:Fallback xmlns="">
            <p:pic>
              <p:nvPicPr>
                <p:cNvPr id="28" name="Ink 27">
                  <a:extLst>
                    <a:ext uri="{FF2B5EF4-FFF2-40B4-BE49-F238E27FC236}">
                      <a16:creationId xmlns:a16="http://schemas.microsoft.com/office/drawing/2014/main" id="{A6DF4497-7DFE-A8D7-9411-DFA1723070AA}"/>
                    </a:ext>
                  </a:extLst>
                </p:cNvPr>
                <p:cNvPicPr/>
                <p:nvPr/>
              </p:nvPicPr>
              <p:blipFill>
                <a:blip r:embed="rId46"/>
                <a:stretch>
                  <a:fillRect/>
                </a:stretch>
              </p:blipFill>
              <p:spPr>
                <a:xfrm>
                  <a:off x="1991797" y="1389342"/>
                  <a:ext cx="50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211EDD09-FDD4-72B3-7267-C12EEAEEC89D}"/>
                    </a:ext>
                  </a:extLst>
                </p14:cNvPr>
                <p14:cNvContentPartPr/>
                <p14:nvPr/>
              </p14:nvContentPartPr>
              <p14:xfrm>
                <a:off x="2068117" y="1393302"/>
                <a:ext cx="10080" cy="58320"/>
              </p14:xfrm>
            </p:contentPart>
          </mc:Choice>
          <mc:Fallback xmlns="">
            <p:pic>
              <p:nvPicPr>
                <p:cNvPr id="29" name="Ink 28">
                  <a:extLst>
                    <a:ext uri="{FF2B5EF4-FFF2-40B4-BE49-F238E27FC236}">
                      <a16:creationId xmlns:a16="http://schemas.microsoft.com/office/drawing/2014/main" id="{211EDD09-FDD4-72B3-7267-C12EEAEEC89D}"/>
                    </a:ext>
                  </a:extLst>
                </p:cNvPr>
                <p:cNvPicPr/>
                <p:nvPr/>
              </p:nvPicPr>
              <p:blipFill>
                <a:blip r:embed="rId48"/>
                <a:stretch>
                  <a:fillRect/>
                </a:stretch>
              </p:blipFill>
              <p:spPr>
                <a:xfrm>
                  <a:off x="2059477" y="1384662"/>
                  <a:ext cx="27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209B812-42C8-5B03-4E54-50A18A46F427}"/>
                    </a:ext>
                  </a:extLst>
                </p14:cNvPr>
                <p14:cNvContentPartPr/>
                <p14:nvPr/>
              </p14:nvContentPartPr>
              <p14:xfrm>
                <a:off x="2076397" y="1332462"/>
                <a:ext cx="6840" cy="12600"/>
              </p14:xfrm>
            </p:contentPart>
          </mc:Choice>
          <mc:Fallback xmlns="">
            <p:pic>
              <p:nvPicPr>
                <p:cNvPr id="30" name="Ink 29">
                  <a:extLst>
                    <a:ext uri="{FF2B5EF4-FFF2-40B4-BE49-F238E27FC236}">
                      <a16:creationId xmlns:a16="http://schemas.microsoft.com/office/drawing/2014/main" id="{9209B812-42C8-5B03-4E54-50A18A46F427}"/>
                    </a:ext>
                  </a:extLst>
                </p:cNvPr>
                <p:cNvPicPr/>
                <p:nvPr/>
              </p:nvPicPr>
              <p:blipFill>
                <a:blip r:embed="rId50"/>
                <a:stretch>
                  <a:fillRect/>
                </a:stretch>
              </p:blipFill>
              <p:spPr>
                <a:xfrm>
                  <a:off x="2067397" y="1323462"/>
                  <a:ext cx="24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94F13F6E-A1C5-244A-3253-0A4D6A244A6F}"/>
                    </a:ext>
                  </a:extLst>
                </p14:cNvPr>
                <p14:cNvContentPartPr/>
                <p14:nvPr/>
              </p14:nvContentPartPr>
              <p14:xfrm>
                <a:off x="2088277" y="1315182"/>
                <a:ext cx="34200" cy="131760"/>
              </p14:xfrm>
            </p:contentPart>
          </mc:Choice>
          <mc:Fallback xmlns="">
            <p:pic>
              <p:nvPicPr>
                <p:cNvPr id="31" name="Ink 30">
                  <a:extLst>
                    <a:ext uri="{FF2B5EF4-FFF2-40B4-BE49-F238E27FC236}">
                      <a16:creationId xmlns:a16="http://schemas.microsoft.com/office/drawing/2014/main" id="{94F13F6E-A1C5-244A-3253-0A4D6A244A6F}"/>
                    </a:ext>
                  </a:extLst>
                </p:cNvPr>
                <p:cNvPicPr/>
                <p:nvPr/>
              </p:nvPicPr>
              <p:blipFill>
                <a:blip r:embed="rId52"/>
                <a:stretch>
                  <a:fillRect/>
                </a:stretch>
              </p:blipFill>
              <p:spPr>
                <a:xfrm>
                  <a:off x="2079637" y="1306542"/>
                  <a:ext cx="5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F6980DFE-C1EE-7974-2C84-ED82B0EDE7A8}"/>
                    </a:ext>
                  </a:extLst>
                </p14:cNvPr>
                <p14:cNvContentPartPr/>
                <p14:nvPr/>
              </p14:nvContentPartPr>
              <p14:xfrm>
                <a:off x="2151277" y="1365582"/>
                <a:ext cx="69120" cy="106560"/>
              </p14:xfrm>
            </p:contentPart>
          </mc:Choice>
          <mc:Fallback xmlns="">
            <p:pic>
              <p:nvPicPr>
                <p:cNvPr id="32" name="Ink 31">
                  <a:extLst>
                    <a:ext uri="{FF2B5EF4-FFF2-40B4-BE49-F238E27FC236}">
                      <a16:creationId xmlns:a16="http://schemas.microsoft.com/office/drawing/2014/main" id="{F6980DFE-C1EE-7974-2C84-ED82B0EDE7A8}"/>
                    </a:ext>
                  </a:extLst>
                </p:cNvPr>
                <p:cNvPicPr/>
                <p:nvPr/>
              </p:nvPicPr>
              <p:blipFill>
                <a:blip r:embed="rId54"/>
                <a:stretch>
                  <a:fillRect/>
                </a:stretch>
              </p:blipFill>
              <p:spPr>
                <a:xfrm>
                  <a:off x="2142637" y="1356942"/>
                  <a:ext cx="86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0E3F64CE-EA24-FAB2-872D-FCE902D25645}"/>
                    </a:ext>
                  </a:extLst>
                </p14:cNvPr>
                <p14:cNvContentPartPr/>
                <p14:nvPr/>
              </p14:nvContentPartPr>
              <p14:xfrm>
                <a:off x="2411197" y="1310142"/>
                <a:ext cx="92520" cy="165600"/>
              </p14:xfrm>
            </p:contentPart>
          </mc:Choice>
          <mc:Fallback xmlns="">
            <p:pic>
              <p:nvPicPr>
                <p:cNvPr id="34" name="Ink 33">
                  <a:extLst>
                    <a:ext uri="{FF2B5EF4-FFF2-40B4-BE49-F238E27FC236}">
                      <a16:creationId xmlns:a16="http://schemas.microsoft.com/office/drawing/2014/main" id="{0E3F64CE-EA24-FAB2-872D-FCE902D25645}"/>
                    </a:ext>
                  </a:extLst>
                </p:cNvPr>
                <p:cNvPicPr/>
                <p:nvPr/>
              </p:nvPicPr>
              <p:blipFill>
                <a:blip r:embed="rId56"/>
                <a:stretch>
                  <a:fillRect/>
                </a:stretch>
              </p:blipFill>
              <p:spPr>
                <a:xfrm>
                  <a:off x="2402557" y="1301502"/>
                  <a:ext cx="110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A466D011-0196-0A44-D76B-7F7046BEEF42}"/>
                    </a:ext>
                  </a:extLst>
                </p14:cNvPr>
                <p14:cNvContentPartPr/>
                <p14:nvPr/>
              </p14:nvContentPartPr>
              <p14:xfrm>
                <a:off x="2505157" y="1340382"/>
                <a:ext cx="72000" cy="136080"/>
              </p14:xfrm>
            </p:contentPart>
          </mc:Choice>
          <mc:Fallback xmlns="">
            <p:pic>
              <p:nvPicPr>
                <p:cNvPr id="35" name="Ink 34">
                  <a:extLst>
                    <a:ext uri="{FF2B5EF4-FFF2-40B4-BE49-F238E27FC236}">
                      <a16:creationId xmlns:a16="http://schemas.microsoft.com/office/drawing/2014/main" id="{A466D011-0196-0A44-D76B-7F7046BEEF42}"/>
                    </a:ext>
                  </a:extLst>
                </p:cNvPr>
                <p:cNvPicPr/>
                <p:nvPr/>
              </p:nvPicPr>
              <p:blipFill>
                <a:blip r:embed="rId58"/>
                <a:stretch>
                  <a:fillRect/>
                </a:stretch>
              </p:blipFill>
              <p:spPr>
                <a:xfrm>
                  <a:off x="2496517" y="1331382"/>
                  <a:ext cx="8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B3AA3E2C-A257-F15E-7AF8-FB8F8B7A26BA}"/>
                    </a:ext>
                  </a:extLst>
                </p14:cNvPr>
                <p14:cNvContentPartPr/>
                <p14:nvPr/>
              </p14:nvContentPartPr>
              <p14:xfrm>
                <a:off x="2610637" y="1324902"/>
                <a:ext cx="15480" cy="116640"/>
              </p14:xfrm>
            </p:contentPart>
          </mc:Choice>
          <mc:Fallback xmlns="">
            <p:pic>
              <p:nvPicPr>
                <p:cNvPr id="36" name="Ink 35">
                  <a:extLst>
                    <a:ext uri="{FF2B5EF4-FFF2-40B4-BE49-F238E27FC236}">
                      <a16:creationId xmlns:a16="http://schemas.microsoft.com/office/drawing/2014/main" id="{B3AA3E2C-A257-F15E-7AF8-FB8F8B7A26BA}"/>
                    </a:ext>
                  </a:extLst>
                </p:cNvPr>
                <p:cNvPicPr/>
                <p:nvPr/>
              </p:nvPicPr>
              <p:blipFill>
                <a:blip r:embed="rId60"/>
                <a:stretch>
                  <a:fillRect/>
                </a:stretch>
              </p:blipFill>
              <p:spPr>
                <a:xfrm>
                  <a:off x="2601637" y="1316262"/>
                  <a:ext cx="33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BBE2324A-70EE-CC83-4472-5C013B4C15F1}"/>
                    </a:ext>
                  </a:extLst>
                </p14:cNvPr>
                <p14:cNvContentPartPr/>
                <p14:nvPr/>
              </p14:nvContentPartPr>
              <p14:xfrm>
                <a:off x="2610997" y="1360182"/>
                <a:ext cx="132840" cy="88200"/>
              </p14:xfrm>
            </p:contentPart>
          </mc:Choice>
          <mc:Fallback xmlns="">
            <p:pic>
              <p:nvPicPr>
                <p:cNvPr id="37" name="Ink 36">
                  <a:extLst>
                    <a:ext uri="{FF2B5EF4-FFF2-40B4-BE49-F238E27FC236}">
                      <a16:creationId xmlns:a16="http://schemas.microsoft.com/office/drawing/2014/main" id="{BBE2324A-70EE-CC83-4472-5C013B4C15F1}"/>
                    </a:ext>
                  </a:extLst>
                </p:cNvPr>
                <p:cNvPicPr/>
                <p:nvPr/>
              </p:nvPicPr>
              <p:blipFill>
                <a:blip r:embed="rId62"/>
                <a:stretch>
                  <a:fillRect/>
                </a:stretch>
              </p:blipFill>
              <p:spPr>
                <a:xfrm>
                  <a:off x="2602357" y="1351542"/>
                  <a:ext cx="150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4444DEF8-F389-E6CC-712F-74BE16954799}"/>
                    </a:ext>
                  </a:extLst>
                </p14:cNvPr>
                <p14:cNvContentPartPr/>
                <p14:nvPr/>
              </p14:nvContentPartPr>
              <p14:xfrm>
                <a:off x="2762557" y="1334262"/>
                <a:ext cx="72720" cy="110520"/>
              </p14:xfrm>
            </p:contentPart>
          </mc:Choice>
          <mc:Fallback xmlns="">
            <p:pic>
              <p:nvPicPr>
                <p:cNvPr id="38" name="Ink 37">
                  <a:extLst>
                    <a:ext uri="{FF2B5EF4-FFF2-40B4-BE49-F238E27FC236}">
                      <a16:creationId xmlns:a16="http://schemas.microsoft.com/office/drawing/2014/main" id="{4444DEF8-F389-E6CC-712F-74BE16954799}"/>
                    </a:ext>
                  </a:extLst>
                </p:cNvPr>
                <p:cNvPicPr/>
                <p:nvPr/>
              </p:nvPicPr>
              <p:blipFill>
                <a:blip r:embed="rId64"/>
                <a:stretch>
                  <a:fillRect/>
                </a:stretch>
              </p:blipFill>
              <p:spPr>
                <a:xfrm>
                  <a:off x="2753917" y="1325622"/>
                  <a:ext cx="90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1EF91AC5-A91B-9C24-4F5F-8B7012B4053B}"/>
                    </a:ext>
                  </a:extLst>
                </p14:cNvPr>
                <p14:cNvContentPartPr/>
                <p14:nvPr/>
              </p14:nvContentPartPr>
              <p14:xfrm>
                <a:off x="2865157" y="1292502"/>
                <a:ext cx="360" cy="127800"/>
              </p14:xfrm>
            </p:contentPart>
          </mc:Choice>
          <mc:Fallback xmlns="">
            <p:pic>
              <p:nvPicPr>
                <p:cNvPr id="39" name="Ink 38">
                  <a:extLst>
                    <a:ext uri="{FF2B5EF4-FFF2-40B4-BE49-F238E27FC236}">
                      <a16:creationId xmlns:a16="http://schemas.microsoft.com/office/drawing/2014/main" id="{1EF91AC5-A91B-9C24-4F5F-8B7012B4053B}"/>
                    </a:ext>
                  </a:extLst>
                </p:cNvPr>
                <p:cNvPicPr/>
                <p:nvPr/>
              </p:nvPicPr>
              <p:blipFill>
                <a:blip r:embed="rId66"/>
                <a:stretch>
                  <a:fillRect/>
                </a:stretch>
              </p:blipFill>
              <p:spPr>
                <a:xfrm>
                  <a:off x="2856517" y="1283502"/>
                  <a:ext cx="18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06DAB7FD-C17E-290E-CA1C-D2B4EE25F5AC}"/>
                    </a:ext>
                  </a:extLst>
                </p14:cNvPr>
                <p14:cNvContentPartPr/>
                <p14:nvPr/>
              </p14:nvContentPartPr>
              <p14:xfrm>
                <a:off x="2850397" y="1349742"/>
                <a:ext cx="39240" cy="39240"/>
              </p14:xfrm>
            </p:contentPart>
          </mc:Choice>
          <mc:Fallback xmlns="">
            <p:pic>
              <p:nvPicPr>
                <p:cNvPr id="40" name="Ink 39">
                  <a:extLst>
                    <a:ext uri="{FF2B5EF4-FFF2-40B4-BE49-F238E27FC236}">
                      <a16:creationId xmlns:a16="http://schemas.microsoft.com/office/drawing/2014/main" id="{06DAB7FD-C17E-290E-CA1C-D2B4EE25F5AC}"/>
                    </a:ext>
                  </a:extLst>
                </p:cNvPr>
                <p:cNvPicPr/>
                <p:nvPr/>
              </p:nvPicPr>
              <p:blipFill>
                <a:blip r:embed="rId68"/>
                <a:stretch>
                  <a:fillRect/>
                </a:stretch>
              </p:blipFill>
              <p:spPr>
                <a:xfrm>
                  <a:off x="2841757" y="1340742"/>
                  <a:ext cx="56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3DFB1099-6A54-F326-1675-D6D37FF9C6D3}"/>
                    </a:ext>
                  </a:extLst>
                </p14:cNvPr>
                <p14:cNvContentPartPr/>
                <p14:nvPr/>
              </p14:nvContentPartPr>
              <p14:xfrm>
                <a:off x="2914837" y="1315542"/>
                <a:ext cx="73800" cy="114480"/>
              </p14:xfrm>
            </p:contentPart>
          </mc:Choice>
          <mc:Fallback xmlns="">
            <p:pic>
              <p:nvPicPr>
                <p:cNvPr id="41" name="Ink 40">
                  <a:extLst>
                    <a:ext uri="{FF2B5EF4-FFF2-40B4-BE49-F238E27FC236}">
                      <a16:creationId xmlns:a16="http://schemas.microsoft.com/office/drawing/2014/main" id="{3DFB1099-6A54-F326-1675-D6D37FF9C6D3}"/>
                    </a:ext>
                  </a:extLst>
                </p:cNvPr>
                <p:cNvPicPr/>
                <p:nvPr/>
              </p:nvPicPr>
              <p:blipFill>
                <a:blip r:embed="rId70"/>
                <a:stretch>
                  <a:fillRect/>
                </a:stretch>
              </p:blipFill>
              <p:spPr>
                <a:xfrm>
                  <a:off x="2906197" y="1306542"/>
                  <a:ext cx="91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EC0585E2-7482-7EF7-A382-9C5CEE486892}"/>
                    </a:ext>
                  </a:extLst>
                </p14:cNvPr>
                <p14:cNvContentPartPr/>
                <p14:nvPr/>
              </p14:nvContentPartPr>
              <p14:xfrm>
                <a:off x="3018877" y="1301862"/>
                <a:ext cx="7920" cy="123840"/>
              </p14:xfrm>
            </p:contentPart>
          </mc:Choice>
          <mc:Fallback xmlns="">
            <p:pic>
              <p:nvPicPr>
                <p:cNvPr id="42" name="Ink 41">
                  <a:extLst>
                    <a:ext uri="{FF2B5EF4-FFF2-40B4-BE49-F238E27FC236}">
                      <a16:creationId xmlns:a16="http://schemas.microsoft.com/office/drawing/2014/main" id="{EC0585E2-7482-7EF7-A382-9C5CEE486892}"/>
                    </a:ext>
                  </a:extLst>
                </p:cNvPr>
                <p:cNvPicPr/>
                <p:nvPr/>
              </p:nvPicPr>
              <p:blipFill>
                <a:blip r:embed="rId72"/>
                <a:stretch>
                  <a:fillRect/>
                </a:stretch>
              </p:blipFill>
              <p:spPr>
                <a:xfrm>
                  <a:off x="3009877" y="1292862"/>
                  <a:ext cx="25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A6E81882-7D73-790A-AF12-1DB75406EBB1}"/>
                    </a:ext>
                  </a:extLst>
                </p14:cNvPr>
                <p14:cNvContentPartPr/>
                <p14:nvPr/>
              </p14:nvContentPartPr>
              <p14:xfrm>
                <a:off x="3057037" y="1261542"/>
                <a:ext cx="38160" cy="201240"/>
              </p14:xfrm>
            </p:contentPart>
          </mc:Choice>
          <mc:Fallback xmlns="">
            <p:pic>
              <p:nvPicPr>
                <p:cNvPr id="43" name="Ink 42">
                  <a:extLst>
                    <a:ext uri="{FF2B5EF4-FFF2-40B4-BE49-F238E27FC236}">
                      <a16:creationId xmlns:a16="http://schemas.microsoft.com/office/drawing/2014/main" id="{A6E81882-7D73-790A-AF12-1DB75406EBB1}"/>
                    </a:ext>
                  </a:extLst>
                </p:cNvPr>
                <p:cNvPicPr/>
                <p:nvPr/>
              </p:nvPicPr>
              <p:blipFill>
                <a:blip r:embed="rId74"/>
                <a:stretch>
                  <a:fillRect/>
                </a:stretch>
              </p:blipFill>
              <p:spPr>
                <a:xfrm>
                  <a:off x="3048397" y="1252542"/>
                  <a:ext cx="558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16BCF489-BE34-8E67-F039-C2BF107E31EB}"/>
                    </a:ext>
                  </a:extLst>
                </p14:cNvPr>
                <p14:cNvContentPartPr/>
                <p14:nvPr/>
              </p14:nvContentPartPr>
              <p14:xfrm>
                <a:off x="3813757" y="1383582"/>
                <a:ext cx="1539000" cy="93960"/>
              </p14:xfrm>
            </p:contentPart>
          </mc:Choice>
          <mc:Fallback xmlns="">
            <p:pic>
              <p:nvPicPr>
                <p:cNvPr id="45" name="Ink 44">
                  <a:extLst>
                    <a:ext uri="{FF2B5EF4-FFF2-40B4-BE49-F238E27FC236}">
                      <a16:creationId xmlns:a16="http://schemas.microsoft.com/office/drawing/2014/main" id="{16BCF489-BE34-8E67-F039-C2BF107E31EB}"/>
                    </a:ext>
                  </a:extLst>
                </p:cNvPr>
                <p:cNvPicPr/>
                <p:nvPr/>
              </p:nvPicPr>
              <p:blipFill>
                <a:blip r:embed="rId76"/>
                <a:stretch>
                  <a:fillRect/>
                </a:stretch>
              </p:blipFill>
              <p:spPr>
                <a:xfrm>
                  <a:off x="3805117" y="1374942"/>
                  <a:ext cx="1556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8DEF7B8F-0EBF-26CD-78A6-2254F60E5FA8}"/>
                    </a:ext>
                  </a:extLst>
                </p14:cNvPr>
                <p14:cNvContentPartPr/>
                <p14:nvPr/>
              </p14:nvContentPartPr>
              <p14:xfrm>
                <a:off x="5075557" y="1315182"/>
                <a:ext cx="171360" cy="273600"/>
              </p14:xfrm>
            </p:contentPart>
          </mc:Choice>
          <mc:Fallback xmlns="">
            <p:pic>
              <p:nvPicPr>
                <p:cNvPr id="46" name="Ink 45">
                  <a:extLst>
                    <a:ext uri="{FF2B5EF4-FFF2-40B4-BE49-F238E27FC236}">
                      <a16:creationId xmlns:a16="http://schemas.microsoft.com/office/drawing/2014/main" id="{8DEF7B8F-0EBF-26CD-78A6-2254F60E5FA8}"/>
                    </a:ext>
                  </a:extLst>
                </p:cNvPr>
                <p:cNvPicPr/>
                <p:nvPr/>
              </p:nvPicPr>
              <p:blipFill>
                <a:blip r:embed="rId78"/>
                <a:stretch>
                  <a:fillRect/>
                </a:stretch>
              </p:blipFill>
              <p:spPr>
                <a:xfrm>
                  <a:off x="5066557" y="1306542"/>
                  <a:ext cx="189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13F333FA-4889-E67D-A918-46A8B4E2856C}"/>
                    </a:ext>
                  </a:extLst>
                </p14:cNvPr>
                <p14:cNvContentPartPr/>
                <p14:nvPr/>
              </p14:nvContentPartPr>
              <p14:xfrm>
                <a:off x="5993557" y="1173342"/>
                <a:ext cx="2291400" cy="1053000"/>
              </p14:xfrm>
            </p:contentPart>
          </mc:Choice>
          <mc:Fallback xmlns="">
            <p:pic>
              <p:nvPicPr>
                <p:cNvPr id="47" name="Ink 46">
                  <a:extLst>
                    <a:ext uri="{FF2B5EF4-FFF2-40B4-BE49-F238E27FC236}">
                      <a16:creationId xmlns:a16="http://schemas.microsoft.com/office/drawing/2014/main" id="{13F333FA-4889-E67D-A918-46A8B4E2856C}"/>
                    </a:ext>
                  </a:extLst>
                </p:cNvPr>
                <p:cNvPicPr/>
                <p:nvPr/>
              </p:nvPicPr>
              <p:blipFill>
                <a:blip r:embed="rId80"/>
                <a:stretch>
                  <a:fillRect/>
                </a:stretch>
              </p:blipFill>
              <p:spPr>
                <a:xfrm>
                  <a:off x="5984557" y="1164702"/>
                  <a:ext cx="230904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ADFF375B-0864-13D4-97C0-218EE79CB150}"/>
                    </a:ext>
                  </a:extLst>
                </p14:cNvPr>
                <p14:cNvContentPartPr/>
                <p14:nvPr/>
              </p14:nvContentPartPr>
              <p14:xfrm>
                <a:off x="6151237" y="1140222"/>
                <a:ext cx="62280" cy="28440"/>
              </p14:xfrm>
            </p:contentPart>
          </mc:Choice>
          <mc:Fallback xmlns="">
            <p:pic>
              <p:nvPicPr>
                <p:cNvPr id="48" name="Ink 47">
                  <a:extLst>
                    <a:ext uri="{FF2B5EF4-FFF2-40B4-BE49-F238E27FC236}">
                      <a16:creationId xmlns:a16="http://schemas.microsoft.com/office/drawing/2014/main" id="{ADFF375B-0864-13D4-97C0-218EE79CB150}"/>
                    </a:ext>
                  </a:extLst>
                </p:cNvPr>
                <p:cNvPicPr/>
                <p:nvPr/>
              </p:nvPicPr>
              <p:blipFill>
                <a:blip r:embed="rId82"/>
                <a:stretch>
                  <a:fillRect/>
                </a:stretch>
              </p:blipFill>
              <p:spPr>
                <a:xfrm>
                  <a:off x="6142237" y="1131582"/>
                  <a:ext cx="79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B72B241F-81AC-FD99-C341-16B238648C97}"/>
                    </a:ext>
                  </a:extLst>
                </p14:cNvPr>
                <p14:cNvContentPartPr/>
                <p14:nvPr/>
              </p14:nvContentPartPr>
              <p14:xfrm>
                <a:off x="6356437" y="1007022"/>
                <a:ext cx="2125800" cy="1066320"/>
              </p14:xfrm>
            </p:contentPart>
          </mc:Choice>
          <mc:Fallback xmlns="">
            <p:pic>
              <p:nvPicPr>
                <p:cNvPr id="49" name="Ink 48">
                  <a:extLst>
                    <a:ext uri="{FF2B5EF4-FFF2-40B4-BE49-F238E27FC236}">
                      <a16:creationId xmlns:a16="http://schemas.microsoft.com/office/drawing/2014/main" id="{B72B241F-81AC-FD99-C341-16B238648C97}"/>
                    </a:ext>
                  </a:extLst>
                </p:cNvPr>
                <p:cNvPicPr/>
                <p:nvPr/>
              </p:nvPicPr>
              <p:blipFill>
                <a:blip r:embed="rId84"/>
                <a:stretch>
                  <a:fillRect/>
                </a:stretch>
              </p:blipFill>
              <p:spPr>
                <a:xfrm>
                  <a:off x="6347797" y="998022"/>
                  <a:ext cx="2143440" cy="1083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2A7BE1C8-7906-5816-9EF6-CF14D7F57F6E}"/>
                    </a:ext>
                  </a:extLst>
                </p14:cNvPr>
                <p14:cNvContentPartPr/>
                <p14:nvPr/>
              </p14:nvContentPartPr>
              <p14:xfrm>
                <a:off x="6249517" y="1258662"/>
                <a:ext cx="96840" cy="90720"/>
              </p14:xfrm>
            </p:contentPart>
          </mc:Choice>
          <mc:Fallback xmlns="">
            <p:pic>
              <p:nvPicPr>
                <p:cNvPr id="51" name="Ink 50">
                  <a:extLst>
                    <a:ext uri="{FF2B5EF4-FFF2-40B4-BE49-F238E27FC236}">
                      <a16:creationId xmlns:a16="http://schemas.microsoft.com/office/drawing/2014/main" id="{2A7BE1C8-7906-5816-9EF6-CF14D7F57F6E}"/>
                    </a:ext>
                  </a:extLst>
                </p:cNvPr>
                <p:cNvPicPr/>
                <p:nvPr/>
              </p:nvPicPr>
              <p:blipFill>
                <a:blip r:embed="rId86"/>
                <a:stretch>
                  <a:fillRect/>
                </a:stretch>
              </p:blipFill>
              <p:spPr>
                <a:xfrm>
                  <a:off x="6240877" y="1250022"/>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7C21864-ECFF-AAB2-FDF8-D6186F6E8DA3}"/>
                    </a:ext>
                  </a:extLst>
                </p14:cNvPr>
                <p14:cNvContentPartPr/>
                <p14:nvPr/>
              </p14:nvContentPartPr>
              <p14:xfrm>
                <a:off x="6851437" y="1222302"/>
                <a:ext cx="120960" cy="88560"/>
              </p14:xfrm>
            </p:contentPart>
          </mc:Choice>
          <mc:Fallback xmlns="">
            <p:pic>
              <p:nvPicPr>
                <p:cNvPr id="53" name="Ink 52">
                  <a:extLst>
                    <a:ext uri="{FF2B5EF4-FFF2-40B4-BE49-F238E27FC236}">
                      <a16:creationId xmlns:a16="http://schemas.microsoft.com/office/drawing/2014/main" id="{97C21864-ECFF-AAB2-FDF8-D6186F6E8DA3}"/>
                    </a:ext>
                  </a:extLst>
                </p:cNvPr>
                <p:cNvPicPr/>
                <p:nvPr/>
              </p:nvPicPr>
              <p:blipFill>
                <a:blip r:embed="rId88"/>
                <a:stretch>
                  <a:fillRect/>
                </a:stretch>
              </p:blipFill>
              <p:spPr>
                <a:xfrm>
                  <a:off x="6842437" y="1213662"/>
                  <a:ext cx="138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A04A4838-3E1E-E995-B2B1-FEF71CF627F3}"/>
                    </a:ext>
                  </a:extLst>
                </p14:cNvPr>
                <p14:cNvContentPartPr/>
                <p14:nvPr/>
              </p14:nvContentPartPr>
              <p14:xfrm>
                <a:off x="6421957" y="1454502"/>
                <a:ext cx="182520" cy="17280"/>
              </p14:xfrm>
            </p:contentPart>
          </mc:Choice>
          <mc:Fallback xmlns="">
            <p:pic>
              <p:nvPicPr>
                <p:cNvPr id="55" name="Ink 54">
                  <a:extLst>
                    <a:ext uri="{FF2B5EF4-FFF2-40B4-BE49-F238E27FC236}">
                      <a16:creationId xmlns:a16="http://schemas.microsoft.com/office/drawing/2014/main" id="{A04A4838-3E1E-E995-B2B1-FEF71CF627F3}"/>
                    </a:ext>
                  </a:extLst>
                </p:cNvPr>
                <p:cNvPicPr/>
                <p:nvPr/>
              </p:nvPicPr>
              <p:blipFill>
                <a:blip r:embed="rId90"/>
                <a:stretch>
                  <a:fillRect/>
                </a:stretch>
              </p:blipFill>
              <p:spPr>
                <a:xfrm>
                  <a:off x="6412957" y="1445862"/>
                  <a:ext cx="200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4FE1F41B-3B2E-77A9-BC21-F2F7B2D70AED}"/>
                    </a:ext>
                  </a:extLst>
                </p14:cNvPr>
                <p14:cNvContentPartPr/>
                <p14:nvPr/>
              </p14:nvContentPartPr>
              <p14:xfrm>
                <a:off x="6425197" y="1536582"/>
                <a:ext cx="153000" cy="18360"/>
              </p14:xfrm>
            </p:contentPart>
          </mc:Choice>
          <mc:Fallback xmlns="">
            <p:pic>
              <p:nvPicPr>
                <p:cNvPr id="56" name="Ink 55">
                  <a:extLst>
                    <a:ext uri="{FF2B5EF4-FFF2-40B4-BE49-F238E27FC236}">
                      <a16:creationId xmlns:a16="http://schemas.microsoft.com/office/drawing/2014/main" id="{4FE1F41B-3B2E-77A9-BC21-F2F7B2D70AED}"/>
                    </a:ext>
                  </a:extLst>
                </p:cNvPr>
                <p:cNvPicPr/>
                <p:nvPr/>
              </p:nvPicPr>
              <p:blipFill>
                <a:blip r:embed="rId92"/>
                <a:stretch>
                  <a:fillRect/>
                </a:stretch>
              </p:blipFill>
              <p:spPr>
                <a:xfrm>
                  <a:off x="6416197" y="1527942"/>
                  <a:ext cx="170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BBA5C046-8114-9356-303A-684588A31A28}"/>
                    </a:ext>
                  </a:extLst>
                </p14:cNvPr>
                <p14:cNvContentPartPr/>
                <p14:nvPr/>
              </p14:nvContentPartPr>
              <p14:xfrm>
                <a:off x="6423757" y="1611102"/>
                <a:ext cx="188280" cy="21960"/>
              </p14:xfrm>
            </p:contentPart>
          </mc:Choice>
          <mc:Fallback xmlns="">
            <p:pic>
              <p:nvPicPr>
                <p:cNvPr id="57" name="Ink 56">
                  <a:extLst>
                    <a:ext uri="{FF2B5EF4-FFF2-40B4-BE49-F238E27FC236}">
                      <a16:creationId xmlns:a16="http://schemas.microsoft.com/office/drawing/2014/main" id="{BBA5C046-8114-9356-303A-684588A31A28}"/>
                    </a:ext>
                  </a:extLst>
                </p:cNvPr>
                <p:cNvPicPr/>
                <p:nvPr/>
              </p:nvPicPr>
              <p:blipFill>
                <a:blip r:embed="rId94"/>
                <a:stretch>
                  <a:fillRect/>
                </a:stretch>
              </p:blipFill>
              <p:spPr>
                <a:xfrm>
                  <a:off x="6415117" y="1602462"/>
                  <a:ext cx="205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85A5A483-C2C9-A20D-8C8F-2934CE2948DD}"/>
                    </a:ext>
                  </a:extLst>
                </p14:cNvPr>
                <p14:cNvContentPartPr/>
                <p14:nvPr/>
              </p14:nvContentPartPr>
              <p14:xfrm>
                <a:off x="6126397" y="1896222"/>
                <a:ext cx="20520" cy="119160"/>
              </p14:xfrm>
            </p:contentPart>
          </mc:Choice>
          <mc:Fallback xmlns="">
            <p:pic>
              <p:nvPicPr>
                <p:cNvPr id="59" name="Ink 58">
                  <a:extLst>
                    <a:ext uri="{FF2B5EF4-FFF2-40B4-BE49-F238E27FC236}">
                      <a16:creationId xmlns:a16="http://schemas.microsoft.com/office/drawing/2014/main" id="{85A5A483-C2C9-A20D-8C8F-2934CE2948DD}"/>
                    </a:ext>
                  </a:extLst>
                </p:cNvPr>
                <p:cNvPicPr/>
                <p:nvPr/>
              </p:nvPicPr>
              <p:blipFill>
                <a:blip r:embed="rId96"/>
                <a:stretch>
                  <a:fillRect/>
                </a:stretch>
              </p:blipFill>
              <p:spPr>
                <a:xfrm>
                  <a:off x="6117397" y="1887222"/>
                  <a:ext cx="38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E8BA930E-19EB-558F-94D4-01F17F501A82}"/>
                    </a:ext>
                  </a:extLst>
                </p14:cNvPr>
                <p14:cNvContentPartPr/>
                <p14:nvPr/>
              </p14:nvContentPartPr>
              <p14:xfrm>
                <a:off x="6205957" y="1895142"/>
                <a:ext cx="33840" cy="109440"/>
              </p14:xfrm>
            </p:contentPart>
          </mc:Choice>
          <mc:Fallback xmlns="">
            <p:pic>
              <p:nvPicPr>
                <p:cNvPr id="60" name="Ink 59">
                  <a:extLst>
                    <a:ext uri="{FF2B5EF4-FFF2-40B4-BE49-F238E27FC236}">
                      <a16:creationId xmlns:a16="http://schemas.microsoft.com/office/drawing/2014/main" id="{E8BA930E-19EB-558F-94D4-01F17F501A82}"/>
                    </a:ext>
                  </a:extLst>
                </p:cNvPr>
                <p:cNvPicPr/>
                <p:nvPr/>
              </p:nvPicPr>
              <p:blipFill>
                <a:blip r:embed="rId98"/>
                <a:stretch>
                  <a:fillRect/>
                </a:stretch>
              </p:blipFill>
              <p:spPr>
                <a:xfrm>
                  <a:off x="6197317" y="1886502"/>
                  <a:ext cx="5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720C900E-EE3E-F7EF-9540-9C783639E20D}"/>
                    </a:ext>
                  </a:extLst>
                </p14:cNvPr>
                <p14:cNvContentPartPr/>
                <p14:nvPr/>
              </p14:nvContentPartPr>
              <p14:xfrm>
                <a:off x="6284437" y="1925742"/>
                <a:ext cx="52560" cy="59400"/>
              </p14:xfrm>
            </p:contentPart>
          </mc:Choice>
          <mc:Fallback xmlns="">
            <p:pic>
              <p:nvPicPr>
                <p:cNvPr id="61" name="Ink 60">
                  <a:extLst>
                    <a:ext uri="{FF2B5EF4-FFF2-40B4-BE49-F238E27FC236}">
                      <a16:creationId xmlns:a16="http://schemas.microsoft.com/office/drawing/2014/main" id="{720C900E-EE3E-F7EF-9540-9C783639E20D}"/>
                    </a:ext>
                  </a:extLst>
                </p:cNvPr>
                <p:cNvPicPr/>
                <p:nvPr/>
              </p:nvPicPr>
              <p:blipFill>
                <a:blip r:embed="rId100"/>
                <a:stretch>
                  <a:fillRect/>
                </a:stretch>
              </p:blipFill>
              <p:spPr>
                <a:xfrm>
                  <a:off x="6275437" y="1916742"/>
                  <a:ext cx="70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AA0DD824-878A-5DBE-6DDA-98E30E187496}"/>
                    </a:ext>
                  </a:extLst>
                </p14:cNvPr>
                <p14:cNvContentPartPr/>
                <p14:nvPr/>
              </p14:nvContentPartPr>
              <p14:xfrm>
                <a:off x="6377317" y="1925022"/>
                <a:ext cx="76320" cy="84240"/>
              </p14:xfrm>
            </p:contentPart>
          </mc:Choice>
          <mc:Fallback xmlns="">
            <p:pic>
              <p:nvPicPr>
                <p:cNvPr id="62" name="Ink 61">
                  <a:extLst>
                    <a:ext uri="{FF2B5EF4-FFF2-40B4-BE49-F238E27FC236}">
                      <a16:creationId xmlns:a16="http://schemas.microsoft.com/office/drawing/2014/main" id="{AA0DD824-878A-5DBE-6DDA-98E30E187496}"/>
                    </a:ext>
                  </a:extLst>
                </p:cNvPr>
                <p:cNvPicPr/>
                <p:nvPr/>
              </p:nvPicPr>
              <p:blipFill>
                <a:blip r:embed="rId102"/>
                <a:stretch>
                  <a:fillRect/>
                </a:stretch>
              </p:blipFill>
              <p:spPr>
                <a:xfrm>
                  <a:off x="6368677" y="1916382"/>
                  <a:ext cx="93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4F12E405-E950-5120-5290-DDEFAA5988AF}"/>
                    </a:ext>
                  </a:extLst>
                </p14:cNvPr>
                <p14:cNvContentPartPr/>
                <p14:nvPr/>
              </p14:nvContentPartPr>
              <p14:xfrm>
                <a:off x="6594037" y="1850142"/>
                <a:ext cx="93960" cy="148320"/>
              </p14:xfrm>
            </p:contentPart>
          </mc:Choice>
          <mc:Fallback xmlns="">
            <p:pic>
              <p:nvPicPr>
                <p:cNvPr id="64" name="Ink 63">
                  <a:extLst>
                    <a:ext uri="{FF2B5EF4-FFF2-40B4-BE49-F238E27FC236}">
                      <a16:creationId xmlns:a16="http://schemas.microsoft.com/office/drawing/2014/main" id="{4F12E405-E950-5120-5290-DDEFAA5988AF}"/>
                    </a:ext>
                  </a:extLst>
                </p:cNvPr>
                <p:cNvPicPr/>
                <p:nvPr/>
              </p:nvPicPr>
              <p:blipFill>
                <a:blip r:embed="rId104"/>
                <a:stretch>
                  <a:fillRect/>
                </a:stretch>
              </p:blipFill>
              <p:spPr>
                <a:xfrm>
                  <a:off x="6585397" y="1841502"/>
                  <a:ext cx="111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5D5D0A9C-95FA-17B4-3C44-4CC8D5281308}"/>
                    </a:ext>
                  </a:extLst>
                </p14:cNvPr>
                <p14:cNvContentPartPr/>
                <p14:nvPr/>
              </p14:nvContentPartPr>
              <p14:xfrm>
                <a:off x="6620677" y="1926462"/>
                <a:ext cx="58320" cy="10800"/>
              </p14:xfrm>
            </p:contentPart>
          </mc:Choice>
          <mc:Fallback xmlns="">
            <p:pic>
              <p:nvPicPr>
                <p:cNvPr id="65" name="Ink 64">
                  <a:extLst>
                    <a:ext uri="{FF2B5EF4-FFF2-40B4-BE49-F238E27FC236}">
                      <a16:creationId xmlns:a16="http://schemas.microsoft.com/office/drawing/2014/main" id="{5D5D0A9C-95FA-17B4-3C44-4CC8D5281308}"/>
                    </a:ext>
                  </a:extLst>
                </p:cNvPr>
                <p:cNvPicPr/>
                <p:nvPr/>
              </p:nvPicPr>
              <p:blipFill>
                <a:blip r:embed="rId106"/>
                <a:stretch>
                  <a:fillRect/>
                </a:stretch>
              </p:blipFill>
              <p:spPr>
                <a:xfrm>
                  <a:off x="6612037" y="1917462"/>
                  <a:ext cx="75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5DB2CCF3-EFE5-20A2-F09C-4D7BF2818E9B}"/>
                    </a:ext>
                  </a:extLst>
                </p14:cNvPr>
                <p14:cNvContentPartPr/>
                <p14:nvPr/>
              </p14:nvContentPartPr>
              <p14:xfrm>
                <a:off x="6717877" y="1905222"/>
                <a:ext cx="34560" cy="90360"/>
              </p14:xfrm>
            </p:contentPart>
          </mc:Choice>
          <mc:Fallback xmlns="">
            <p:pic>
              <p:nvPicPr>
                <p:cNvPr id="66" name="Ink 65">
                  <a:extLst>
                    <a:ext uri="{FF2B5EF4-FFF2-40B4-BE49-F238E27FC236}">
                      <a16:creationId xmlns:a16="http://schemas.microsoft.com/office/drawing/2014/main" id="{5DB2CCF3-EFE5-20A2-F09C-4D7BF2818E9B}"/>
                    </a:ext>
                  </a:extLst>
                </p:cNvPr>
                <p:cNvPicPr/>
                <p:nvPr/>
              </p:nvPicPr>
              <p:blipFill>
                <a:blip r:embed="rId108"/>
                <a:stretch>
                  <a:fillRect/>
                </a:stretch>
              </p:blipFill>
              <p:spPr>
                <a:xfrm>
                  <a:off x="6708877" y="1896582"/>
                  <a:ext cx="52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4BB30923-001A-076E-0BB3-5A61715B93CE}"/>
                    </a:ext>
                  </a:extLst>
                </p14:cNvPr>
                <p14:cNvContentPartPr/>
                <p14:nvPr/>
              </p14:nvContentPartPr>
              <p14:xfrm>
                <a:off x="6777997" y="1916742"/>
                <a:ext cx="56880" cy="91800"/>
              </p14:xfrm>
            </p:contentPart>
          </mc:Choice>
          <mc:Fallback xmlns="">
            <p:pic>
              <p:nvPicPr>
                <p:cNvPr id="67" name="Ink 66">
                  <a:extLst>
                    <a:ext uri="{FF2B5EF4-FFF2-40B4-BE49-F238E27FC236}">
                      <a16:creationId xmlns:a16="http://schemas.microsoft.com/office/drawing/2014/main" id="{4BB30923-001A-076E-0BB3-5A61715B93CE}"/>
                    </a:ext>
                  </a:extLst>
                </p:cNvPr>
                <p:cNvPicPr/>
                <p:nvPr/>
              </p:nvPicPr>
              <p:blipFill>
                <a:blip r:embed="rId110"/>
                <a:stretch>
                  <a:fillRect/>
                </a:stretch>
              </p:blipFill>
              <p:spPr>
                <a:xfrm>
                  <a:off x="6768997" y="1908102"/>
                  <a:ext cx="74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D26B41E8-2932-9EF5-7816-52832BD16C56}"/>
                    </a:ext>
                  </a:extLst>
                </p14:cNvPr>
                <p14:cNvContentPartPr/>
                <p14:nvPr/>
              </p14:nvContentPartPr>
              <p14:xfrm>
                <a:off x="6868357" y="1857702"/>
                <a:ext cx="133920" cy="156600"/>
              </p14:xfrm>
            </p:contentPart>
          </mc:Choice>
          <mc:Fallback xmlns="">
            <p:pic>
              <p:nvPicPr>
                <p:cNvPr id="69" name="Ink 68">
                  <a:extLst>
                    <a:ext uri="{FF2B5EF4-FFF2-40B4-BE49-F238E27FC236}">
                      <a16:creationId xmlns:a16="http://schemas.microsoft.com/office/drawing/2014/main" id="{D26B41E8-2932-9EF5-7816-52832BD16C56}"/>
                    </a:ext>
                  </a:extLst>
                </p:cNvPr>
                <p:cNvPicPr/>
                <p:nvPr/>
              </p:nvPicPr>
              <p:blipFill>
                <a:blip r:embed="rId112"/>
                <a:stretch>
                  <a:fillRect/>
                </a:stretch>
              </p:blipFill>
              <p:spPr>
                <a:xfrm>
                  <a:off x="6859717" y="1848702"/>
                  <a:ext cx="151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DAEAF0ED-6436-3DB3-53C8-23ED7498FBB4}"/>
                    </a:ext>
                  </a:extLst>
                </p14:cNvPr>
                <p14:cNvContentPartPr/>
                <p14:nvPr/>
              </p14:nvContentPartPr>
              <p14:xfrm>
                <a:off x="6985717" y="1911342"/>
                <a:ext cx="38880" cy="10440"/>
              </p14:xfrm>
            </p:contentPart>
          </mc:Choice>
          <mc:Fallback xmlns="">
            <p:pic>
              <p:nvPicPr>
                <p:cNvPr id="70" name="Ink 69">
                  <a:extLst>
                    <a:ext uri="{FF2B5EF4-FFF2-40B4-BE49-F238E27FC236}">
                      <a16:creationId xmlns:a16="http://schemas.microsoft.com/office/drawing/2014/main" id="{DAEAF0ED-6436-3DB3-53C8-23ED7498FBB4}"/>
                    </a:ext>
                  </a:extLst>
                </p:cNvPr>
                <p:cNvPicPr/>
                <p:nvPr/>
              </p:nvPicPr>
              <p:blipFill>
                <a:blip r:embed="rId114"/>
                <a:stretch>
                  <a:fillRect/>
                </a:stretch>
              </p:blipFill>
              <p:spPr>
                <a:xfrm>
                  <a:off x="6976717" y="1902702"/>
                  <a:ext cx="5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47D5979F-66B6-8573-69A3-06493B1FD541}"/>
                    </a:ext>
                  </a:extLst>
                </p14:cNvPr>
                <p14:cNvContentPartPr/>
                <p14:nvPr/>
              </p14:nvContentPartPr>
              <p14:xfrm>
                <a:off x="7245277" y="1909542"/>
                <a:ext cx="26280" cy="88560"/>
              </p14:xfrm>
            </p:contentPart>
          </mc:Choice>
          <mc:Fallback xmlns="">
            <p:pic>
              <p:nvPicPr>
                <p:cNvPr id="72" name="Ink 71">
                  <a:extLst>
                    <a:ext uri="{FF2B5EF4-FFF2-40B4-BE49-F238E27FC236}">
                      <a16:creationId xmlns:a16="http://schemas.microsoft.com/office/drawing/2014/main" id="{47D5979F-66B6-8573-69A3-06493B1FD541}"/>
                    </a:ext>
                  </a:extLst>
                </p:cNvPr>
                <p:cNvPicPr/>
                <p:nvPr/>
              </p:nvPicPr>
              <p:blipFill>
                <a:blip r:embed="rId116"/>
                <a:stretch>
                  <a:fillRect/>
                </a:stretch>
              </p:blipFill>
              <p:spPr>
                <a:xfrm>
                  <a:off x="7236637" y="1900902"/>
                  <a:ext cx="43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 name="Ink 72">
                  <a:extLst>
                    <a:ext uri="{FF2B5EF4-FFF2-40B4-BE49-F238E27FC236}">
                      <a16:creationId xmlns:a16="http://schemas.microsoft.com/office/drawing/2014/main" id="{A9CB4F31-57B1-FC02-DE9E-D66279C76FA7}"/>
                    </a:ext>
                  </a:extLst>
                </p14:cNvPr>
                <p14:cNvContentPartPr/>
                <p14:nvPr/>
              </p14:nvContentPartPr>
              <p14:xfrm>
                <a:off x="7296397" y="1932942"/>
                <a:ext cx="44280" cy="64080"/>
              </p14:xfrm>
            </p:contentPart>
          </mc:Choice>
          <mc:Fallback xmlns="">
            <p:pic>
              <p:nvPicPr>
                <p:cNvPr id="73" name="Ink 72">
                  <a:extLst>
                    <a:ext uri="{FF2B5EF4-FFF2-40B4-BE49-F238E27FC236}">
                      <a16:creationId xmlns:a16="http://schemas.microsoft.com/office/drawing/2014/main" id="{A9CB4F31-57B1-FC02-DE9E-D66279C76FA7}"/>
                    </a:ext>
                  </a:extLst>
                </p:cNvPr>
                <p:cNvPicPr/>
                <p:nvPr/>
              </p:nvPicPr>
              <p:blipFill>
                <a:blip r:embed="rId118"/>
                <a:stretch>
                  <a:fillRect/>
                </a:stretch>
              </p:blipFill>
              <p:spPr>
                <a:xfrm>
                  <a:off x="7287397" y="1924302"/>
                  <a:ext cx="61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Ink 73">
                  <a:extLst>
                    <a:ext uri="{FF2B5EF4-FFF2-40B4-BE49-F238E27FC236}">
                      <a16:creationId xmlns:a16="http://schemas.microsoft.com/office/drawing/2014/main" id="{CFB4A717-C297-A0DD-8AF0-0941507A7DA4}"/>
                    </a:ext>
                  </a:extLst>
                </p14:cNvPr>
                <p14:cNvContentPartPr/>
                <p14:nvPr/>
              </p14:nvContentPartPr>
              <p14:xfrm>
                <a:off x="7373797" y="1933302"/>
                <a:ext cx="58320" cy="71640"/>
              </p14:xfrm>
            </p:contentPart>
          </mc:Choice>
          <mc:Fallback xmlns="">
            <p:pic>
              <p:nvPicPr>
                <p:cNvPr id="74" name="Ink 73">
                  <a:extLst>
                    <a:ext uri="{FF2B5EF4-FFF2-40B4-BE49-F238E27FC236}">
                      <a16:creationId xmlns:a16="http://schemas.microsoft.com/office/drawing/2014/main" id="{CFB4A717-C297-A0DD-8AF0-0941507A7DA4}"/>
                    </a:ext>
                  </a:extLst>
                </p:cNvPr>
                <p:cNvPicPr/>
                <p:nvPr/>
              </p:nvPicPr>
              <p:blipFill>
                <a:blip r:embed="rId120"/>
                <a:stretch>
                  <a:fillRect/>
                </a:stretch>
              </p:blipFill>
              <p:spPr>
                <a:xfrm>
                  <a:off x="7364797" y="1924302"/>
                  <a:ext cx="75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5" name="Ink 74">
                  <a:extLst>
                    <a:ext uri="{FF2B5EF4-FFF2-40B4-BE49-F238E27FC236}">
                      <a16:creationId xmlns:a16="http://schemas.microsoft.com/office/drawing/2014/main" id="{BB57E0DC-5994-7673-73A1-7727FF828063}"/>
                    </a:ext>
                  </a:extLst>
                </p14:cNvPr>
                <p14:cNvContentPartPr/>
                <p14:nvPr/>
              </p14:nvContentPartPr>
              <p14:xfrm>
                <a:off x="7468477" y="1918182"/>
                <a:ext cx="16560" cy="23760"/>
              </p14:xfrm>
            </p:contentPart>
          </mc:Choice>
          <mc:Fallback xmlns="">
            <p:pic>
              <p:nvPicPr>
                <p:cNvPr id="75" name="Ink 74">
                  <a:extLst>
                    <a:ext uri="{FF2B5EF4-FFF2-40B4-BE49-F238E27FC236}">
                      <a16:creationId xmlns:a16="http://schemas.microsoft.com/office/drawing/2014/main" id="{BB57E0DC-5994-7673-73A1-7727FF828063}"/>
                    </a:ext>
                  </a:extLst>
                </p:cNvPr>
                <p:cNvPicPr/>
                <p:nvPr/>
              </p:nvPicPr>
              <p:blipFill>
                <a:blip r:embed="rId122"/>
                <a:stretch>
                  <a:fillRect/>
                </a:stretch>
              </p:blipFill>
              <p:spPr>
                <a:xfrm>
                  <a:off x="7459837" y="1909542"/>
                  <a:ext cx="34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6" name="Ink 75">
                  <a:extLst>
                    <a:ext uri="{FF2B5EF4-FFF2-40B4-BE49-F238E27FC236}">
                      <a16:creationId xmlns:a16="http://schemas.microsoft.com/office/drawing/2014/main" id="{0F3DFA8B-0560-E992-37AA-A6A6396AE43B}"/>
                    </a:ext>
                  </a:extLst>
                </p14:cNvPr>
                <p14:cNvContentPartPr/>
                <p14:nvPr/>
              </p14:nvContentPartPr>
              <p14:xfrm>
                <a:off x="7509877" y="1921422"/>
                <a:ext cx="35280" cy="88560"/>
              </p14:xfrm>
            </p:contentPart>
          </mc:Choice>
          <mc:Fallback xmlns="">
            <p:pic>
              <p:nvPicPr>
                <p:cNvPr id="76" name="Ink 75">
                  <a:extLst>
                    <a:ext uri="{FF2B5EF4-FFF2-40B4-BE49-F238E27FC236}">
                      <a16:creationId xmlns:a16="http://schemas.microsoft.com/office/drawing/2014/main" id="{0F3DFA8B-0560-E992-37AA-A6A6396AE43B}"/>
                    </a:ext>
                  </a:extLst>
                </p:cNvPr>
                <p:cNvPicPr/>
                <p:nvPr/>
              </p:nvPicPr>
              <p:blipFill>
                <a:blip r:embed="rId124"/>
                <a:stretch>
                  <a:fillRect/>
                </a:stretch>
              </p:blipFill>
              <p:spPr>
                <a:xfrm>
                  <a:off x="7500877" y="1912782"/>
                  <a:ext cx="52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CAD35BB9-DC15-C08A-686F-C39611185095}"/>
                    </a:ext>
                  </a:extLst>
                </p14:cNvPr>
                <p14:cNvContentPartPr/>
                <p14:nvPr/>
              </p14:nvContentPartPr>
              <p14:xfrm>
                <a:off x="7569277" y="1991982"/>
                <a:ext cx="5400" cy="3240"/>
              </p14:xfrm>
            </p:contentPart>
          </mc:Choice>
          <mc:Fallback xmlns="">
            <p:pic>
              <p:nvPicPr>
                <p:cNvPr id="77" name="Ink 76">
                  <a:extLst>
                    <a:ext uri="{FF2B5EF4-FFF2-40B4-BE49-F238E27FC236}">
                      <a16:creationId xmlns:a16="http://schemas.microsoft.com/office/drawing/2014/main" id="{CAD35BB9-DC15-C08A-686F-C39611185095}"/>
                    </a:ext>
                  </a:extLst>
                </p:cNvPr>
                <p:cNvPicPr/>
                <p:nvPr/>
              </p:nvPicPr>
              <p:blipFill>
                <a:blip r:embed="rId11"/>
                <a:stretch>
                  <a:fillRect/>
                </a:stretch>
              </p:blipFill>
              <p:spPr>
                <a:xfrm>
                  <a:off x="7560277" y="1982982"/>
                  <a:ext cx="23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CC04B63C-0939-C37E-EE6C-551D4737573E}"/>
                    </a:ext>
                  </a:extLst>
                </p14:cNvPr>
                <p14:cNvContentPartPr/>
                <p14:nvPr/>
              </p14:nvContentPartPr>
              <p14:xfrm>
                <a:off x="7740277" y="1894062"/>
                <a:ext cx="24840" cy="120960"/>
              </p14:xfrm>
            </p:contentPart>
          </mc:Choice>
          <mc:Fallback xmlns="">
            <p:pic>
              <p:nvPicPr>
                <p:cNvPr id="79" name="Ink 78">
                  <a:extLst>
                    <a:ext uri="{FF2B5EF4-FFF2-40B4-BE49-F238E27FC236}">
                      <a16:creationId xmlns:a16="http://schemas.microsoft.com/office/drawing/2014/main" id="{CC04B63C-0939-C37E-EE6C-551D4737573E}"/>
                    </a:ext>
                  </a:extLst>
                </p:cNvPr>
                <p:cNvPicPr/>
                <p:nvPr/>
              </p:nvPicPr>
              <p:blipFill>
                <a:blip r:embed="rId127"/>
                <a:stretch>
                  <a:fillRect/>
                </a:stretch>
              </p:blipFill>
              <p:spPr>
                <a:xfrm>
                  <a:off x="7731637" y="1885422"/>
                  <a:ext cx="42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6BAE4CE1-E748-452C-81AB-F0205BE62078}"/>
                    </a:ext>
                  </a:extLst>
                </p14:cNvPr>
                <p14:cNvContentPartPr/>
                <p14:nvPr/>
              </p14:nvContentPartPr>
              <p14:xfrm>
                <a:off x="7789237" y="1892262"/>
                <a:ext cx="68040" cy="110880"/>
              </p14:xfrm>
            </p:contentPart>
          </mc:Choice>
          <mc:Fallback xmlns="">
            <p:pic>
              <p:nvPicPr>
                <p:cNvPr id="80" name="Ink 79">
                  <a:extLst>
                    <a:ext uri="{FF2B5EF4-FFF2-40B4-BE49-F238E27FC236}">
                      <a16:creationId xmlns:a16="http://schemas.microsoft.com/office/drawing/2014/main" id="{6BAE4CE1-E748-452C-81AB-F0205BE62078}"/>
                    </a:ext>
                  </a:extLst>
                </p:cNvPr>
                <p:cNvPicPr/>
                <p:nvPr/>
              </p:nvPicPr>
              <p:blipFill>
                <a:blip r:embed="rId129"/>
                <a:stretch>
                  <a:fillRect/>
                </a:stretch>
              </p:blipFill>
              <p:spPr>
                <a:xfrm>
                  <a:off x="7780597" y="1883622"/>
                  <a:ext cx="85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2E088352-6628-4F63-AAC6-B52B1105E3C8}"/>
                    </a:ext>
                  </a:extLst>
                </p14:cNvPr>
                <p14:cNvContentPartPr/>
                <p14:nvPr/>
              </p14:nvContentPartPr>
              <p14:xfrm>
                <a:off x="7926757" y="1911342"/>
                <a:ext cx="53640" cy="53280"/>
              </p14:xfrm>
            </p:contentPart>
          </mc:Choice>
          <mc:Fallback xmlns="">
            <p:pic>
              <p:nvPicPr>
                <p:cNvPr id="81" name="Ink 80">
                  <a:extLst>
                    <a:ext uri="{FF2B5EF4-FFF2-40B4-BE49-F238E27FC236}">
                      <a16:creationId xmlns:a16="http://schemas.microsoft.com/office/drawing/2014/main" id="{2E088352-6628-4F63-AAC6-B52B1105E3C8}"/>
                    </a:ext>
                  </a:extLst>
                </p:cNvPr>
                <p:cNvPicPr/>
                <p:nvPr/>
              </p:nvPicPr>
              <p:blipFill>
                <a:blip r:embed="rId131"/>
                <a:stretch>
                  <a:fillRect/>
                </a:stretch>
              </p:blipFill>
              <p:spPr>
                <a:xfrm>
                  <a:off x="7917757" y="1902702"/>
                  <a:ext cx="71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C888B382-7F12-8914-3D32-29E60EA3627D}"/>
                    </a:ext>
                  </a:extLst>
                </p14:cNvPr>
                <p14:cNvContentPartPr/>
                <p14:nvPr/>
              </p14:nvContentPartPr>
              <p14:xfrm>
                <a:off x="8048437" y="1902702"/>
                <a:ext cx="5400" cy="92520"/>
              </p14:xfrm>
            </p:contentPart>
          </mc:Choice>
          <mc:Fallback xmlns="">
            <p:pic>
              <p:nvPicPr>
                <p:cNvPr id="82" name="Ink 81">
                  <a:extLst>
                    <a:ext uri="{FF2B5EF4-FFF2-40B4-BE49-F238E27FC236}">
                      <a16:creationId xmlns:a16="http://schemas.microsoft.com/office/drawing/2014/main" id="{C888B382-7F12-8914-3D32-29E60EA3627D}"/>
                    </a:ext>
                  </a:extLst>
                </p:cNvPr>
                <p:cNvPicPr/>
                <p:nvPr/>
              </p:nvPicPr>
              <p:blipFill>
                <a:blip r:embed="rId133"/>
                <a:stretch>
                  <a:fillRect/>
                </a:stretch>
              </p:blipFill>
              <p:spPr>
                <a:xfrm>
                  <a:off x="8039797" y="1894062"/>
                  <a:ext cx="23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D4E4BCC2-109F-0AF9-3DE9-B100FD01F63A}"/>
                    </a:ext>
                  </a:extLst>
                </p14:cNvPr>
                <p14:cNvContentPartPr/>
                <p14:nvPr/>
              </p14:nvContentPartPr>
              <p14:xfrm>
                <a:off x="8209717" y="1851942"/>
                <a:ext cx="15120" cy="128520"/>
              </p14:xfrm>
            </p:contentPart>
          </mc:Choice>
          <mc:Fallback xmlns="">
            <p:pic>
              <p:nvPicPr>
                <p:cNvPr id="84" name="Ink 83">
                  <a:extLst>
                    <a:ext uri="{FF2B5EF4-FFF2-40B4-BE49-F238E27FC236}">
                      <a16:creationId xmlns:a16="http://schemas.microsoft.com/office/drawing/2014/main" id="{D4E4BCC2-109F-0AF9-3DE9-B100FD01F63A}"/>
                    </a:ext>
                  </a:extLst>
                </p:cNvPr>
                <p:cNvPicPr/>
                <p:nvPr/>
              </p:nvPicPr>
              <p:blipFill>
                <a:blip r:embed="rId135"/>
                <a:stretch>
                  <a:fillRect/>
                </a:stretch>
              </p:blipFill>
              <p:spPr>
                <a:xfrm>
                  <a:off x="8200717" y="1843302"/>
                  <a:ext cx="32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627A95A8-6D34-C7EA-81DD-73EDB0534178}"/>
                    </a:ext>
                  </a:extLst>
                </p14:cNvPr>
                <p14:cNvContentPartPr/>
                <p14:nvPr/>
              </p14:nvContentPartPr>
              <p14:xfrm>
                <a:off x="8178757" y="1895502"/>
                <a:ext cx="272880" cy="96840"/>
              </p14:xfrm>
            </p:contentPart>
          </mc:Choice>
          <mc:Fallback xmlns="">
            <p:pic>
              <p:nvPicPr>
                <p:cNvPr id="85" name="Ink 84">
                  <a:extLst>
                    <a:ext uri="{FF2B5EF4-FFF2-40B4-BE49-F238E27FC236}">
                      <a16:creationId xmlns:a16="http://schemas.microsoft.com/office/drawing/2014/main" id="{627A95A8-6D34-C7EA-81DD-73EDB0534178}"/>
                    </a:ext>
                  </a:extLst>
                </p:cNvPr>
                <p:cNvPicPr/>
                <p:nvPr/>
              </p:nvPicPr>
              <p:blipFill>
                <a:blip r:embed="rId137"/>
                <a:stretch>
                  <a:fillRect/>
                </a:stretch>
              </p:blipFill>
              <p:spPr>
                <a:xfrm>
                  <a:off x="8169757" y="1886502"/>
                  <a:ext cx="2905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A39EE3F1-95F1-F63B-8D3B-093414D9CDE4}"/>
                    </a:ext>
                  </a:extLst>
                </p14:cNvPr>
                <p14:cNvContentPartPr/>
                <p14:nvPr/>
              </p14:nvContentPartPr>
              <p14:xfrm>
                <a:off x="7770877" y="2200062"/>
                <a:ext cx="543240" cy="162720"/>
              </p14:xfrm>
            </p:contentPart>
          </mc:Choice>
          <mc:Fallback xmlns="">
            <p:pic>
              <p:nvPicPr>
                <p:cNvPr id="87" name="Ink 86">
                  <a:extLst>
                    <a:ext uri="{FF2B5EF4-FFF2-40B4-BE49-F238E27FC236}">
                      <a16:creationId xmlns:a16="http://schemas.microsoft.com/office/drawing/2014/main" id="{A39EE3F1-95F1-F63B-8D3B-093414D9CDE4}"/>
                    </a:ext>
                  </a:extLst>
                </p:cNvPr>
                <p:cNvPicPr/>
                <p:nvPr/>
              </p:nvPicPr>
              <p:blipFill>
                <a:blip r:embed="rId139"/>
                <a:stretch>
                  <a:fillRect/>
                </a:stretch>
              </p:blipFill>
              <p:spPr>
                <a:xfrm>
                  <a:off x="7761877" y="2191422"/>
                  <a:ext cx="560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B7543AE6-B19B-0AB5-6ED6-99A1C12C3683}"/>
                    </a:ext>
                  </a:extLst>
                </p14:cNvPr>
                <p14:cNvContentPartPr/>
                <p14:nvPr/>
              </p14:nvContentPartPr>
              <p14:xfrm>
                <a:off x="8265517" y="2169462"/>
                <a:ext cx="34200" cy="101880"/>
              </p14:xfrm>
            </p:contentPart>
          </mc:Choice>
          <mc:Fallback xmlns="">
            <p:pic>
              <p:nvPicPr>
                <p:cNvPr id="88" name="Ink 87">
                  <a:extLst>
                    <a:ext uri="{FF2B5EF4-FFF2-40B4-BE49-F238E27FC236}">
                      <a16:creationId xmlns:a16="http://schemas.microsoft.com/office/drawing/2014/main" id="{B7543AE6-B19B-0AB5-6ED6-99A1C12C3683}"/>
                    </a:ext>
                  </a:extLst>
                </p:cNvPr>
                <p:cNvPicPr/>
                <p:nvPr/>
              </p:nvPicPr>
              <p:blipFill>
                <a:blip r:embed="rId141"/>
                <a:stretch>
                  <a:fillRect/>
                </a:stretch>
              </p:blipFill>
              <p:spPr>
                <a:xfrm>
                  <a:off x="8256517" y="2160462"/>
                  <a:ext cx="51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132B81C5-682C-709B-30A2-135AA25051F0}"/>
                    </a:ext>
                  </a:extLst>
                </p14:cNvPr>
                <p14:cNvContentPartPr/>
                <p14:nvPr/>
              </p14:nvContentPartPr>
              <p14:xfrm>
                <a:off x="7801837" y="2244342"/>
                <a:ext cx="95400" cy="88920"/>
              </p14:xfrm>
            </p:contentPart>
          </mc:Choice>
          <mc:Fallback xmlns="">
            <p:pic>
              <p:nvPicPr>
                <p:cNvPr id="89" name="Ink 88">
                  <a:extLst>
                    <a:ext uri="{FF2B5EF4-FFF2-40B4-BE49-F238E27FC236}">
                      <a16:creationId xmlns:a16="http://schemas.microsoft.com/office/drawing/2014/main" id="{132B81C5-682C-709B-30A2-135AA25051F0}"/>
                    </a:ext>
                  </a:extLst>
                </p:cNvPr>
                <p:cNvPicPr/>
                <p:nvPr/>
              </p:nvPicPr>
              <p:blipFill>
                <a:blip r:embed="rId143"/>
                <a:stretch>
                  <a:fillRect/>
                </a:stretch>
              </p:blipFill>
              <p:spPr>
                <a:xfrm>
                  <a:off x="7792837" y="2235342"/>
                  <a:ext cx="113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74B38106-A284-F225-033C-6493DDE8A2FC}"/>
                    </a:ext>
                  </a:extLst>
                </p14:cNvPr>
                <p14:cNvContentPartPr/>
                <p14:nvPr/>
              </p14:nvContentPartPr>
              <p14:xfrm>
                <a:off x="7887517" y="2254782"/>
                <a:ext cx="117720" cy="64080"/>
              </p14:xfrm>
            </p:contentPart>
          </mc:Choice>
          <mc:Fallback xmlns="">
            <p:pic>
              <p:nvPicPr>
                <p:cNvPr id="90" name="Ink 89">
                  <a:extLst>
                    <a:ext uri="{FF2B5EF4-FFF2-40B4-BE49-F238E27FC236}">
                      <a16:creationId xmlns:a16="http://schemas.microsoft.com/office/drawing/2014/main" id="{74B38106-A284-F225-033C-6493DDE8A2FC}"/>
                    </a:ext>
                  </a:extLst>
                </p:cNvPr>
                <p:cNvPicPr/>
                <p:nvPr/>
              </p:nvPicPr>
              <p:blipFill>
                <a:blip r:embed="rId145"/>
                <a:stretch>
                  <a:fillRect/>
                </a:stretch>
              </p:blipFill>
              <p:spPr>
                <a:xfrm>
                  <a:off x="7878517" y="2245782"/>
                  <a:ext cx="135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DC4E281A-FBFE-053F-D6B9-0FE722C88900}"/>
                    </a:ext>
                  </a:extLst>
                </p14:cNvPr>
                <p14:cNvContentPartPr/>
                <p14:nvPr/>
              </p14:nvContentPartPr>
              <p14:xfrm>
                <a:off x="8033677" y="2226342"/>
                <a:ext cx="78840" cy="115200"/>
              </p14:xfrm>
            </p:contentPart>
          </mc:Choice>
          <mc:Fallback xmlns="">
            <p:pic>
              <p:nvPicPr>
                <p:cNvPr id="91" name="Ink 90">
                  <a:extLst>
                    <a:ext uri="{FF2B5EF4-FFF2-40B4-BE49-F238E27FC236}">
                      <a16:creationId xmlns:a16="http://schemas.microsoft.com/office/drawing/2014/main" id="{DC4E281A-FBFE-053F-D6B9-0FE722C88900}"/>
                    </a:ext>
                  </a:extLst>
                </p:cNvPr>
                <p:cNvPicPr/>
                <p:nvPr/>
              </p:nvPicPr>
              <p:blipFill>
                <a:blip r:embed="rId147"/>
                <a:stretch>
                  <a:fillRect/>
                </a:stretch>
              </p:blipFill>
              <p:spPr>
                <a:xfrm>
                  <a:off x="8025037" y="2217702"/>
                  <a:ext cx="96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8A332845-56B7-7DD0-4597-389410A6C41E}"/>
                    </a:ext>
                  </a:extLst>
                </p14:cNvPr>
                <p14:cNvContentPartPr/>
                <p14:nvPr/>
              </p14:nvContentPartPr>
              <p14:xfrm>
                <a:off x="8167597" y="2263782"/>
                <a:ext cx="3240" cy="5040"/>
              </p14:xfrm>
            </p:contentPart>
          </mc:Choice>
          <mc:Fallback xmlns="">
            <p:pic>
              <p:nvPicPr>
                <p:cNvPr id="92" name="Ink 91">
                  <a:extLst>
                    <a:ext uri="{FF2B5EF4-FFF2-40B4-BE49-F238E27FC236}">
                      <a16:creationId xmlns:a16="http://schemas.microsoft.com/office/drawing/2014/main" id="{8A332845-56B7-7DD0-4597-389410A6C41E}"/>
                    </a:ext>
                  </a:extLst>
                </p:cNvPr>
                <p:cNvPicPr/>
                <p:nvPr/>
              </p:nvPicPr>
              <p:blipFill>
                <a:blip r:embed="rId149"/>
                <a:stretch>
                  <a:fillRect/>
                </a:stretch>
              </p:blipFill>
              <p:spPr>
                <a:xfrm>
                  <a:off x="8158957" y="2255142"/>
                  <a:ext cx="20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8804F7DF-FA60-E1A0-B28F-FF64077C4C6A}"/>
                    </a:ext>
                  </a:extLst>
                </p14:cNvPr>
                <p14:cNvContentPartPr/>
                <p14:nvPr/>
              </p14:nvContentPartPr>
              <p14:xfrm>
                <a:off x="7314757" y="2978382"/>
                <a:ext cx="951120" cy="9720"/>
              </p14:xfrm>
            </p:contentPart>
          </mc:Choice>
          <mc:Fallback xmlns="">
            <p:pic>
              <p:nvPicPr>
                <p:cNvPr id="94" name="Ink 93">
                  <a:extLst>
                    <a:ext uri="{FF2B5EF4-FFF2-40B4-BE49-F238E27FC236}">
                      <a16:creationId xmlns:a16="http://schemas.microsoft.com/office/drawing/2014/main" id="{8804F7DF-FA60-E1A0-B28F-FF64077C4C6A}"/>
                    </a:ext>
                  </a:extLst>
                </p:cNvPr>
                <p:cNvPicPr/>
                <p:nvPr/>
              </p:nvPicPr>
              <p:blipFill>
                <a:blip r:embed="rId151"/>
                <a:stretch>
                  <a:fillRect/>
                </a:stretch>
              </p:blipFill>
              <p:spPr>
                <a:xfrm>
                  <a:off x="7306117" y="2969382"/>
                  <a:ext cx="968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4F0CE29A-5B1E-2EC9-67A4-47B69B3E63A8}"/>
                    </a:ext>
                  </a:extLst>
                </p14:cNvPr>
                <p14:cNvContentPartPr/>
                <p14:nvPr/>
              </p14:nvContentPartPr>
              <p14:xfrm>
                <a:off x="8212597" y="2931222"/>
                <a:ext cx="66240" cy="129240"/>
              </p14:xfrm>
            </p:contentPart>
          </mc:Choice>
          <mc:Fallback xmlns="">
            <p:pic>
              <p:nvPicPr>
                <p:cNvPr id="95" name="Ink 94">
                  <a:extLst>
                    <a:ext uri="{FF2B5EF4-FFF2-40B4-BE49-F238E27FC236}">
                      <a16:creationId xmlns:a16="http://schemas.microsoft.com/office/drawing/2014/main" id="{4F0CE29A-5B1E-2EC9-67A4-47B69B3E63A8}"/>
                    </a:ext>
                  </a:extLst>
                </p:cNvPr>
                <p:cNvPicPr/>
                <p:nvPr/>
              </p:nvPicPr>
              <p:blipFill>
                <a:blip r:embed="rId153"/>
                <a:stretch>
                  <a:fillRect/>
                </a:stretch>
              </p:blipFill>
              <p:spPr>
                <a:xfrm>
                  <a:off x="8203597" y="2922582"/>
                  <a:ext cx="83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8C80C2C9-90EF-3AA7-3A6A-5D58108F864B}"/>
                    </a:ext>
                  </a:extLst>
                </p14:cNvPr>
                <p14:cNvContentPartPr/>
                <p14:nvPr/>
              </p14:nvContentPartPr>
              <p14:xfrm>
                <a:off x="8361637" y="2943462"/>
                <a:ext cx="743400" cy="325080"/>
              </p14:xfrm>
            </p:contentPart>
          </mc:Choice>
          <mc:Fallback xmlns="">
            <p:pic>
              <p:nvPicPr>
                <p:cNvPr id="96" name="Ink 95">
                  <a:extLst>
                    <a:ext uri="{FF2B5EF4-FFF2-40B4-BE49-F238E27FC236}">
                      <a16:creationId xmlns:a16="http://schemas.microsoft.com/office/drawing/2014/main" id="{8C80C2C9-90EF-3AA7-3A6A-5D58108F864B}"/>
                    </a:ext>
                  </a:extLst>
                </p:cNvPr>
                <p:cNvPicPr/>
                <p:nvPr/>
              </p:nvPicPr>
              <p:blipFill>
                <a:blip r:embed="rId155"/>
                <a:stretch>
                  <a:fillRect/>
                </a:stretch>
              </p:blipFill>
              <p:spPr>
                <a:xfrm>
                  <a:off x="8352637" y="2934462"/>
                  <a:ext cx="761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ED26E359-CBE3-30C1-8EF6-03CD3A1850C4}"/>
                    </a:ext>
                  </a:extLst>
                </p14:cNvPr>
                <p14:cNvContentPartPr/>
                <p14:nvPr/>
              </p14:nvContentPartPr>
              <p14:xfrm>
                <a:off x="8459197" y="2968302"/>
                <a:ext cx="556920" cy="43920"/>
              </p14:xfrm>
            </p:contentPart>
          </mc:Choice>
          <mc:Fallback xmlns="">
            <p:pic>
              <p:nvPicPr>
                <p:cNvPr id="97" name="Ink 96">
                  <a:extLst>
                    <a:ext uri="{FF2B5EF4-FFF2-40B4-BE49-F238E27FC236}">
                      <a16:creationId xmlns:a16="http://schemas.microsoft.com/office/drawing/2014/main" id="{ED26E359-CBE3-30C1-8EF6-03CD3A1850C4}"/>
                    </a:ext>
                  </a:extLst>
                </p:cNvPr>
                <p:cNvPicPr/>
                <p:nvPr/>
              </p:nvPicPr>
              <p:blipFill>
                <a:blip r:embed="rId157"/>
                <a:stretch>
                  <a:fillRect/>
                </a:stretch>
              </p:blipFill>
              <p:spPr>
                <a:xfrm>
                  <a:off x="8450557" y="2959662"/>
                  <a:ext cx="574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0321CD87-965F-F392-44B1-36FA6D83444F}"/>
                    </a:ext>
                  </a:extLst>
                </p14:cNvPr>
                <p14:cNvContentPartPr/>
                <p14:nvPr/>
              </p14:nvContentPartPr>
              <p14:xfrm>
                <a:off x="8467477" y="3080622"/>
                <a:ext cx="80640" cy="93960"/>
              </p14:xfrm>
            </p:contentPart>
          </mc:Choice>
          <mc:Fallback xmlns="">
            <p:pic>
              <p:nvPicPr>
                <p:cNvPr id="98" name="Ink 97">
                  <a:extLst>
                    <a:ext uri="{FF2B5EF4-FFF2-40B4-BE49-F238E27FC236}">
                      <a16:creationId xmlns:a16="http://schemas.microsoft.com/office/drawing/2014/main" id="{0321CD87-965F-F392-44B1-36FA6D83444F}"/>
                    </a:ext>
                  </a:extLst>
                </p:cNvPr>
                <p:cNvPicPr/>
                <p:nvPr/>
              </p:nvPicPr>
              <p:blipFill>
                <a:blip r:embed="rId159"/>
                <a:stretch>
                  <a:fillRect/>
                </a:stretch>
              </p:blipFill>
              <p:spPr>
                <a:xfrm>
                  <a:off x="8458837" y="3071622"/>
                  <a:ext cx="98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7AB6CFBC-EB1A-DF0A-B8A7-34D2720AAE5F}"/>
                    </a:ext>
                  </a:extLst>
                </p14:cNvPr>
                <p14:cNvContentPartPr/>
                <p14:nvPr/>
              </p14:nvContentPartPr>
              <p14:xfrm>
                <a:off x="8576557" y="3089982"/>
                <a:ext cx="79560" cy="68040"/>
              </p14:xfrm>
            </p:contentPart>
          </mc:Choice>
          <mc:Fallback xmlns="">
            <p:pic>
              <p:nvPicPr>
                <p:cNvPr id="99" name="Ink 98">
                  <a:extLst>
                    <a:ext uri="{FF2B5EF4-FFF2-40B4-BE49-F238E27FC236}">
                      <a16:creationId xmlns:a16="http://schemas.microsoft.com/office/drawing/2014/main" id="{7AB6CFBC-EB1A-DF0A-B8A7-34D2720AAE5F}"/>
                    </a:ext>
                  </a:extLst>
                </p:cNvPr>
                <p:cNvPicPr/>
                <p:nvPr/>
              </p:nvPicPr>
              <p:blipFill>
                <a:blip r:embed="rId161"/>
                <a:stretch>
                  <a:fillRect/>
                </a:stretch>
              </p:blipFill>
              <p:spPr>
                <a:xfrm>
                  <a:off x="8567557" y="3081342"/>
                  <a:ext cx="97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4E7BD0AA-DE69-D642-B7B0-BF495A49BFD7}"/>
                    </a:ext>
                  </a:extLst>
                </p14:cNvPr>
                <p14:cNvContentPartPr/>
                <p14:nvPr/>
              </p14:nvContentPartPr>
              <p14:xfrm>
                <a:off x="8606077" y="3060462"/>
                <a:ext cx="218160" cy="113760"/>
              </p14:xfrm>
            </p:contentPart>
          </mc:Choice>
          <mc:Fallback xmlns="">
            <p:pic>
              <p:nvPicPr>
                <p:cNvPr id="100" name="Ink 99">
                  <a:extLst>
                    <a:ext uri="{FF2B5EF4-FFF2-40B4-BE49-F238E27FC236}">
                      <a16:creationId xmlns:a16="http://schemas.microsoft.com/office/drawing/2014/main" id="{4E7BD0AA-DE69-D642-B7B0-BF495A49BFD7}"/>
                    </a:ext>
                  </a:extLst>
                </p:cNvPr>
                <p:cNvPicPr/>
                <p:nvPr/>
              </p:nvPicPr>
              <p:blipFill>
                <a:blip r:embed="rId163"/>
                <a:stretch>
                  <a:fillRect/>
                </a:stretch>
              </p:blipFill>
              <p:spPr>
                <a:xfrm>
                  <a:off x="8597077" y="3051462"/>
                  <a:ext cx="235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89830546-D537-786C-8F75-19F8E501D7E4}"/>
                    </a:ext>
                  </a:extLst>
                </p14:cNvPr>
                <p14:cNvContentPartPr/>
                <p14:nvPr/>
              </p14:nvContentPartPr>
              <p14:xfrm>
                <a:off x="7398997" y="3144702"/>
                <a:ext cx="909000" cy="19080"/>
              </p14:xfrm>
            </p:contentPart>
          </mc:Choice>
          <mc:Fallback xmlns="">
            <p:pic>
              <p:nvPicPr>
                <p:cNvPr id="102" name="Ink 101">
                  <a:extLst>
                    <a:ext uri="{FF2B5EF4-FFF2-40B4-BE49-F238E27FC236}">
                      <a16:creationId xmlns:a16="http://schemas.microsoft.com/office/drawing/2014/main" id="{89830546-D537-786C-8F75-19F8E501D7E4}"/>
                    </a:ext>
                  </a:extLst>
                </p:cNvPr>
                <p:cNvPicPr/>
                <p:nvPr/>
              </p:nvPicPr>
              <p:blipFill>
                <a:blip r:embed="rId165"/>
                <a:stretch>
                  <a:fillRect/>
                </a:stretch>
              </p:blipFill>
              <p:spPr>
                <a:xfrm>
                  <a:off x="7389997" y="3136062"/>
                  <a:ext cx="926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EE831D63-DC0B-7DE6-C953-F38FCE9FD987}"/>
                    </a:ext>
                  </a:extLst>
                </p14:cNvPr>
                <p14:cNvContentPartPr/>
                <p14:nvPr/>
              </p14:nvContentPartPr>
              <p14:xfrm>
                <a:off x="7395757" y="3085302"/>
                <a:ext cx="129960" cy="129960"/>
              </p14:xfrm>
            </p:contentPart>
          </mc:Choice>
          <mc:Fallback xmlns="">
            <p:pic>
              <p:nvPicPr>
                <p:cNvPr id="103" name="Ink 102">
                  <a:extLst>
                    <a:ext uri="{FF2B5EF4-FFF2-40B4-BE49-F238E27FC236}">
                      <a16:creationId xmlns:a16="http://schemas.microsoft.com/office/drawing/2014/main" id="{EE831D63-DC0B-7DE6-C953-F38FCE9FD987}"/>
                    </a:ext>
                  </a:extLst>
                </p:cNvPr>
                <p:cNvPicPr/>
                <p:nvPr/>
              </p:nvPicPr>
              <p:blipFill>
                <a:blip r:embed="rId167"/>
                <a:stretch>
                  <a:fillRect/>
                </a:stretch>
              </p:blipFill>
              <p:spPr>
                <a:xfrm>
                  <a:off x="7387117" y="3076662"/>
                  <a:ext cx="147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97E06B2A-0AFE-15BD-0BAF-9A92495902CE}"/>
                    </a:ext>
                  </a:extLst>
                </p14:cNvPr>
                <p14:cNvContentPartPr/>
                <p14:nvPr/>
              </p14:nvContentPartPr>
              <p14:xfrm>
                <a:off x="544597" y="2416782"/>
                <a:ext cx="329040" cy="292680"/>
              </p14:xfrm>
            </p:contentPart>
          </mc:Choice>
          <mc:Fallback xmlns="">
            <p:pic>
              <p:nvPicPr>
                <p:cNvPr id="115" name="Ink 114">
                  <a:extLst>
                    <a:ext uri="{FF2B5EF4-FFF2-40B4-BE49-F238E27FC236}">
                      <a16:creationId xmlns:a16="http://schemas.microsoft.com/office/drawing/2014/main" id="{97E06B2A-0AFE-15BD-0BAF-9A92495902CE}"/>
                    </a:ext>
                  </a:extLst>
                </p:cNvPr>
                <p:cNvPicPr/>
                <p:nvPr/>
              </p:nvPicPr>
              <p:blipFill>
                <a:blip r:embed="rId169"/>
                <a:stretch>
                  <a:fillRect/>
                </a:stretch>
              </p:blipFill>
              <p:spPr>
                <a:xfrm>
                  <a:off x="535957" y="2408142"/>
                  <a:ext cx="3466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D8D8451C-8BFF-0F8A-6F39-CF28BECA3D8E}"/>
                    </a:ext>
                  </a:extLst>
                </p14:cNvPr>
                <p14:cNvContentPartPr/>
                <p14:nvPr/>
              </p14:nvContentPartPr>
              <p14:xfrm>
                <a:off x="512917" y="2734662"/>
                <a:ext cx="260640" cy="270720"/>
              </p14:xfrm>
            </p:contentPart>
          </mc:Choice>
          <mc:Fallback xmlns="">
            <p:pic>
              <p:nvPicPr>
                <p:cNvPr id="116" name="Ink 115">
                  <a:extLst>
                    <a:ext uri="{FF2B5EF4-FFF2-40B4-BE49-F238E27FC236}">
                      <a16:creationId xmlns:a16="http://schemas.microsoft.com/office/drawing/2014/main" id="{D8D8451C-8BFF-0F8A-6F39-CF28BECA3D8E}"/>
                    </a:ext>
                  </a:extLst>
                </p:cNvPr>
                <p:cNvPicPr/>
                <p:nvPr/>
              </p:nvPicPr>
              <p:blipFill>
                <a:blip r:embed="rId171"/>
                <a:stretch>
                  <a:fillRect/>
                </a:stretch>
              </p:blipFill>
              <p:spPr>
                <a:xfrm>
                  <a:off x="503917" y="2725662"/>
                  <a:ext cx="2782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E54EB8AE-962D-8BFF-CA3F-93900556D32D}"/>
                    </a:ext>
                  </a:extLst>
                </p14:cNvPr>
                <p14:cNvContentPartPr/>
                <p14:nvPr/>
              </p14:nvContentPartPr>
              <p14:xfrm>
                <a:off x="157597" y="2129862"/>
                <a:ext cx="228600" cy="286920"/>
              </p14:xfrm>
            </p:contentPart>
          </mc:Choice>
          <mc:Fallback xmlns="">
            <p:pic>
              <p:nvPicPr>
                <p:cNvPr id="118" name="Ink 117">
                  <a:extLst>
                    <a:ext uri="{FF2B5EF4-FFF2-40B4-BE49-F238E27FC236}">
                      <a16:creationId xmlns:a16="http://schemas.microsoft.com/office/drawing/2014/main" id="{E54EB8AE-962D-8BFF-CA3F-93900556D32D}"/>
                    </a:ext>
                  </a:extLst>
                </p:cNvPr>
                <p:cNvPicPr/>
                <p:nvPr/>
              </p:nvPicPr>
              <p:blipFill>
                <a:blip r:embed="rId173"/>
                <a:stretch>
                  <a:fillRect/>
                </a:stretch>
              </p:blipFill>
              <p:spPr>
                <a:xfrm>
                  <a:off x="148957" y="2120862"/>
                  <a:ext cx="2462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BCF5487C-E8E8-D30B-32CC-7E58008879E0}"/>
                    </a:ext>
                  </a:extLst>
                </p14:cNvPr>
                <p14:cNvContentPartPr/>
                <p14:nvPr/>
              </p14:nvContentPartPr>
              <p14:xfrm>
                <a:off x="408157" y="2206902"/>
                <a:ext cx="70920" cy="86400"/>
              </p14:xfrm>
            </p:contentPart>
          </mc:Choice>
          <mc:Fallback xmlns="">
            <p:pic>
              <p:nvPicPr>
                <p:cNvPr id="119" name="Ink 118">
                  <a:extLst>
                    <a:ext uri="{FF2B5EF4-FFF2-40B4-BE49-F238E27FC236}">
                      <a16:creationId xmlns:a16="http://schemas.microsoft.com/office/drawing/2014/main" id="{BCF5487C-E8E8-D30B-32CC-7E58008879E0}"/>
                    </a:ext>
                  </a:extLst>
                </p:cNvPr>
                <p:cNvPicPr/>
                <p:nvPr/>
              </p:nvPicPr>
              <p:blipFill>
                <a:blip r:embed="rId175"/>
                <a:stretch>
                  <a:fillRect/>
                </a:stretch>
              </p:blipFill>
              <p:spPr>
                <a:xfrm>
                  <a:off x="399517" y="2197902"/>
                  <a:ext cx="885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0" name="Ink 119">
                  <a:extLst>
                    <a:ext uri="{FF2B5EF4-FFF2-40B4-BE49-F238E27FC236}">
                      <a16:creationId xmlns:a16="http://schemas.microsoft.com/office/drawing/2014/main" id="{C4123AA9-A181-EFAF-489E-E519F1D706F5}"/>
                    </a:ext>
                  </a:extLst>
                </p14:cNvPr>
                <p14:cNvContentPartPr/>
                <p14:nvPr/>
              </p14:nvContentPartPr>
              <p14:xfrm>
                <a:off x="518317" y="2168022"/>
                <a:ext cx="135360" cy="90360"/>
              </p14:xfrm>
            </p:contentPart>
          </mc:Choice>
          <mc:Fallback xmlns="">
            <p:pic>
              <p:nvPicPr>
                <p:cNvPr id="120" name="Ink 119">
                  <a:extLst>
                    <a:ext uri="{FF2B5EF4-FFF2-40B4-BE49-F238E27FC236}">
                      <a16:creationId xmlns:a16="http://schemas.microsoft.com/office/drawing/2014/main" id="{C4123AA9-A181-EFAF-489E-E519F1D706F5}"/>
                    </a:ext>
                  </a:extLst>
                </p:cNvPr>
                <p:cNvPicPr/>
                <p:nvPr/>
              </p:nvPicPr>
              <p:blipFill>
                <a:blip r:embed="rId177"/>
                <a:stretch>
                  <a:fillRect/>
                </a:stretch>
              </p:blipFill>
              <p:spPr>
                <a:xfrm>
                  <a:off x="509317" y="2159382"/>
                  <a:ext cx="153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3AD2B1F4-126F-5754-882D-72874956207E}"/>
                    </a:ext>
                  </a:extLst>
                </p14:cNvPr>
                <p14:cNvContentPartPr/>
                <p14:nvPr/>
              </p14:nvContentPartPr>
              <p14:xfrm>
                <a:off x="630637" y="2628462"/>
                <a:ext cx="110880" cy="60840"/>
              </p14:xfrm>
            </p:contentPart>
          </mc:Choice>
          <mc:Fallback xmlns="">
            <p:pic>
              <p:nvPicPr>
                <p:cNvPr id="121" name="Ink 120">
                  <a:extLst>
                    <a:ext uri="{FF2B5EF4-FFF2-40B4-BE49-F238E27FC236}">
                      <a16:creationId xmlns:a16="http://schemas.microsoft.com/office/drawing/2014/main" id="{3AD2B1F4-126F-5754-882D-72874956207E}"/>
                    </a:ext>
                  </a:extLst>
                </p:cNvPr>
                <p:cNvPicPr/>
                <p:nvPr/>
              </p:nvPicPr>
              <p:blipFill>
                <a:blip r:embed="rId179"/>
                <a:stretch>
                  <a:fillRect/>
                </a:stretch>
              </p:blipFill>
              <p:spPr>
                <a:xfrm>
                  <a:off x="621637" y="2619822"/>
                  <a:ext cx="128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2C74AF73-F657-8E67-905F-8021D64C9478}"/>
                    </a:ext>
                  </a:extLst>
                </p14:cNvPr>
                <p14:cNvContentPartPr/>
                <p14:nvPr/>
              </p14:nvContentPartPr>
              <p14:xfrm>
                <a:off x="647557" y="2552862"/>
                <a:ext cx="35280" cy="27720"/>
              </p14:xfrm>
            </p:contentPart>
          </mc:Choice>
          <mc:Fallback xmlns="">
            <p:pic>
              <p:nvPicPr>
                <p:cNvPr id="122" name="Ink 121">
                  <a:extLst>
                    <a:ext uri="{FF2B5EF4-FFF2-40B4-BE49-F238E27FC236}">
                      <a16:creationId xmlns:a16="http://schemas.microsoft.com/office/drawing/2014/main" id="{2C74AF73-F657-8E67-905F-8021D64C9478}"/>
                    </a:ext>
                  </a:extLst>
                </p:cNvPr>
                <p:cNvPicPr/>
                <p:nvPr/>
              </p:nvPicPr>
              <p:blipFill>
                <a:blip r:embed="rId181"/>
                <a:stretch>
                  <a:fillRect/>
                </a:stretch>
              </p:blipFill>
              <p:spPr>
                <a:xfrm>
                  <a:off x="638557" y="2543862"/>
                  <a:ext cx="52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C2F6AFED-FB4E-F368-71AF-E1000A98190D}"/>
                    </a:ext>
                  </a:extLst>
                </p14:cNvPr>
                <p14:cNvContentPartPr/>
                <p14:nvPr/>
              </p14:nvContentPartPr>
              <p14:xfrm>
                <a:off x="753037" y="2528022"/>
                <a:ext cx="31320" cy="36720"/>
              </p14:xfrm>
            </p:contentPart>
          </mc:Choice>
          <mc:Fallback xmlns="">
            <p:pic>
              <p:nvPicPr>
                <p:cNvPr id="123" name="Ink 122">
                  <a:extLst>
                    <a:ext uri="{FF2B5EF4-FFF2-40B4-BE49-F238E27FC236}">
                      <a16:creationId xmlns:a16="http://schemas.microsoft.com/office/drawing/2014/main" id="{C2F6AFED-FB4E-F368-71AF-E1000A98190D}"/>
                    </a:ext>
                  </a:extLst>
                </p:cNvPr>
                <p:cNvPicPr/>
                <p:nvPr/>
              </p:nvPicPr>
              <p:blipFill>
                <a:blip r:embed="rId183"/>
                <a:stretch>
                  <a:fillRect/>
                </a:stretch>
              </p:blipFill>
              <p:spPr>
                <a:xfrm>
                  <a:off x="744397" y="2519382"/>
                  <a:ext cx="48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7FCCB749-AC5F-0328-10CC-3B1E8C6C74CD}"/>
                    </a:ext>
                  </a:extLst>
                </p14:cNvPr>
                <p14:cNvContentPartPr/>
                <p14:nvPr/>
              </p14:nvContentPartPr>
              <p14:xfrm>
                <a:off x="640357" y="2601822"/>
                <a:ext cx="101160" cy="68040"/>
              </p14:xfrm>
            </p:contentPart>
          </mc:Choice>
          <mc:Fallback xmlns="">
            <p:pic>
              <p:nvPicPr>
                <p:cNvPr id="124" name="Ink 123">
                  <a:extLst>
                    <a:ext uri="{FF2B5EF4-FFF2-40B4-BE49-F238E27FC236}">
                      <a16:creationId xmlns:a16="http://schemas.microsoft.com/office/drawing/2014/main" id="{7FCCB749-AC5F-0328-10CC-3B1E8C6C74CD}"/>
                    </a:ext>
                  </a:extLst>
                </p:cNvPr>
                <p:cNvPicPr/>
                <p:nvPr/>
              </p:nvPicPr>
              <p:blipFill>
                <a:blip r:embed="rId185"/>
                <a:stretch>
                  <a:fillRect/>
                </a:stretch>
              </p:blipFill>
              <p:spPr>
                <a:xfrm>
                  <a:off x="631717" y="2593182"/>
                  <a:ext cx="118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AF52712C-332E-8B89-E9EF-FD9A818A7041}"/>
                    </a:ext>
                  </a:extLst>
                </p14:cNvPr>
                <p14:cNvContentPartPr/>
                <p14:nvPr/>
              </p14:nvContentPartPr>
              <p14:xfrm>
                <a:off x="642517" y="2309862"/>
                <a:ext cx="264960" cy="187200"/>
              </p14:xfrm>
            </p:contentPart>
          </mc:Choice>
          <mc:Fallback xmlns="">
            <p:pic>
              <p:nvPicPr>
                <p:cNvPr id="125" name="Ink 124">
                  <a:extLst>
                    <a:ext uri="{FF2B5EF4-FFF2-40B4-BE49-F238E27FC236}">
                      <a16:creationId xmlns:a16="http://schemas.microsoft.com/office/drawing/2014/main" id="{AF52712C-332E-8B89-E9EF-FD9A818A7041}"/>
                    </a:ext>
                  </a:extLst>
                </p:cNvPr>
                <p:cNvPicPr/>
                <p:nvPr/>
              </p:nvPicPr>
              <p:blipFill>
                <a:blip r:embed="rId187"/>
                <a:stretch>
                  <a:fillRect/>
                </a:stretch>
              </p:blipFill>
              <p:spPr>
                <a:xfrm>
                  <a:off x="633877" y="2301222"/>
                  <a:ext cx="28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C4BAB56F-8680-1990-8210-2214D9A7C018}"/>
                    </a:ext>
                  </a:extLst>
                </p14:cNvPr>
                <p14:cNvContentPartPr/>
                <p14:nvPr/>
              </p14:nvContentPartPr>
              <p14:xfrm>
                <a:off x="6747757" y="2420382"/>
                <a:ext cx="9720" cy="383400"/>
              </p14:xfrm>
            </p:contentPart>
          </mc:Choice>
          <mc:Fallback xmlns="">
            <p:pic>
              <p:nvPicPr>
                <p:cNvPr id="105" name="Ink 104">
                  <a:extLst>
                    <a:ext uri="{FF2B5EF4-FFF2-40B4-BE49-F238E27FC236}">
                      <a16:creationId xmlns:a16="http://schemas.microsoft.com/office/drawing/2014/main" id="{C4BAB56F-8680-1990-8210-2214D9A7C018}"/>
                    </a:ext>
                  </a:extLst>
                </p:cNvPr>
                <p:cNvPicPr/>
                <p:nvPr/>
              </p:nvPicPr>
              <p:blipFill>
                <a:blip r:embed="rId189"/>
                <a:stretch>
                  <a:fillRect/>
                </a:stretch>
              </p:blipFill>
              <p:spPr>
                <a:xfrm>
                  <a:off x="6738757" y="2411382"/>
                  <a:ext cx="273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F63EF092-7D28-8567-8B05-7766DE09AA90}"/>
                    </a:ext>
                  </a:extLst>
                </p14:cNvPr>
                <p14:cNvContentPartPr/>
                <p14:nvPr/>
              </p14:nvContentPartPr>
              <p14:xfrm>
                <a:off x="6694477" y="2782182"/>
                <a:ext cx="98640" cy="108720"/>
              </p14:xfrm>
            </p:contentPart>
          </mc:Choice>
          <mc:Fallback xmlns="">
            <p:pic>
              <p:nvPicPr>
                <p:cNvPr id="106" name="Ink 105">
                  <a:extLst>
                    <a:ext uri="{FF2B5EF4-FFF2-40B4-BE49-F238E27FC236}">
                      <a16:creationId xmlns:a16="http://schemas.microsoft.com/office/drawing/2014/main" id="{F63EF092-7D28-8567-8B05-7766DE09AA90}"/>
                    </a:ext>
                  </a:extLst>
                </p:cNvPr>
                <p:cNvPicPr/>
                <p:nvPr/>
              </p:nvPicPr>
              <p:blipFill>
                <a:blip r:embed="rId191"/>
                <a:stretch>
                  <a:fillRect/>
                </a:stretch>
              </p:blipFill>
              <p:spPr>
                <a:xfrm>
                  <a:off x="6685477" y="2773182"/>
                  <a:ext cx="116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BE66AC0-F26B-7EF6-226B-9B9841853995}"/>
                    </a:ext>
                  </a:extLst>
                </p14:cNvPr>
                <p14:cNvContentPartPr/>
                <p14:nvPr/>
              </p14:nvContentPartPr>
              <p14:xfrm>
                <a:off x="6337357" y="3047862"/>
                <a:ext cx="577800" cy="355680"/>
              </p14:xfrm>
            </p:contentPart>
          </mc:Choice>
          <mc:Fallback xmlns="">
            <p:pic>
              <p:nvPicPr>
                <p:cNvPr id="108" name="Ink 107">
                  <a:extLst>
                    <a:ext uri="{FF2B5EF4-FFF2-40B4-BE49-F238E27FC236}">
                      <a16:creationId xmlns:a16="http://schemas.microsoft.com/office/drawing/2014/main" id="{5BE66AC0-F26B-7EF6-226B-9B9841853995}"/>
                    </a:ext>
                  </a:extLst>
                </p:cNvPr>
                <p:cNvPicPr/>
                <p:nvPr/>
              </p:nvPicPr>
              <p:blipFill>
                <a:blip r:embed="rId193"/>
                <a:stretch>
                  <a:fillRect/>
                </a:stretch>
              </p:blipFill>
              <p:spPr>
                <a:xfrm>
                  <a:off x="6328717" y="3038862"/>
                  <a:ext cx="5954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7AC8A5F5-3281-E7D8-3F87-09ABD5A0A255}"/>
                    </a:ext>
                  </a:extLst>
                </p14:cNvPr>
                <p14:cNvContentPartPr/>
                <p14:nvPr/>
              </p14:nvContentPartPr>
              <p14:xfrm>
                <a:off x="6457957" y="3179622"/>
                <a:ext cx="164160" cy="106920"/>
              </p14:xfrm>
            </p:contentPart>
          </mc:Choice>
          <mc:Fallback xmlns="">
            <p:pic>
              <p:nvPicPr>
                <p:cNvPr id="109" name="Ink 108">
                  <a:extLst>
                    <a:ext uri="{FF2B5EF4-FFF2-40B4-BE49-F238E27FC236}">
                      <a16:creationId xmlns:a16="http://schemas.microsoft.com/office/drawing/2014/main" id="{7AC8A5F5-3281-E7D8-3F87-09ABD5A0A255}"/>
                    </a:ext>
                  </a:extLst>
                </p:cNvPr>
                <p:cNvPicPr/>
                <p:nvPr/>
              </p:nvPicPr>
              <p:blipFill>
                <a:blip r:embed="rId195"/>
                <a:stretch>
                  <a:fillRect/>
                </a:stretch>
              </p:blipFill>
              <p:spPr>
                <a:xfrm>
                  <a:off x="6449317" y="3170982"/>
                  <a:ext cx="181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E2398A33-97D2-43F7-5DC3-D7D60BB5A3FF}"/>
                    </a:ext>
                  </a:extLst>
                </p14:cNvPr>
                <p14:cNvContentPartPr/>
                <p14:nvPr/>
              </p14:nvContentPartPr>
              <p14:xfrm>
                <a:off x="6684397" y="3148662"/>
                <a:ext cx="13320" cy="88920"/>
              </p14:xfrm>
            </p:contentPart>
          </mc:Choice>
          <mc:Fallback xmlns="">
            <p:pic>
              <p:nvPicPr>
                <p:cNvPr id="110" name="Ink 109">
                  <a:extLst>
                    <a:ext uri="{FF2B5EF4-FFF2-40B4-BE49-F238E27FC236}">
                      <a16:creationId xmlns:a16="http://schemas.microsoft.com/office/drawing/2014/main" id="{E2398A33-97D2-43F7-5DC3-D7D60BB5A3FF}"/>
                    </a:ext>
                  </a:extLst>
                </p:cNvPr>
                <p:cNvPicPr/>
                <p:nvPr/>
              </p:nvPicPr>
              <p:blipFill>
                <a:blip r:embed="rId197"/>
                <a:stretch>
                  <a:fillRect/>
                </a:stretch>
              </p:blipFill>
              <p:spPr>
                <a:xfrm>
                  <a:off x="6675397" y="3140022"/>
                  <a:ext cx="30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2" name="Ink 111">
                  <a:extLst>
                    <a:ext uri="{FF2B5EF4-FFF2-40B4-BE49-F238E27FC236}">
                      <a16:creationId xmlns:a16="http://schemas.microsoft.com/office/drawing/2014/main" id="{040D683D-3B81-9319-7CFF-833D9AE341C4}"/>
                    </a:ext>
                  </a:extLst>
                </p14:cNvPr>
                <p14:cNvContentPartPr/>
                <p14:nvPr/>
              </p14:nvContentPartPr>
              <p14:xfrm>
                <a:off x="2726917" y="2706582"/>
                <a:ext cx="3576960" cy="595440"/>
              </p14:xfrm>
            </p:contentPart>
          </mc:Choice>
          <mc:Fallback xmlns="">
            <p:pic>
              <p:nvPicPr>
                <p:cNvPr id="112" name="Ink 111">
                  <a:extLst>
                    <a:ext uri="{FF2B5EF4-FFF2-40B4-BE49-F238E27FC236}">
                      <a16:creationId xmlns:a16="http://schemas.microsoft.com/office/drawing/2014/main" id="{040D683D-3B81-9319-7CFF-833D9AE341C4}"/>
                    </a:ext>
                  </a:extLst>
                </p:cNvPr>
                <p:cNvPicPr/>
                <p:nvPr/>
              </p:nvPicPr>
              <p:blipFill>
                <a:blip r:embed="rId199"/>
                <a:stretch>
                  <a:fillRect/>
                </a:stretch>
              </p:blipFill>
              <p:spPr>
                <a:xfrm>
                  <a:off x="2718277" y="2697942"/>
                  <a:ext cx="359460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3" name="Ink 112">
                  <a:extLst>
                    <a:ext uri="{FF2B5EF4-FFF2-40B4-BE49-F238E27FC236}">
                      <a16:creationId xmlns:a16="http://schemas.microsoft.com/office/drawing/2014/main" id="{DEB23634-7CCB-2C06-4C5E-718AD83BE38F}"/>
                    </a:ext>
                  </a:extLst>
                </p14:cNvPr>
                <p14:cNvContentPartPr/>
                <p14:nvPr/>
              </p14:nvContentPartPr>
              <p14:xfrm>
                <a:off x="2739157" y="2663382"/>
                <a:ext cx="88200" cy="144000"/>
              </p14:xfrm>
            </p:contentPart>
          </mc:Choice>
          <mc:Fallback xmlns="">
            <p:pic>
              <p:nvPicPr>
                <p:cNvPr id="113" name="Ink 112">
                  <a:extLst>
                    <a:ext uri="{FF2B5EF4-FFF2-40B4-BE49-F238E27FC236}">
                      <a16:creationId xmlns:a16="http://schemas.microsoft.com/office/drawing/2014/main" id="{DEB23634-7CCB-2C06-4C5E-718AD83BE38F}"/>
                    </a:ext>
                  </a:extLst>
                </p:cNvPr>
                <p:cNvPicPr/>
                <p:nvPr/>
              </p:nvPicPr>
              <p:blipFill>
                <a:blip r:embed="rId201"/>
                <a:stretch>
                  <a:fillRect/>
                </a:stretch>
              </p:blipFill>
              <p:spPr>
                <a:xfrm>
                  <a:off x="2730157" y="2654382"/>
                  <a:ext cx="105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19F6A37E-B330-B63A-58DB-5574385093B0}"/>
                    </a:ext>
                  </a:extLst>
                </p14:cNvPr>
                <p14:cNvContentPartPr/>
                <p14:nvPr/>
              </p14:nvContentPartPr>
              <p14:xfrm>
                <a:off x="1353877" y="2395902"/>
                <a:ext cx="1293120" cy="878040"/>
              </p14:xfrm>
            </p:contentPart>
          </mc:Choice>
          <mc:Fallback xmlns="">
            <p:pic>
              <p:nvPicPr>
                <p:cNvPr id="127" name="Ink 126">
                  <a:extLst>
                    <a:ext uri="{FF2B5EF4-FFF2-40B4-BE49-F238E27FC236}">
                      <a16:creationId xmlns:a16="http://schemas.microsoft.com/office/drawing/2014/main" id="{19F6A37E-B330-B63A-58DB-5574385093B0}"/>
                    </a:ext>
                  </a:extLst>
                </p:cNvPr>
                <p:cNvPicPr/>
                <p:nvPr/>
              </p:nvPicPr>
              <p:blipFill>
                <a:blip r:embed="rId203"/>
                <a:stretch>
                  <a:fillRect/>
                </a:stretch>
              </p:blipFill>
              <p:spPr>
                <a:xfrm>
                  <a:off x="1344877" y="2386902"/>
                  <a:ext cx="131076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0C333F16-2BEC-0A3F-2F86-470500ED7FF8}"/>
                    </a:ext>
                  </a:extLst>
                </p14:cNvPr>
                <p14:cNvContentPartPr/>
                <p14:nvPr/>
              </p14:nvContentPartPr>
              <p14:xfrm>
                <a:off x="1549717" y="2243982"/>
                <a:ext cx="1370880" cy="888840"/>
              </p14:xfrm>
            </p:contentPart>
          </mc:Choice>
          <mc:Fallback xmlns="">
            <p:pic>
              <p:nvPicPr>
                <p:cNvPr id="128" name="Ink 127">
                  <a:extLst>
                    <a:ext uri="{FF2B5EF4-FFF2-40B4-BE49-F238E27FC236}">
                      <a16:creationId xmlns:a16="http://schemas.microsoft.com/office/drawing/2014/main" id="{0C333F16-2BEC-0A3F-2F86-470500ED7FF8}"/>
                    </a:ext>
                  </a:extLst>
                </p:cNvPr>
                <p:cNvPicPr/>
                <p:nvPr/>
              </p:nvPicPr>
              <p:blipFill>
                <a:blip r:embed="rId205"/>
                <a:stretch>
                  <a:fillRect/>
                </a:stretch>
              </p:blipFill>
              <p:spPr>
                <a:xfrm>
                  <a:off x="1541077" y="2234982"/>
                  <a:ext cx="13885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3D526EFE-55E4-AC3B-C42A-D89CF8C79B18}"/>
                    </a:ext>
                  </a:extLst>
                </p14:cNvPr>
                <p14:cNvContentPartPr/>
                <p14:nvPr/>
              </p14:nvContentPartPr>
              <p14:xfrm>
                <a:off x="1494637" y="2038422"/>
                <a:ext cx="151560" cy="250920"/>
              </p14:xfrm>
            </p:contentPart>
          </mc:Choice>
          <mc:Fallback xmlns="">
            <p:pic>
              <p:nvPicPr>
                <p:cNvPr id="130" name="Ink 129">
                  <a:extLst>
                    <a:ext uri="{FF2B5EF4-FFF2-40B4-BE49-F238E27FC236}">
                      <a16:creationId xmlns:a16="http://schemas.microsoft.com/office/drawing/2014/main" id="{3D526EFE-55E4-AC3B-C42A-D89CF8C79B18}"/>
                    </a:ext>
                  </a:extLst>
                </p:cNvPr>
                <p:cNvPicPr/>
                <p:nvPr/>
              </p:nvPicPr>
              <p:blipFill>
                <a:blip r:embed="rId207"/>
                <a:stretch>
                  <a:fillRect/>
                </a:stretch>
              </p:blipFill>
              <p:spPr>
                <a:xfrm>
                  <a:off x="1485997" y="2029782"/>
                  <a:ext cx="169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E8F2F22A-F082-6656-5234-AF761C25763D}"/>
                    </a:ext>
                  </a:extLst>
                </p14:cNvPr>
                <p14:cNvContentPartPr/>
                <p14:nvPr/>
              </p14:nvContentPartPr>
              <p14:xfrm>
                <a:off x="1686517" y="2071542"/>
                <a:ext cx="197280" cy="172440"/>
              </p14:xfrm>
            </p:contentPart>
          </mc:Choice>
          <mc:Fallback xmlns="">
            <p:pic>
              <p:nvPicPr>
                <p:cNvPr id="131" name="Ink 130">
                  <a:extLst>
                    <a:ext uri="{FF2B5EF4-FFF2-40B4-BE49-F238E27FC236}">
                      <a16:creationId xmlns:a16="http://schemas.microsoft.com/office/drawing/2014/main" id="{E8F2F22A-F082-6656-5234-AF761C25763D}"/>
                    </a:ext>
                  </a:extLst>
                </p:cNvPr>
                <p:cNvPicPr/>
                <p:nvPr/>
              </p:nvPicPr>
              <p:blipFill>
                <a:blip r:embed="rId209"/>
                <a:stretch>
                  <a:fillRect/>
                </a:stretch>
              </p:blipFill>
              <p:spPr>
                <a:xfrm>
                  <a:off x="1677517" y="2062902"/>
                  <a:ext cx="214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3AF44E9F-6360-4E27-7800-B20D07F82785}"/>
                    </a:ext>
                  </a:extLst>
                </p14:cNvPr>
                <p14:cNvContentPartPr/>
                <p14:nvPr/>
              </p14:nvContentPartPr>
              <p14:xfrm>
                <a:off x="1901797" y="2033742"/>
                <a:ext cx="86400" cy="168120"/>
              </p14:xfrm>
            </p:contentPart>
          </mc:Choice>
          <mc:Fallback xmlns="">
            <p:pic>
              <p:nvPicPr>
                <p:cNvPr id="132" name="Ink 131">
                  <a:extLst>
                    <a:ext uri="{FF2B5EF4-FFF2-40B4-BE49-F238E27FC236}">
                      <a16:creationId xmlns:a16="http://schemas.microsoft.com/office/drawing/2014/main" id="{3AF44E9F-6360-4E27-7800-B20D07F82785}"/>
                    </a:ext>
                  </a:extLst>
                </p:cNvPr>
                <p:cNvPicPr/>
                <p:nvPr/>
              </p:nvPicPr>
              <p:blipFill>
                <a:blip r:embed="rId211"/>
                <a:stretch>
                  <a:fillRect/>
                </a:stretch>
              </p:blipFill>
              <p:spPr>
                <a:xfrm>
                  <a:off x="1893157" y="2025102"/>
                  <a:ext cx="1040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E6714D83-E7B9-6361-86AB-01CDDD4A5D7D}"/>
                    </a:ext>
                  </a:extLst>
                </p14:cNvPr>
                <p14:cNvContentPartPr/>
                <p14:nvPr/>
              </p14:nvContentPartPr>
              <p14:xfrm>
                <a:off x="1931317" y="2132382"/>
                <a:ext cx="50760" cy="24120"/>
              </p14:xfrm>
            </p:contentPart>
          </mc:Choice>
          <mc:Fallback xmlns="">
            <p:pic>
              <p:nvPicPr>
                <p:cNvPr id="133" name="Ink 132">
                  <a:extLst>
                    <a:ext uri="{FF2B5EF4-FFF2-40B4-BE49-F238E27FC236}">
                      <a16:creationId xmlns:a16="http://schemas.microsoft.com/office/drawing/2014/main" id="{E6714D83-E7B9-6361-86AB-01CDDD4A5D7D}"/>
                    </a:ext>
                  </a:extLst>
                </p:cNvPr>
                <p:cNvPicPr/>
                <p:nvPr/>
              </p:nvPicPr>
              <p:blipFill>
                <a:blip r:embed="rId213"/>
                <a:stretch>
                  <a:fillRect/>
                </a:stretch>
              </p:blipFill>
              <p:spPr>
                <a:xfrm>
                  <a:off x="1922317" y="2123742"/>
                  <a:ext cx="68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a16="http://schemas.microsoft.com/office/drawing/2014/main" id="{AD78A429-C379-05A0-E3EC-BAA5B0D5F108}"/>
                    </a:ext>
                  </a:extLst>
                </p14:cNvPr>
                <p14:cNvContentPartPr/>
                <p14:nvPr/>
              </p14:nvContentPartPr>
              <p14:xfrm>
                <a:off x="2200597" y="1969662"/>
                <a:ext cx="186840" cy="227880"/>
              </p14:xfrm>
            </p:contentPart>
          </mc:Choice>
          <mc:Fallback xmlns="">
            <p:pic>
              <p:nvPicPr>
                <p:cNvPr id="134" name="Ink 133">
                  <a:extLst>
                    <a:ext uri="{FF2B5EF4-FFF2-40B4-BE49-F238E27FC236}">
                      <a16:creationId xmlns:a16="http://schemas.microsoft.com/office/drawing/2014/main" id="{AD78A429-C379-05A0-E3EC-BAA5B0D5F108}"/>
                    </a:ext>
                  </a:extLst>
                </p:cNvPr>
                <p:cNvPicPr/>
                <p:nvPr/>
              </p:nvPicPr>
              <p:blipFill>
                <a:blip r:embed="rId215"/>
                <a:stretch>
                  <a:fillRect/>
                </a:stretch>
              </p:blipFill>
              <p:spPr>
                <a:xfrm>
                  <a:off x="2191957" y="1960662"/>
                  <a:ext cx="204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3E6DC1C2-FC8D-865F-CCD4-ACB8A2E06902}"/>
                    </a:ext>
                  </a:extLst>
                </p14:cNvPr>
                <p14:cNvContentPartPr/>
                <p14:nvPr/>
              </p14:nvContentPartPr>
              <p14:xfrm>
                <a:off x="2415877" y="2051022"/>
                <a:ext cx="70200" cy="157680"/>
              </p14:xfrm>
            </p:contentPart>
          </mc:Choice>
          <mc:Fallback xmlns="">
            <p:pic>
              <p:nvPicPr>
                <p:cNvPr id="135" name="Ink 134">
                  <a:extLst>
                    <a:ext uri="{FF2B5EF4-FFF2-40B4-BE49-F238E27FC236}">
                      <a16:creationId xmlns:a16="http://schemas.microsoft.com/office/drawing/2014/main" id="{3E6DC1C2-FC8D-865F-CCD4-ACB8A2E06902}"/>
                    </a:ext>
                  </a:extLst>
                </p:cNvPr>
                <p:cNvPicPr/>
                <p:nvPr/>
              </p:nvPicPr>
              <p:blipFill>
                <a:blip r:embed="rId217"/>
                <a:stretch>
                  <a:fillRect/>
                </a:stretch>
              </p:blipFill>
              <p:spPr>
                <a:xfrm>
                  <a:off x="2406877" y="2042382"/>
                  <a:ext cx="87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50ED359A-8792-AA37-91A5-039D4F0D1C17}"/>
                    </a:ext>
                  </a:extLst>
                </p14:cNvPr>
                <p14:cNvContentPartPr/>
                <p14:nvPr/>
              </p14:nvContentPartPr>
              <p14:xfrm>
                <a:off x="2547277" y="1985142"/>
                <a:ext cx="19800" cy="151560"/>
              </p14:xfrm>
            </p:contentPart>
          </mc:Choice>
          <mc:Fallback xmlns="">
            <p:pic>
              <p:nvPicPr>
                <p:cNvPr id="136" name="Ink 135">
                  <a:extLst>
                    <a:ext uri="{FF2B5EF4-FFF2-40B4-BE49-F238E27FC236}">
                      <a16:creationId xmlns:a16="http://schemas.microsoft.com/office/drawing/2014/main" id="{50ED359A-8792-AA37-91A5-039D4F0D1C17}"/>
                    </a:ext>
                  </a:extLst>
                </p:cNvPr>
                <p:cNvPicPr/>
                <p:nvPr/>
              </p:nvPicPr>
              <p:blipFill>
                <a:blip r:embed="rId219"/>
                <a:stretch>
                  <a:fillRect/>
                </a:stretch>
              </p:blipFill>
              <p:spPr>
                <a:xfrm>
                  <a:off x="2538637" y="1976142"/>
                  <a:ext cx="37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00B535EF-6494-E969-EA98-E362F4A27D9F}"/>
                    </a:ext>
                  </a:extLst>
                </p14:cNvPr>
                <p14:cNvContentPartPr/>
                <p14:nvPr/>
              </p14:nvContentPartPr>
              <p14:xfrm>
                <a:off x="2513077" y="2080542"/>
                <a:ext cx="72000" cy="56520"/>
              </p14:xfrm>
            </p:contentPart>
          </mc:Choice>
          <mc:Fallback xmlns="">
            <p:pic>
              <p:nvPicPr>
                <p:cNvPr id="137" name="Ink 136">
                  <a:extLst>
                    <a:ext uri="{FF2B5EF4-FFF2-40B4-BE49-F238E27FC236}">
                      <a16:creationId xmlns:a16="http://schemas.microsoft.com/office/drawing/2014/main" id="{00B535EF-6494-E969-EA98-E362F4A27D9F}"/>
                    </a:ext>
                  </a:extLst>
                </p:cNvPr>
                <p:cNvPicPr/>
                <p:nvPr/>
              </p:nvPicPr>
              <p:blipFill>
                <a:blip r:embed="rId221"/>
                <a:stretch>
                  <a:fillRect/>
                </a:stretch>
              </p:blipFill>
              <p:spPr>
                <a:xfrm>
                  <a:off x="2504437" y="2071542"/>
                  <a:ext cx="89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09B0B06A-1A7E-499C-CEF9-DB9E8D0CE409}"/>
                    </a:ext>
                  </a:extLst>
                </p14:cNvPr>
                <p14:cNvContentPartPr/>
                <p14:nvPr/>
              </p14:nvContentPartPr>
              <p14:xfrm>
                <a:off x="2488597" y="1916022"/>
                <a:ext cx="69480" cy="69480"/>
              </p14:xfrm>
            </p:contentPart>
          </mc:Choice>
          <mc:Fallback xmlns="">
            <p:pic>
              <p:nvPicPr>
                <p:cNvPr id="138" name="Ink 137">
                  <a:extLst>
                    <a:ext uri="{FF2B5EF4-FFF2-40B4-BE49-F238E27FC236}">
                      <a16:creationId xmlns:a16="http://schemas.microsoft.com/office/drawing/2014/main" id="{09B0B06A-1A7E-499C-CEF9-DB9E8D0CE409}"/>
                    </a:ext>
                  </a:extLst>
                </p:cNvPr>
                <p:cNvPicPr/>
                <p:nvPr/>
              </p:nvPicPr>
              <p:blipFill>
                <a:blip r:embed="rId223"/>
                <a:stretch>
                  <a:fillRect/>
                </a:stretch>
              </p:blipFill>
              <p:spPr>
                <a:xfrm>
                  <a:off x="2479957" y="1907382"/>
                  <a:ext cx="87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9B07F5AB-67CB-1B2C-4CE8-E81CFD59DE11}"/>
                    </a:ext>
                  </a:extLst>
                </p14:cNvPr>
                <p14:cNvContentPartPr/>
                <p14:nvPr/>
              </p14:nvContentPartPr>
              <p14:xfrm>
                <a:off x="2614957" y="2030502"/>
                <a:ext cx="95040" cy="95040"/>
              </p14:xfrm>
            </p:contentPart>
          </mc:Choice>
          <mc:Fallback xmlns="">
            <p:pic>
              <p:nvPicPr>
                <p:cNvPr id="139" name="Ink 138">
                  <a:extLst>
                    <a:ext uri="{FF2B5EF4-FFF2-40B4-BE49-F238E27FC236}">
                      <a16:creationId xmlns:a16="http://schemas.microsoft.com/office/drawing/2014/main" id="{9B07F5AB-67CB-1B2C-4CE8-E81CFD59DE11}"/>
                    </a:ext>
                  </a:extLst>
                </p:cNvPr>
                <p:cNvPicPr/>
                <p:nvPr/>
              </p:nvPicPr>
              <p:blipFill>
                <a:blip r:embed="rId225"/>
                <a:stretch>
                  <a:fillRect/>
                </a:stretch>
              </p:blipFill>
              <p:spPr>
                <a:xfrm>
                  <a:off x="2606317" y="2021862"/>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97182C48-04A8-3C7B-4B9A-3E0D4D410E53}"/>
                    </a:ext>
                  </a:extLst>
                </p14:cNvPr>
                <p14:cNvContentPartPr/>
                <p14:nvPr/>
              </p14:nvContentPartPr>
              <p14:xfrm>
                <a:off x="2752477" y="1941222"/>
                <a:ext cx="87840" cy="189720"/>
              </p14:xfrm>
            </p:contentPart>
          </mc:Choice>
          <mc:Fallback xmlns="">
            <p:pic>
              <p:nvPicPr>
                <p:cNvPr id="140" name="Ink 139">
                  <a:extLst>
                    <a:ext uri="{FF2B5EF4-FFF2-40B4-BE49-F238E27FC236}">
                      <a16:creationId xmlns:a16="http://schemas.microsoft.com/office/drawing/2014/main" id="{97182C48-04A8-3C7B-4B9A-3E0D4D410E53}"/>
                    </a:ext>
                  </a:extLst>
                </p:cNvPr>
                <p:cNvPicPr/>
                <p:nvPr/>
              </p:nvPicPr>
              <p:blipFill>
                <a:blip r:embed="rId227"/>
                <a:stretch>
                  <a:fillRect/>
                </a:stretch>
              </p:blipFill>
              <p:spPr>
                <a:xfrm>
                  <a:off x="2743477" y="1932222"/>
                  <a:ext cx="1054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Ink 140">
                  <a:extLst>
                    <a:ext uri="{FF2B5EF4-FFF2-40B4-BE49-F238E27FC236}">
                      <a16:creationId xmlns:a16="http://schemas.microsoft.com/office/drawing/2014/main" id="{E35710C3-D0C2-394F-BF3C-4AB468F88F27}"/>
                    </a:ext>
                  </a:extLst>
                </p14:cNvPr>
                <p14:cNvContentPartPr/>
                <p14:nvPr/>
              </p14:nvContentPartPr>
              <p14:xfrm>
                <a:off x="2890357" y="2014302"/>
                <a:ext cx="78480" cy="101520"/>
              </p14:xfrm>
            </p:contentPart>
          </mc:Choice>
          <mc:Fallback xmlns="">
            <p:pic>
              <p:nvPicPr>
                <p:cNvPr id="141" name="Ink 140">
                  <a:extLst>
                    <a:ext uri="{FF2B5EF4-FFF2-40B4-BE49-F238E27FC236}">
                      <a16:creationId xmlns:a16="http://schemas.microsoft.com/office/drawing/2014/main" id="{E35710C3-D0C2-394F-BF3C-4AB468F88F27}"/>
                    </a:ext>
                  </a:extLst>
                </p:cNvPr>
                <p:cNvPicPr/>
                <p:nvPr/>
              </p:nvPicPr>
              <p:blipFill>
                <a:blip r:embed="rId229"/>
                <a:stretch>
                  <a:fillRect/>
                </a:stretch>
              </p:blipFill>
              <p:spPr>
                <a:xfrm>
                  <a:off x="2881357" y="2005662"/>
                  <a:ext cx="96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Ink 141">
                  <a:extLst>
                    <a:ext uri="{FF2B5EF4-FFF2-40B4-BE49-F238E27FC236}">
                      <a16:creationId xmlns:a16="http://schemas.microsoft.com/office/drawing/2014/main" id="{914E52BD-CF61-2F15-24E7-AC767F63BB95}"/>
                    </a:ext>
                  </a:extLst>
                </p14:cNvPr>
                <p14:cNvContentPartPr/>
                <p14:nvPr/>
              </p14:nvContentPartPr>
              <p14:xfrm>
                <a:off x="2987557" y="1986582"/>
                <a:ext cx="48600" cy="92520"/>
              </p14:xfrm>
            </p:contentPart>
          </mc:Choice>
          <mc:Fallback xmlns="">
            <p:pic>
              <p:nvPicPr>
                <p:cNvPr id="142" name="Ink 141">
                  <a:extLst>
                    <a:ext uri="{FF2B5EF4-FFF2-40B4-BE49-F238E27FC236}">
                      <a16:creationId xmlns:a16="http://schemas.microsoft.com/office/drawing/2014/main" id="{914E52BD-CF61-2F15-24E7-AC767F63BB95}"/>
                    </a:ext>
                  </a:extLst>
                </p:cNvPr>
                <p:cNvPicPr/>
                <p:nvPr/>
              </p:nvPicPr>
              <p:blipFill>
                <a:blip r:embed="rId231"/>
                <a:stretch>
                  <a:fillRect/>
                </a:stretch>
              </p:blipFill>
              <p:spPr>
                <a:xfrm>
                  <a:off x="2978557" y="1977582"/>
                  <a:ext cx="6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3" name="Ink 142">
                  <a:extLst>
                    <a:ext uri="{FF2B5EF4-FFF2-40B4-BE49-F238E27FC236}">
                      <a16:creationId xmlns:a16="http://schemas.microsoft.com/office/drawing/2014/main" id="{2F688C41-BD6C-BD6D-DBA6-713174F02E52}"/>
                    </a:ext>
                  </a:extLst>
                </p14:cNvPr>
                <p14:cNvContentPartPr/>
                <p14:nvPr/>
              </p14:nvContentPartPr>
              <p14:xfrm>
                <a:off x="2965237" y="1945902"/>
                <a:ext cx="91080" cy="123840"/>
              </p14:xfrm>
            </p:contentPart>
          </mc:Choice>
          <mc:Fallback xmlns="">
            <p:pic>
              <p:nvPicPr>
                <p:cNvPr id="143" name="Ink 142">
                  <a:extLst>
                    <a:ext uri="{FF2B5EF4-FFF2-40B4-BE49-F238E27FC236}">
                      <a16:creationId xmlns:a16="http://schemas.microsoft.com/office/drawing/2014/main" id="{2F688C41-BD6C-BD6D-DBA6-713174F02E52}"/>
                    </a:ext>
                  </a:extLst>
                </p:cNvPr>
                <p:cNvPicPr/>
                <p:nvPr/>
              </p:nvPicPr>
              <p:blipFill>
                <a:blip r:embed="rId233"/>
                <a:stretch>
                  <a:fillRect/>
                </a:stretch>
              </p:blipFill>
              <p:spPr>
                <a:xfrm>
                  <a:off x="2956597" y="1937262"/>
                  <a:ext cx="10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Ink 143">
                  <a:extLst>
                    <a:ext uri="{FF2B5EF4-FFF2-40B4-BE49-F238E27FC236}">
                      <a16:creationId xmlns:a16="http://schemas.microsoft.com/office/drawing/2014/main" id="{561F58C8-4381-D90A-80BA-186075A8B117}"/>
                    </a:ext>
                  </a:extLst>
                </p14:cNvPr>
                <p14:cNvContentPartPr/>
                <p14:nvPr/>
              </p14:nvContentPartPr>
              <p14:xfrm>
                <a:off x="1764997" y="2472582"/>
                <a:ext cx="63360" cy="814680"/>
              </p14:xfrm>
            </p:contentPart>
          </mc:Choice>
          <mc:Fallback xmlns="">
            <p:pic>
              <p:nvPicPr>
                <p:cNvPr id="144" name="Ink 143">
                  <a:extLst>
                    <a:ext uri="{FF2B5EF4-FFF2-40B4-BE49-F238E27FC236}">
                      <a16:creationId xmlns:a16="http://schemas.microsoft.com/office/drawing/2014/main" id="{561F58C8-4381-D90A-80BA-186075A8B117}"/>
                    </a:ext>
                  </a:extLst>
                </p:cNvPr>
                <p:cNvPicPr/>
                <p:nvPr/>
              </p:nvPicPr>
              <p:blipFill>
                <a:blip r:embed="rId235"/>
                <a:stretch>
                  <a:fillRect/>
                </a:stretch>
              </p:blipFill>
              <p:spPr>
                <a:xfrm>
                  <a:off x="1755997" y="2463582"/>
                  <a:ext cx="8100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id="{98F4E26F-56F8-A031-497B-D30F4905D043}"/>
                    </a:ext>
                  </a:extLst>
                </p14:cNvPr>
                <p14:cNvContentPartPr/>
                <p14:nvPr/>
              </p14:nvContentPartPr>
              <p14:xfrm>
                <a:off x="1471597" y="2644662"/>
                <a:ext cx="711000" cy="45000"/>
              </p14:xfrm>
            </p:contentPart>
          </mc:Choice>
          <mc:Fallback xmlns="">
            <p:pic>
              <p:nvPicPr>
                <p:cNvPr id="145" name="Ink 144">
                  <a:extLst>
                    <a:ext uri="{FF2B5EF4-FFF2-40B4-BE49-F238E27FC236}">
                      <a16:creationId xmlns:a16="http://schemas.microsoft.com/office/drawing/2014/main" id="{98F4E26F-56F8-A031-497B-D30F4905D043}"/>
                    </a:ext>
                  </a:extLst>
                </p:cNvPr>
                <p:cNvPicPr/>
                <p:nvPr/>
              </p:nvPicPr>
              <p:blipFill>
                <a:blip r:embed="rId237"/>
                <a:stretch>
                  <a:fillRect/>
                </a:stretch>
              </p:blipFill>
              <p:spPr>
                <a:xfrm>
                  <a:off x="1462957" y="2635662"/>
                  <a:ext cx="728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F8E86A60-B3A2-F8B5-CBBA-F7D3B3C46582}"/>
                    </a:ext>
                  </a:extLst>
                </p14:cNvPr>
                <p14:cNvContentPartPr/>
                <p14:nvPr/>
              </p14:nvContentPartPr>
              <p14:xfrm>
                <a:off x="1551157" y="2564022"/>
                <a:ext cx="74880" cy="56160"/>
              </p14:xfrm>
            </p:contentPart>
          </mc:Choice>
          <mc:Fallback xmlns="">
            <p:pic>
              <p:nvPicPr>
                <p:cNvPr id="146" name="Ink 145">
                  <a:extLst>
                    <a:ext uri="{FF2B5EF4-FFF2-40B4-BE49-F238E27FC236}">
                      <a16:creationId xmlns:a16="http://schemas.microsoft.com/office/drawing/2014/main" id="{F8E86A60-B3A2-F8B5-CBBA-F7D3B3C46582}"/>
                    </a:ext>
                  </a:extLst>
                </p:cNvPr>
                <p:cNvPicPr/>
                <p:nvPr/>
              </p:nvPicPr>
              <p:blipFill>
                <a:blip r:embed="rId239"/>
                <a:stretch>
                  <a:fillRect/>
                </a:stretch>
              </p:blipFill>
              <p:spPr>
                <a:xfrm>
                  <a:off x="1542157" y="2555022"/>
                  <a:ext cx="92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FE0DC06-DC6C-2348-9166-1BB9DFB640C3}"/>
                    </a:ext>
                  </a:extLst>
                </p14:cNvPr>
                <p14:cNvContentPartPr/>
                <p14:nvPr/>
              </p14:nvContentPartPr>
              <p14:xfrm>
                <a:off x="1974877" y="2462142"/>
                <a:ext cx="144000" cy="41760"/>
              </p14:xfrm>
            </p:contentPart>
          </mc:Choice>
          <mc:Fallback xmlns="">
            <p:pic>
              <p:nvPicPr>
                <p:cNvPr id="148" name="Ink 147">
                  <a:extLst>
                    <a:ext uri="{FF2B5EF4-FFF2-40B4-BE49-F238E27FC236}">
                      <a16:creationId xmlns:a16="http://schemas.microsoft.com/office/drawing/2014/main" id="{9FE0DC06-DC6C-2348-9166-1BB9DFB640C3}"/>
                    </a:ext>
                  </a:extLst>
                </p:cNvPr>
                <p:cNvPicPr/>
                <p:nvPr/>
              </p:nvPicPr>
              <p:blipFill>
                <a:blip r:embed="rId241"/>
                <a:stretch>
                  <a:fillRect/>
                </a:stretch>
              </p:blipFill>
              <p:spPr>
                <a:xfrm>
                  <a:off x="1965877" y="2453502"/>
                  <a:ext cx="161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39A0DDDD-D548-DBCF-D49F-BBF84A4F87EA}"/>
                    </a:ext>
                  </a:extLst>
                </p14:cNvPr>
                <p14:cNvContentPartPr/>
                <p14:nvPr/>
              </p14:nvContentPartPr>
              <p14:xfrm>
                <a:off x="2036797" y="2449542"/>
                <a:ext cx="70560" cy="160200"/>
              </p14:xfrm>
            </p:contentPart>
          </mc:Choice>
          <mc:Fallback xmlns="">
            <p:pic>
              <p:nvPicPr>
                <p:cNvPr id="149" name="Ink 148">
                  <a:extLst>
                    <a:ext uri="{FF2B5EF4-FFF2-40B4-BE49-F238E27FC236}">
                      <a16:creationId xmlns:a16="http://schemas.microsoft.com/office/drawing/2014/main" id="{39A0DDDD-D548-DBCF-D49F-BBF84A4F87EA}"/>
                    </a:ext>
                  </a:extLst>
                </p:cNvPr>
                <p:cNvPicPr/>
                <p:nvPr/>
              </p:nvPicPr>
              <p:blipFill>
                <a:blip r:embed="rId243"/>
                <a:stretch>
                  <a:fillRect/>
                </a:stretch>
              </p:blipFill>
              <p:spPr>
                <a:xfrm>
                  <a:off x="2028157" y="2440902"/>
                  <a:ext cx="88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BD0DC814-B839-F08F-C8FB-00CDF2D91151}"/>
                    </a:ext>
                  </a:extLst>
                </p14:cNvPr>
                <p14:cNvContentPartPr/>
                <p14:nvPr/>
              </p14:nvContentPartPr>
              <p14:xfrm>
                <a:off x="2125357" y="2487702"/>
                <a:ext cx="221040" cy="90360"/>
              </p14:xfrm>
            </p:contentPart>
          </mc:Choice>
          <mc:Fallback xmlns="">
            <p:pic>
              <p:nvPicPr>
                <p:cNvPr id="150" name="Ink 149">
                  <a:extLst>
                    <a:ext uri="{FF2B5EF4-FFF2-40B4-BE49-F238E27FC236}">
                      <a16:creationId xmlns:a16="http://schemas.microsoft.com/office/drawing/2014/main" id="{BD0DC814-B839-F08F-C8FB-00CDF2D91151}"/>
                    </a:ext>
                  </a:extLst>
                </p:cNvPr>
                <p:cNvPicPr/>
                <p:nvPr/>
              </p:nvPicPr>
              <p:blipFill>
                <a:blip r:embed="rId245"/>
                <a:stretch>
                  <a:fillRect/>
                </a:stretch>
              </p:blipFill>
              <p:spPr>
                <a:xfrm>
                  <a:off x="2116717" y="2479062"/>
                  <a:ext cx="238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C42DF812-B667-7F6C-525C-2CBB4A69E41F}"/>
                    </a:ext>
                  </a:extLst>
                </p14:cNvPr>
                <p14:cNvContentPartPr/>
                <p14:nvPr/>
              </p14:nvContentPartPr>
              <p14:xfrm>
                <a:off x="2356837" y="2418582"/>
                <a:ext cx="94680" cy="155880"/>
              </p14:xfrm>
            </p:contentPart>
          </mc:Choice>
          <mc:Fallback xmlns="">
            <p:pic>
              <p:nvPicPr>
                <p:cNvPr id="151" name="Ink 150">
                  <a:extLst>
                    <a:ext uri="{FF2B5EF4-FFF2-40B4-BE49-F238E27FC236}">
                      <a16:creationId xmlns:a16="http://schemas.microsoft.com/office/drawing/2014/main" id="{C42DF812-B667-7F6C-525C-2CBB4A69E41F}"/>
                    </a:ext>
                  </a:extLst>
                </p:cNvPr>
                <p:cNvPicPr/>
                <p:nvPr/>
              </p:nvPicPr>
              <p:blipFill>
                <a:blip r:embed="rId247"/>
                <a:stretch>
                  <a:fillRect/>
                </a:stretch>
              </p:blipFill>
              <p:spPr>
                <a:xfrm>
                  <a:off x="2347837" y="2409582"/>
                  <a:ext cx="112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E55BD5F9-E1F4-0986-F7D3-0315FD103064}"/>
                    </a:ext>
                  </a:extLst>
                </p14:cNvPr>
                <p14:cNvContentPartPr/>
                <p14:nvPr/>
              </p14:nvContentPartPr>
              <p14:xfrm>
                <a:off x="2468437" y="2460702"/>
                <a:ext cx="84960" cy="96480"/>
              </p14:xfrm>
            </p:contentPart>
          </mc:Choice>
          <mc:Fallback xmlns="">
            <p:pic>
              <p:nvPicPr>
                <p:cNvPr id="152" name="Ink 151">
                  <a:extLst>
                    <a:ext uri="{FF2B5EF4-FFF2-40B4-BE49-F238E27FC236}">
                      <a16:creationId xmlns:a16="http://schemas.microsoft.com/office/drawing/2014/main" id="{E55BD5F9-E1F4-0986-F7D3-0315FD103064}"/>
                    </a:ext>
                  </a:extLst>
                </p:cNvPr>
                <p:cNvPicPr/>
                <p:nvPr/>
              </p:nvPicPr>
              <p:blipFill>
                <a:blip r:embed="rId249"/>
                <a:stretch>
                  <a:fillRect/>
                </a:stretch>
              </p:blipFill>
              <p:spPr>
                <a:xfrm>
                  <a:off x="2459797" y="2451702"/>
                  <a:ext cx="102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id="{74F578FC-BFB2-9460-D2A0-DFF76649C471}"/>
                    </a:ext>
                  </a:extLst>
                </p14:cNvPr>
                <p14:cNvContentPartPr/>
                <p14:nvPr/>
              </p14:nvContentPartPr>
              <p14:xfrm>
                <a:off x="2596237" y="2405622"/>
                <a:ext cx="5400" cy="104400"/>
              </p14:xfrm>
            </p:contentPart>
          </mc:Choice>
          <mc:Fallback xmlns="">
            <p:pic>
              <p:nvPicPr>
                <p:cNvPr id="153" name="Ink 152">
                  <a:extLst>
                    <a:ext uri="{FF2B5EF4-FFF2-40B4-BE49-F238E27FC236}">
                      <a16:creationId xmlns:a16="http://schemas.microsoft.com/office/drawing/2014/main" id="{74F578FC-BFB2-9460-D2A0-DFF76649C471}"/>
                    </a:ext>
                  </a:extLst>
                </p:cNvPr>
                <p:cNvPicPr/>
                <p:nvPr/>
              </p:nvPicPr>
              <p:blipFill>
                <a:blip r:embed="rId251"/>
                <a:stretch>
                  <a:fillRect/>
                </a:stretch>
              </p:blipFill>
              <p:spPr>
                <a:xfrm>
                  <a:off x="2587597" y="2396622"/>
                  <a:ext cx="23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CEB0BF8B-A5C2-BC79-099E-77B50E399A94}"/>
                    </a:ext>
                  </a:extLst>
                </p14:cNvPr>
                <p14:cNvContentPartPr/>
                <p14:nvPr/>
              </p14:nvContentPartPr>
              <p14:xfrm>
                <a:off x="1931317" y="2720262"/>
                <a:ext cx="159840" cy="13320"/>
              </p14:xfrm>
            </p:contentPart>
          </mc:Choice>
          <mc:Fallback xmlns="">
            <p:pic>
              <p:nvPicPr>
                <p:cNvPr id="154" name="Ink 153">
                  <a:extLst>
                    <a:ext uri="{FF2B5EF4-FFF2-40B4-BE49-F238E27FC236}">
                      <a16:creationId xmlns:a16="http://schemas.microsoft.com/office/drawing/2014/main" id="{CEB0BF8B-A5C2-BC79-099E-77B50E399A94}"/>
                    </a:ext>
                  </a:extLst>
                </p:cNvPr>
                <p:cNvPicPr/>
                <p:nvPr/>
              </p:nvPicPr>
              <p:blipFill>
                <a:blip r:embed="rId253"/>
                <a:stretch>
                  <a:fillRect/>
                </a:stretch>
              </p:blipFill>
              <p:spPr>
                <a:xfrm>
                  <a:off x="1922317" y="2711622"/>
                  <a:ext cx="17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7B3053A2-5F11-EA3A-BC35-DE7568591D48}"/>
                    </a:ext>
                  </a:extLst>
                </p14:cNvPr>
                <p14:cNvContentPartPr/>
                <p14:nvPr/>
              </p14:nvContentPartPr>
              <p14:xfrm>
                <a:off x="1939957" y="2836902"/>
                <a:ext cx="132120" cy="34560"/>
              </p14:xfrm>
            </p:contentPart>
          </mc:Choice>
          <mc:Fallback xmlns="">
            <p:pic>
              <p:nvPicPr>
                <p:cNvPr id="155" name="Ink 154">
                  <a:extLst>
                    <a:ext uri="{FF2B5EF4-FFF2-40B4-BE49-F238E27FC236}">
                      <a16:creationId xmlns:a16="http://schemas.microsoft.com/office/drawing/2014/main" id="{7B3053A2-5F11-EA3A-BC35-DE7568591D48}"/>
                    </a:ext>
                  </a:extLst>
                </p:cNvPr>
                <p:cNvPicPr/>
                <p:nvPr/>
              </p:nvPicPr>
              <p:blipFill>
                <a:blip r:embed="rId255"/>
                <a:stretch>
                  <a:fillRect/>
                </a:stretch>
              </p:blipFill>
              <p:spPr>
                <a:xfrm>
                  <a:off x="1930957" y="2828262"/>
                  <a:ext cx="149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AE9BD2AC-6734-C424-7AB0-B18833C576AD}"/>
                    </a:ext>
                  </a:extLst>
                </p14:cNvPr>
                <p14:cNvContentPartPr/>
                <p14:nvPr/>
              </p14:nvContentPartPr>
              <p14:xfrm>
                <a:off x="1948597" y="2927262"/>
                <a:ext cx="65520" cy="14040"/>
              </p14:xfrm>
            </p:contentPart>
          </mc:Choice>
          <mc:Fallback xmlns="">
            <p:pic>
              <p:nvPicPr>
                <p:cNvPr id="156" name="Ink 155">
                  <a:extLst>
                    <a:ext uri="{FF2B5EF4-FFF2-40B4-BE49-F238E27FC236}">
                      <a16:creationId xmlns:a16="http://schemas.microsoft.com/office/drawing/2014/main" id="{AE9BD2AC-6734-C424-7AB0-B18833C576AD}"/>
                    </a:ext>
                  </a:extLst>
                </p:cNvPr>
                <p:cNvPicPr/>
                <p:nvPr/>
              </p:nvPicPr>
              <p:blipFill>
                <a:blip r:embed="rId257"/>
                <a:stretch>
                  <a:fillRect/>
                </a:stretch>
              </p:blipFill>
              <p:spPr>
                <a:xfrm>
                  <a:off x="1939597" y="2918622"/>
                  <a:ext cx="83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F06C8287-6DB0-8878-0867-3E13EF925B42}"/>
                    </a:ext>
                  </a:extLst>
                </p14:cNvPr>
                <p14:cNvContentPartPr/>
                <p14:nvPr/>
              </p14:nvContentPartPr>
              <p14:xfrm>
                <a:off x="1975237" y="2997102"/>
                <a:ext cx="51840" cy="12600"/>
              </p14:xfrm>
            </p:contentPart>
          </mc:Choice>
          <mc:Fallback xmlns="">
            <p:pic>
              <p:nvPicPr>
                <p:cNvPr id="157" name="Ink 156">
                  <a:extLst>
                    <a:ext uri="{FF2B5EF4-FFF2-40B4-BE49-F238E27FC236}">
                      <a16:creationId xmlns:a16="http://schemas.microsoft.com/office/drawing/2014/main" id="{F06C8287-6DB0-8878-0867-3E13EF925B42}"/>
                    </a:ext>
                  </a:extLst>
                </p:cNvPr>
                <p:cNvPicPr/>
                <p:nvPr/>
              </p:nvPicPr>
              <p:blipFill>
                <a:blip r:embed="rId259"/>
                <a:stretch>
                  <a:fillRect/>
                </a:stretch>
              </p:blipFill>
              <p:spPr>
                <a:xfrm>
                  <a:off x="1966237" y="2988462"/>
                  <a:ext cx="69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75848415-5A68-F86D-A974-0F21A43BE541}"/>
                    </a:ext>
                  </a:extLst>
                </p14:cNvPr>
                <p14:cNvContentPartPr/>
                <p14:nvPr/>
              </p14:nvContentPartPr>
              <p14:xfrm>
                <a:off x="2277277" y="2699382"/>
                <a:ext cx="29160" cy="14760"/>
              </p14:xfrm>
            </p:contentPart>
          </mc:Choice>
          <mc:Fallback xmlns="">
            <p:pic>
              <p:nvPicPr>
                <p:cNvPr id="158" name="Ink 157">
                  <a:extLst>
                    <a:ext uri="{FF2B5EF4-FFF2-40B4-BE49-F238E27FC236}">
                      <a16:creationId xmlns:a16="http://schemas.microsoft.com/office/drawing/2014/main" id="{75848415-5A68-F86D-A974-0F21A43BE541}"/>
                    </a:ext>
                  </a:extLst>
                </p:cNvPr>
                <p:cNvPicPr/>
                <p:nvPr/>
              </p:nvPicPr>
              <p:blipFill>
                <a:blip r:embed="rId261"/>
                <a:stretch>
                  <a:fillRect/>
                </a:stretch>
              </p:blipFill>
              <p:spPr>
                <a:xfrm>
                  <a:off x="2268637" y="2690382"/>
                  <a:ext cx="46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id="{97556479-C89E-F3D0-A780-535D6ED20047}"/>
                    </a:ext>
                  </a:extLst>
                </p14:cNvPr>
                <p14:cNvContentPartPr/>
                <p14:nvPr/>
              </p14:nvContentPartPr>
              <p14:xfrm>
                <a:off x="2258557" y="2796582"/>
                <a:ext cx="13320" cy="13680"/>
              </p14:xfrm>
            </p:contentPart>
          </mc:Choice>
          <mc:Fallback xmlns="">
            <p:pic>
              <p:nvPicPr>
                <p:cNvPr id="159" name="Ink 158">
                  <a:extLst>
                    <a:ext uri="{FF2B5EF4-FFF2-40B4-BE49-F238E27FC236}">
                      <a16:creationId xmlns:a16="http://schemas.microsoft.com/office/drawing/2014/main" id="{97556479-C89E-F3D0-A780-535D6ED20047}"/>
                    </a:ext>
                  </a:extLst>
                </p:cNvPr>
                <p:cNvPicPr/>
                <p:nvPr/>
              </p:nvPicPr>
              <p:blipFill>
                <a:blip r:embed="rId263"/>
                <a:stretch>
                  <a:fillRect/>
                </a:stretch>
              </p:blipFill>
              <p:spPr>
                <a:xfrm>
                  <a:off x="2249917" y="2787942"/>
                  <a:ext cx="30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id="{CB2B4691-AD2A-B132-AE04-5B7DDCA15909}"/>
                    </a:ext>
                  </a:extLst>
                </p14:cNvPr>
                <p14:cNvContentPartPr/>
                <p14:nvPr/>
              </p14:nvContentPartPr>
              <p14:xfrm>
                <a:off x="2274037" y="2860302"/>
                <a:ext cx="81720" cy="40320"/>
              </p14:xfrm>
            </p:contentPart>
          </mc:Choice>
          <mc:Fallback xmlns="">
            <p:pic>
              <p:nvPicPr>
                <p:cNvPr id="160" name="Ink 159">
                  <a:extLst>
                    <a:ext uri="{FF2B5EF4-FFF2-40B4-BE49-F238E27FC236}">
                      <a16:creationId xmlns:a16="http://schemas.microsoft.com/office/drawing/2014/main" id="{CB2B4691-AD2A-B132-AE04-5B7DDCA15909}"/>
                    </a:ext>
                  </a:extLst>
                </p:cNvPr>
                <p:cNvPicPr/>
                <p:nvPr/>
              </p:nvPicPr>
              <p:blipFill>
                <a:blip r:embed="rId265"/>
                <a:stretch>
                  <a:fillRect/>
                </a:stretch>
              </p:blipFill>
              <p:spPr>
                <a:xfrm>
                  <a:off x="2265397" y="2851302"/>
                  <a:ext cx="99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07CCD5E9-4893-25E6-6FCD-BBB4B9A1C6CD}"/>
                    </a:ext>
                  </a:extLst>
                </p14:cNvPr>
                <p14:cNvContentPartPr/>
                <p14:nvPr/>
              </p14:nvContentPartPr>
              <p14:xfrm>
                <a:off x="1842037" y="2791902"/>
                <a:ext cx="793800" cy="242280"/>
              </p14:xfrm>
            </p:contentPart>
          </mc:Choice>
          <mc:Fallback xmlns="">
            <p:pic>
              <p:nvPicPr>
                <p:cNvPr id="162" name="Ink 161">
                  <a:extLst>
                    <a:ext uri="{FF2B5EF4-FFF2-40B4-BE49-F238E27FC236}">
                      <a16:creationId xmlns:a16="http://schemas.microsoft.com/office/drawing/2014/main" id="{07CCD5E9-4893-25E6-6FCD-BBB4B9A1C6CD}"/>
                    </a:ext>
                  </a:extLst>
                </p:cNvPr>
                <p:cNvPicPr/>
                <p:nvPr/>
              </p:nvPicPr>
              <p:blipFill>
                <a:blip r:embed="rId267"/>
                <a:stretch>
                  <a:fillRect/>
                </a:stretch>
              </p:blipFill>
              <p:spPr>
                <a:xfrm>
                  <a:off x="1833397" y="2783262"/>
                  <a:ext cx="811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44733F6D-1CBE-17AC-DB17-A4F24CAED56A}"/>
                    </a:ext>
                  </a:extLst>
                </p14:cNvPr>
                <p14:cNvContentPartPr/>
                <p14:nvPr/>
              </p14:nvContentPartPr>
              <p14:xfrm>
                <a:off x="2469157" y="2677062"/>
                <a:ext cx="96840" cy="98640"/>
              </p14:xfrm>
            </p:contentPart>
          </mc:Choice>
          <mc:Fallback xmlns="">
            <p:pic>
              <p:nvPicPr>
                <p:cNvPr id="164" name="Ink 163">
                  <a:extLst>
                    <a:ext uri="{FF2B5EF4-FFF2-40B4-BE49-F238E27FC236}">
                      <a16:creationId xmlns:a16="http://schemas.microsoft.com/office/drawing/2014/main" id="{44733F6D-1CBE-17AC-DB17-A4F24CAED56A}"/>
                    </a:ext>
                  </a:extLst>
                </p:cNvPr>
                <p:cNvPicPr/>
                <p:nvPr/>
              </p:nvPicPr>
              <p:blipFill>
                <a:blip r:embed="rId269"/>
                <a:stretch>
                  <a:fillRect/>
                </a:stretch>
              </p:blipFill>
              <p:spPr>
                <a:xfrm>
                  <a:off x="2460157" y="2668422"/>
                  <a:ext cx="114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6" name="Ink 165">
                  <a:extLst>
                    <a:ext uri="{FF2B5EF4-FFF2-40B4-BE49-F238E27FC236}">
                      <a16:creationId xmlns:a16="http://schemas.microsoft.com/office/drawing/2014/main" id="{3664CDCB-C7F3-1F83-3B8B-8CE8E562F5BC}"/>
                    </a:ext>
                  </a:extLst>
                </p14:cNvPr>
                <p14:cNvContentPartPr/>
                <p14:nvPr/>
              </p14:nvContentPartPr>
              <p14:xfrm>
                <a:off x="2391037" y="3222102"/>
                <a:ext cx="74160" cy="137520"/>
              </p14:xfrm>
            </p:contentPart>
          </mc:Choice>
          <mc:Fallback xmlns="">
            <p:pic>
              <p:nvPicPr>
                <p:cNvPr id="166" name="Ink 165">
                  <a:extLst>
                    <a:ext uri="{FF2B5EF4-FFF2-40B4-BE49-F238E27FC236}">
                      <a16:creationId xmlns:a16="http://schemas.microsoft.com/office/drawing/2014/main" id="{3664CDCB-C7F3-1F83-3B8B-8CE8E562F5BC}"/>
                    </a:ext>
                  </a:extLst>
                </p:cNvPr>
                <p:cNvPicPr/>
                <p:nvPr/>
              </p:nvPicPr>
              <p:blipFill>
                <a:blip r:embed="rId271"/>
                <a:stretch>
                  <a:fillRect/>
                </a:stretch>
              </p:blipFill>
              <p:spPr>
                <a:xfrm>
                  <a:off x="2382397" y="3213102"/>
                  <a:ext cx="91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Ink 166">
                  <a:extLst>
                    <a:ext uri="{FF2B5EF4-FFF2-40B4-BE49-F238E27FC236}">
                      <a16:creationId xmlns:a16="http://schemas.microsoft.com/office/drawing/2014/main" id="{AB121F73-80BE-766C-0AE5-F7B001349393}"/>
                    </a:ext>
                  </a:extLst>
                </p14:cNvPr>
                <p14:cNvContentPartPr/>
                <p14:nvPr/>
              </p14:nvContentPartPr>
              <p14:xfrm>
                <a:off x="2490037" y="3245502"/>
                <a:ext cx="32760" cy="104040"/>
              </p14:xfrm>
            </p:contentPart>
          </mc:Choice>
          <mc:Fallback xmlns="">
            <p:pic>
              <p:nvPicPr>
                <p:cNvPr id="167" name="Ink 166">
                  <a:extLst>
                    <a:ext uri="{FF2B5EF4-FFF2-40B4-BE49-F238E27FC236}">
                      <a16:creationId xmlns:a16="http://schemas.microsoft.com/office/drawing/2014/main" id="{AB121F73-80BE-766C-0AE5-F7B001349393}"/>
                    </a:ext>
                  </a:extLst>
                </p:cNvPr>
                <p:cNvPicPr/>
                <p:nvPr/>
              </p:nvPicPr>
              <p:blipFill>
                <a:blip r:embed="rId273"/>
                <a:stretch>
                  <a:fillRect/>
                </a:stretch>
              </p:blipFill>
              <p:spPr>
                <a:xfrm>
                  <a:off x="2481397" y="3236502"/>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Ink 167">
                  <a:extLst>
                    <a:ext uri="{FF2B5EF4-FFF2-40B4-BE49-F238E27FC236}">
                      <a16:creationId xmlns:a16="http://schemas.microsoft.com/office/drawing/2014/main" id="{EB270CDC-A232-4DC9-290B-FCD6AEF9FEEE}"/>
                    </a:ext>
                  </a:extLst>
                </p14:cNvPr>
                <p14:cNvContentPartPr/>
                <p14:nvPr/>
              </p14:nvContentPartPr>
              <p14:xfrm>
                <a:off x="2558077" y="3168822"/>
                <a:ext cx="150840" cy="154800"/>
              </p14:xfrm>
            </p:contentPart>
          </mc:Choice>
          <mc:Fallback xmlns="">
            <p:pic>
              <p:nvPicPr>
                <p:cNvPr id="168" name="Ink 167">
                  <a:extLst>
                    <a:ext uri="{FF2B5EF4-FFF2-40B4-BE49-F238E27FC236}">
                      <a16:creationId xmlns:a16="http://schemas.microsoft.com/office/drawing/2014/main" id="{EB270CDC-A232-4DC9-290B-FCD6AEF9FEEE}"/>
                    </a:ext>
                  </a:extLst>
                </p:cNvPr>
                <p:cNvPicPr/>
                <p:nvPr/>
              </p:nvPicPr>
              <p:blipFill>
                <a:blip r:embed="rId275"/>
                <a:stretch>
                  <a:fillRect/>
                </a:stretch>
              </p:blipFill>
              <p:spPr>
                <a:xfrm>
                  <a:off x="2549077" y="3160182"/>
                  <a:ext cx="168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Ink 169">
                  <a:extLst>
                    <a:ext uri="{FF2B5EF4-FFF2-40B4-BE49-F238E27FC236}">
                      <a16:creationId xmlns:a16="http://schemas.microsoft.com/office/drawing/2014/main" id="{D4D0CBA6-2CD0-0D45-DCCD-07A2373875C2}"/>
                    </a:ext>
                  </a:extLst>
                </p14:cNvPr>
                <p14:cNvContentPartPr/>
                <p14:nvPr/>
              </p14:nvContentPartPr>
              <p14:xfrm>
                <a:off x="1965517" y="3329742"/>
                <a:ext cx="34560" cy="568440"/>
              </p14:xfrm>
            </p:contentPart>
          </mc:Choice>
          <mc:Fallback xmlns="">
            <p:pic>
              <p:nvPicPr>
                <p:cNvPr id="170" name="Ink 169">
                  <a:extLst>
                    <a:ext uri="{FF2B5EF4-FFF2-40B4-BE49-F238E27FC236}">
                      <a16:creationId xmlns:a16="http://schemas.microsoft.com/office/drawing/2014/main" id="{D4D0CBA6-2CD0-0D45-DCCD-07A2373875C2}"/>
                    </a:ext>
                  </a:extLst>
                </p:cNvPr>
                <p:cNvPicPr/>
                <p:nvPr/>
              </p:nvPicPr>
              <p:blipFill>
                <a:blip r:embed="rId277"/>
                <a:stretch>
                  <a:fillRect/>
                </a:stretch>
              </p:blipFill>
              <p:spPr>
                <a:xfrm>
                  <a:off x="1956517" y="3321102"/>
                  <a:ext cx="5220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Ink 170">
                  <a:extLst>
                    <a:ext uri="{FF2B5EF4-FFF2-40B4-BE49-F238E27FC236}">
                      <a16:creationId xmlns:a16="http://schemas.microsoft.com/office/drawing/2014/main" id="{4DC89977-AC8C-D8AF-5AEF-D0EE387F67AA}"/>
                    </a:ext>
                  </a:extLst>
                </p14:cNvPr>
                <p14:cNvContentPartPr/>
                <p14:nvPr/>
              </p14:nvContentPartPr>
              <p14:xfrm>
                <a:off x="1863997" y="3852822"/>
                <a:ext cx="40680" cy="65160"/>
              </p14:xfrm>
            </p:contentPart>
          </mc:Choice>
          <mc:Fallback xmlns="">
            <p:pic>
              <p:nvPicPr>
                <p:cNvPr id="171" name="Ink 170">
                  <a:extLst>
                    <a:ext uri="{FF2B5EF4-FFF2-40B4-BE49-F238E27FC236}">
                      <a16:creationId xmlns:a16="http://schemas.microsoft.com/office/drawing/2014/main" id="{4DC89977-AC8C-D8AF-5AEF-D0EE387F67AA}"/>
                    </a:ext>
                  </a:extLst>
                </p:cNvPr>
                <p:cNvPicPr/>
                <p:nvPr/>
              </p:nvPicPr>
              <p:blipFill>
                <a:blip r:embed="rId279"/>
                <a:stretch>
                  <a:fillRect/>
                </a:stretch>
              </p:blipFill>
              <p:spPr>
                <a:xfrm>
                  <a:off x="1854997" y="3844182"/>
                  <a:ext cx="58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7BFF5A5E-6C3C-4C0D-2BE4-811FCDA100AF}"/>
                    </a:ext>
                  </a:extLst>
                </p14:cNvPr>
                <p14:cNvContentPartPr/>
                <p14:nvPr/>
              </p14:nvContentPartPr>
              <p14:xfrm>
                <a:off x="1955437" y="3872622"/>
                <a:ext cx="82440" cy="47520"/>
              </p14:xfrm>
            </p:contentPart>
          </mc:Choice>
          <mc:Fallback xmlns="">
            <p:pic>
              <p:nvPicPr>
                <p:cNvPr id="172" name="Ink 171">
                  <a:extLst>
                    <a:ext uri="{FF2B5EF4-FFF2-40B4-BE49-F238E27FC236}">
                      <a16:creationId xmlns:a16="http://schemas.microsoft.com/office/drawing/2014/main" id="{7BFF5A5E-6C3C-4C0D-2BE4-811FCDA100AF}"/>
                    </a:ext>
                  </a:extLst>
                </p:cNvPr>
                <p:cNvPicPr/>
                <p:nvPr/>
              </p:nvPicPr>
              <p:blipFill>
                <a:blip r:embed="rId281"/>
                <a:stretch>
                  <a:fillRect/>
                </a:stretch>
              </p:blipFill>
              <p:spPr>
                <a:xfrm>
                  <a:off x="1946797" y="3863982"/>
                  <a:ext cx="100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92E126D9-CD09-0D45-9022-0A334F3775BA}"/>
                    </a:ext>
                  </a:extLst>
                </p14:cNvPr>
                <p14:cNvContentPartPr/>
                <p14:nvPr/>
              </p14:nvContentPartPr>
              <p14:xfrm>
                <a:off x="1486357" y="4095102"/>
                <a:ext cx="549000" cy="316800"/>
              </p14:xfrm>
            </p:contentPart>
          </mc:Choice>
          <mc:Fallback xmlns="">
            <p:pic>
              <p:nvPicPr>
                <p:cNvPr id="174" name="Ink 173">
                  <a:extLst>
                    <a:ext uri="{FF2B5EF4-FFF2-40B4-BE49-F238E27FC236}">
                      <a16:creationId xmlns:a16="http://schemas.microsoft.com/office/drawing/2014/main" id="{92E126D9-CD09-0D45-9022-0A334F3775BA}"/>
                    </a:ext>
                  </a:extLst>
                </p:cNvPr>
                <p:cNvPicPr/>
                <p:nvPr/>
              </p:nvPicPr>
              <p:blipFill>
                <a:blip r:embed="rId283"/>
                <a:stretch>
                  <a:fillRect/>
                </a:stretch>
              </p:blipFill>
              <p:spPr>
                <a:xfrm>
                  <a:off x="1477357" y="4086462"/>
                  <a:ext cx="5666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29936712-BA8A-AB56-AEF2-AE060C7C0CF5}"/>
                    </a:ext>
                  </a:extLst>
                </p14:cNvPr>
                <p14:cNvContentPartPr/>
                <p14:nvPr/>
              </p14:nvContentPartPr>
              <p14:xfrm>
                <a:off x="1876597" y="4118502"/>
                <a:ext cx="273960" cy="249840"/>
              </p14:xfrm>
            </p:contentPart>
          </mc:Choice>
          <mc:Fallback xmlns="">
            <p:pic>
              <p:nvPicPr>
                <p:cNvPr id="175" name="Ink 174">
                  <a:extLst>
                    <a:ext uri="{FF2B5EF4-FFF2-40B4-BE49-F238E27FC236}">
                      <a16:creationId xmlns:a16="http://schemas.microsoft.com/office/drawing/2014/main" id="{29936712-BA8A-AB56-AEF2-AE060C7C0CF5}"/>
                    </a:ext>
                  </a:extLst>
                </p:cNvPr>
                <p:cNvPicPr/>
                <p:nvPr/>
              </p:nvPicPr>
              <p:blipFill>
                <a:blip r:embed="rId285"/>
                <a:stretch>
                  <a:fillRect/>
                </a:stretch>
              </p:blipFill>
              <p:spPr>
                <a:xfrm>
                  <a:off x="1867597" y="4109862"/>
                  <a:ext cx="2916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7DAEC301-2BD7-53EF-E461-1F27E65DFFC0}"/>
                    </a:ext>
                  </a:extLst>
                </p14:cNvPr>
                <p14:cNvContentPartPr/>
                <p14:nvPr/>
              </p14:nvContentPartPr>
              <p14:xfrm>
                <a:off x="2089357" y="4123182"/>
                <a:ext cx="358920" cy="272880"/>
              </p14:xfrm>
            </p:contentPart>
          </mc:Choice>
          <mc:Fallback xmlns="">
            <p:pic>
              <p:nvPicPr>
                <p:cNvPr id="176" name="Ink 175">
                  <a:extLst>
                    <a:ext uri="{FF2B5EF4-FFF2-40B4-BE49-F238E27FC236}">
                      <a16:creationId xmlns:a16="http://schemas.microsoft.com/office/drawing/2014/main" id="{7DAEC301-2BD7-53EF-E461-1F27E65DFFC0}"/>
                    </a:ext>
                  </a:extLst>
                </p:cNvPr>
                <p:cNvPicPr/>
                <p:nvPr/>
              </p:nvPicPr>
              <p:blipFill>
                <a:blip r:embed="rId287"/>
                <a:stretch>
                  <a:fillRect/>
                </a:stretch>
              </p:blipFill>
              <p:spPr>
                <a:xfrm>
                  <a:off x="2080357" y="4114542"/>
                  <a:ext cx="37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id="{3560BA67-1CFE-C507-5498-E8F110FB0EE5}"/>
                    </a:ext>
                  </a:extLst>
                </p14:cNvPr>
                <p14:cNvContentPartPr/>
                <p14:nvPr/>
              </p14:nvContentPartPr>
              <p14:xfrm>
                <a:off x="2375917" y="3960102"/>
                <a:ext cx="146160" cy="122760"/>
              </p14:xfrm>
            </p:contentPart>
          </mc:Choice>
          <mc:Fallback xmlns="">
            <p:pic>
              <p:nvPicPr>
                <p:cNvPr id="177" name="Ink 176">
                  <a:extLst>
                    <a:ext uri="{FF2B5EF4-FFF2-40B4-BE49-F238E27FC236}">
                      <a16:creationId xmlns:a16="http://schemas.microsoft.com/office/drawing/2014/main" id="{3560BA67-1CFE-C507-5498-E8F110FB0EE5}"/>
                    </a:ext>
                  </a:extLst>
                </p:cNvPr>
                <p:cNvPicPr/>
                <p:nvPr/>
              </p:nvPicPr>
              <p:blipFill>
                <a:blip r:embed="rId289"/>
                <a:stretch>
                  <a:fillRect/>
                </a:stretch>
              </p:blipFill>
              <p:spPr>
                <a:xfrm>
                  <a:off x="2366917" y="3951462"/>
                  <a:ext cx="163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5ED83D06-F923-5B5E-93F5-CB766BBA7397}"/>
                    </a:ext>
                  </a:extLst>
                </p14:cNvPr>
                <p14:cNvContentPartPr/>
                <p14:nvPr/>
              </p14:nvContentPartPr>
              <p14:xfrm>
                <a:off x="2573197" y="3893862"/>
                <a:ext cx="152280" cy="198720"/>
              </p14:xfrm>
            </p:contentPart>
          </mc:Choice>
          <mc:Fallback xmlns="">
            <p:pic>
              <p:nvPicPr>
                <p:cNvPr id="178" name="Ink 177">
                  <a:extLst>
                    <a:ext uri="{FF2B5EF4-FFF2-40B4-BE49-F238E27FC236}">
                      <a16:creationId xmlns:a16="http://schemas.microsoft.com/office/drawing/2014/main" id="{5ED83D06-F923-5B5E-93F5-CB766BBA7397}"/>
                    </a:ext>
                  </a:extLst>
                </p:cNvPr>
                <p:cNvPicPr/>
                <p:nvPr/>
              </p:nvPicPr>
              <p:blipFill>
                <a:blip r:embed="rId291"/>
                <a:stretch>
                  <a:fillRect/>
                </a:stretch>
              </p:blipFill>
              <p:spPr>
                <a:xfrm>
                  <a:off x="2564557" y="3884862"/>
                  <a:ext cx="1699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2044AFE4-D14F-CC6E-11FA-4BF0AC9239CA}"/>
                    </a:ext>
                  </a:extLst>
                </p14:cNvPr>
                <p14:cNvContentPartPr/>
                <p14:nvPr/>
              </p14:nvContentPartPr>
              <p14:xfrm>
                <a:off x="2681917" y="3991422"/>
                <a:ext cx="119160" cy="86760"/>
              </p14:xfrm>
            </p:contentPart>
          </mc:Choice>
          <mc:Fallback xmlns="">
            <p:pic>
              <p:nvPicPr>
                <p:cNvPr id="179" name="Ink 178">
                  <a:extLst>
                    <a:ext uri="{FF2B5EF4-FFF2-40B4-BE49-F238E27FC236}">
                      <a16:creationId xmlns:a16="http://schemas.microsoft.com/office/drawing/2014/main" id="{2044AFE4-D14F-CC6E-11FA-4BF0AC9239CA}"/>
                    </a:ext>
                  </a:extLst>
                </p:cNvPr>
                <p:cNvPicPr/>
                <p:nvPr/>
              </p:nvPicPr>
              <p:blipFill>
                <a:blip r:embed="rId293"/>
                <a:stretch>
                  <a:fillRect/>
                </a:stretch>
              </p:blipFill>
              <p:spPr>
                <a:xfrm>
                  <a:off x="2673277" y="3982422"/>
                  <a:ext cx="136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750763CD-2719-977F-FB9A-04548EDE7AA3}"/>
                    </a:ext>
                  </a:extLst>
                </p14:cNvPr>
                <p14:cNvContentPartPr/>
                <p14:nvPr/>
              </p14:nvContentPartPr>
              <p14:xfrm>
                <a:off x="2814757" y="3920502"/>
                <a:ext cx="6840" cy="16200"/>
              </p14:xfrm>
            </p:contentPart>
          </mc:Choice>
          <mc:Fallback xmlns="">
            <p:pic>
              <p:nvPicPr>
                <p:cNvPr id="180" name="Ink 179">
                  <a:extLst>
                    <a:ext uri="{FF2B5EF4-FFF2-40B4-BE49-F238E27FC236}">
                      <a16:creationId xmlns:a16="http://schemas.microsoft.com/office/drawing/2014/main" id="{750763CD-2719-977F-FB9A-04548EDE7AA3}"/>
                    </a:ext>
                  </a:extLst>
                </p:cNvPr>
                <p:cNvPicPr/>
                <p:nvPr/>
              </p:nvPicPr>
              <p:blipFill>
                <a:blip r:embed="rId50"/>
                <a:stretch>
                  <a:fillRect/>
                </a:stretch>
              </p:blipFill>
              <p:spPr>
                <a:xfrm>
                  <a:off x="2805757" y="3911502"/>
                  <a:ext cx="24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1" name="Ink 180">
                  <a:extLst>
                    <a:ext uri="{FF2B5EF4-FFF2-40B4-BE49-F238E27FC236}">
                      <a16:creationId xmlns:a16="http://schemas.microsoft.com/office/drawing/2014/main" id="{DFE7B457-CEC4-3CD4-13D8-083A9A9A47BC}"/>
                    </a:ext>
                  </a:extLst>
                </p14:cNvPr>
                <p14:cNvContentPartPr/>
                <p14:nvPr/>
              </p14:nvContentPartPr>
              <p14:xfrm>
                <a:off x="2879197" y="3902142"/>
                <a:ext cx="156600" cy="205200"/>
              </p14:xfrm>
            </p:contentPart>
          </mc:Choice>
          <mc:Fallback xmlns="">
            <p:pic>
              <p:nvPicPr>
                <p:cNvPr id="181" name="Ink 180">
                  <a:extLst>
                    <a:ext uri="{FF2B5EF4-FFF2-40B4-BE49-F238E27FC236}">
                      <a16:creationId xmlns:a16="http://schemas.microsoft.com/office/drawing/2014/main" id="{DFE7B457-CEC4-3CD4-13D8-083A9A9A47BC}"/>
                    </a:ext>
                  </a:extLst>
                </p:cNvPr>
                <p:cNvPicPr/>
                <p:nvPr/>
              </p:nvPicPr>
              <p:blipFill>
                <a:blip r:embed="rId296"/>
                <a:stretch>
                  <a:fillRect/>
                </a:stretch>
              </p:blipFill>
              <p:spPr>
                <a:xfrm>
                  <a:off x="2870197" y="3893142"/>
                  <a:ext cx="174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Ink 182">
                  <a:extLst>
                    <a:ext uri="{FF2B5EF4-FFF2-40B4-BE49-F238E27FC236}">
                      <a16:creationId xmlns:a16="http://schemas.microsoft.com/office/drawing/2014/main" id="{65B6B7D6-6EC0-AC54-214A-9B1598537364}"/>
                    </a:ext>
                  </a:extLst>
                </p14:cNvPr>
                <p14:cNvContentPartPr/>
                <p14:nvPr/>
              </p14:nvContentPartPr>
              <p14:xfrm>
                <a:off x="2832037" y="4210662"/>
                <a:ext cx="818280" cy="93240"/>
              </p14:xfrm>
            </p:contentPart>
          </mc:Choice>
          <mc:Fallback xmlns="">
            <p:pic>
              <p:nvPicPr>
                <p:cNvPr id="183" name="Ink 182">
                  <a:extLst>
                    <a:ext uri="{FF2B5EF4-FFF2-40B4-BE49-F238E27FC236}">
                      <a16:creationId xmlns:a16="http://schemas.microsoft.com/office/drawing/2014/main" id="{65B6B7D6-6EC0-AC54-214A-9B1598537364}"/>
                    </a:ext>
                  </a:extLst>
                </p:cNvPr>
                <p:cNvPicPr/>
                <p:nvPr/>
              </p:nvPicPr>
              <p:blipFill>
                <a:blip r:embed="rId298"/>
                <a:stretch>
                  <a:fillRect/>
                </a:stretch>
              </p:blipFill>
              <p:spPr>
                <a:xfrm>
                  <a:off x="2823037" y="4201662"/>
                  <a:ext cx="835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Ink 183">
                  <a:extLst>
                    <a:ext uri="{FF2B5EF4-FFF2-40B4-BE49-F238E27FC236}">
                      <a16:creationId xmlns:a16="http://schemas.microsoft.com/office/drawing/2014/main" id="{ECC6A04D-E03D-A6DD-C7B7-47406C07243A}"/>
                    </a:ext>
                  </a:extLst>
                </p14:cNvPr>
                <p14:cNvContentPartPr/>
                <p14:nvPr/>
              </p14:nvContentPartPr>
              <p14:xfrm>
                <a:off x="3761197" y="4135062"/>
                <a:ext cx="27720" cy="131400"/>
              </p14:xfrm>
            </p:contentPart>
          </mc:Choice>
          <mc:Fallback xmlns="">
            <p:pic>
              <p:nvPicPr>
                <p:cNvPr id="184" name="Ink 183">
                  <a:extLst>
                    <a:ext uri="{FF2B5EF4-FFF2-40B4-BE49-F238E27FC236}">
                      <a16:creationId xmlns:a16="http://schemas.microsoft.com/office/drawing/2014/main" id="{ECC6A04D-E03D-A6DD-C7B7-47406C07243A}"/>
                    </a:ext>
                  </a:extLst>
                </p:cNvPr>
                <p:cNvPicPr/>
                <p:nvPr/>
              </p:nvPicPr>
              <p:blipFill>
                <a:blip r:embed="rId300"/>
                <a:stretch>
                  <a:fillRect/>
                </a:stretch>
              </p:blipFill>
              <p:spPr>
                <a:xfrm>
                  <a:off x="3752557" y="4126422"/>
                  <a:ext cx="45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5" name="Ink 184">
                  <a:extLst>
                    <a:ext uri="{FF2B5EF4-FFF2-40B4-BE49-F238E27FC236}">
                      <a16:creationId xmlns:a16="http://schemas.microsoft.com/office/drawing/2014/main" id="{111BF915-FF0C-C006-726D-11BCAEC3806E}"/>
                    </a:ext>
                  </a:extLst>
                </p14:cNvPr>
                <p14:cNvContentPartPr/>
                <p14:nvPr/>
              </p14:nvContentPartPr>
              <p14:xfrm>
                <a:off x="3717277" y="4036422"/>
                <a:ext cx="28440" cy="7920"/>
              </p14:xfrm>
            </p:contentPart>
          </mc:Choice>
          <mc:Fallback xmlns="">
            <p:pic>
              <p:nvPicPr>
                <p:cNvPr id="185" name="Ink 184">
                  <a:extLst>
                    <a:ext uri="{FF2B5EF4-FFF2-40B4-BE49-F238E27FC236}">
                      <a16:creationId xmlns:a16="http://schemas.microsoft.com/office/drawing/2014/main" id="{111BF915-FF0C-C006-726D-11BCAEC3806E}"/>
                    </a:ext>
                  </a:extLst>
                </p:cNvPr>
                <p:cNvPicPr/>
                <p:nvPr/>
              </p:nvPicPr>
              <p:blipFill>
                <a:blip r:embed="rId302"/>
                <a:stretch>
                  <a:fillRect/>
                </a:stretch>
              </p:blipFill>
              <p:spPr>
                <a:xfrm>
                  <a:off x="3708637" y="4027422"/>
                  <a:ext cx="46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6" name="Ink 185">
                  <a:extLst>
                    <a:ext uri="{FF2B5EF4-FFF2-40B4-BE49-F238E27FC236}">
                      <a16:creationId xmlns:a16="http://schemas.microsoft.com/office/drawing/2014/main" id="{35435F66-A4A8-335C-5BAA-2BF7562D729C}"/>
                    </a:ext>
                  </a:extLst>
                </p14:cNvPr>
                <p14:cNvContentPartPr/>
                <p14:nvPr/>
              </p14:nvContentPartPr>
              <p14:xfrm>
                <a:off x="3883237" y="3933822"/>
                <a:ext cx="124200" cy="470880"/>
              </p14:xfrm>
            </p:contentPart>
          </mc:Choice>
          <mc:Fallback xmlns="">
            <p:pic>
              <p:nvPicPr>
                <p:cNvPr id="186" name="Ink 185">
                  <a:extLst>
                    <a:ext uri="{FF2B5EF4-FFF2-40B4-BE49-F238E27FC236}">
                      <a16:creationId xmlns:a16="http://schemas.microsoft.com/office/drawing/2014/main" id="{35435F66-A4A8-335C-5BAA-2BF7562D729C}"/>
                    </a:ext>
                  </a:extLst>
                </p:cNvPr>
                <p:cNvPicPr/>
                <p:nvPr/>
              </p:nvPicPr>
              <p:blipFill>
                <a:blip r:embed="rId304"/>
                <a:stretch>
                  <a:fillRect/>
                </a:stretch>
              </p:blipFill>
              <p:spPr>
                <a:xfrm>
                  <a:off x="3874597" y="3924822"/>
                  <a:ext cx="14184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7" name="Ink 186">
                  <a:extLst>
                    <a:ext uri="{FF2B5EF4-FFF2-40B4-BE49-F238E27FC236}">
                      <a16:creationId xmlns:a16="http://schemas.microsoft.com/office/drawing/2014/main" id="{7E4CB111-B347-20F0-2EC6-2E8110E0A48A}"/>
                    </a:ext>
                  </a:extLst>
                </p14:cNvPr>
                <p14:cNvContentPartPr/>
                <p14:nvPr/>
              </p14:nvContentPartPr>
              <p14:xfrm>
                <a:off x="3896917" y="4124622"/>
                <a:ext cx="137160" cy="91800"/>
              </p14:xfrm>
            </p:contentPart>
          </mc:Choice>
          <mc:Fallback xmlns="">
            <p:pic>
              <p:nvPicPr>
                <p:cNvPr id="187" name="Ink 186">
                  <a:extLst>
                    <a:ext uri="{FF2B5EF4-FFF2-40B4-BE49-F238E27FC236}">
                      <a16:creationId xmlns:a16="http://schemas.microsoft.com/office/drawing/2014/main" id="{7E4CB111-B347-20F0-2EC6-2E8110E0A48A}"/>
                    </a:ext>
                  </a:extLst>
                </p:cNvPr>
                <p:cNvPicPr/>
                <p:nvPr/>
              </p:nvPicPr>
              <p:blipFill>
                <a:blip r:embed="rId306"/>
                <a:stretch>
                  <a:fillRect/>
                </a:stretch>
              </p:blipFill>
              <p:spPr>
                <a:xfrm>
                  <a:off x="3888277" y="4115982"/>
                  <a:ext cx="154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Ink 187">
                  <a:extLst>
                    <a:ext uri="{FF2B5EF4-FFF2-40B4-BE49-F238E27FC236}">
                      <a16:creationId xmlns:a16="http://schemas.microsoft.com/office/drawing/2014/main" id="{7AC85507-7A45-1902-3BB3-F5DC9D74D0F2}"/>
                    </a:ext>
                  </a:extLst>
                </p14:cNvPr>
                <p14:cNvContentPartPr/>
                <p14:nvPr/>
              </p14:nvContentPartPr>
              <p14:xfrm>
                <a:off x="4089877" y="4086102"/>
                <a:ext cx="267120" cy="135000"/>
              </p14:xfrm>
            </p:contentPart>
          </mc:Choice>
          <mc:Fallback xmlns="">
            <p:pic>
              <p:nvPicPr>
                <p:cNvPr id="188" name="Ink 187">
                  <a:extLst>
                    <a:ext uri="{FF2B5EF4-FFF2-40B4-BE49-F238E27FC236}">
                      <a16:creationId xmlns:a16="http://schemas.microsoft.com/office/drawing/2014/main" id="{7AC85507-7A45-1902-3BB3-F5DC9D74D0F2}"/>
                    </a:ext>
                  </a:extLst>
                </p:cNvPr>
                <p:cNvPicPr/>
                <p:nvPr/>
              </p:nvPicPr>
              <p:blipFill>
                <a:blip r:embed="rId308"/>
                <a:stretch>
                  <a:fillRect/>
                </a:stretch>
              </p:blipFill>
              <p:spPr>
                <a:xfrm>
                  <a:off x="4080877" y="4077102"/>
                  <a:ext cx="284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1" name="Ink 190">
                  <a:extLst>
                    <a:ext uri="{FF2B5EF4-FFF2-40B4-BE49-F238E27FC236}">
                      <a16:creationId xmlns:a16="http://schemas.microsoft.com/office/drawing/2014/main" id="{4AA96454-FD7B-BEF0-0933-6676422F6D73}"/>
                    </a:ext>
                  </a:extLst>
                </p14:cNvPr>
                <p14:cNvContentPartPr/>
                <p14:nvPr/>
              </p14:nvContentPartPr>
              <p14:xfrm>
                <a:off x="8623717" y="3403902"/>
                <a:ext cx="114840" cy="699120"/>
              </p14:xfrm>
            </p:contentPart>
          </mc:Choice>
          <mc:Fallback xmlns="">
            <p:pic>
              <p:nvPicPr>
                <p:cNvPr id="191" name="Ink 190">
                  <a:extLst>
                    <a:ext uri="{FF2B5EF4-FFF2-40B4-BE49-F238E27FC236}">
                      <a16:creationId xmlns:a16="http://schemas.microsoft.com/office/drawing/2014/main" id="{4AA96454-FD7B-BEF0-0933-6676422F6D73}"/>
                    </a:ext>
                  </a:extLst>
                </p:cNvPr>
                <p:cNvPicPr/>
                <p:nvPr/>
              </p:nvPicPr>
              <p:blipFill>
                <a:blip r:embed="rId310"/>
                <a:stretch>
                  <a:fillRect/>
                </a:stretch>
              </p:blipFill>
              <p:spPr>
                <a:xfrm>
                  <a:off x="8614717" y="3394902"/>
                  <a:ext cx="13248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2" name="Ink 191">
                  <a:extLst>
                    <a:ext uri="{FF2B5EF4-FFF2-40B4-BE49-F238E27FC236}">
                      <a16:creationId xmlns:a16="http://schemas.microsoft.com/office/drawing/2014/main" id="{BA071C2B-C5E4-285B-5774-AABD438D522A}"/>
                    </a:ext>
                  </a:extLst>
                </p14:cNvPr>
                <p14:cNvContentPartPr/>
                <p14:nvPr/>
              </p14:nvContentPartPr>
              <p14:xfrm>
                <a:off x="8698957" y="3412182"/>
                <a:ext cx="68400" cy="142560"/>
              </p14:xfrm>
            </p:contentPart>
          </mc:Choice>
          <mc:Fallback xmlns="">
            <p:pic>
              <p:nvPicPr>
                <p:cNvPr id="192" name="Ink 191">
                  <a:extLst>
                    <a:ext uri="{FF2B5EF4-FFF2-40B4-BE49-F238E27FC236}">
                      <a16:creationId xmlns:a16="http://schemas.microsoft.com/office/drawing/2014/main" id="{BA071C2B-C5E4-285B-5774-AABD438D522A}"/>
                    </a:ext>
                  </a:extLst>
                </p:cNvPr>
                <p:cNvPicPr/>
                <p:nvPr/>
              </p:nvPicPr>
              <p:blipFill>
                <a:blip r:embed="rId312"/>
                <a:stretch>
                  <a:fillRect/>
                </a:stretch>
              </p:blipFill>
              <p:spPr>
                <a:xfrm>
                  <a:off x="8689957" y="3403182"/>
                  <a:ext cx="86040" cy="160200"/>
                </a:xfrm>
                <a:prstGeom prst="rect">
                  <a:avLst/>
                </a:prstGeom>
              </p:spPr>
            </p:pic>
          </mc:Fallback>
        </mc:AlternateContent>
      </p:grpSp>
      <p:grpSp>
        <p:nvGrpSpPr>
          <p:cNvPr id="197" name="Group 196">
            <a:extLst>
              <a:ext uri="{FF2B5EF4-FFF2-40B4-BE49-F238E27FC236}">
                <a16:creationId xmlns:a16="http://schemas.microsoft.com/office/drawing/2014/main" id="{A71FED67-7948-2861-091D-887C9CFB6E26}"/>
              </a:ext>
            </a:extLst>
          </p:cNvPr>
          <p:cNvGrpSpPr/>
          <p:nvPr/>
        </p:nvGrpSpPr>
        <p:grpSpPr>
          <a:xfrm>
            <a:off x="8606437" y="2601102"/>
            <a:ext cx="335880" cy="226080"/>
            <a:chOff x="8606437" y="2601102"/>
            <a:chExt cx="335880" cy="226080"/>
          </a:xfrm>
        </p:grpSpPr>
        <mc:AlternateContent xmlns:mc="http://schemas.openxmlformats.org/markup-compatibility/2006" xmlns:p14="http://schemas.microsoft.com/office/powerpoint/2010/main">
          <mc:Choice Requires="p14">
            <p:contentPart p14:bwMode="auto" r:id="rId313">
              <p14:nvContentPartPr>
                <p14:cNvPr id="195" name="Ink 194">
                  <a:extLst>
                    <a:ext uri="{FF2B5EF4-FFF2-40B4-BE49-F238E27FC236}">
                      <a16:creationId xmlns:a16="http://schemas.microsoft.com/office/drawing/2014/main" id="{A920A87F-FC4F-4687-9059-492608B25D6C}"/>
                    </a:ext>
                  </a:extLst>
                </p14:cNvPr>
                <p14:cNvContentPartPr/>
                <p14:nvPr/>
              </p14:nvContentPartPr>
              <p14:xfrm>
                <a:off x="8606437" y="2601102"/>
                <a:ext cx="270360" cy="210960"/>
              </p14:xfrm>
            </p:contentPart>
          </mc:Choice>
          <mc:Fallback xmlns="">
            <p:pic>
              <p:nvPicPr>
                <p:cNvPr id="195" name="Ink 194">
                  <a:extLst>
                    <a:ext uri="{FF2B5EF4-FFF2-40B4-BE49-F238E27FC236}">
                      <a16:creationId xmlns:a16="http://schemas.microsoft.com/office/drawing/2014/main" id="{A920A87F-FC4F-4687-9059-492608B25D6C}"/>
                    </a:ext>
                  </a:extLst>
                </p:cNvPr>
                <p:cNvPicPr/>
                <p:nvPr/>
              </p:nvPicPr>
              <p:blipFill>
                <a:blip r:embed="rId314"/>
                <a:stretch>
                  <a:fillRect/>
                </a:stretch>
              </p:blipFill>
              <p:spPr>
                <a:xfrm>
                  <a:off x="8597797" y="2592102"/>
                  <a:ext cx="288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6" name="Ink 195">
                  <a:extLst>
                    <a:ext uri="{FF2B5EF4-FFF2-40B4-BE49-F238E27FC236}">
                      <a16:creationId xmlns:a16="http://schemas.microsoft.com/office/drawing/2014/main" id="{E861A28A-A798-F828-947F-08EAD6713D0C}"/>
                    </a:ext>
                  </a:extLst>
                </p14:cNvPr>
                <p14:cNvContentPartPr/>
                <p14:nvPr/>
              </p14:nvContentPartPr>
              <p14:xfrm>
                <a:off x="8815597" y="2741502"/>
                <a:ext cx="126720" cy="85680"/>
              </p14:xfrm>
            </p:contentPart>
          </mc:Choice>
          <mc:Fallback xmlns="">
            <p:pic>
              <p:nvPicPr>
                <p:cNvPr id="196" name="Ink 195">
                  <a:extLst>
                    <a:ext uri="{FF2B5EF4-FFF2-40B4-BE49-F238E27FC236}">
                      <a16:creationId xmlns:a16="http://schemas.microsoft.com/office/drawing/2014/main" id="{E861A28A-A798-F828-947F-08EAD6713D0C}"/>
                    </a:ext>
                  </a:extLst>
                </p:cNvPr>
                <p:cNvPicPr/>
                <p:nvPr/>
              </p:nvPicPr>
              <p:blipFill>
                <a:blip r:embed="rId316"/>
                <a:stretch>
                  <a:fillRect/>
                </a:stretch>
              </p:blipFill>
              <p:spPr>
                <a:xfrm>
                  <a:off x="8806597" y="2732862"/>
                  <a:ext cx="144360" cy="103320"/>
                </a:xfrm>
                <a:prstGeom prst="rect">
                  <a:avLst/>
                </a:prstGeom>
              </p:spPr>
            </p:pic>
          </mc:Fallback>
        </mc:AlternateContent>
      </p:grpSp>
    </p:spTree>
    <p:extLst>
      <p:ext uri="{BB962C8B-B14F-4D97-AF65-F5344CB8AC3E}">
        <p14:creationId xmlns:p14="http://schemas.microsoft.com/office/powerpoint/2010/main" val="34316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A96EA-49D7-8581-C699-D3A7FF33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B1645-F984-2AD5-FEB7-B99AE3183B02}"/>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28: Billing Block Scenario</a:t>
            </a:r>
          </a:p>
        </p:txBody>
      </p:sp>
      <p:sp>
        <p:nvSpPr>
          <p:cNvPr id="4" name="Text Placeholder 3">
            <a:extLst>
              <a:ext uri="{FF2B5EF4-FFF2-40B4-BE49-F238E27FC236}">
                <a16:creationId xmlns:a16="http://schemas.microsoft.com/office/drawing/2014/main" id="{7E2FB2DD-FDFD-73DE-E109-7BD78AC2185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Where to find paid SAP standard content?</a:t>
            </a:r>
          </a:p>
          <a:p>
            <a:pPr marL="285750" indent="-285750">
              <a:buFont typeface="Arial" panose="020B0604020202020204" pitchFamily="34" charset="0"/>
              <a:buChar char="•"/>
            </a:pPr>
            <a:r>
              <a:rPr lang="en-IN" dirty="0"/>
              <a:t>What is Billing Block? </a:t>
            </a:r>
          </a:p>
          <a:p>
            <a:pPr marL="285750" indent="-285750">
              <a:buFont typeface="Arial" panose="020B0604020202020204" pitchFamily="34" charset="0"/>
              <a:buChar char="•"/>
            </a:pPr>
            <a:r>
              <a:rPr lang="en-IN" dirty="0"/>
              <a:t>The real-time challenge in sales order billing block</a:t>
            </a:r>
          </a:p>
          <a:p>
            <a:pPr marL="285750" indent="-285750">
              <a:buFont typeface="Arial" panose="020B0604020202020204" pitchFamily="34" charset="0"/>
              <a:buChar char="•"/>
            </a:pPr>
            <a:r>
              <a:rPr lang="en-IN" dirty="0"/>
              <a:t>Block diagram of the business process</a:t>
            </a:r>
          </a:p>
          <a:p>
            <a:pPr marL="285750" indent="-285750">
              <a:buFont typeface="Arial" panose="020B0604020202020204" pitchFamily="34" charset="0"/>
              <a:buChar char="•"/>
            </a:pPr>
            <a:r>
              <a:rPr lang="en-IN" dirty="0"/>
              <a:t>Explore the Manage Sales order App</a:t>
            </a:r>
          </a:p>
          <a:p>
            <a:pPr marL="285750" indent="-285750">
              <a:buFont typeface="Arial" panose="020B0604020202020204" pitchFamily="34" charset="0"/>
              <a:buChar char="•"/>
            </a:pPr>
            <a:r>
              <a:rPr lang="en-IN" dirty="0"/>
              <a:t>Import the Sales order billing block process</a:t>
            </a:r>
          </a:p>
          <a:p>
            <a:pPr marL="285750" indent="-285750">
              <a:buFont typeface="Arial" panose="020B0604020202020204" pitchFamily="34" charset="0"/>
              <a:buChar char="•"/>
            </a:pPr>
            <a:r>
              <a:rPr lang="en-IN" dirty="0"/>
              <a:t>Configure process pre-requisite</a:t>
            </a:r>
          </a:p>
          <a:p>
            <a:pPr marL="285750" indent="-285750">
              <a:buFont typeface="Arial" panose="020B0604020202020204" pitchFamily="34" charset="0"/>
              <a:buChar char="•"/>
            </a:pPr>
            <a:r>
              <a:rPr lang="en-IN" dirty="0"/>
              <a:t>Understand the process and configure decision</a:t>
            </a:r>
          </a:p>
          <a:p>
            <a:pPr marL="285750" indent="-285750">
              <a:buFont typeface="Arial" panose="020B0604020202020204" pitchFamily="34" charset="0"/>
              <a:buChar char="•"/>
            </a:pPr>
            <a:r>
              <a:rPr lang="en-IN" dirty="0"/>
              <a:t>Release and Deploy process</a:t>
            </a:r>
          </a:p>
          <a:p>
            <a:pPr marL="285750" indent="-285750">
              <a:buFont typeface="Arial" panose="020B0604020202020204" pitchFamily="34" charset="0"/>
              <a:buChar char="•"/>
            </a:pPr>
            <a:r>
              <a:rPr lang="en-IN" dirty="0"/>
              <a:t>Create Trigger</a:t>
            </a:r>
          </a:p>
          <a:p>
            <a:pPr marL="285750" indent="-285750">
              <a:buFont typeface="Arial" panose="020B0604020202020204" pitchFamily="34" charset="0"/>
              <a:buChar char="•"/>
            </a:pPr>
            <a:r>
              <a:rPr lang="en-IN" dirty="0"/>
              <a:t>Create Scheduled Trigger</a:t>
            </a:r>
          </a:p>
          <a:p>
            <a:pPr marL="285750" indent="-285750">
              <a:buFont typeface="Arial" panose="020B0604020202020204" pitchFamily="34" charset="0"/>
              <a:buChar char="•"/>
            </a:pPr>
            <a:r>
              <a:rPr lang="en-IN" dirty="0"/>
              <a:t>Test the final process end to end</a:t>
            </a:r>
          </a:p>
        </p:txBody>
      </p:sp>
      <p:sp>
        <p:nvSpPr>
          <p:cNvPr id="5" name="Footer Placeholder 4">
            <a:extLst>
              <a:ext uri="{FF2B5EF4-FFF2-40B4-BE49-F238E27FC236}">
                <a16:creationId xmlns:a16="http://schemas.microsoft.com/office/drawing/2014/main" id="{859E4F22-8FAF-534F-1A6B-B693891D7603}"/>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567B1BB0-CCCF-F308-80AA-DDCFE0DC885B}"/>
              </a:ext>
            </a:extLst>
          </p:cNvPr>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77057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FF76-55D1-D5BF-0281-FEDD691D91A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020B28-A735-37E5-705B-18A03F6A314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A8CEC42-C358-7612-2142-C0D72326AD7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7D655D00-E05D-9399-79ED-F801B28BE09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Data types</a:t>
            </a:r>
          </a:p>
        </p:txBody>
      </p:sp>
      <p:sp>
        <p:nvSpPr>
          <p:cNvPr id="2" name="TextBox 1">
            <a:extLst>
              <a:ext uri="{FF2B5EF4-FFF2-40B4-BE49-F238E27FC236}">
                <a16:creationId xmlns:a16="http://schemas.microsoft.com/office/drawing/2014/main" id="{F2FC52B0-5AD2-D3C7-6307-623D55B7B753}"/>
              </a:ext>
            </a:extLst>
          </p:cNvPr>
          <p:cNvSpPr txBox="1"/>
          <p:nvPr/>
        </p:nvSpPr>
        <p:spPr>
          <a:xfrm>
            <a:off x="152400" y="742950"/>
            <a:ext cx="8839200" cy="3293209"/>
          </a:xfrm>
          <a:prstGeom prst="rect">
            <a:avLst/>
          </a:prstGeom>
          <a:noFill/>
        </p:spPr>
        <p:txBody>
          <a:bodyPr wrap="square" rtlCol="0">
            <a:spAutoFit/>
          </a:bodyPr>
          <a:lstStyle/>
          <a:p>
            <a:r>
              <a:rPr lang="en-IN" sz="1600" dirty="0"/>
              <a:t>Data types are the skeleton of the data. They will comply usually with APIs of S/4HANA. So that when we trigger our build process automation e.g. from S/4HANA, the data can be passed easily.</a:t>
            </a:r>
          </a:p>
          <a:p>
            <a:endParaRPr lang="en-IN" sz="1600" dirty="0"/>
          </a:p>
          <a:p>
            <a:r>
              <a:rPr lang="en-IN" sz="1600" b="1" dirty="0"/>
              <a:t>What is a work item</a:t>
            </a:r>
          </a:p>
          <a:p>
            <a:r>
              <a:rPr lang="en-IN" sz="1600" dirty="0"/>
              <a:t>When we execute a step, at runtime the user/approver will receive a notification, that is due to the runtime instance of a step which was executed in process. The runtime instance of a step of the process is called work item. This will be received typically in a standard app in BTP work zone called </a:t>
            </a:r>
            <a:r>
              <a:rPr lang="en-IN" sz="1600" b="1" dirty="0"/>
              <a:t>My Inbox </a:t>
            </a:r>
            <a:r>
              <a:rPr lang="en-IN" sz="1600" dirty="0"/>
              <a:t>app.</a:t>
            </a:r>
          </a:p>
          <a:p>
            <a:endParaRPr lang="en-IN" sz="1600" dirty="0"/>
          </a:p>
          <a:p>
            <a:r>
              <a:rPr lang="en-IN" sz="1600" b="1" dirty="0"/>
              <a:t>Context</a:t>
            </a:r>
          </a:p>
          <a:p>
            <a:r>
              <a:rPr lang="en-IN" sz="1600" dirty="0"/>
              <a:t>A context is the data which is circulated and available in our business process throughout the execution of the process. This data will be based on the data type we create and connect to </a:t>
            </a:r>
            <a:r>
              <a:rPr lang="en-IN" sz="1600" dirty="0" err="1"/>
              <a:t>api</a:t>
            </a:r>
            <a:r>
              <a:rPr lang="en-IN" sz="1600" dirty="0"/>
              <a:t> trigger. Usually this is available in JSON (Java Script Object Notation).</a:t>
            </a:r>
          </a:p>
        </p:txBody>
      </p:sp>
    </p:spTree>
    <p:extLst>
      <p:ext uri="{BB962C8B-B14F-4D97-AF65-F5344CB8AC3E}">
        <p14:creationId xmlns:p14="http://schemas.microsoft.com/office/powerpoint/2010/main" val="1487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6B22A-2B26-FDB1-35A3-D2FA0C541F0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E0778A-22D2-6307-2EA4-5992C8CE102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4FDB479-E10B-3768-1925-3E2259A2D77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110</a:t>
            </a:fld>
            <a:endParaRPr lang="en-US" dirty="0"/>
          </a:p>
        </p:txBody>
      </p:sp>
      <p:sp>
        <p:nvSpPr>
          <p:cNvPr id="5" name="Title 4">
            <a:extLst>
              <a:ext uri="{FF2B5EF4-FFF2-40B4-BE49-F238E27FC236}">
                <a16:creationId xmlns:a16="http://schemas.microsoft.com/office/drawing/2014/main" id="{D881A582-4522-6FCF-52B5-A03388A3C8A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Billing Block</a:t>
            </a:r>
          </a:p>
        </p:txBody>
      </p:sp>
      <p:pic>
        <p:nvPicPr>
          <p:cNvPr id="7" name="Picture 6">
            <a:extLst>
              <a:ext uri="{FF2B5EF4-FFF2-40B4-BE49-F238E27FC236}">
                <a16:creationId xmlns:a16="http://schemas.microsoft.com/office/drawing/2014/main" id="{A63FDDF6-2138-42B6-0A27-24FF0E1131E5}"/>
              </a:ext>
            </a:extLst>
          </p:cNvPr>
          <p:cNvPicPr>
            <a:picLocks noChangeAspect="1"/>
          </p:cNvPicPr>
          <p:nvPr/>
        </p:nvPicPr>
        <p:blipFill>
          <a:blip r:embed="rId2"/>
          <a:srcRect t="1861"/>
          <a:stretch/>
        </p:blipFill>
        <p:spPr>
          <a:xfrm>
            <a:off x="990600" y="868915"/>
            <a:ext cx="7648891" cy="3898348"/>
          </a:xfrm>
          <a:prstGeom prst="rect">
            <a:avLst/>
          </a:prstGeom>
        </p:spPr>
      </p:pic>
      <p:sp>
        <p:nvSpPr>
          <p:cNvPr id="8" name="Rectangle 7">
            <a:extLst>
              <a:ext uri="{FF2B5EF4-FFF2-40B4-BE49-F238E27FC236}">
                <a16:creationId xmlns:a16="http://schemas.microsoft.com/office/drawing/2014/main" id="{96D1F787-A2D2-E94F-4EA7-2B9CE5770D24}"/>
              </a:ext>
            </a:extLst>
          </p:cNvPr>
          <p:cNvSpPr/>
          <p:nvPr/>
        </p:nvSpPr>
        <p:spPr>
          <a:xfrm>
            <a:off x="8229600" y="4400550"/>
            <a:ext cx="762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05350D9-39D9-DEE0-80EF-22EBFB6EAB3D}"/>
              </a:ext>
            </a:extLst>
          </p:cNvPr>
          <p:cNvSpPr/>
          <p:nvPr/>
        </p:nvSpPr>
        <p:spPr>
          <a:xfrm>
            <a:off x="8324931" y="4385072"/>
            <a:ext cx="314560" cy="382191"/>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96C8586-4EF4-D398-3A88-C7FCADAB6A67}"/>
              </a:ext>
            </a:extLst>
          </p:cNvPr>
          <p:cNvSpPr/>
          <p:nvPr/>
        </p:nvSpPr>
        <p:spPr>
          <a:xfrm>
            <a:off x="7895909" y="4366452"/>
            <a:ext cx="314560" cy="382191"/>
          </a:xfrm>
          <a:prstGeom prst="rect">
            <a:avLst/>
          </a:prstGeom>
          <a:solidFill>
            <a:srgbClr val="76B8B5"/>
          </a:solidFill>
          <a:ln>
            <a:solidFill>
              <a:srgbClr val="76B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734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A47D-2A1A-C1FA-988E-C1B76F0BA9B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440899-4638-EBE8-B9D5-9ACD635EF06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0907324-AF7F-4566-EA29-BDB8AFCAA0F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111</a:t>
            </a:fld>
            <a:endParaRPr lang="en-US" dirty="0"/>
          </a:p>
        </p:txBody>
      </p:sp>
      <p:sp>
        <p:nvSpPr>
          <p:cNvPr id="5" name="Title 4">
            <a:extLst>
              <a:ext uri="{FF2B5EF4-FFF2-40B4-BE49-F238E27FC236}">
                <a16:creationId xmlns:a16="http://schemas.microsoft.com/office/drawing/2014/main" id="{81722BFA-6027-ACD2-743E-7A8067DED6F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2" name="TextBox 1">
            <a:extLst>
              <a:ext uri="{FF2B5EF4-FFF2-40B4-BE49-F238E27FC236}">
                <a16:creationId xmlns:a16="http://schemas.microsoft.com/office/drawing/2014/main" id="{79F24EAB-B1BD-FBAD-8592-C514925EDADF}"/>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hlinkClick r:id="rId2"/>
            <a:extLst>
              <a:ext uri="{FF2B5EF4-FFF2-40B4-BE49-F238E27FC236}">
                <a16:creationId xmlns:a16="http://schemas.microsoft.com/office/drawing/2014/main" id="{78C1914A-C272-DB4B-FB6E-385AB08A8D4F}"/>
              </a:ext>
            </a:extLst>
          </p:cNvPr>
          <p:cNvPicPr>
            <a:picLocks noChangeAspect="1"/>
          </p:cNvPicPr>
          <p:nvPr/>
        </p:nvPicPr>
        <p:blipFill>
          <a:blip r:embed="rId3"/>
          <a:srcRect t="9612" r="8333"/>
          <a:stretch/>
        </p:blipFill>
        <p:spPr>
          <a:xfrm>
            <a:off x="0" y="742950"/>
            <a:ext cx="8382000" cy="4092872"/>
          </a:xfrm>
          <a:prstGeom prst="rect">
            <a:avLst/>
          </a:prstGeom>
        </p:spPr>
      </p:pic>
      <p:sp>
        <p:nvSpPr>
          <p:cNvPr id="8" name="Rectangle 7">
            <a:extLst>
              <a:ext uri="{FF2B5EF4-FFF2-40B4-BE49-F238E27FC236}">
                <a16:creationId xmlns:a16="http://schemas.microsoft.com/office/drawing/2014/main" id="{86CA0A56-6C0C-FCB6-AC44-DF25A9EB6912}"/>
              </a:ext>
            </a:extLst>
          </p:cNvPr>
          <p:cNvSpPr/>
          <p:nvPr/>
        </p:nvSpPr>
        <p:spPr>
          <a:xfrm>
            <a:off x="8229600" y="4400550"/>
            <a:ext cx="3810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77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32C8-8AE7-1973-88BA-C61308B5D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AD5EE-4EBF-2D40-7D02-43805AD40DC4}"/>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29: SAP Build Content Transport</a:t>
            </a:r>
          </a:p>
        </p:txBody>
      </p:sp>
      <p:sp>
        <p:nvSpPr>
          <p:cNvPr id="4" name="Text Placeholder 3">
            <a:extLst>
              <a:ext uri="{FF2B5EF4-FFF2-40B4-BE49-F238E27FC236}">
                <a16:creationId xmlns:a16="http://schemas.microsoft.com/office/drawing/2014/main" id="{E458B204-CFBB-BFA2-AC8A-E4838A3C840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SAP Build Project Transport</a:t>
            </a:r>
          </a:p>
          <a:p>
            <a:pPr marL="285750" indent="-285750">
              <a:buFont typeface="Arial" panose="020B0604020202020204" pitchFamily="34" charset="0"/>
              <a:buChar char="•"/>
            </a:pPr>
            <a:r>
              <a:rPr lang="en-IN" dirty="0"/>
              <a:t>Cloud Transport Management Service – </a:t>
            </a:r>
            <a:r>
              <a:rPr lang="en-IN" dirty="0" err="1"/>
              <a:t>cTMS</a:t>
            </a:r>
            <a:r>
              <a:rPr lang="en-IN" dirty="0"/>
              <a:t> in BTP</a:t>
            </a:r>
          </a:p>
          <a:p>
            <a:pPr marL="285750" indent="-285750">
              <a:buFont typeface="Arial" panose="020B0604020202020204" pitchFamily="34" charset="0"/>
              <a:buChar char="•"/>
            </a:pPr>
            <a:r>
              <a:rPr lang="en-IN" dirty="0"/>
              <a:t>SAP BTP Content Agent Service</a:t>
            </a:r>
          </a:p>
          <a:p>
            <a:pPr marL="285750" indent="-285750">
              <a:buFont typeface="Arial" panose="020B0604020202020204" pitchFamily="34" charset="0"/>
              <a:buChar char="•"/>
            </a:pPr>
            <a:r>
              <a:rPr lang="en-IN" dirty="0"/>
              <a:t>Configure TMS destination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F61EAE02-709F-F4D9-3F05-DD18CB7CDAA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2B8C14E7-FE77-E507-712D-011DED196A43}"/>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307201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3C86-D500-5DEE-E2C6-75E5DC88834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877D00-1961-3A18-7003-2DD7E5BF7A0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1BCD112-F687-9A45-1108-8E3540C2EBA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113</a:t>
            </a:fld>
            <a:endParaRPr lang="en-US" dirty="0"/>
          </a:p>
        </p:txBody>
      </p:sp>
      <p:sp>
        <p:nvSpPr>
          <p:cNvPr id="5" name="Title 4">
            <a:extLst>
              <a:ext uri="{FF2B5EF4-FFF2-40B4-BE49-F238E27FC236}">
                <a16:creationId xmlns:a16="http://schemas.microsoft.com/office/drawing/2014/main" id="{5EBD22E2-35DB-1E34-A2E9-FDD14C2D1CE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Build Transport</a:t>
            </a:r>
          </a:p>
        </p:txBody>
      </p:sp>
      <p:sp>
        <p:nvSpPr>
          <p:cNvPr id="2" name="TextBox 1">
            <a:extLst>
              <a:ext uri="{FF2B5EF4-FFF2-40B4-BE49-F238E27FC236}">
                <a16:creationId xmlns:a16="http://schemas.microsoft.com/office/drawing/2014/main" id="{F34FAA11-226E-0D72-821F-F3F4013AC6E6}"/>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A transport mechanism enables developers to transfer processed data between different tenants such as dev, test, and prod in a more controlled and seamless way. The new transport process setup is described in detail on the help page and takes advantage of two utility services on SAP BTP, namely SAP Cloud Transport Management and SAP Content Agent Service.</a:t>
            </a:r>
          </a:p>
          <a:p>
            <a:pPr algn="just">
              <a:buNone/>
            </a:pPr>
            <a:endParaRPr lang="en-US" sz="1400" b="0" i="0" dirty="0">
              <a:solidFill>
                <a:srgbClr val="333333"/>
              </a:solidFill>
              <a:effectLst/>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2"/>
              </a:rPr>
              <a:t>https://help.sap.com/docs/cloud-transport-management/sap-cloud-transport-management/initial-setup</a:t>
            </a:r>
            <a:endParaRPr lang="en-US" sz="1050" dirty="0">
              <a:solidFill>
                <a:srgbClr val="333333"/>
              </a:solidFill>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3"/>
              </a:rPr>
              <a:t>https://help.sap.com/docs/CONTENT_AGENT_SERVICE/ae1a4f2d150d468d9ff56e13f9898e07/15406a06dfac4c1fabd7845c703773ba.html</a:t>
            </a:r>
            <a:endParaRPr lang="en-US" sz="1050" b="0" i="0" dirty="0">
              <a:solidFill>
                <a:srgbClr val="333333"/>
              </a:solidFill>
              <a:effectLst/>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4"/>
              </a:rPr>
              <a:t>https://help.sap.com/docs/CONTENT_AGENT_SERVICE/ae1a4f2d150d468d9ff56e13f9898e07/eed66f35f9d148c8ae5b2d46ff097d8c.html</a:t>
            </a:r>
            <a:endParaRPr lang="en-US" sz="1050" dirty="0">
              <a:solidFill>
                <a:srgbClr val="333333"/>
              </a:solidFill>
              <a:latin typeface="Arial" panose="020B0604020202020204" pitchFamily="34" charset="0"/>
            </a:endParaRP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The transport process functionality allows to seamlessly move applications and other processed data from one tenant to another, which is a crucial step in the development lifecycle. This is particularly important when working on complex enterprise applications that need to be tested thoroughly before being released into production. The new transport process setup provides developers with more control over their processes and ensures that any changes made to applications are thoroughly tested and vetted before being released into the production environment.</a:t>
            </a:r>
          </a:p>
        </p:txBody>
      </p:sp>
    </p:spTree>
    <p:extLst>
      <p:ext uri="{BB962C8B-B14F-4D97-AF65-F5344CB8AC3E}">
        <p14:creationId xmlns:p14="http://schemas.microsoft.com/office/powerpoint/2010/main" val="189966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E3-77BE-C1A9-5127-2BCAA18F813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FFDB25-BA7B-ECF9-065F-531C81DE12D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3F7EF8-CD70-CB23-353C-F66D01554C8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114</a:t>
            </a:fld>
            <a:endParaRPr lang="en-US" dirty="0"/>
          </a:p>
        </p:txBody>
      </p:sp>
      <p:sp>
        <p:nvSpPr>
          <p:cNvPr id="5" name="Title 4">
            <a:extLst>
              <a:ext uri="{FF2B5EF4-FFF2-40B4-BE49-F238E27FC236}">
                <a16:creationId xmlns:a16="http://schemas.microsoft.com/office/drawing/2014/main" id="{D53E5E42-F02A-5653-DD0D-5F3C7AF8A314}"/>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Cloud Transport Management Service</a:t>
            </a:r>
          </a:p>
        </p:txBody>
      </p:sp>
      <p:sp>
        <p:nvSpPr>
          <p:cNvPr id="2" name="TextBox 1">
            <a:extLst>
              <a:ext uri="{FF2B5EF4-FFF2-40B4-BE49-F238E27FC236}">
                <a16:creationId xmlns:a16="http://schemas.microsoft.com/office/drawing/2014/main" id="{FF591F97-F216-CF08-A65D-E47AB0AA3DC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FD2F5933-02A9-AD65-4D0D-8D76408EBADB}"/>
              </a:ext>
            </a:extLst>
          </p:cNvPr>
          <p:cNvPicPr>
            <a:picLocks noChangeAspect="1"/>
          </p:cNvPicPr>
          <p:nvPr/>
        </p:nvPicPr>
        <p:blipFill>
          <a:blip r:embed="rId2"/>
          <a:stretch>
            <a:fillRect/>
          </a:stretch>
        </p:blipFill>
        <p:spPr>
          <a:xfrm>
            <a:off x="98092" y="1047750"/>
            <a:ext cx="3649044" cy="2933831"/>
          </a:xfrm>
          <a:prstGeom prst="rect">
            <a:avLst/>
          </a:prstGeom>
        </p:spPr>
      </p:pic>
      <p:sp>
        <p:nvSpPr>
          <p:cNvPr id="9" name="TextBox 8">
            <a:extLst>
              <a:ext uri="{FF2B5EF4-FFF2-40B4-BE49-F238E27FC236}">
                <a16:creationId xmlns:a16="http://schemas.microsoft.com/office/drawing/2014/main" id="{D6110B4E-3FC2-5EBF-1EF6-B58883DFB06E}"/>
              </a:ext>
            </a:extLst>
          </p:cNvPr>
          <p:cNvSpPr txBox="1"/>
          <p:nvPr/>
        </p:nvSpPr>
        <p:spPr>
          <a:xfrm>
            <a:off x="4179703" y="1123950"/>
            <a:ext cx="4572000" cy="1754326"/>
          </a:xfrm>
          <a:prstGeom prst="rect">
            <a:avLst/>
          </a:prstGeom>
          <a:noFill/>
        </p:spPr>
        <p:txBody>
          <a:bodyPr wrap="square">
            <a:spAutoFit/>
          </a:bodyPr>
          <a:lstStyle/>
          <a:p>
            <a:r>
              <a:rPr lang="en-US" dirty="0"/>
              <a:t>SAP Cloud Transport Management service lets you manage software deliverables between accounts of different environments, by transporting them across various runtimes. This includes application artifacts as well as their respective application-specific content.</a:t>
            </a:r>
            <a:endParaRPr lang="en-IN" dirty="0"/>
          </a:p>
        </p:txBody>
      </p:sp>
    </p:spTree>
    <p:extLst>
      <p:ext uri="{BB962C8B-B14F-4D97-AF65-F5344CB8AC3E}">
        <p14:creationId xmlns:p14="http://schemas.microsoft.com/office/powerpoint/2010/main" val="12344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188C-AFEE-D5F3-4E49-C842B619328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642EEE-8037-8F18-CC56-08B5504F3DC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73E9F1D-A8B4-3951-776B-713AD62B0AE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115</a:t>
            </a:fld>
            <a:endParaRPr lang="en-US" dirty="0"/>
          </a:p>
        </p:txBody>
      </p:sp>
      <p:sp>
        <p:nvSpPr>
          <p:cNvPr id="5" name="Title 4">
            <a:extLst>
              <a:ext uri="{FF2B5EF4-FFF2-40B4-BE49-F238E27FC236}">
                <a16:creationId xmlns:a16="http://schemas.microsoft.com/office/drawing/2014/main" id="{CB5FED35-B73B-7C4C-3B10-0BF6355CC97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Setting up CTMS</a:t>
            </a:r>
          </a:p>
        </p:txBody>
      </p:sp>
      <p:sp>
        <p:nvSpPr>
          <p:cNvPr id="2" name="TextBox 1">
            <a:extLst>
              <a:ext uri="{FF2B5EF4-FFF2-40B4-BE49-F238E27FC236}">
                <a16:creationId xmlns:a16="http://schemas.microsoft.com/office/drawing/2014/main" id="{2286C5A8-8426-80E2-D858-BD6FE079BECC}"/>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It's worth noting that the CTMS (Cloud Transport Management System) tenant needs to be set up in advance before you can use the new transport process functionality in SAP BTP BUILD platform. This tenant is responsible for managing the transport process between the source and target tenants and requires specific configuration.</a:t>
            </a: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Best practice is to set up the CTMS on a special subaccount for single tenant applications/services. For more information on setting up the CTMS, please refer to the SAP Help page on this link:</a:t>
            </a:r>
          </a:p>
          <a:p>
            <a:pPr algn="just"/>
            <a:endParaRPr lang="en-US" sz="1400" dirty="0">
              <a:solidFill>
                <a:srgbClr val="333333"/>
              </a:solidFill>
              <a:latin typeface="Arial" panose="020B0604020202020204" pitchFamily="34" charset="0"/>
            </a:endParaRPr>
          </a:p>
          <a:p>
            <a:pPr algn="just"/>
            <a:r>
              <a:rPr lang="en-US" sz="1400" b="0" i="0" u="none" strike="noStrike" dirty="0">
                <a:solidFill>
                  <a:srgbClr val="009EB8"/>
                </a:solidFill>
                <a:effectLst/>
                <a:latin typeface="Helvetica Neue Light"/>
                <a:hlinkClick r:id="rId2"/>
              </a:rPr>
              <a:t>https://help.sap.com/docs/TRANSPORT_MANAGEMENT_SERVICE/7f7160ec0d8546c6b3eab72fb5ad6fd8/66fd7283c62f48adb23c56fb48c84a60.html</a:t>
            </a:r>
            <a:r>
              <a:rPr lang="en-US" sz="1400" b="0" i="0" dirty="0">
                <a:solidFill>
                  <a:srgbClr val="333333"/>
                </a:solidFill>
                <a:effectLst/>
                <a:latin typeface="Arial" panose="020B0604020202020204" pitchFamily="34" charset="0"/>
              </a:rPr>
              <a:t>. </a:t>
            </a:r>
          </a:p>
          <a:p>
            <a:pPr algn="just"/>
            <a:endParaRPr lang="en-US" sz="1400" dirty="0">
              <a:solidFill>
                <a:srgbClr val="333333"/>
              </a:solidFill>
              <a:latin typeface="Arial" panose="020B0604020202020204" pitchFamily="34" charset="0"/>
            </a:endParaRPr>
          </a:p>
        </p:txBody>
      </p:sp>
    </p:spTree>
    <p:extLst>
      <p:ext uri="{BB962C8B-B14F-4D97-AF65-F5344CB8AC3E}">
        <p14:creationId xmlns:p14="http://schemas.microsoft.com/office/powerpoint/2010/main" val="7586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7BD8B7-49A1-5D85-3D19-593C9370C0EC}"/>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73D6620E-DE49-7563-6D69-042969B7B1C6}"/>
              </a:ext>
            </a:extLst>
          </p:cNvPr>
          <p:cNvSpPr>
            <a:spLocks noGrp="1"/>
          </p:cNvSpPr>
          <p:nvPr>
            <p:ph type="sldNum" sz="quarter" idx="12"/>
          </p:nvPr>
        </p:nvSpPr>
        <p:spPr/>
        <p:txBody>
          <a:bodyPr/>
          <a:lstStyle/>
          <a:p>
            <a:fld id="{B6F15528-21DE-4FAA-801E-634DDDAF4B2B}" type="slidenum">
              <a:rPr lang="en-US" smtClean="0"/>
              <a:pPr/>
              <a:t>116</a:t>
            </a:fld>
            <a:endParaRPr lang="en-US"/>
          </a:p>
        </p:txBody>
      </p:sp>
      <p:sp>
        <p:nvSpPr>
          <p:cNvPr id="4" name="Title 3">
            <a:extLst>
              <a:ext uri="{FF2B5EF4-FFF2-40B4-BE49-F238E27FC236}">
                <a16:creationId xmlns:a16="http://schemas.microsoft.com/office/drawing/2014/main" id="{64C26FDD-821A-84C7-A2C5-75A2CCD20B38}"/>
              </a:ext>
            </a:extLst>
          </p:cNvPr>
          <p:cNvSpPr>
            <a:spLocks noGrp="1"/>
          </p:cNvSpPr>
          <p:nvPr>
            <p:ph type="title"/>
          </p:nvPr>
        </p:nvSpPr>
        <p:spPr/>
        <p:txBody>
          <a:bodyPr/>
          <a:lstStyle/>
          <a:p>
            <a:r>
              <a:rPr lang="en-IN" dirty="0"/>
              <a:t>Steps</a:t>
            </a:r>
          </a:p>
        </p:txBody>
      </p:sp>
      <p:sp>
        <p:nvSpPr>
          <p:cNvPr id="5" name="TextBox 4">
            <a:extLst>
              <a:ext uri="{FF2B5EF4-FFF2-40B4-BE49-F238E27FC236}">
                <a16:creationId xmlns:a16="http://schemas.microsoft.com/office/drawing/2014/main" id="{E91DC55A-AD9E-908F-424A-2BF83E381639}"/>
              </a:ext>
            </a:extLst>
          </p:cNvPr>
          <p:cNvSpPr txBox="1"/>
          <p:nvPr/>
        </p:nvSpPr>
        <p:spPr>
          <a:xfrm>
            <a:off x="228600" y="819150"/>
            <a:ext cx="8686800" cy="2985433"/>
          </a:xfrm>
          <a:prstGeom prst="rect">
            <a:avLst/>
          </a:prstGeom>
          <a:noFill/>
        </p:spPr>
        <p:txBody>
          <a:bodyPr wrap="square" rtlCol="0">
            <a:spAutoFit/>
          </a:bodyPr>
          <a:lstStyle/>
          <a:p>
            <a:pPr marL="342900" indent="-342900">
              <a:buAutoNum type="arabicPeriod"/>
            </a:pPr>
            <a:r>
              <a:rPr lang="en-IN" sz="1100" dirty="0"/>
              <a:t>Create a subscription (lite) for Cloud Transport Management and assign role to our user for TMS</a:t>
            </a:r>
          </a:p>
          <a:p>
            <a:pPr marL="342900" indent="-342900">
              <a:buAutoNum type="arabicPeriod"/>
            </a:pPr>
            <a:r>
              <a:rPr lang="en-IN" sz="1100" dirty="0"/>
              <a:t>Create a instance for Cloud Transport management</a:t>
            </a:r>
          </a:p>
          <a:p>
            <a:pPr marL="342900" indent="-342900">
              <a:buAutoNum type="arabicPeriod"/>
            </a:pPr>
            <a:r>
              <a:rPr lang="en-IN" sz="1100" dirty="0"/>
              <a:t>Create a service key for the instance created in step 2</a:t>
            </a:r>
          </a:p>
          <a:p>
            <a:pPr marL="342900" indent="-342900">
              <a:buAutoNum type="arabicPeriod"/>
            </a:pPr>
            <a:r>
              <a:rPr lang="en-IN" sz="1100" dirty="0"/>
              <a:t>Create spaces for quality as </a:t>
            </a:r>
            <a:r>
              <a:rPr lang="en-IN" sz="1100" dirty="0" err="1"/>
              <a:t>qlt</a:t>
            </a:r>
            <a:r>
              <a:rPr lang="en-IN" sz="1100" dirty="0"/>
              <a:t> and production as prod</a:t>
            </a:r>
          </a:p>
          <a:p>
            <a:pPr marL="342900" indent="-342900">
              <a:buAutoNum type="arabicPeriod"/>
            </a:pPr>
            <a:r>
              <a:rPr lang="en-IN" sz="1100" dirty="0"/>
              <a:t>Go inside each space, and note down the space id</a:t>
            </a:r>
          </a:p>
          <a:p>
            <a:r>
              <a:rPr lang="en-IN" sz="1100" dirty="0" err="1"/>
              <a:t>Qlt</a:t>
            </a:r>
            <a:r>
              <a:rPr lang="en-IN" sz="1100" dirty="0"/>
              <a:t> - eeb23cb1-5693-4ec5-ab8f-369ddd2b5d83</a:t>
            </a:r>
          </a:p>
          <a:p>
            <a:r>
              <a:rPr lang="en-IN" sz="1100" dirty="0"/>
              <a:t>Prod - 98a68cb3-1f15-4c58-962c-d88b8f66f67e</a:t>
            </a:r>
          </a:p>
          <a:p>
            <a:r>
              <a:rPr lang="en-IN" sz="1100" b="0" i="0" dirty="0">
                <a:solidFill>
                  <a:srgbClr val="333333"/>
                </a:solidFill>
                <a:effectLst/>
                <a:latin typeface="Monaco"/>
              </a:rPr>
              <a:t>https://deploy-service.cf.</a:t>
            </a:r>
            <a:r>
              <a:rPr lang="en-IN" sz="1100" b="0" i="1" dirty="0">
                <a:solidFill>
                  <a:srgbClr val="333333"/>
                </a:solidFill>
                <a:effectLst/>
                <a:latin typeface="Monaco"/>
              </a:rPr>
              <a:t>&lt;domain&gt;</a:t>
            </a:r>
            <a:r>
              <a:rPr lang="en-IN" sz="1100" b="0" i="0" dirty="0">
                <a:solidFill>
                  <a:srgbClr val="333333"/>
                </a:solidFill>
                <a:effectLst/>
                <a:latin typeface="Monaco"/>
              </a:rPr>
              <a:t>/slprot/</a:t>
            </a:r>
            <a:r>
              <a:rPr lang="en-IN" sz="1100" b="0" i="1" dirty="0">
                <a:solidFill>
                  <a:srgbClr val="333333"/>
                </a:solidFill>
                <a:effectLst/>
                <a:latin typeface="Monaco"/>
              </a:rPr>
              <a:t>&lt;my-space-guid&gt;</a:t>
            </a:r>
            <a:r>
              <a:rPr lang="en-IN" sz="1100" b="0" i="0" dirty="0">
                <a:solidFill>
                  <a:srgbClr val="333333"/>
                </a:solidFill>
                <a:effectLst/>
                <a:latin typeface="Monaco"/>
              </a:rPr>
              <a:t>/slp</a:t>
            </a:r>
          </a:p>
          <a:p>
            <a:r>
              <a:rPr lang="en-IN" sz="1100" b="0" i="0" dirty="0">
                <a:solidFill>
                  <a:srgbClr val="333333"/>
                </a:solidFill>
                <a:effectLst/>
                <a:latin typeface="Monaco"/>
              </a:rPr>
              <a:t>https://deploy-service.cf.</a:t>
            </a:r>
            <a:r>
              <a:rPr lang="en-IN" sz="1100" b="0" i="0" u="none" strike="noStrike" dirty="0">
                <a:solidFill>
                  <a:srgbClr val="0064D9"/>
                </a:solidFill>
                <a:effectLst/>
                <a:latin typeface="72" panose="020B0503030000000003" pitchFamily="34" charset="0"/>
                <a:hlinkClick r:id="rId2" tooltip="https://api.cf.us10-001.hana.ondemand.com"/>
              </a:rPr>
              <a:t> us10-001.hana.ondemand.com</a:t>
            </a:r>
            <a:r>
              <a:rPr lang="en-IN" sz="1100" b="0" i="0" dirty="0">
                <a:solidFill>
                  <a:srgbClr val="333333"/>
                </a:solidFill>
                <a:effectLst/>
                <a:latin typeface="Monaco"/>
              </a:rPr>
              <a:t>/</a:t>
            </a:r>
            <a:r>
              <a:rPr lang="en-IN" sz="1100" b="0" i="0" dirty="0" err="1">
                <a:solidFill>
                  <a:srgbClr val="333333"/>
                </a:solidFill>
                <a:effectLst/>
                <a:latin typeface="Monaco"/>
              </a:rPr>
              <a:t>slprot</a:t>
            </a:r>
            <a:r>
              <a:rPr lang="en-IN" sz="1100" b="0" i="0" dirty="0">
                <a:solidFill>
                  <a:srgbClr val="333333"/>
                </a:solidFill>
                <a:effectLst/>
                <a:latin typeface="Monaco"/>
              </a:rPr>
              <a:t>/</a:t>
            </a:r>
            <a:r>
              <a:rPr lang="en-IN" sz="1100" dirty="0"/>
              <a:t>eeb23cb1-5693-4ec5-ab8f-369ddd2b5d83</a:t>
            </a:r>
            <a:r>
              <a:rPr lang="en-IN" sz="1100" b="0" i="0" dirty="0">
                <a:solidFill>
                  <a:srgbClr val="333333"/>
                </a:solidFill>
                <a:effectLst/>
                <a:latin typeface="Monaco"/>
              </a:rPr>
              <a:t>/</a:t>
            </a:r>
            <a:r>
              <a:rPr lang="en-IN" sz="1100" b="0" i="0" dirty="0" err="1">
                <a:solidFill>
                  <a:srgbClr val="333333"/>
                </a:solidFill>
                <a:effectLst/>
                <a:latin typeface="Monaco"/>
              </a:rPr>
              <a:t>slp</a:t>
            </a:r>
            <a:endParaRPr lang="en-IN" sz="1100" b="0" i="0" dirty="0">
              <a:solidFill>
                <a:srgbClr val="333333"/>
              </a:solidFill>
              <a:effectLst/>
              <a:latin typeface="Monaco"/>
            </a:endParaRPr>
          </a:p>
          <a:p>
            <a:r>
              <a:rPr lang="en-IN" sz="1100" b="0" i="0" dirty="0">
                <a:solidFill>
                  <a:srgbClr val="333333"/>
                </a:solidFill>
                <a:effectLst/>
                <a:latin typeface="Monaco"/>
              </a:rPr>
              <a:t>https://deploy-service.cf.</a:t>
            </a:r>
            <a:r>
              <a:rPr lang="en-IN" sz="1100" b="0" i="0" u="none" strike="noStrike" dirty="0">
                <a:solidFill>
                  <a:srgbClr val="0064D9"/>
                </a:solidFill>
                <a:effectLst/>
                <a:latin typeface="72" panose="020B0503030000000003" pitchFamily="34" charset="0"/>
                <a:hlinkClick r:id="rId2" tooltip="https://api.cf.us10-001.hana.ondemand.com"/>
              </a:rPr>
              <a:t> us10-001.hana.ondemand.com</a:t>
            </a:r>
            <a:r>
              <a:rPr lang="en-IN" sz="1100" b="0" i="0" dirty="0">
                <a:solidFill>
                  <a:srgbClr val="333333"/>
                </a:solidFill>
                <a:effectLst/>
                <a:latin typeface="Monaco"/>
              </a:rPr>
              <a:t>/</a:t>
            </a:r>
            <a:r>
              <a:rPr lang="en-IN" sz="1100" b="0" i="0" dirty="0" err="1">
                <a:solidFill>
                  <a:srgbClr val="333333"/>
                </a:solidFill>
                <a:effectLst/>
                <a:latin typeface="Monaco"/>
              </a:rPr>
              <a:t>slprot</a:t>
            </a:r>
            <a:r>
              <a:rPr lang="en-IN" sz="1100" b="0" i="0" dirty="0">
                <a:solidFill>
                  <a:srgbClr val="333333"/>
                </a:solidFill>
                <a:effectLst/>
                <a:latin typeface="Monaco"/>
              </a:rPr>
              <a:t>/</a:t>
            </a:r>
            <a:r>
              <a:rPr lang="en-IN" sz="1100" dirty="0"/>
              <a:t>98a68cb3-1f15-4c58-962c-d88b8f66f67e</a:t>
            </a:r>
            <a:r>
              <a:rPr lang="en-IN" sz="1100" b="0" i="0" dirty="0">
                <a:solidFill>
                  <a:srgbClr val="333333"/>
                </a:solidFill>
                <a:effectLst/>
                <a:latin typeface="Monaco"/>
              </a:rPr>
              <a:t>/</a:t>
            </a:r>
            <a:r>
              <a:rPr lang="en-IN" sz="1100" b="0" i="0" dirty="0" err="1">
                <a:solidFill>
                  <a:srgbClr val="333333"/>
                </a:solidFill>
                <a:effectLst/>
                <a:latin typeface="Monaco"/>
              </a:rPr>
              <a:t>slp</a:t>
            </a:r>
            <a:endParaRPr lang="en-IN" sz="1100" dirty="0"/>
          </a:p>
          <a:p>
            <a:r>
              <a:rPr lang="en-IN" sz="1100" dirty="0"/>
              <a:t>6. Create destination according to the documentation </a:t>
            </a:r>
            <a:r>
              <a:rPr lang="en-IN" sz="1100" dirty="0">
                <a:hlinkClick r:id="rId3"/>
              </a:rPr>
              <a:t>here</a:t>
            </a:r>
            <a:endParaRPr lang="en-IN" sz="1100" dirty="0"/>
          </a:p>
          <a:p>
            <a:r>
              <a:rPr lang="en-IN" sz="1100" dirty="0"/>
              <a:t>7. Launch the Cloud transport cockpit and configure our landscape and route</a:t>
            </a:r>
          </a:p>
          <a:p>
            <a:r>
              <a:rPr lang="en-IN" sz="1400" dirty="0"/>
              <a:t>Phase 2</a:t>
            </a:r>
          </a:p>
          <a:p>
            <a:pPr marL="342900" indent="-342900">
              <a:buAutoNum type="arabicPeriod"/>
            </a:pPr>
            <a:r>
              <a:rPr lang="en-IN" sz="1400" dirty="0"/>
              <a:t>Create subscription for content agent service and assign role to our user</a:t>
            </a:r>
          </a:p>
          <a:p>
            <a:pPr marL="342900" indent="-342900">
              <a:buAutoNum type="arabicPeriod"/>
            </a:pPr>
            <a:r>
              <a:rPr lang="en-IN" sz="1400" dirty="0"/>
              <a:t>Create instance for content agent service and create a service key</a:t>
            </a:r>
          </a:p>
          <a:p>
            <a:pPr marL="342900" indent="-342900">
              <a:buAutoNum type="arabicPeriod"/>
            </a:pPr>
            <a:endParaRPr lang="en-IN" sz="1400" dirty="0"/>
          </a:p>
        </p:txBody>
      </p:sp>
    </p:spTree>
    <p:extLst>
      <p:ext uri="{BB962C8B-B14F-4D97-AF65-F5344CB8AC3E}">
        <p14:creationId xmlns:p14="http://schemas.microsoft.com/office/powerpoint/2010/main" val="12961911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16B62-F53A-A566-5663-82065FE5A74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607F3A-87D4-B4C9-6D47-CA960EBA98F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7D44857-4222-E689-9AF5-C5960CBA9D4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117</a:t>
            </a:fld>
            <a:endParaRPr lang="en-US" dirty="0"/>
          </a:p>
        </p:txBody>
      </p:sp>
      <p:sp>
        <p:nvSpPr>
          <p:cNvPr id="5" name="Title 4">
            <a:extLst>
              <a:ext uri="{FF2B5EF4-FFF2-40B4-BE49-F238E27FC236}">
                <a16:creationId xmlns:a16="http://schemas.microsoft.com/office/drawing/2014/main" id="{84A6D4D1-91C1-3A78-8AEF-CE8C98314879}"/>
              </a:ext>
            </a:extLst>
          </p:cNvPr>
          <p:cNvSpPr>
            <a:spLocks noGrp="1"/>
          </p:cNvSpPr>
          <p:nvPr>
            <p:ph type="title"/>
          </p:nvPr>
        </p:nvSpPr>
        <p:spPr>
          <a:xfrm>
            <a:off x="76200" y="133350"/>
            <a:ext cx="8229600" cy="533401"/>
          </a:xfrm>
        </p:spPr>
        <p:txBody>
          <a:bodyPr/>
          <a:lstStyle/>
          <a:p>
            <a:r>
              <a:rPr lang="en-IN" sz="2500" dirty="0"/>
              <a:t>What is CMS (Content Management Service)</a:t>
            </a:r>
            <a:endParaRPr lang="en-IN" sz="2500" dirty="0">
              <a:latin typeface="Cooper Black" panose="0208090404030B020404" pitchFamily="18" charset="0"/>
            </a:endParaRPr>
          </a:p>
        </p:txBody>
      </p:sp>
      <p:sp>
        <p:nvSpPr>
          <p:cNvPr id="7" name="TextBox 6">
            <a:extLst>
              <a:ext uri="{FF2B5EF4-FFF2-40B4-BE49-F238E27FC236}">
                <a16:creationId xmlns:a16="http://schemas.microsoft.com/office/drawing/2014/main" id="{BDC3CF52-11B6-821C-FE30-DBA0D98BDF29}"/>
              </a:ext>
            </a:extLst>
          </p:cNvPr>
          <p:cNvSpPr txBox="1"/>
          <p:nvPr/>
        </p:nvSpPr>
        <p:spPr>
          <a:xfrm>
            <a:off x="4439974" y="1276350"/>
            <a:ext cx="4572000" cy="1477328"/>
          </a:xfrm>
          <a:prstGeom prst="rect">
            <a:avLst/>
          </a:prstGeom>
          <a:noFill/>
        </p:spPr>
        <p:txBody>
          <a:bodyPr wrap="square">
            <a:spAutoFit/>
          </a:bodyPr>
          <a:lstStyle/>
          <a:p>
            <a:r>
              <a:rPr lang="en-US" b="0" i="0" dirty="0">
                <a:solidFill>
                  <a:srgbClr val="333333"/>
                </a:solidFill>
                <a:effectLst/>
                <a:latin typeface="72" panose="020B0503030000000003" pitchFamily="34" charset="0"/>
              </a:rPr>
              <a:t>A tool that acts as a local agent and operates at sub account level for managing content operations for different SAP BTP services. This service is offered in overall contract with SAP BTP and is auto-entitled.</a:t>
            </a:r>
            <a:endParaRPr lang="en-IN" dirty="0"/>
          </a:p>
        </p:txBody>
      </p:sp>
      <p:pic>
        <p:nvPicPr>
          <p:cNvPr id="2050" name="Picture 2">
            <a:extLst>
              <a:ext uri="{FF2B5EF4-FFF2-40B4-BE49-F238E27FC236}">
                <a16:creationId xmlns:a16="http://schemas.microsoft.com/office/drawing/2014/main" id="{00EED535-D4F3-34CB-31B0-1AEE581C3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86271"/>
            <a:ext cx="3624262" cy="231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02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13D0-7A48-D203-D925-640FF9CCC47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8E8B7E-86B7-52EE-5AF7-C5CD2479DDE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8BD3A57F-A7D4-0CC3-2774-B8B4A2C6FC10}"/>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118</a:t>
            </a:fld>
            <a:endParaRPr lang="en-US" dirty="0"/>
          </a:p>
        </p:txBody>
      </p:sp>
      <p:sp>
        <p:nvSpPr>
          <p:cNvPr id="5" name="Title 4">
            <a:extLst>
              <a:ext uri="{FF2B5EF4-FFF2-40B4-BE49-F238E27FC236}">
                <a16:creationId xmlns:a16="http://schemas.microsoft.com/office/drawing/2014/main" id="{5FA470C4-1016-733D-297D-DB3B3B98D17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Setting up CAS </a:t>
            </a:r>
          </a:p>
        </p:txBody>
      </p:sp>
      <p:sp>
        <p:nvSpPr>
          <p:cNvPr id="2" name="TextBox 1">
            <a:extLst>
              <a:ext uri="{FF2B5EF4-FFF2-40B4-BE49-F238E27FC236}">
                <a16:creationId xmlns:a16="http://schemas.microsoft.com/office/drawing/2014/main" id="{11091CC5-120D-4E89-377B-4C627CFED8A7}"/>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In addition to the SAP BTP BUILD platform, the source tenant also requires an instance of the Content Agent Service (CAS) to work with the CTMS. </a:t>
            </a:r>
          </a:p>
          <a:p>
            <a:pPr algn="just">
              <a:buNone/>
            </a:pPr>
            <a:endParaRPr lang="en-US" sz="1400" dirty="0">
              <a:solidFill>
                <a:srgbClr val="333333"/>
              </a:solidFill>
              <a:latin typeface="Arial" panose="020B0604020202020204" pitchFamily="34" charset="0"/>
            </a:endParaRPr>
          </a:p>
          <a:p>
            <a:pPr algn="just">
              <a:buNone/>
            </a:pPr>
            <a:r>
              <a:rPr lang="en-US" sz="1400" b="0" i="0" dirty="0">
                <a:solidFill>
                  <a:srgbClr val="333333"/>
                </a:solidFill>
                <a:effectLst/>
                <a:latin typeface="Arial" panose="020B0604020202020204" pitchFamily="34" charset="0"/>
              </a:rPr>
              <a:t>The CAS serves as a link between BUILD content and the CTMS, providing the necessary functionality to export and import the content from and to the CTMS.</a:t>
            </a: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To set up the CAS in the source tenant, you'll need to create an instance of the Content Agent Service in the subaccount. </a:t>
            </a:r>
          </a:p>
          <a:p>
            <a:pPr algn="just"/>
            <a:endParaRPr lang="en-US" sz="1400" dirty="0">
              <a:solidFill>
                <a:srgbClr val="333333"/>
              </a:solidFill>
              <a:latin typeface="Arial" panose="020B0604020202020204" pitchFamily="34" charset="0"/>
            </a:endParaRPr>
          </a:p>
          <a:p>
            <a:pPr algn="just"/>
            <a:r>
              <a:rPr lang="en-US" sz="1400" b="0" i="0" dirty="0">
                <a:solidFill>
                  <a:srgbClr val="333333"/>
                </a:solidFill>
                <a:effectLst/>
                <a:latin typeface="Arial" panose="020B0604020202020204" pitchFamily="34" charset="0"/>
              </a:rPr>
              <a:t>You can find detailed information on how to create an instance of the Content Agent Service in the SAP Help page on this link:</a:t>
            </a:r>
          </a:p>
          <a:p>
            <a:pPr algn="just"/>
            <a:endParaRPr lang="en-US" sz="1400" u="none" strike="noStrike" dirty="0">
              <a:solidFill>
                <a:srgbClr val="333333"/>
              </a:solidFill>
              <a:latin typeface="Arial" panose="020B0604020202020204" pitchFamily="34" charset="0"/>
              <a:hlinkClick r:id="rId2"/>
            </a:endParaRPr>
          </a:p>
          <a:p>
            <a:pPr algn="just"/>
            <a:r>
              <a:rPr lang="en-US" sz="1400" b="0" i="0" u="none" strike="noStrike" dirty="0">
                <a:solidFill>
                  <a:srgbClr val="009EB8"/>
                </a:solidFill>
                <a:effectLst/>
                <a:latin typeface="Helvetica Neue Light"/>
                <a:hlinkClick r:id="rId2"/>
              </a:rPr>
              <a:t>https://help.sap.com/docs/CONTENT_AGENT_SERVICE/ae1a4f2d150d468d9ff56e13f9898e07/15406a06dfac4c1fabd7845c703773ba.html</a:t>
            </a:r>
            <a:r>
              <a:rPr lang="en-US" sz="1400" b="0" i="0" dirty="0">
                <a:solidFill>
                  <a:srgbClr val="333333"/>
                </a:solidFill>
                <a:effectLst/>
                <a:latin typeface="Arial" panose="020B0604020202020204" pitchFamily="34" charset="0"/>
              </a:rPr>
              <a:t>.</a:t>
            </a:r>
          </a:p>
        </p:txBody>
      </p:sp>
    </p:spTree>
    <p:extLst>
      <p:ext uri="{BB962C8B-B14F-4D97-AF65-F5344CB8AC3E}">
        <p14:creationId xmlns:p14="http://schemas.microsoft.com/office/powerpoint/2010/main" val="37214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9F74-5844-DF29-B5EB-B692A53B7D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3F516C-4098-1777-2D50-EF8630F3133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96AA869-5A8A-42EB-D92F-ED48941E5AE0}"/>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119</a:t>
            </a:fld>
            <a:endParaRPr lang="en-US" dirty="0"/>
          </a:p>
        </p:txBody>
      </p:sp>
      <p:sp>
        <p:nvSpPr>
          <p:cNvPr id="5" name="Title 4">
            <a:extLst>
              <a:ext uri="{FF2B5EF4-FFF2-40B4-BE49-F238E27FC236}">
                <a16:creationId xmlns:a16="http://schemas.microsoft.com/office/drawing/2014/main" id="{27DB8A80-08DE-3F42-1B8D-2C0C924D5DB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Create destination to TMS</a:t>
            </a:r>
          </a:p>
        </p:txBody>
      </p:sp>
      <p:sp>
        <p:nvSpPr>
          <p:cNvPr id="2" name="TextBox 1">
            <a:extLst>
              <a:ext uri="{FF2B5EF4-FFF2-40B4-BE49-F238E27FC236}">
                <a16:creationId xmlns:a16="http://schemas.microsoft.com/office/drawing/2014/main" id="{2D9A4CA3-E78C-4CE5-56AC-B6DE18A72C79}"/>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solidFill>
                  <a:srgbClr val="333333"/>
                </a:solidFill>
                <a:effectLst/>
                <a:latin typeface="Arial" panose="020B0604020202020204" pitchFamily="34" charset="0"/>
              </a:rPr>
              <a:t>Once you have created the CAS instance, you'll need to create a new destination with the name "</a:t>
            </a:r>
            <a:r>
              <a:rPr lang="en-US" sz="1400" b="0" i="0" dirty="0" err="1">
                <a:solidFill>
                  <a:srgbClr val="333333"/>
                </a:solidFill>
                <a:effectLst/>
                <a:latin typeface="Arial" panose="020B0604020202020204" pitchFamily="34" charset="0"/>
              </a:rPr>
              <a:t>TransportManagementService</a:t>
            </a:r>
            <a:r>
              <a:rPr lang="en-US" sz="1400" b="0" i="0" dirty="0">
                <a:solidFill>
                  <a:srgbClr val="333333"/>
                </a:solidFill>
                <a:effectLst/>
                <a:latin typeface="Arial" panose="020B0604020202020204" pitchFamily="34" charset="0"/>
              </a:rPr>
              <a:t>". </a:t>
            </a:r>
          </a:p>
          <a:p>
            <a:pPr>
              <a:spcBef>
                <a:spcPct val="20000"/>
              </a:spcBef>
              <a:buFont typeface="Arial" pitchFamily="34" charset="0"/>
            </a:pPr>
            <a:endParaRPr lang="en-US" sz="1400" dirty="0">
              <a:solidFill>
                <a:srgbClr val="333333"/>
              </a:solidFill>
              <a:latin typeface="Arial" panose="020B0604020202020204" pitchFamily="34" charset="0"/>
            </a:endParaRPr>
          </a:p>
          <a:p>
            <a:pPr>
              <a:spcBef>
                <a:spcPct val="20000"/>
              </a:spcBef>
              <a:buFont typeface="Arial" pitchFamily="34" charset="0"/>
            </a:pPr>
            <a:r>
              <a:rPr lang="en-US" sz="1400" b="0" i="0" dirty="0">
                <a:solidFill>
                  <a:srgbClr val="333333"/>
                </a:solidFill>
                <a:effectLst/>
                <a:latin typeface="Arial" panose="020B0604020202020204" pitchFamily="34" charset="0"/>
              </a:rPr>
              <a:t>This destination serves as a connection to the CTMS instance. You can create this destination in the SAP BTP Cockpit by navigating to your subaccount and selecting "Destinations" from the left-hand menu. Detailed info can be found here: </a:t>
            </a:r>
          </a:p>
          <a:p>
            <a:pPr>
              <a:spcBef>
                <a:spcPct val="20000"/>
              </a:spcBef>
              <a:buFont typeface="Arial" pitchFamily="34" charset="0"/>
            </a:pPr>
            <a:endParaRPr lang="en-US" sz="1400" u="none" strike="noStrike" dirty="0">
              <a:solidFill>
                <a:srgbClr val="333333"/>
              </a:solidFill>
              <a:latin typeface="Arial" panose="020B0604020202020204" pitchFamily="34" charset="0"/>
              <a:hlinkClick r:id="rId2"/>
            </a:endParaRPr>
          </a:p>
          <a:p>
            <a:pPr>
              <a:spcBef>
                <a:spcPct val="20000"/>
              </a:spcBef>
              <a:buFont typeface="Arial" pitchFamily="34" charset="0"/>
            </a:pPr>
            <a:r>
              <a:rPr lang="en-US" sz="1400" b="0" i="0" u="none" strike="noStrike" dirty="0">
                <a:solidFill>
                  <a:srgbClr val="009EB8"/>
                </a:solidFill>
                <a:effectLst/>
                <a:latin typeface="Helvetica Neue Light"/>
                <a:hlinkClick r:id="rId2"/>
              </a:rPr>
              <a:t>https://help.sap.com/docs/CONTENT_AGENT_SERVICE/ae1a4f2d150d468d9ff56e13f9898e07/eed66f35f9d148c8ae5b2d46ff097d8c.html</a:t>
            </a:r>
            <a:endParaRPr lang="en-US" sz="1400" dirty="0"/>
          </a:p>
        </p:txBody>
      </p:sp>
    </p:spTree>
    <p:extLst>
      <p:ext uri="{BB962C8B-B14F-4D97-AF65-F5344CB8AC3E}">
        <p14:creationId xmlns:p14="http://schemas.microsoft.com/office/powerpoint/2010/main" val="34383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073C7-A573-8D10-EE6B-98ADA6998A4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F07877-8E4A-FEBB-EB60-ED28BA66CDF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0993EE6-DBFE-DD31-4388-A2CF11CE39E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a:t>
            </a:fld>
            <a:endParaRPr lang="en-US" dirty="0"/>
          </a:p>
        </p:txBody>
      </p:sp>
      <p:sp>
        <p:nvSpPr>
          <p:cNvPr id="5" name="Title 4">
            <a:extLst>
              <a:ext uri="{FF2B5EF4-FFF2-40B4-BE49-F238E27FC236}">
                <a16:creationId xmlns:a16="http://schemas.microsoft.com/office/drawing/2014/main" id="{139016E8-3F3A-555F-6F42-8BB0377D4F8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JSON</a:t>
            </a:r>
          </a:p>
        </p:txBody>
      </p:sp>
      <p:sp>
        <p:nvSpPr>
          <p:cNvPr id="2" name="TextBox 1">
            <a:extLst>
              <a:ext uri="{FF2B5EF4-FFF2-40B4-BE49-F238E27FC236}">
                <a16:creationId xmlns:a16="http://schemas.microsoft.com/office/drawing/2014/main" id="{5ACFC16C-C5A5-4074-4A90-1378D71E5FA9}"/>
              </a:ext>
            </a:extLst>
          </p:cNvPr>
          <p:cNvSpPr txBox="1"/>
          <p:nvPr/>
        </p:nvSpPr>
        <p:spPr>
          <a:xfrm>
            <a:off x="228600" y="819150"/>
            <a:ext cx="5029200" cy="1477328"/>
          </a:xfrm>
          <a:prstGeom prst="rect">
            <a:avLst/>
          </a:prstGeom>
          <a:noFill/>
        </p:spPr>
        <p:txBody>
          <a:bodyPr wrap="square" rtlCol="0">
            <a:spAutoFit/>
          </a:bodyPr>
          <a:lstStyle/>
          <a:p>
            <a:r>
              <a:rPr lang="en-IN" b="1" dirty="0"/>
              <a:t>{</a:t>
            </a:r>
          </a:p>
          <a:p>
            <a:r>
              <a:rPr lang="en-IN" b="1" dirty="0"/>
              <a:t>    key: ‘value’,</a:t>
            </a:r>
          </a:p>
          <a:p>
            <a:r>
              <a:rPr lang="en-IN" b="1" dirty="0"/>
              <a:t>    key: ‘value’,</a:t>
            </a:r>
          </a:p>
          <a:p>
            <a:r>
              <a:rPr lang="en-IN" b="1" dirty="0"/>
              <a:t>    key: ‘value’</a:t>
            </a:r>
          </a:p>
          <a:p>
            <a:r>
              <a:rPr lang="en-IN" b="1" dirty="0"/>
              <a:t>}</a:t>
            </a:r>
          </a:p>
        </p:txBody>
      </p:sp>
      <p:graphicFrame>
        <p:nvGraphicFramePr>
          <p:cNvPr id="6" name="Table 5">
            <a:extLst>
              <a:ext uri="{FF2B5EF4-FFF2-40B4-BE49-F238E27FC236}">
                <a16:creationId xmlns:a16="http://schemas.microsoft.com/office/drawing/2014/main" id="{EA203EF2-5312-8232-B3E8-316965C6EDAC}"/>
              </a:ext>
            </a:extLst>
          </p:cNvPr>
          <p:cNvGraphicFramePr>
            <a:graphicFrameLocks noGrp="1"/>
          </p:cNvGraphicFramePr>
          <p:nvPr>
            <p:extLst>
              <p:ext uri="{D42A27DB-BD31-4B8C-83A1-F6EECF244321}">
                <p14:modId xmlns:p14="http://schemas.microsoft.com/office/powerpoint/2010/main" val="3005003514"/>
              </p:ext>
            </p:extLst>
          </p:nvPr>
        </p:nvGraphicFramePr>
        <p:xfrm>
          <a:off x="2743200" y="1433158"/>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65643659"/>
                    </a:ext>
                  </a:extLst>
                </a:gridCol>
                <a:gridCol w="1219200">
                  <a:extLst>
                    <a:ext uri="{9D8B030D-6E8A-4147-A177-3AD203B41FA5}">
                      <a16:colId xmlns:a16="http://schemas.microsoft.com/office/drawing/2014/main" val="4136994743"/>
                    </a:ext>
                  </a:extLst>
                </a:gridCol>
                <a:gridCol w="1219200">
                  <a:extLst>
                    <a:ext uri="{9D8B030D-6E8A-4147-A177-3AD203B41FA5}">
                      <a16:colId xmlns:a16="http://schemas.microsoft.com/office/drawing/2014/main" val="3350471309"/>
                    </a:ext>
                  </a:extLst>
                </a:gridCol>
                <a:gridCol w="1219200">
                  <a:extLst>
                    <a:ext uri="{9D8B030D-6E8A-4147-A177-3AD203B41FA5}">
                      <a16:colId xmlns:a16="http://schemas.microsoft.com/office/drawing/2014/main" val="994915914"/>
                    </a:ext>
                  </a:extLst>
                </a:gridCol>
                <a:gridCol w="1219200">
                  <a:extLst>
                    <a:ext uri="{9D8B030D-6E8A-4147-A177-3AD203B41FA5}">
                      <a16:colId xmlns:a16="http://schemas.microsoft.com/office/drawing/2014/main" val="3972085618"/>
                    </a:ext>
                  </a:extLst>
                </a:gridCol>
              </a:tblGrid>
              <a:tr h="370840">
                <a:tc>
                  <a:txBody>
                    <a:bodyPr/>
                    <a:lstStyle/>
                    <a:p>
                      <a:r>
                        <a:rPr lang="en-IN" dirty="0"/>
                        <a:t>101</a:t>
                      </a:r>
                    </a:p>
                  </a:txBody>
                  <a:tcPr/>
                </a:tc>
                <a:tc>
                  <a:txBody>
                    <a:bodyPr/>
                    <a:lstStyle/>
                    <a:p>
                      <a:r>
                        <a:rPr lang="en-IN" dirty="0"/>
                        <a:t>SHIP1</a:t>
                      </a:r>
                    </a:p>
                  </a:txBody>
                  <a:tcPr/>
                </a:tc>
                <a:tc>
                  <a:txBody>
                    <a:bodyPr/>
                    <a:lstStyle/>
                    <a:p>
                      <a:r>
                        <a:rPr lang="en-IN" dirty="0"/>
                        <a:t>20251212</a:t>
                      </a:r>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652445291"/>
                  </a:ext>
                </a:extLst>
              </a:tr>
            </a:tbl>
          </a:graphicData>
        </a:graphic>
      </p:graphicFrame>
      <p:sp>
        <p:nvSpPr>
          <p:cNvPr id="7" name="TextBox 6">
            <a:extLst>
              <a:ext uri="{FF2B5EF4-FFF2-40B4-BE49-F238E27FC236}">
                <a16:creationId xmlns:a16="http://schemas.microsoft.com/office/drawing/2014/main" id="{9A76F90A-2C3E-B771-3C93-C94451E49989}"/>
              </a:ext>
            </a:extLst>
          </p:cNvPr>
          <p:cNvSpPr txBox="1"/>
          <p:nvPr/>
        </p:nvSpPr>
        <p:spPr>
          <a:xfrm>
            <a:off x="2819400" y="1123950"/>
            <a:ext cx="6019800" cy="369332"/>
          </a:xfrm>
          <a:prstGeom prst="rect">
            <a:avLst/>
          </a:prstGeom>
          <a:noFill/>
        </p:spPr>
        <p:txBody>
          <a:bodyPr wrap="square" rtlCol="0">
            <a:spAutoFit/>
          </a:bodyPr>
          <a:lstStyle/>
          <a:p>
            <a:r>
              <a:rPr lang="en-IN" dirty="0" err="1"/>
              <a:t>orderNo</a:t>
            </a:r>
            <a:r>
              <a:rPr lang="en-IN" dirty="0"/>
              <a:t>       </a:t>
            </a:r>
            <a:r>
              <a:rPr lang="en-IN" dirty="0" err="1"/>
              <a:t>shipTo</a:t>
            </a:r>
            <a:r>
              <a:rPr lang="en-IN" dirty="0"/>
              <a:t>             date</a:t>
            </a:r>
          </a:p>
        </p:txBody>
      </p:sp>
    </p:spTree>
    <p:extLst>
      <p:ext uri="{BB962C8B-B14F-4D97-AF65-F5344CB8AC3E}">
        <p14:creationId xmlns:p14="http://schemas.microsoft.com/office/powerpoint/2010/main" val="109158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E9401-A8A3-D773-32A0-C5912AA46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2286-B0EB-1E67-3454-B6149849D553}"/>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30: Transport Content to Q and P</a:t>
            </a:r>
          </a:p>
        </p:txBody>
      </p:sp>
      <p:sp>
        <p:nvSpPr>
          <p:cNvPr id="4" name="Text Placeholder 3">
            <a:extLst>
              <a:ext uri="{FF2B5EF4-FFF2-40B4-BE49-F238E27FC236}">
                <a16:creationId xmlns:a16="http://schemas.microsoft.com/office/drawing/2014/main" id="{2E787320-AB86-C0E3-6878-ADE68A9D84C4}"/>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Recap</a:t>
            </a:r>
          </a:p>
          <a:p>
            <a:pPr marL="285750" indent="-285750">
              <a:buFont typeface="Arial" panose="020B0604020202020204" pitchFamily="34" charset="0"/>
              <a:buChar char="•"/>
            </a:pPr>
            <a:r>
              <a:rPr lang="en-IN" dirty="0"/>
              <a:t>Connect CAS service with CTMS</a:t>
            </a:r>
          </a:p>
          <a:p>
            <a:pPr marL="285750" indent="-285750">
              <a:buFont typeface="Arial" panose="020B0604020202020204" pitchFamily="34" charset="0"/>
              <a:buChar char="•"/>
            </a:pPr>
            <a:r>
              <a:rPr lang="en-IN" dirty="0"/>
              <a:t>Configure Target tenant and CAS Service with key</a:t>
            </a:r>
          </a:p>
          <a:p>
            <a:pPr marL="285750" indent="-285750">
              <a:buFont typeface="Arial" panose="020B0604020202020204" pitchFamily="34" charset="0"/>
              <a:buChar char="•"/>
            </a:pPr>
            <a:r>
              <a:rPr lang="en-IN" dirty="0"/>
              <a:t>Modify the destination for Q environment</a:t>
            </a:r>
          </a:p>
          <a:p>
            <a:pPr marL="285750" indent="-285750">
              <a:buFont typeface="Arial" panose="020B0604020202020204" pitchFamily="34" charset="0"/>
              <a:buChar char="•"/>
            </a:pPr>
            <a:r>
              <a:rPr lang="en-IN" dirty="0"/>
              <a:t>Create Role Collection to allow import</a:t>
            </a:r>
          </a:p>
          <a:p>
            <a:pPr marL="285750" indent="-285750">
              <a:buFont typeface="Arial" panose="020B0604020202020204" pitchFamily="34" charset="0"/>
              <a:buChar char="•"/>
            </a:pPr>
            <a:r>
              <a:rPr lang="en-IN" dirty="0"/>
              <a:t>SAP Build Project Transport</a:t>
            </a:r>
          </a:p>
        </p:txBody>
      </p:sp>
      <p:sp>
        <p:nvSpPr>
          <p:cNvPr id="5" name="Footer Placeholder 4">
            <a:extLst>
              <a:ext uri="{FF2B5EF4-FFF2-40B4-BE49-F238E27FC236}">
                <a16:creationId xmlns:a16="http://schemas.microsoft.com/office/drawing/2014/main" id="{CF9DB9A7-709E-00F1-03B1-02F91800AF5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B3CF38E-E993-3FB8-5BF7-E577E30AB364}"/>
              </a:ext>
            </a:extLst>
          </p:cNvPr>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31829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52E9-00BA-1932-A693-91CE7340CE2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9385AF-6F72-F4A7-D972-A158D9FAACC0}"/>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A5DBDF66-DB21-C107-F9D2-E5CDD0554C1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121</a:t>
            </a:fld>
            <a:endParaRPr lang="en-US" dirty="0"/>
          </a:p>
        </p:txBody>
      </p:sp>
      <p:sp>
        <p:nvSpPr>
          <p:cNvPr id="5" name="Title 4">
            <a:extLst>
              <a:ext uri="{FF2B5EF4-FFF2-40B4-BE49-F238E27FC236}">
                <a16:creationId xmlns:a16="http://schemas.microsoft.com/office/drawing/2014/main" id="{A65F4437-0761-3A88-72E6-42B97BE1661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Process</a:t>
            </a:r>
          </a:p>
        </p:txBody>
      </p:sp>
      <p:pic>
        <p:nvPicPr>
          <p:cNvPr id="1026" name="Picture 2">
            <a:extLst>
              <a:ext uri="{FF2B5EF4-FFF2-40B4-BE49-F238E27FC236}">
                <a16:creationId xmlns:a16="http://schemas.microsoft.com/office/drawing/2014/main" id="{2F8D632D-784D-984C-65BF-13B9F3CA44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27150"/>
            <a:ext cx="9144000" cy="24876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D7C4C2-0D98-49B7-3715-92BCF5CFA981}"/>
              </a:ext>
            </a:extLst>
          </p:cNvPr>
          <p:cNvSpPr txBox="1"/>
          <p:nvPr/>
        </p:nvSpPr>
        <p:spPr>
          <a:xfrm>
            <a:off x="152400" y="3638550"/>
            <a:ext cx="4572000" cy="923330"/>
          </a:xfrm>
          <a:prstGeom prst="rect">
            <a:avLst/>
          </a:prstGeom>
          <a:noFill/>
        </p:spPr>
        <p:txBody>
          <a:bodyPr wrap="square">
            <a:spAutoFit/>
          </a:bodyPr>
          <a:lstStyle/>
          <a:p>
            <a:r>
              <a:rPr lang="en-IN" dirty="0"/>
              <a:t>https://help.sap.com/docs/content-agent-service/user-guide/create-target-node-destination</a:t>
            </a:r>
          </a:p>
        </p:txBody>
      </p:sp>
    </p:spTree>
    <p:extLst>
      <p:ext uri="{BB962C8B-B14F-4D97-AF65-F5344CB8AC3E}">
        <p14:creationId xmlns:p14="http://schemas.microsoft.com/office/powerpoint/2010/main" val="43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9530-0387-8944-1695-D84D8C7A78D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61474D-0CC2-987D-8599-2215B1469BC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A73104-E9C2-AB84-969C-7E12D3AE6E1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122</a:t>
            </a:fld>
            <a:endParaRPr lang="en-US" dirty="0"/>
          </a:p>
        </p:txBody>
      </p:sp>
      <p:sp>
        <p:nvSpPr>
          <p:cNvPr id="5" name="Title 4">
            <a:extLst>
              <a:ext uri="{FF2B5EF4-FFF2-40B4-BE49-F238E27FC236}">
                <a16:creationId xmlns:a16="http://schemas.microsoft.com/office/drawing/2014/main" id="{89C06D12-D8C1-0A71-FE9B-DF4277D389AF}"/>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AC1DEC44-A89C-9F50-0AF8-03D1C8F6F6F7}"/>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spTree>
    <p:extLst>
      <p:ext uri="{BB962C8B-B14F-4D97-AF65-F5344CB8AC3E}">
        <p14:creationId xmlns:p14="http://schemas.microsoft.com/office/powerpoint/2010/main" val="290461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en-US"/>
              <a:t>Thank You</a:t>
            </a:r>
          </a:p>
        </p:txBody>
      </p:sp>
      <p:sp>
        <p:nvSpPr>
          <p:cNvPr id="12" name="Subtitle 11"/>
          <p:cNvSpPr>
            <a:spLocks noGrp="1"/>
          </p:cNvSpPr>
          <p:nvPr>
            <p:ph type="subTitle" idx="1"/>
          </p:nvPr>
        </p:nvSpPr>
        <p:spPr/>
        <p:txBody>
          <a:bodyPr/>
          <a:lstStyle/>
          <a:p>
            <a:r>
              <a:rPr lang="en-US" b="1" dirty="0"/>
              <a:t>www.anubhavtrainings.com</a:t>
            </a:r>
          </a:p>
        </p:txBody>
      </p:sp>
    </p:spTree>
    <p:extLst>
      <p:ext uri="{BB962C8B-B14F-4D97-AF65-F5344CB8AC3E}">
        <p14:creationId xmlns:p14="http://schemas.microsoft.com/office/powerpoint/2010/main" val="295324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E77B-EC25-9330-66AF-53B80864F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FE2A4-D3E1-A877-E40D-BF15FFC5F32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6: Deploy and Configure Work Zone</a:t>
            </a:r>
          </a:p>
        </p:txBody>
      </p:sp>
      <p:sp>
        <p:nvSpPr>
          <p:cNvPr id="4" name="Text Placeholder 3">
            <a:extLst>
              <a:ext uri="{FF2B5EF4-FFF2-40B4-BE49-F238E27FC236}">
                <a16:creationId xmlns:a16="http://schemas.microsoft.com/office/drawing/2014/main" id="{1F08516E-67EE-981B-A3A3-831C0F52F636}"/>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How to deploy the released version of process to BTP</a:t>
            </a:r>
          </a:p>
          <a:p>
            <a:pPr marL="285750" indent="-285750">
              <a:buFont typeface="Arial" panose="020B0604020202020204" pitchFamily="34" charset="0"/>
              <a:buChar char="•"/>
            </a:pPr>
            <a:r>
              <a:rPr lang="en-IN" dirty="0"/>
              <a:t>Understanding My Inbox App</a:t>
            </a:r>
          </a:p>
          <a:p>
            <a:pPr marL="285750" indent="-285750">
              <a:buFont typeface="Arial" panose="020B0604020202020204" pitchFamily="34" charset="0"/>
              <a:buChar char="•"/>
            </a:pPr>
            <a:r>
              <a:rPr lang="en-IN" dirty="0"/>
              <a:t>Configure the destination </a:t>
            </a:r>
            <a:r>
              <a:rPr lang="en-IN" b="1" dirty="0" err="1"/>
              <a:t>sap_process_automation_service</a:t>
            </a:r>
            <a:endParaRPr lang="en-IN" b="1" dirty="0"/>
          </a:p>
          <a:p>
            <a:pPr marL="285750" indent="-285750">
              <a:buFont typeface="Arial" panose="020B0604020202020204" pitchFamily="34" charset="0"/>
              <a:buChar char="•"/>
            </a:pPr>
            <a:r>
              <a:rPr lang="en-IN" dirty="0"/>
              <a:t>Import the Standard BPA apps to Build Work zone</a:t>
            </a:r>
          </a:p>
          <a:p>
            <a:pPr marL="285750" indent="-285750">
              <a:buFont typeface="Arial" panose="020B0604020202020204" pitchFamily="34" charset="0"/>
              <a:buChar char="•"/>
            </a:pPr>
            <a:r>
              <a:rPr lang="en-IN" dirty="0"/>
              <a:t>Install POSTMAN tool </a:t>
            </a:r>
          </a:p>
        </p:txBody>
      </p:sp>
      <p:sp>
        <p:nvSpPr>
          <p:cNvPr id="5" name="Footer Placeholder 4">
            <a:extLst>
              <a:ext uri="{FF2B5EF4-FFF2-40B4-BE49-F238E27FC236}">
                <a16:creationId xmlns:a16="http://schemas.microsoft.com/office/drawing/2014/main" id="{F723737C-C61C-3FB6-C2C9-00F93EEE44B7}"/>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F720626-5B86-4593-E992-A0BB62591A1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96659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316-692D-A791-2544-C156E6FF62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9CD8EE-722A-0000-D1D2-694EDFFF8B6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A61EE8-C3F5-02C0-EF3C-AE4CA21BB95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a:t>
            </a:fld>
            <a:endParaRPr lang="en-US" dirty="0"/>
          </a:p>
        </p:txBody>
      </p:sp>
      <p:sp>
        <p:nvSpPr>
          <p:cNvPr id="5" name="Title 4">
            <a:extLst>
              <a:ext uri="{FF2B5EF4-FFF2-40B4-BE49-F238E27FC236}">
                <a16:creationId xmlns:a16="http://schemas.microsoft.com/office/drawing/2014/main" id="{264A81A2-C67A-415E-5557-E4C837561C2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Deploy the BPA process</a:t>
            </a:r>
          </a:p>
        </p:txBody>
      </p:sp>
      <p:sp>
        <p:nvSpPr>
          <p:cNvPr id="2" name="Rectangle 1">
            <a:extLst>
              <a:ext uri="{FF2B5EF4-FFF2-40B4-BE49-F238E27FC236}">
                <a16:creationId xmlns:a16="http://schemas.microsoft.com/office/drawing/2014/main" id="{EAEFD4D4-CCE1-186C-C9EF-BCBF8D5142C5}"/>
              </a:ext>
            </a:extLst>
          </p:cNvPr>
          <p:cNvSpPr/>
          <p:nvPr/>
        </p:nvSpPr>
        <p:spPr>
          <a:xfrm>
            <a:off x="685800" y="1200150"/>
            <a:ext cx="24384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Design time object</a:t>
            </a:r>
          </a:p>
          <a:p>
            <a:pPr algn="ctr"/>
            <a:r>
              <a:rPr lang="en-IN" dirty="0"/>
              <a:t>process</a:t>
            </a:r>
          </a:p>
        </p:txBody>
      </p:sp>
      <p:sp>
        <p:nvSpPr>
          <p:cNvPr id="6" name="Smiley Face 5">
            <a:extLst>
              <a:ext uri="{FF2B5EF4-FFF2-40B4-BE49-F238E27FC236}">
                <a16:creationId xmlns:a16="http://schemas.microsoft.com/office/drawing/2014/main" id="{C78B3EDE-DFE1-982E-8B45-5A331109E203}"/>
              </a:ext>
            </a:extLst>
          </p:cNvPr>
          <p:cNvSpPr/>
          <p:nvPr/>
        </p:nvSpPr>
        <p:spPr>
          <a:xfrm>
            <a:off x="1676400" y="2831775"/>
            <a:ext cx="457200" cy="3810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86BB4DAA-A4A0-E765-621B-DC175103326D}"/>
              </a:ext>
            </a:extLst>
          </p:cNvPr>
          <p:cNvCxnSpPr>
            <a:stCxn id="6" idx="0"/>
            <a:endCxn id="2" idx="2"/>
          </p:cNvCxnSpPr>
          <p:nvPr/>
        </p:nvCxnSpPr>
        <p:spPr>
          <a:xfrm flipV="1">
            <a:off x="1905000" y="1962150"/>
            <a:ext cx="0" cy="86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A779EA41-A632-C88F-AFBC-3D0CDDF1C37E}"/>
              </a:ext>
            </a:extLst>
          </p:cNvPr>
          <p:cNvSpPr/>
          <p:nvPr/>
        </p:nvSpPr>
        <p:spPr>
          <a:xfrm>
            <a:off x="3429000" y="1276350"/>
            <a:ext cx="1447800" cy="533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deploy</a:t>
            </a:r>
          </a:p>
        </p:txBody>
      </p:sp>
      <p:sp>
        <p:nvSpPr>
          <p:cNvPr id="11" name="Rectangle 10">
            <a:extLst>
              <a:ext uri="{FF2B5EF4-FFF2-40B4-BE49-F238E27FC236}">
                <a16:creationId xmlns:a16="http://schemas.microsoft.com/office/drawing/2014/main" id="{3FF5DAAC-AD02-5D1E-F09F-E13E12892A62}"/>
              </a:ext>
            </a:extLst>
          </p:cNvPr>
          <p:cNvSpPr/>
          <p:nvPr/>
        </p:nvSpPr>
        <p:spPr>
          <a:xfrm>
            <a:off x="5334000" y="1162050"/>
            <a:ext cx="24384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Runtime object</a:t>
            </a:r>
          </a:p>
          <a:p>
            <a:pPr algn="ctr"/>
            <a:r>
              <a:rPr lang="en-IN" dirty="0"/>
              <a:t>process</a:t>
            </a:r>
          </a:p>
        </p:txBody>
      </p:sp>
      <p:sp>
        <p:nvSpPr>
          <p:cNvPr id="12" name="Smiley Face 11">
            <a:extLst>
              <a:ext uri="{FF2B5EF4-FFF2-40B4-BE49-F238E27FC236}">
                <a16:creationId xmlns:a16="http://schemas.microsoft.com/office/drawing/2014/main" id="{3B820A8C-101F-3B90-7E10-13934B4BE11E}"/>
              </a:ext>
            </a:extLst>
          </p:cNvPr>
          <p:cNvSpPr/>
          <p:nvPr/>
        </p:nvSpPr>
        <p:spPr>
          <a:xfrm>
            <a:off x="5372100" y="4097518"/>
            <a:ext cx="381000" cy="3429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miley Face 12">
            <a:extLst>
              <a:ext uri="{FF2B5EF4-FFF2-40B4-BE49-F238E27FC236}">
                <a16:creationId xmlns:a16="http://schemas.microsoft.com/office/drawing/2014/main" id="{18D9A497-FBE5-BE0D-C1C9-CC1714567B0E}"/>
              </a:ext>
            </a:extLst>
          </p:cNvPr>
          <p:cNvSpPr/>
          <p:nvPr/>
        </p:nvSpPr>
        <p:spPr>
          <a:xfrm>
            <a:off x="6098749" y="4097518"/>
            <a:ext cx="381000" cy="342900"/>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Smiley Face 13">
            <a:extLst>
              <a:ext uri="{FF2B5EF4-FFF2-40B4-BE49-F238E27FC236}">
                <a16:creationId xmlns:a16="http://schemas.microsoft.com/office/drawing/2014/main" id="{7047C184-5F83-F716-ECD2-94909C5BB129}"/>
              </a:ext>
            </a:extLst>
          </p:cNvPr>
          <p:cNvSpPr/>
          <p:nvPr/>
        </p:nvSpPr>
        <p:spPr>
          <a:xfrm>
            <a:off x="6825398" y="4095750"/>
            <a:ext cx="381000" cy="342900"/>
          </a:xfrm>
          <a:prstGeom prst="smileyFac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5" name="Smiley Face 14">
            <a:extLst>
              <a:ext uri="{FF2B5EF4-FFF2-40B4-BE49-F238E27FC236}">
                <a16:creationId xmlns:a16="http://schemas.microsoft.com/office/drawing/2014/main" id="{EF75FBBC-8BD5-EFAF-53CF-EE0B5726898B}"/>
              </a:ext>
            </a:extLst>
          </p:cNvPr>
          <p:cNvSpPr/>
          <p:nvPr/>
        </p:nvSpPr>
        <p:spPr>
          <a:xfrm>
            <a:off x="7543800" y="4095750"/>
            <a:ext cx="381000" cy="342900"/>
          </a:xfrm>
          <a:prstGeom prst="smileyFac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BF66FAEF-E306-9A40-3DC1-ED9B9D841859}"/>
              </a:ext>
            </a:extLst>
          </p:cNvPr>
          <p:cNvSpPr txBox="1"/>
          <p:nvPr/>
        </p:nvSpPr>
        <p:spPr>
          <a:xfrm>
            <a:off x="533400" y="3300297"/>
            <a:ext cx="3502451" cy="553998"/>
          </a:xfrm>
          <a:prstGeom prst="rect">
            <a:avLst/>
          </a:prstGeom>
          <a:noFill/>
        </p:spPr>
        <p:txBody>
          <a:bodyPr wrap="square" rtlCol="0">
            <a:spAutoFit/>
          </a:bodyPr>
          <a:lstStyle/>
          <a:p>
            <a:r>
              <a:rPr lang="en-IN" sz="1000" dirty="0"/>
              <a:t>We can check the control tower &gt; environment,&gt; process &gt; triggers when open the same we can find the API and the context.</a:t>
            </a:r>
          </a:p>
        </p:txBody>
      </p:sp>
    </p:spTree>
    <p:extLst>
      <p:ext uri="{BB962C8B-B14F-4D97-AF65-F5344CB8AC3E}">
        <p14:creationId xmlns:p14="http://schemas.microsoft.com/office/powerpoint/2010/main" val="1609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F478C-7688-4F9A-8B38-7F3E83686BA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E884FA-5450-107C-E2F8-1FC6D745BA5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E008A88-730B-200D-E55D-E705349EBFB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a:t>
            </a:fld>
            <a:endParaRPr lang="en-US" dirty="0"/>
          </a:p>
        </p:txBody>
      </p:sp>
      <p:sp>
        <p:nvSpPr>
          <p:cNvPr id="5" name="Title 4">
            <a:extLst>
              <a:ext uri="{FF2B5EF4-FFF2-40B4-BE49-F238E27FC236}">
                <a16:creationId xmlns:a16="http://schemas.microsoft.com/office/drawing/2014/main" id="{8885B7B1-3DB4-8112-ABC5-38971552B6E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My Inbox Fiori App</a:t>
            </a:r>
          </a:p>
        </p:txBody>
      </p:sp>
      <p:pic>
        <p:nvPicPr>
          <p:cNvPr id="2050" name="Picture 2" descr="S4HANA setup FIORI my Inbox app – Saptechnicalguru.com">
            <a:extLst>
              <a:ext uri="{FF2B5EF4-FFF2-40B4-BE49-F238E27FC236}">
                <a16:creationId xmlns:a16="http://schemas.microsoft.com/office/drawing/2014/main" id="{9BDD0A8C-BF7F-4082-DE5B-E7EE1B3E7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9013" y="3409950"/>
            <a:ext cx="1095460" cy="11191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l Life Experiences Extending Fiori My Inbox - SAP Community">
            <a:extLst>
              <a:ext uri="{FF2B5EF4-FFF2-40B4-BE49-F238E27FC236}">
                <a16:creationId xmlns:a16="http://schemas.microsoft.com/office/drawing/2014/main" id="{D9C5746B-6186-EBDB-D180-BBDC816979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952750"/>
            <a:ext cx="3167063" cy="185033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a:extLst>
              <a:ext uri="{FF2B5EF4-FFF2-40B4-BE49-F238E27FC236}">
                <a16:creationId xmlns:a16="http://schemas.microsoft.com/office/drawing/2014/main" id="{EE2FB89A-D054-D0D0-BA6F-7AF38B191470}"/>
              </a:ext>
            </a:extLst>
          </p:cNvPr>
          <p:cNvSpPr/>
          <p:nvPr/>
        </p:nvSpPr>
        <p:spPr>
          <a:xfrm>
            <a:off x="3124200" y="3714750"/>
            <a:ext cx="1524000" cy="38100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14AB93A-BC73-A1B8-16C9-98506D172342}"/>
              </a:ext>
            </a:extLst>
          </p:cNvPr>
          <p:cNvSpPr txBox="1"/>
          <p:nvPr/>
        </p:nvSpPr>
        <p:spPr>
          <a:xfrm>
            <a:off x="152400" y="675196"/>
            <a:ext cx="8915400" cy="2292935"/>
          </a:xfrm>
          <a:prstGeom prst="rect">
            <a:avLst/>
          </a:prstGeom>
          <a:noFill/>
        </p:spPr>
        <p:txBody>
          <a:bodyPr wrap="square" rtlCol="0">
            <a:spAutoFit/>
          </a:bodyPr>
          <a:lstStyle/>
          <a:p>
            <a:r>
              <a:rPr lang="en-US" sz="1100" dirty="0"/>
              <a:t>In SAP Business Technology Platform (BTP), the Inbox Fiori app typically refers to an application that provides a centralized view for managing tasks and notifications within the system. This app allows users to handle workflow tasks and process approvals directly from within the Fiori interface.</a:t>
            </a:r>
          </a:p>
          <a:p>
            <a:r>
              <a:rPr lang="en-US" sz="1100" b="1" dirty="0"/>
              <a:t>Here are some key points about the Inbox Fiori app:</a:t>
            </a:r>
          </a:p>
          <a:p>
            <a:r>
              <a:rPr lang="en-US" sz="1100" dirty="0"/>
              <a:t>1. Task Management: It provides an interface where users can view, manage, and act upon their tasks. These tasks can be related to business workflows, approvals, or notifications that need attention.</a:t>
            </a:r>
          </a:p>
          <a:p>
            <a:r>
              <a:rPr lang="en-US" sz="1100" dirty="0"/>
              <a:t>2. Integration with SAP Workflow: The Inbox app is often integrated with SAP Business Workflow, allowing users to interact with tasks that are part of larger business processes.</a:t>
            </a:r>
          </a:p>
          <a:p>
            <a:r>
              <a:rPr lang="en-US" sz="1100" dirty="0"/>
              <a:t>3. User-Friendly Interface: As part of the Fiori design principles, the app offers a simple, intuitive, and responsive user interface that can be accessed on desktop and mobile devices.</a:t>
            </a:r>
          </a:p>
          <a:p>
            <a:r>
              <a:rPr lang="en-US" sz="1100" dirty="0"/>
              <a:t>4. Real-Time Updates: Users are notified of new tasks, and updates to tasks are reflected in real-time, ensuring that users can stay on top of their workload.</a:t>
            </a:r>
          </a:p>
          <a:p>
            <a:r>
              <a:rPr lang="en-US" sz="1100" dirty="0"/>
              <a:t>6. Access Control: Only users with appropriate roles and permissions can access specific tasks, ensuring that the right people are notified and able to act on the tasks.</a:t>
            </a:r>
            <a:endParaRPr lang="en-IN" sz="1100" dirty="0"/>
          </a:p>
        </p:txBody>
      </p:sp>
    </p:spTree>
    <p:extLst>
      <p:ext uri="{BB962C8B-B14F-4D97-AF65-F5344CB8AC3E}">
        <p14:creationId xmlns:p14="http://schemas.microsoft.com/office/powerpoint/2010/main" val="31468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additive="base">
                                        <p:cTn id="1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1000"/>
                                        <p:tgtEl>
                                          <p:spTgt spid="6">
                                            <p:txEl>
                                              <p:pRg st="2" end="2"/>
                                            </p:txEl>
                                          </p:spTgt>
                                        </p:tgtEl>
                                      </p:cBhvr>
                                    </p:animEffect>
                                    <p:anim calcmode="lin" valueType="num">
                                      <p:cBhvr>
                                        <p:cTn id="2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1000"/>
                                        <p:tgtEl>
                                          <p:spTgt spid="6">
                                            <p:txEl>
                                              <p:pRg st="4" end="4"/>
                                            </p:txEl>
                                          </p:spTgt>
                                        </p:tgtEl>
                                      </p:cBhvr>
                                    </p:animEffect>
                                    <p:anim calcmode="lin" valueType="num">
                                      <p:cBhvr>
                                        <p:cTn id="3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1000"/>
                                        <p:tgtEl>
                                          <p:spTgt spid="6">
                                            <p:txEl>
                                              <p:pRg st="5" end="5"/>
                                            </p:txEl>
                                          </p:spTgt>
                                        </p:tgtEl>
                                      </p:cBhvr>
                                    </p:animEffect>
                                    <p:anim calcmode="lin" valueType="num">
                                      <p:cBhvr>
                                        <p:cTn id="4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1000"/>
                                        <p:tgtEl>
                                          <p:spTgt spid="6">
                                            <p:txEl>
                                              <p:pRg st="6" end="6"/>
                                            </p:txEl>
                                          </p:spTgt>
                                        </p:tgtEl>
                                      </p:cBhvr>
                                    </p:animEffect>
                                    <p:anim calcmode="lin" valueType="num">
                                      <p:cBhvr>
                                        <p:cTn id="4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E66F-08B2-0C01-F003-9D6BA064168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B625F-26BD-A032-8BF2-67EA48B4AA2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A82740B-D2FB-B6A2-C234-AA5D28C7FE4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16</a:t>
            </a:fld>
            <a:endParaRPr lang="en-US" dirty="0"/>
          </a:p>
        </p:txBody>
      </p:sp>
      <p:sp>
        <p:nvSpPr>
          <p:cNvPr id="5" name="Title 4">
            <a:extLst>
              <a:ext uri="{FF2B5EF4-FFF2-40B4-BE49-F238E27FC236}">
                <a16:creationId xmlns:a16="http://schemas.microsoft.com/office/drawing/2014/main" id="{35D77215-746B-14D3-1C16-DD54C6DAD1E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destination  </a:t>
            </a:r>
            <a:r>
              <a:rPr lang="en-IN" sz="2500" dirty="0" err="1">
                <a:latin typeface="Cooper Black" panose="0208090404030B020404" pitchFamily="18" charset="0"/>
              </a:rPr>
              <a:t>sap_process_automation_service</a:t>
            </a:r>
            <a:br>
              <a:rPr lang="en-IN" sz="2500" dirty="0">
                <a:latin typeface="Cooper Black" panose="0208090404030B020404" pitchFamily="18" charset="0"/>
              </a:rPr>
            </a:br>
            <a:br>
              <a:rPr lang="en-IN" sz="2500" dirty="0">
                <a:latin typeface="Cooper Black" panose="0208090404030B020404" pitchFamily="18" charset="0"/>
              </a:rPr>
            </a:br>
            <a:endParaRPr lang="en-IN" sz="2500" dirty="0">
              <a:latin typeface="Cooper Black" panose="0208090404030B020404" pitchFamily="18" charset="0"/>
            </a:endParaRPr>
          </a:p>
        </p:txBody>
      </p:sp>
      <p:grpSp>
        <p:nvGrpSpPr>
          <p:cNvPr id="256" name="Group 255">
            <a:extLst>
              <a:ext uri="{FF2B5EF4-FFF2-40B4-BE49-F238E27FC236}">
                <a16:creationId xmlns:a16="http://schemas.microsoft.com/office/drawing/2014/main" id="{D2A688C2-22F9-6818-4E56-5680D07535EB}"/>
              </a:ext>
            </a:extLst>
          </p:cNvPr>
          <p:cNvGrpSpPr/>
          <p:nvPr/>
        </p:nvGrpSpPr>
        <p:grpSpPr>
          <a:xfrm>
            <a:off x="351638" y="1006508"/>
            <a:ext cx="8465760" cy="3945600"/>
            <a:chOff x="351638" y="1006508"/>
            <a:chExt cx="8465760" cy="394560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12AFF2A-0FCB-229B-F461-D83AE7674669}"/>
                    </a:ext>
                  </a:extLst>
                </p14:cNvPr>
                <p14:cNvContentPartPr/>
                <p14:nvPr/>
              </p14:nvContentPartPr>
              <p14:xfrm>
                <a:off x="351638" y="3695348"/>
                <a:ext cx="8085960" cy="772560"/>
              </p14:xfrm>
            </p:contentPart>
          </mc:Choice>
          <mc:Fallback xmlns="">
            <p:pic>
              <p:nvPicPr>
                <p:cNvPr id="7" name="Ink 6">
                  <a:extLst>
                    <a:ext uri="{FF2B5EF4-FFF2-40B4-BE49-F238E27FC236}">
                      <a16:creationId xmlns:a16="http://schemas.microsoft.com/office/drawing/2014/main" id="{812AFF2A-0FCB-229B-F461-D83AE7674669}"/>
                    </a:ext>
                  </a:extLst>
                </p:cNvPr>
                <p:cNvPicPr/>
                <p:nvPr/>
              </p:nvPicPr>
              <p:blipFill>
                <a:blip r:embed="rId3"/>
                <a:stretch>
                  <a:fillRect/>
                </a:stretch>
              </p:blipFill>
              <p:spPr>
                <a:xfrm>
                  <a:off x="342638" y="3686708"/>
                  <a:ext cx="810360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353962E-206D-3D17-A3CE-87A0379CBABC}"/>
                    </a:ext>
                  </a:extLst>
                </p14:cNvPr>
                <p14:cNvContentPartPr/>
                <p14:nvPr/>
              </p14:nvContentPartPr>
              <p14:xfrm>
                <a:off x="3813758" y="3948068"/>
                <a:ext cx="172440" cy="197280"/>
              </p14:xfrm>
            </p:contentPart>
          </mc:Choice>
          <mc:Fallback xmlns="">
            <p:pic>
              <p:nvPicPr>
                <p:cNvPr id="8" name="Ink 7">
                  <a:extLst>
                    <a:ext uri="{FF2B5EF4-FFF2-40B4-BE49-F238E27FC236}">
                      <a16:creationId xmlns:a16="http://schemas.microsoft.com/office/drawing/2014/main" id="{D353962E-206D-3D17-A3CE-87A0379CBABC}"/>
                    </a:ext>
                  </a:extLst>
                </p:cNvPr>
                <p:cNvPicPr/>
                <p:nvPr/>
              </p:nvPicPr>
              <p:blipFill>
                <a:blip r:embed="rId5"/>
                <a:stretch>
                  <a:fillRect/>
                </a:stretch>
              </p:blipFill>
              <p:spPr>
                <a:xfrm>
                  <a:off x="3805118" y="3939428"/>
                  <a:ext cx="1900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156F584-A9F1-8B3B-5B69-3053F0639D81}"/>
                    </a:ext>
                  </a:extLst>
                </p14:cNvPr>
                <p14:cNvContentPartPr/>
                <p14:nvPr/>
              </p14:nvContentPartPr>
              <p14:xfrm>
                <a:off x="4011038" y="3982268"/>
                <a:ext cx="77040" cy="145440"/>
              </p14:xfrm>
            </p:contentPart>
          </mc:Choice>
          <mc:Fallback xmlns="">
            <p:pic>
              <p:nvPicPr>
                <p:cNvPr id="9" name="Ink 8">
                  <a:extLst>
                    <a:ext uri="{FF2B5EF4-FFF2-40B4-BE49-F238E27FC236}">
                      <a16:creationId xmlns:a16="http://schemas.microsoft.com/office/drawing/2014/main" id="{1156F584-A9F1-8B3B-5B69-3053F0639D81}"/>
                    </a:ext>
                  </a:extLst>
                </p:cNvPr>
                <p:cNvPicPr/>
                <p:nvPr/>
              </p:nvPicPr>
              <p:blipFill>
                <a:blip r:embed="rId7"/>
                <a:stretch>
                  <a:fillRect/>
                </a:stretch>
              </p:blipFill>
              <p:spPr>
                <a:xfrm>
                  <a:off x="4002038" y="3973628"/>
                  <a:ext cx="94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74D5FF6-7D89-BC3F-C0FC-B2E2F948876C}"/>
                    </a:ext>
                  </a:extLst>
                </p14:cNvPr>
                <p14:cNvContentPartPr/>
                <p14:nvPr/>
              </p14:nvContentPartPr>
              <p14:xfrm>
                <a:off x="4153238" y="3968228"/>
                <a:ext cx="101880" cy="184320"/>
              </p14:xfrm>
            </p:contentPart>
          </mc:Choice>
          <mc:Fallback xmlns="">
            <p:pic>
              <p:nvPicPr>
                <p:cNvPr id="10" name="Ink 9">
                  <a:extLst>
                    <a:ext uri="{FF2B5EF4-FFF2-40B4-BE49-F238E27FC236}">
                      <a16:creationId xmlns:a16="http://schemas.microsoft.com/office/drawing/2014/main" id="{274D5FF6-7D89-BC3F-C0FC-B2E2F948876C}"/>
                    </a:ext>
                  </a:extLst>
                </p:cNvPr>
                <p:cNvPicPr/>
                <p:nvPr/>
              </p:nvPicPr>
              <p:blipFill>
                <a:blip r:embed="rId9"/>
                <a:stretch>
                  <a:fillRect/>
                </a:stretch>
              </p:blipFill>
              <p:spPr>
                <a:xfrm>
                  <a:off x="4144238" y="3959228"/>
                  <a:ext cx="119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4B964CF-3FED-700D-9564-3E7F5100DD2D}"/>
                    </a:ext>
                  </a:extLst>
                </p14:cNvPr>
                <p14:cNvContentPartPr/>
                <p14:nvPr/>
              </p14:nvContentPartPr>
              <p14:xfrm>
                <a:off x="471158" y="2936108"/>
                <a:ext cx="2860920" cy="439200"/>
              </p14:xfrm>
            </p:contentPart>
          </mc:Choice>
          <mc:Fallback xmlns="">
            <p:pic>
              <p:nvPicPr>
                <p:cNvPr id="12" name="Ink 11">
                  <a:extLst>
                    <a:ext uri="{FF2B5EF4-FFF2-40B4-BE49-F238E27FC236}">
                      <a16:creationId xmlns:a16="http://schemas.microsoft.com/office/drawing/2014/main" id="{54B964CF-3FED-700D-9564-3E7F5100DD2D}"/>
                    </a:ext>
                  </a:extLst>
                </p:cNvPr>
                <p:cNvPicPr/>
                <p:nvPr/>
              </p:nvPicPr>
              <p:blipFill>
                <a:blip r:embed="rId11"/>
                <a:stretch>
                  <a:fillRect/>
                </a:stretch>
              </p:blipFill>
              <p:spPr>
                <a:xfrm>
                  <a:off x="462158" y="2927108"/>
                  <a:ext cx="28785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3F52AB2-99AE-979A-2C35-71098D592107}"/>
                    </a:ext>
                  </a:extLst>
                </p14:cNvPr>
                <p14:cNvContentPartPr/>
                <p14:nvPr/>
              </p14:nvContentPartPr>
              <p14:xfrm>
                <a:off x="913598" y="3010268"/>
                <a:ext cx="155880" cy="190800"/>
              </p14:xfrm>
            </p:contentPart>
          </mc:Choice>
          <mc:Fallback xmlns="">
            <p:pic>
              <p:nvPicPr>
                <p:cNvPr id="13" name="Ink 12">
                  <a:extLst>
                    <a:ext uri="{FF2B5EF4-FFF2-40B4-BE49-F238E27FC236}">
                      <a16:creationId xmlns:a16="http://schemas.microsoft.com/office/drawing/2014/main" id="{23F52AB2-99AE-979A-2C35-71098D592107}"/>
                    </a:ext>
                  </a:extLst>
                </p:cNvPr>
                <p:cNvPicPr/>
                <p:nvPr/>
              </p:nvPicPr>
              <p:blipFill>
                <a:blip r:embed="rId13"/>
                <a:stretch>
                  <a:fillRect/>
                </a:stretch>
              </p:blipFill>
              <p:spPr>
                <a:xfrm>
                  <a:off x="904598" y="3001628"/>
                  <a:ext cx="173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9183623-D3F4-58A3-F09F-75D97C1BD3E6}"/>
                    </a:ext>
                  </a:extLst>
                </p14:cNvPr>
                <p14:cNvContentPartPr/>
                <p14:nvPr/>
              </p14:nvContentPartPr>
              <p14:xfrm>
                <a:off x="1111598" y="3082628"/>
                <a:ext cx="104760" cy="122040"/>
              </p14:xfrm>
            </p:contentPart>
          </mc:Choice>
          <mc:Fallback xmlns="">
            <p:pic>
              <p:nvPicPr>
                <p:cNvPr id="14" name="Ink 13">
                  <a:extLst>
                    <a:ext uri="{FF2B5EF4-FFF2-40B4-BE49-F238E27FC236}">
                      <a16:creationId xmlns:a16="http://schemas.microsoft.com/office/drawing/2014/main" id="{C9183623-D3F4-58A3-F09F-75D97C1BD3E6}"/>
                    </a:ext>
                  </a:extLst>
                </p:cNvPr>
                <p:cNvPicPr/>
                <p:nvPr/>
              </p:nvPicPr>
              <p:blipFill>
                <a:blip r:embed="rId15"/>
                <a:stretch>
                  <a:fillRect/>
                </a:stretch>
              </p:blipFill>
              <p:spPr>
                <a:xfrm>
                  <a:off x="1102598" y="3073628"/>
                  <a:ext cx="122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706B9641-63A5-DF3D-3E67-40121250625D}"/>
                    </a:ext>
                  </a:extLst>
                </p14:cNvPr>
                <p14:cNvContentPartPr/>
                <p14:nvPr/>
              </p14:nvContentPartPr>
              <p14:xfrm>
                <a:off x="1277198" y="3100988"/>
                <a:ext cx="19440" cy="93600"/>
              </p14:xfrm>
            </p:contentPart>
          </mc:Choice>
          <mc:Fallback xmlns="">
            <p:pic>
              <p:nvPicPr>
                <p:cNvPr id="15" name="Ink 14">
                  <a:extLst>
                    <a:ext uri="{FF2B5EF4-FFF2-40B4-BE49-F238E27FC236}">
                      <a16:creationId xmlns:a16="http://schemas.microsoft.com/office/drawing/2014/main" id="{706B9641-63A5-DF3D-3E67-40121250625D}"/>
                    </a:ext>
                  </a:extLst>
                </p:cNvPr>
                <p:cNvPicPr/>
                <p:nvPr/>
              </p:nvPicPr>
              <p:blipFill>
                <a:blip r:embed="rId17"/>
                <a:stretch>
                  <a:fillRect/>
                </a:stretch>
              </p:blipFill>
              <p:spPr>
                <a:xfrm>
                  <a:off x="1268198" y="3092348"/>
                  <a:ext cx="37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6C5953-4752-FAB9-B91C-84728DC27FB1}"/>
                    </a:ext>
                  </a:extLst>
                </p14:cNvPr>
                <p14:cNvContentPartPr/>
                <p14:nvPr/>
              </p14:nvContentPartPr>
              <p14:xfrm>
                <a:off x="1307438" y="3051308"/>
                <a:ext cx="3240" cy="2880"/>
              </p14:xfrm>
            </p:contentPart>
          </mc:Choice>
          <mc:Fallback xmlns="">
            <p:pic>
              <p:nvPicPr>
                <p:cNvPr id="16" name="Ink 15">
                  <a:extLst>
                    <a:ext uri="{FF2B5EF4-FFF2-40B4-BE49-F238E27FC236}">
                      <a16:creationId xmlns:a16="http://schemas.microsoft.com/office/drawing/2014/main" id="{2D6C5953-4752-FAB9-B91C-84728DC27FB1}"/>
                    </a:ext>
                  </a:extLst>
                </p:cNvPr>
                <p:cNvPicPr/>
                <p:nvPr/>
              </p:nvPicPr>
              <p:blipFill>
                <a:blip r:embed="rId19"/>
                <a:stretch>
                  <a:fillRect/>
                </a:stretch>
              </p:blipFill>
              <p:spPr>
                <a:xfrm>
                  <a:off x="1298798" y="3042668"/>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EB0F7D9-9E2B-65B3-8776-3CD5EC52BDC9}"/>
                    </a:ext>
                  </a:extLst>
                </p14:cNvPr>
                <p14:cNvContentPartPr/>
                <p14:nvPr/>
              </p14:nvContentPartPr>
              <p14:xfrm>
                <a:off x="1366478" y="3049148"/>
                <a:ext cx="6120" cy="163080"/>
              </p14:xfrm>
            </p:contentPart>
          </mc:Choice>
          <mc:Fallback xmlns="">
            <p:pic>
              <p:nvPicPr>
                <p:cNvPr id="17" name="Ink 16">
                  <a:extLst>
                    <a:ext uri="{FF2B5EF4-FFF2-40B4-BE49-F238E27FC236}">
                      <a16:creationId xmlns:a16="http://schemas.microsoft.com/office/drawing/2014/main" id="{6EB0F7D9-9E2B-65B3-8776-3CD5EC52BDC9}"/>
                    </a:ext>
                  </a:extLst>
                </p:cNvPr>
                <p:cNvPicPr/>
                <p:nvPr/>
              </p:nvPicPr>
              <p:blipFill>
                <a:blip r:embed="rId21"/>
                <a:stretch>
                  <a:fillRect/>
                </a:stretch>
              </p:blipFill>
              <p:spPr>
                <a:xfrm>
                  <a:off x="1357838" y="3040508"/>
                  <a:ext cx="23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CBF105FF-A4C9-60EC-90E6-04F045BFB84D}"/>
                    </a:ext>
                  </a:extLst>
                </p14:cNvPr>
                <p14:cNvContentPartPr/>
                <p14:nvPr/>
              </p14:nvContentPartPr>
              <p14:xfrm>
                <a:off x="1440998" y="3040148"/>
                <a:ext cx="101520" cy="171360"/>
              </p14:xfrm>
            </p:contentPart>
          </mc:Choice>
          <mc:Fallback xmlns="">
            <p:pic>
              <p:nvPicPr>
                <p:cNvPr id="18" name="Ink 17">
                  <a:extLst>
                    <a:ext uri="{FF2B5EF4-FFF2-40B4-BE49-F238E27FC236}">
                      <a16:creationId xmlns:a16="http://schemas.microsoft.com/office/drawing/2014/main" id="{CBF105FF-A4C9-60EC-90E6-04F045BFB84D}"/>
                    </a:ext>
                  </a:extLst>
                </p:cNvPr>
                <p:cNvPicPr/>
                <p:nvPr/>
              </p:nvPicPr>
              <p:blipFill>
                <a:blip r:embed="rId23"/>
                <a:stretch>
                  <a:fillRect/>
                </a:stretch>
              </p:blipFill>
              <p:spPr>
                <a:xfrm>
                  <a:off x="1431998" y="3031508"/>
                  <a:ext cx="119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8F7A1A1-6B26-6866-FE96-B7ECA87CC56E}"/>
                    </a:ext>
                  </a:extLst>
                </p14:cNvPr>
                <p14:cNvContentPartPr/>
                <p14:nvPr/>
              </p14:nvContentPartPr>
              <p14:xfrm>
                <a:off x="1756718" y="3098828"/>
                <a:ext cx="200520" cy="111600"/>
              </p14:xfrm>
            </p:contentPart>
          </mc:Choice>
          <mc:Fallback xmlns="">
            <p:pic>
              <p:nvPicPr>
                <p:cNvPr id="19" name="Ink 18">
                  <a:extLst>
                    <a:ext uri="{FF2B5EF4-FFF2-40B4-BE49-F238E27FC236}">
                      <a16:creationId xmlns:a16="http://schemas.microsoft.com/office/drawing/2014/main" id="{18F7A1A1-6B26-6866-FE96-B7ECA87CC56E}"/>
                    </a:ext>
                  </a:extLst>
                </p:cNvPr>
                <p:cNvPicPr/>
                <p:nvPr/>
              </p:nvPicPr>
              <p:blipFill>
                <a:blip r:embed="rId25"/>
                <a:stretch>
                  <a:fillRect/>
                </a:stretch>
              </p:blipFill>
              <p:spPr>
                <a:xfrm>
                  <a:off x="1747718" y="3089828"/>
                  <a:ext cx="218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C9E3912-9065-8782-DDC5-5CCB2F5D98A3}"/>
                    </a:ext>
                  </a:extLst>
                </p14:cNvPr>
                <p14:cNvContentPartPr/>
                <p14:nvPr/>
              </p14:nvContentPartPr>
              <p14:xfrm>
                <a:off x="2018078" y="3106028"/>
                <a:ext cx="76320" cy="115920"/>
              </p14:xfrm>
            </p:contentPart>
          </mc:Choice>
          <mc:Fallback xmlns="">
            <p:pic>
              <p:nvPicPr>
                <p:cNvPr id="20" name="Ink 19">
                  <a:extLst>
                    <a:ext uri="{FF2B5EF4-FFF2-40B4-BE49-F238E27FC236}">
                      <a16:creationId xmlns:a16="http://schemas.microsoft.com/office/drawing/2014/main" id="{FC9E3912-9065-8782-DDC5-5CCB2F5D98A3}"/>
                    </a:ext>
                  </a:extLst>
                </p:cNvPr>
                <p:cNvPicPr/>
                <p:nvPr/>
              </p:nvPicPr>
              <p:blipFill>
                <a:blip r:embed="rId27"/>
                <a:stretch>
                  <a:fillRect/>
                </a:stretch>
              </p:blipFill>
              <p:spPr>
                <a:xfrm>
                  <a:off x="2009078" y="3097028"/>
                  <a:ext cx="93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547868C-933F-E0D3-93B8-09D482A9D95A}"/>
                    </a:ext>
                  </a:extLst>
                </p14:cNvPr>
                <p14:cNvContentPartPr/>
                <p14:nvPr/>
              </p14:nvContentPartPr>
              <p14:xfrm>
                <a:off x="2125358" y="3109628"/>
                <a:ext cx="86040" cy="122760"/>
              </p14:xfrm>
            </p:contentPart>
          </mc:Choice>
          <mc:Fallback xmlns="">
            <p:pic>
              <p:nvPicPr>
                <p:cNvPr id="21" name="Ink 20">
                  <a:extLst>
                    <a:ext uri="{FF2B5EF4-FFF2-40B4-BE49-F238E27FC236}">
                      <a16:creationId xmlns:a16="http://schemas.microsoft.com/office/drawing/2014/main" id="{5547868C-933F-E0D3-93B8-09D482A9D95A}"/>
                    </a:ext>
                  </a:extLst>
                </p:cNvPr>
                <p:cNvPicPr/>
                <p:nvPr/>
              </p:nvPicPr>
              <p:blipFill>
                <a:blip r:embed="rId29"/>
                <a:stretch>
                  <a:fillRect/>
                </a:stretch>
              </p:blipFill>
              <p:spPr>
                <a:xfrm>
                  <a:off x="2116718" y="3100628"/>
                  <a:ext cx="103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2377EFBF-273C-50B0-74C2-030578E8FDA6}"/>
                    </a:ext>
                  </a:extLst>
                </p14:cNvPr>
                <p14:cNvContentPartPr/>
                <p14:nvPr/>
              </p14:nvContentPartPr>
              <p14:xfrm>
                <a:off x="2224358" y="3068948"/>
                <a:ext cx="5040" cy="126720"/>
              </p14:xfrm>
            </p:contentPart>
          </mc:Choice>
          <mc:Fallback xmlns="">
            <p:pic>
              <p:nvPicPr>
                <p:cNvPr id="22" name="Ink 21">
                  <a:extLst>
                    <a:ext uri="{FF2B5EF4-FFF2-40B4-BE49-F238E27FC236}">
                      <a16:creationId xmlns:a16="http://schemas.microsoft.com/office/drawing/2014/main" id="{2377EFBF-273C-50B0-74C2-030578E8FDA6}"/>
                    </a:ext>
                  </a:extLst>
                </p:cNvPr>
                <p:cNvPicPr/>
                <p:nvPr/>
              </p:nvPicPr>
              <p:blipFill>
                <a:blip r:embed="rId31"/>
                <a:stretch>
                  <a:fillRect/>
                </a:stretch>
              </p:blipFill>
              <p:spPr>
                <a:xfrm>
                  <a:off x="2215718" y="3060308"/>
                  <a:ext cx="22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BA23833F-195E-7FD5-0273-F9D5835A8F0D}"/>
                    </a:ext>
                  </a:extLst>
                </p14:cNvPr>
                <p14:cNvContentPartPr/>
                <p14:nvPr/>
              </p14:nvContentPartPr>
              <p14:xfrm>
                <a:off x="2238758" y="3110708"/>
                <a:ext cx="69480" cy="95760"/>
              </p14:xfrm>
            </p:contentPart>
          </mc:Choice>
          <mc:Fallback xmlns="">
            <p:pic>
              <p:nvPicPr>
                <p:cNvPr id="23" name="Ink 22">
                  <a:extLst>
                    <a:ext uri="{FF2B5EF4-FFF2-40B4-BE49-F238E27FC236}">
                      <a16:creationId xmlns:a16="http://schemas.microsoft.com/office/drawing/2014/main" id="{BA23833F-195E-7FD5-0273-F9D5835A8F0D}"/>
                    </a:ext>
                  </a:extLst>
                </p:cNvPr>
                <p:cNvPicPr/>
                <p:nvPr/>
              </p:nvPicPr>
              <p:blipFill>
                <a:blip r:embed="rId33"/>
                <a:stretch>
                  <a:fillRect/>
                </a:stretch>
              </p:blipFill>
              <p:spPr>
                <a:xfrm>
                  <a:off x="2229758" y="3102068"/>
                  <a:ext cx="87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38C68107-FE91-93F3-492F-7F98346E5210}"/>
                    </a:ext>
                  </a:extLst>
                </p14:cNvPr>
                <p14:cNvContentPartPr/>
                <p14:nvPr/>
              </p14:nvContentPartPr>
              <p14:xfrm>
                <a:off x="2356838" y="3072188"/>
                <a:ext cx="86400" cy="169920"/>
              </p14:xfrm>
            </p:contentPart>
          </mc:Choice>
          <mc:Fallback xmlns="">
            <p:pic>
              <p:nvPicPr>
                <p:cNvPr id="24" name="Ink 23">
                  <a:extLst>
                    <a:ext uri="{FF2B5EF4-FFF2-40B4-BE49-F238E27FC236}">
                      <a16:creationId xmlns:a16="http://schemas.microsoft.com/office/drawing/2014/main" id="{38C68107-FE91-93F3-492F-7F98346E5210}"/>
                    </a:ext>
                  </a:extLst>
                </p:cNvPr>
                <p:cNvPicPr/>
                <p:nvPr/>
              </p:nvPicPr>
              <p:blipFill>
                <a:blip r:embed="rId35"/>
                <a:stretch>
                  <a:fillRect/>
                </a:stretch>
              </p:blipFill>
              <p:spPr>
                <a:xfrm>
                  <a:off x="2347838" y="3063548"/>
                  <a:ext cx="104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B907DD1-A4FE-EC64-29A0-A62832A5FA3A}"/>
                    </a:ext>
                  </a:extLst>
                </p14:cNvPr>
                <p14:cNvContentPartPr/>
                <p14:nvPr/>
              </p14:nvContentPartPr>
              <p14:xfrm>
                <a:off x="2379878" y="3161828"/>
                <a:ext cx="142920" cy="10440"/>
              </p14:xfrm>
            </p:contentPart>
          </mc:Choice>
          <mc:Fallback xmlns="">
            <p:pic>
              <p:nvPicPr>
                <p:cNvPr id="25" name="Ink 24">
                  <a:extLst>
                    <a:ext uri="{FF2B5EF4-FFF2-40B4-BE49-F238E27FC236}">
                      <a16:creationId xmlns:a16="http://schemas.microsoft.com/office/drawing/2014/main" id="{AB907DD1-A4FE-EC64-29A0-A62832A5FA3A}"/>
                    </a:ext>
                  </a:extLst>
                </p:cNvPr>
                <p:cNvPicPr/>
                <p:nvPr/>
              </p:nvPicPr>
              <p:blipFill>
                <a:blip r:embed="rId37"/>
                <a:stretch>
                  <a:fillRect/>
                </a:stretch>
              </p:blipFill>
              <p:spPr>
                <a:xfrm>
                  <a:off x="2371238" y="3152828"/>
                  <a:ext cx="160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EFD317DC-3C58-DDD6-08E9-874A414B263D}"/>
                    </a:ext>
                  </a:extLst>
                </p14:cNvPr>
                <p14:cNvContentPartPr/>
                <p14:nvPr/>
              </p14:nvContentPartPr>
              <p14:xfrm>
                <a:off x="2520998" y="3142028"/>
                <a:ext cx="72000" cy="92880"/>
              </p14:xfrm>
            </p:contentPart>
          </mc:Choice>
          <mc:Fallback xmlns="">
            <p:pic>
              <p:nvPicPr>
                <p:cNvPr id="26" name="Ink 25">
                  <a:extLst>
                    <a:ext uri="{FF2B5EF4-FFF2-40B4-BE49-F238E27FC236}">
                      <a16:creationId xmlns:a16="http://schemas.microsoft.com/office/drawing/2014/main" id="{EFD317DC-3C58-DDD6-08E9-874A414B263D}"/>
                    </a:ext>
                  </a:extLst>
                </p:cNvPr>
                <p:cNvPicPr/>
                <p:nvPr/>
              </p:nvPicPr>
              <p:blipFill>
                <a:blip r:embed="rId39"/>
                <a:stretch>
                  <a:fillRect/>
                </a:stretch>
              </p:blipFill>
              <p:spPr>
                <a:xfrm>
                  <a:off x="2511998" y="3133388"/>
                  <a:ext cx="89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E6D012DF-A750-EAEB-4D54-89FBD74DA691}"/>
                    </a:ext>
                  </a:extLst>
                </p14:cNvPr>
                <p14:cNvContentPartPr/>
                <p14:nvPr/>
              </p14:nvContentPartPr>
              <p14:xfrm>
                <a:off x="2625038" y="3124388"/>
                <a:ext cx="104760" cy="104760"/>
              </p14:xfrm>
            </p:contentPart>
          </mc:Choice>
          <mc:Fallback xmlns="">
            <p:pic>
              <p:nvPicPr>
                <p:cNvPr id="27" name="Ink 26">
                  <a:extLst>
                    <a:ext uri="{FF2B5EF4-FFF2-40B4-BE49-F238E27FC236}">
                      <a16:creationId xmlns:a16="http://schemas.microsoft.com/office/drawing/2014/main" id="{E6D012DF-A750-EAEB-4D54-89FBD74DA691}"/>
                    </a:ext>
                  </a:extLst>
                </p:cNvPr>
                <p:cNvPicPr/>
                <p:nvPr/>
              </p:nvPicPr>
              <p:blipFill>
                <a:blip r:embed="rId41"/>
                <a:stretch>
                  <a:fillRect/>
                </a:stretch>
              </p:blipFill>
              <p:spPr>
                <a:xfrm>
                  <a:off x="2616398" y="3115388"/>
                  <a:ext cx="122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29DE75A9-B42A-F2B8-2FBB-148A25E5EA7A}"/>
                    </a:ext>
                  </a:extLst>
                </p14:cNvPr>
                <p14:cNvContentPartPr/>
                <p14:nvPr/>
              </p14:nvContentPartPr>
              <p14:xfrm>
                <a:off x="2785238" y="3105308"/>
                <a:ext cx="102600" cy="123120"/>
              </p14:xfrm>
            </p:contentPart>
          </mc:Choice>
          <mc:Fallback xmlns="">
            <p:pic>
              <p:nvPicPr>
                <p:cNvPr id="28" name="Ink 27">
                  <a:extLst>
                    <a:ext uri="{FF2B5EF4-FFF2-40B4-BE49-F238E27FC236}">
                      <a16:creationId xmlns:a16="http://schemas.microsoft.com/office/drawing/2014/main" id="{29DE75A9-B42A-F2B8-2FBB-148A25E5EA7A}"/>
                    </a:ext>
                  </a:extLst>
                </p:cNvPr>
                <p:cNvPicPr/>
                <p:nvPr/>
              </p:nvPicPr>
              <p:blipFill>
                <a:blip r:embed="rId43"/>
                <a:stretch>
                  <a:fillRect/>
                </a:stretch>
              </p:blipFill>
              <p:spPr>
                <a:xfrm>
                  <a:off x="2776238" y="3096668"/>
                  <a:ext cx="120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F05705A-B3C8-A5AD-1925-8FD17F8BD980}"/>
                    </a:ext>
                  </a:extLst>
                </p14:cNvPr>
                <p14:cNvContentPartPr/>
                <p14:nvPr/>
              </p14:nvContentPartPr>
              <p14:xfrm>
                <a:off x="1158398" y="2131868"/>
                <a:ext cx="48240" cy="654480"/>
              </p14:xfrm>
            </p:contentPart>
          </mc:Choice>
          <mc:Fallback xmlns="">
            <p:pic>
              <p:nvPicPr>
                <p:cNvPr id="30" name="Ink 29">
                  <a:extLst>
                    <a:ext uri="{FF2B5EF4-FFF2-40B4-BE49-F238E27FC236}">
                      <a16:creationId xmlns:a16="http://schemas.microsoft.com/office/drawing/2014/main" id="{1F05705A-B3C8-A5AD-1925-8FD17F8BD980}"/>
                    </a:ext>
                  </a:extLst>
                </p:cNvPr>
                <p:cNvPicPr/>
                <p:nvPr/>
              </p:nvPicPr>
              <p:blipFill>
                <a:blip r:embed="rId45"/>
                <a:stretch>
                  <a:fillRect/>
                </a:stretch>
              </p:blipFill>
              <p:spPr>
                <a:xfrm>
                  <a:off x="1149758" y="2123228"/>
                  <a:ext cx="6588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0040B6B-2BEC-265F-AB14-6EAF91B79176}"/>
                    </a:ext>
                  </a:extLst>
                </p14:cNvPr>
                <p14:cNvContentPartPr/>
                <p14:nvPr/>
              </p14:nvContentPartPr>
              <p14:xfrm>
                <a:off x="1134278" y="2004788"/>
                <a:ext cx="1759320" cy="837720"/>
              </p14:xfrm>
            </p:contentPart>
          </mc:Choice>
          <mc:Fallback xmlns="">
            <p:pic>
              <p:nvPicPr>
                <p:cNvPr id="31" name="Ink 30">
                  <a:extLst>
                    <a:ext uri="{FF2B5EF4-FFF2-40B4-BE49-F238E27FC236}">
                      <a16:creationId xmlns:a16="http://schemas.microsoft.com/office/drawing/2014/main" id="{50040B6B-2BEC-265F-AB14-6EAF91B79176}"/>
                    </a:ext>
                  </a:extLst>
                </p:cNvPr>
                <p:cNvPicPr/>
                <p:nvPr/>
              </p:nvPicPr>
              <p:blipFill>
                <a:blip r:embed="rId47"/>
                <a:stretch>
                  <a:fillRect/>
                </a:stretch>
              </p:blipFill>
              <p:spPr>
                <a:xfrm>
                  <a:off x="1125278" y="1995788"/>
                  <a:ext cx="1776960" cy="85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E09BDAD8-7BA4-707F-F78B-DA7A4C9091C6}"/>
                    </a:ext>
                  </a:extLst>
                </p14:cNvPr>
                <p14:cNvContentPartPr/>
                <p14:nvPr/>
              </p14:nvContentPartPr>
              <p14:xfrm>
                <a:off x="1497878" y="1886348"/>
                <a:ext cx="156600" cy="178920"/>
              </p14:xfrm>
            </p:contentPart>
          </mc:Choice>
          <mc:Fallback xmlns="">
            <p:pic>
              <p:nvPicPr>
                <p:cNvPr id="33" name="Ink 32">
                  <a:extLst>
                    <a:ext uri="{FF2B5EF4-FFF2-40B4-BE49-F238E27FC236}">
                      <a16:creationId xmlns:a16="http://schemas.microsoft.com/office/drawing/2014/main" id="{E09BDAD8-7BA4-707F-F78B-DA7A4C9091C6}"/>
                    </a:ext>
                  </a:extLst>
                </p:cNvPr>
                <p:cNvPicPr/>
                <p:nvPr/>
              </p:nvPicPr>
              <p:blipFill>
                <a:blip r:embed="rId49"/>
                <a:stretch>
                  <a:fillRect/>
                </a:stretch>
              </p:blipFill>
              <p:spPr>
                <a:xfrm>
                  <a:off x="1489238" y="1877708"/>
                  <a:ext cx="174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13F91CC0-DAEC-5A64-5D9F-35972CB37DBF}"/>
                    </a:ext>
                  </a:extLst>
                </p14:cNvPr>
                <p14:cNvContentPartPr/>
                <p14:nvPr/>
              </p14:nvContentPartPr>
              <p14:xfrm>
                <a:off x="1663838" y="1969868"/>
                <a:ext cx="19440" cy="69840"/>
              </p14:xfrm>
            </p:contentPart>
          </mc:Choice>
          <mc:Fallback xmlns="">
            <p:pic>
              <p:nvPicPr>
                <p:cNvPr id="34" name="Ink 33">
                  <a:extLst>
                    <a:ext uri="{FF2B5EF4-FFF2-40B4-BE49-F238E27FC236}">
                      <a16:creationId xmlns:a16="http://schemas.microsoft.com/office/drawing/2014/main" id="{13F91CC0-DAEC-5A64-5D9F-35972CB37DBF}"/>
                    </a:ext>
                  </a:extLst>
                </p:cNvPr>
                <p:cNvPicPr/>
                <p:nvPr/>
              </p:nvPicPr>
              <p:blipFill>
                <a:blip r:embed="rId51"/>
                <a:stretch>
                  <a:fillRect/>
                </a:stretch>
              </p:blipFill>
              <p:spPr>
                <a:xfrm>
                  <a:off x="1654838" y="1961228"/>
                  <a:ext cx="37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D9C5DBCA-B83C-433F-1DB2-9EB27D87FDBE}"/>
                    </a:ext>
                  </a:extLst>
                </p14:cNvPr>
                <p14:cNvContentPartPr/>
                <p14:nvPr/>
              </p14:nvContentPartPr>
              <p14:xfrm>
                <a:off x="1676078" y="1877348"/>
                <a:ext cx="6840" cy="12960"/>
              </p14:xfrm>
            </p:contentPart>
          </mc:Choice>
          <mc:Fallback xmlns="">
            <p:pic>
              <p:nvPicPr>
                <p:cNvPr id="35" name="Ink 34">
                  <a:extLst>
                    <a:ext uri="{FF2B5EF4-FFF2-40B4-BE49-F238E27FC236}">
                      <a16:creationId xmlns:a16="http://schemas.microsoft.com/office/drawing/2014/main" id="{D9C5DBCA-B83C-433F-1DB2-9EB27D87FDBE}"/>
                    </a:ext>
                  </a:extLst>
                </p:cNvPr>
                <p:cNvPicPr/>
                <p:nvPr/>
              </p:nvPicPr>
              <p:blipFill>
                <a:blip r:embed="rId53"/>
                <a:stretch>
                  <a:fillRect/>
                </a:stretch>
              </p:blipFill>
              <p:spPr>
                <a:xfrm>
                  <a:off x="1667078" y="1868708"/>
                  <a:ext cx="24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BB90AE8D-D2F3-1B70-00CF-BA2E3ECF0FEE}"/>
                    </a:ext>
                  </a:extLst>
                </p14:cNvPr>
                <p14:cNvContentPartPr/>
                <p14:nvPr/>
              </p14:nvContentPartPr>
              <p14:xfrm>
                <a:off x="1734398" y="1870148"/>
                <a:ext cx="73080" cy="176760"/>
              </p14:xfrm>
            </p:contentPart>
          </mc:Choice>
          <mc:Fallback xmlns="">
            <p:pic>
              <p:nvPicPr>
                <p:cNvPr id="36" name="Ink 35">
                  <a:extLst>
                    <a:ext uri="{FF2B5EF4-FFF2-40B4-BE49-F238E27FC236}">
                      <a16:creationId xmlns:a16="http://schemas.microsoft.com/office/drawing/2014/main" id="{BB90AE8D-D2F3-1B70-00CF-BA2E3ECF0FEE}"/>
                    </a:ext>
                  </a:extLst>
                </p:cNvPr>
                <p:cNvPicPr/>
                <p:nvPr/>
              </p:nvPicPr>
              <p:blipFill>
                <a:blip r:embed="rId55"/>
                <a:stretch>
                  <a:fillRect/>
                </a:stretch>
              </p:blipFill>
              <p:spPr>
                <a:xfrm>
                  <a:off x="1725398" y="1861508"/>
                  <a:ext cx="90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E492186A-C558-367E-ED4E-8E38059415D4}"/>
                    </a:ext>
                  </a:extLst>
                </p14:cNvPr>
                <p14:cNvContentPartPr/>
                <p14:nvPr/>
              </p14:nvContentPartPr>
              <p14:xfrm>
                <a:off x="1722878" y="1966988"/>
                <a:ext cx="96840" cy="7920"/>
              </p14:xfrm>
            </p:contentPart>
          </mc:Choice>
          <mc:Fallback xmlns="">
            <p:pic>
              <p:nvPicPr>
                <p:cNvPr id="37" name="Ink 36">
                  <a:extLst>
                    <a:ext uri="{FF2B5EF4-FFF2-40B4-BE49-F238E27FC236}">
                      <a16:creationId xmlns:a16="http://schemas.microsoft.com/office/drawing/2014/main" id="{E492186A-C558-367E-ED4E-8E38059415D4}"/>
                    </a:ext>
                  </a:extLst>
                </p:cNvPr>
                <p:cNvPicPr/>
                <p:nvPr/>
              </p:nvPicPr>
              <p:blipFill>
                <a:blip r:embed="rId57"/>
                <a:stretch>
                  <a:fillRect/>
                </a:stretch>
              </p:blipFill>
              <p:spPr>
                <a:xfrm>
                  <a:off x="1713878" y="1958348"/>
                  <a:ext cx="114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678919D0-1563-3712-4F7F-735452473A7A}"/>
                    </a:ext>
                  </a:extLst>
                </p14:cNvPr>
                <p14:cNvContentPartPr/>
                <p14:nvPr/>
              </p14:nvContentPartPr>
              <p14:xfrm>
                <a:off x="1885238" y="1927388"/>
                <a:ext cx="92520" cy="105120"/>
              </p14:xfrm>
            </p:contentPart>
          </mc:Choice>
          <mc:Fallback xmlns="">
            <p:pic>
              <p:nvPicPr>
                <p:cNvPr id="38" name="Ink 37">
                  <a:extLst>
                    <a:ext uri="{FF2B5EF4-FFF2-40B4-BE49-F238E27FC236}">
                      <a16:creationId xmlns:a16="http://schemas.microsoft.com/office/drawing/2014/main" id="{678919D0-1563-3712-4F7F-735452473A7A}"/>
                    </a:ext>
                  </a:extLst>
                </p:cNvPr>
                <p:cNvPicPr/>
                <p:nvPr/>
              </p:nvPicPr>
              <p:blipFill>
                <a:blip r:embed="rId59"/>
                <a:stretch>
                  <a:fillRect/>
                </a:stretch>
              </p:blipFill>
              <p:spPr>
                <a:xfrm>
                  <a:off x="1876598" y="1918748"/>
                  <a:ext cx="110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2BDDEC7D-7588-7671-C172-408FC814623B}"/>
                    </a:ext>
                  </a:extLst>
                </p14:cNvPr>
                <p14:cNvContentPartPr/>
                <p14:nvPr/>
              </p14:nvContentPartPr>
              <p14:xfrm>
                <a:off x="1268918" y="2119268"/>
                <a:ext cx="829440" cy="412920"/>
              </p14:xfrm>
            </p:contentPart>
          </mc:Choice>
          <mc:Fallback xmlns="">
            <p:pic>
              <p:nvPicPr>
                <p:cNvPr id="39" name="Ink 38">
                  <a:extLst>
                    <a:ext uri="{FF2B5EF4-FFF2-40B4-BE49-F238E27FC236}">
                      <a16:creationId xmlns:a16="http://schemas.microsoft.com/office/drawing/2014/main" id="{2BDDEC7D-7588-7671-C172-408FC814623B}"/>
                    </a:ext>
                  </a:extLst>
                </p:cNvPr>
                <p:cNvPicPr/>
                <p:nvPr/>
              </p:nvPicPr>
              <p:blipFill>
                <a:blip r:embed="rId61"/>
                <a:stretch>
                  <a:fillRect/>
                </a:stretch>
              </p:blipFill>
              <p:spPr>
                <a:xfrm>
                  <a:off x="1260278" y="2110628"/>
                  <a:ext cx="847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F673FC34-B4C8-E2BB-499C-4A4EB6C66B8E}"/>
                    </a:ext>
                  </a:extLst>
                </p14:cNvPr>
                <p14:cNvContentPartPr/>
                <p14:nvPr/>
              </p14:nvContentPartPr>
              <p14:xfrm>
                <a:off x="1380878" y="2255708"/>
                <a:ext cx="116280" cy="155880"/>
              </p14:xfrm>
            </p:contentPart>
          </mc:Choice>
          <mc:Fallback xmlns="">
            <p:pic>
              <p:nvPicPr>
                <p:cNvPr id="40" name="Ink 39">
                  <a:extLst>
                    <a:ext uri="{FF2B5EF4-FFF2-40B4-BE49-F238E27FC236}">
                      <a16:creationId xmlns:a16="http://schemas.microsoft.com/office/drawing/2014/main" id="{F673FC34-B4C8-E2BB-499C-4A4EB6C66B8E}"/>
                    </a:ext>
                  </a:extLst>
                </p:cNvPr>
                <p:cNvPicPr/>
                <p:nvPr/>
              </p:nvPicPr>
              <p:blipFill>
                <a:blip r:embed="rId63"/>
                <a:stretch>
                  <a:fillRect/>
                </a:stretch>
              </p:blipFill>
              <p:spPr>
                <a:xfrm>
                  <a:off x="1371878" y="2247068"/>
                  <a:ext cx="133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4E98582C-AA3D-3B5B-DAAD-66EA7BA1C8D2}"/>
                    </a:ext>
                  </a:extLst>
                </p14:cNvPr>
                <p14:cNvContentPartPr/>
                <p14:nvPr/>
              </p14:nvContentPartPr>
              <p14:xfrm>
                <a:off x="1533158" y="2309708"/>
                <a:ext cx="77400" cy="160920"/>
              </p14:xfrm>
            </p:contentPart>
          </mc:Choice>
          <mc:Fallback xmlns="">
            <p:pic>
              <p:nvPicPr>
                <p:cNvPr id="41" name="Ink 40">
                  <a:extLst>
                    <a:ext uri="{FF2B5EF4-FFF2-40B4-BE49-F238E27FC236}">
                      <a16:creationId xmlns:a16="http://schemas.microsoft.com/office/drawing/2014/main" id="{4E98582C-AA3D-3B5B-DAAD-66EA7BA1C8D2}"/>
                    </a:ext>
                  </a:extLst>
                </p:cNvPr>
                <p:cNvPicPr/>
                <p:nvPr/>
              </p:nvPicPr>
              <p:blipFill>
                <a:blip r:embed="rId65"/>
                <a:stretch>
                  <a:fillRect/>
                </a:stretch>
              </p:blipFill>
              <p:spPr>
                <a:xfrm>
                  <a:off x="1524158" y="2301068"/>
                  <a:ext cx="95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CFFD25B-F081-C136-7DB7-571888EF828E}"/>
                    </a:ext>
                  </a:extLst>
                </p14:cNvPr>
                <p14:cNvContentPartPr/>
                <p14:nvPr/>
              </p14:nvContentPartPr>
              <p14:xfrm>
                <a:off x="1699118" y="2262188"/>
                <a:ext cx="16920" cy="136800"/>
              </p14:xfrm>
            </p:contentPart>
          </mc:Choice>
          <mc:Fallback xmlns="">
            <p:pic>
              <p:nvPicPr>
                <p:cNvPr id="42" name="Ink 41">
                  <a:extLst>
                    <a:ext uri="{FF2B5EF4-FFF2-40B4-BE49-F238E27FC236}">
                      <a16:creationId xmlns:a16="http://schemas.microsoft.com/office/drawing/2014/main" id="{5CFFD25B-F081-C136-7DB7-571888EF828E}"/>
                    </a:ext>
                  </a:extLst>
                </p:cNvPr>
                <p:cNvPicPr/>
                <p:nvPr/>
              </p:nvPicPr>
              <p:blipFill>
                <a:blip r:embed="rId67"/>
                <a:stretch>
                  <a:fillRect/>
                </a:stretch>
              </p:blipFill>
              <p:spPr>
                <a:xfrm>
                  <a:off x="1690478" y="2253188"/>
                  <a:ext cx="34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71C07ECB-8B75-AAD4-8E5B-E963EFC99691}"/>
                    </a:ext>
                  </a:extLst>
                </p14:cNvPr>
                <p14:cNvContentPartPr/>
                <p14:nvPr/>
              </p14:nvContentPartPr>
              <p14:xfrm>
                <a:off x="1677878" y="2394308"/>
                <a:ext cx="54000" cy="19080"/>
              </p14:xfrm>
            </p:contentPart>
          </mc:Choice>
          <mc:Fallback xmlns="">
            <p:pic>
              <p:nvPicPr>
                <p:cNvPr id="43" name="Ink 42">
                  <a:extLst>
                    <a:ext uri="{FF2B5EF4-FFF2-40B4-BE49-F238E27FC236}">
                      <a16:creationId xmlns:a16="http://schemas.microsoft.com/office/drawing/2014/main" id="{71C07ECB-8B75-AAD4-8E5B-E963EFC99691}"/>
                    </a:ext>
                  </a:extLst>
                </p:cNvPr>
                <p:cNvPicPr/>
                <p:nvPr/>
              </p:nvPicPr>
              <p:blipFill>
                <a:blip r:embed="rId69"/>
                <a:stretch>
                  <a:fillRect/>
                </a:stretch>
              </p:blipFill>
              <p:spPr>
                <a:xfrm>
                  <a:off x="1669238" y="2385308"/>
                  <a:ext cx="71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1E3FB61E-2F48-75CA-46CE-EAFEFD9FC1CE}"/>
                    </a:ext>
                  </a:extLst>
                </p14:cNvPr>
                <p14:cNvContentPartPr/>
                <p14:nvPr/>
              </p14:nvContentPartPr>
              <p14:xfrm>
                <a:off x="1669958" y="2243108"/>
                <a:ext cx="26280" cy="66600"/>
              </p14:xfrm>
            </p:contentPart>
          </mc:Choice>
          <mc:Fallback xmlns="">
            <p:pic>
              <p:nvPicPr>
                <p:cNvPr id="44" name="Ink 43">
                  <a:extLst>
                    <a:ext uri="{FF2B5EF4-FFF2-40B4-BE49-F238E27FC236}">
                      <a16:creationId xmlns:a16="http://schemas.microsoft.com/office/drawing/2014/main" id="{1E3FB61E-2F48-75CA-46CE-EAFEFD9FC1CE}"/>
                    </a:ext>
                  </a:extLst>
                </p:cNvPr>
                <p:cNvPicPr/>
                <p:nvPr/>
              </p:nvPicPr>
              <p:blipFill>
                <a:blip r:embed="rId71"/>
                <a:stretch>
                  <a:fillRect/>
                </a:stretch>
              </p:blipFill>
              <p:spPr>
                <a:xfrm>
                  <a:off x="1661318" y="2234108"/>
                  <a:ext cx="43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DFA3EA57-7E01-810A-DC17-4C28BA9B3017}"/>
                    </a:ext>
                  </a:extLst>
                </p14:cNvPr>
                <p14:cNvContentPartPr/>
                <p14:nvPr/>
              </p14:nvContentPartPr>
              <p14:xfrm>
                <a:off x="1748438" y="2309348"/>
                <a:ext cx="50760" cy="75240"/>
              </p14:xfrm>
            </p:contentPart>
          </mc:Choice>
          <mc:Fallback xmlns="">
            <p:pic>
              <p:nvPicPr>
                <p:cNvPr id="45" name="Ink 44">
                  <a:extLst>
                    <a:ext uri="{FF2B5EF4-FFF2-40B4-BE49-F238E27FC236}">
                      <a16:creationId xmlns:a16="http://schemas.microsoft.com/office/drawing/2014/main" id="{DFA3EA57-7E01-810A-DC17-4C28BA9B3017}"/>
                    </a:ext>
                  </a:extLst>
                </p:cNvPr>
                <p:cNvPicPr/>
                <p:nvPr/>
              </p:nvPicPr>
              <p:blipFill>
                <a:blip r:embed="rId73"/>
                <a:stretch>
                  <a:fillRect/>
                </a:stretch>
              </p:blipFill>
              <p:spPr>
                <a:xfrm>
                  <a:off x="1739798" y="2300708"/>
                  <a:ext cx="68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1E45137-C454-F999-815B-F78CB61F2AAA}"/>
                    </a:ext>
                  </a:extLst>
                </p14:cNvPr>
                <p14:cNvContentPartPr/>
                <p14:nvPr/>
              </p14:nvContentPartPr>
              <p14:xfrm>
                <a:off x="1818998" y="2259668"/>
                <a:ext cx="71640" cy="136080"/>
              </p14:xfrm>
            </p:contentPart>
          </mc:Choice>
          <mc:Fallback xmlns="">
            <p:pic>
              <p:nvPicPr>
                <p:cNvPr id="46" name="Ink 45">
                  <a:extLst>
                    <a:ext uri="{FF2B5EF4-FFF2-40B4-BE49-F238E27FC236}">
                      <a16:creationId xmlns:a16="http://schemas.microsoft.com/office/drawing/2014/main" id="{11E45137-C454-F999-815B-F78CB61F2AAA}"/>
                    </a:ext>
                  </a:extLst>
                </p:cNvPr>
                <p:cNvPicPr/>
                <p:nvPr/>
              </p:nvPicPr>
              <p:blipFill>
                <a:blip r:embed="rId75"/>
                <a:stretch>
                  <a:fillRect/>
                </a:stretch>
              </p:blipFill>
              <p:spPr>
                <a:xfrm>
                  <a:off x="1810358" y="2250668"/>
                  <a:ext cx="89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68FBF0A9-FA6F-7904-9D17-F8210CA279D4}"/>
                    </a:ext>
                  </a:extLst>
                </p14:cNvPr>
                <p14:cNvContentPartPr/>
                <p14:nvPr/>
              </p14:nvContentPartPr>
              <p14:xfrm>
                <a:off x="1917998" y="2325908"/>
                <a:ext cx="38160" cy="53280"/>
              </p14:xfrm>
            </p:contentPart>
          </mc:Choice>
          <mc:Fallback xmlns="">
            <p:pic>
              <p:nvPicPr>
                <p:cNvPr id="47" name="Ink 46">
                  <a:extLst>
                    <a:ext uri="{FF2B5EF4-FFF2-40B4-BE49-F238E27FC236}">
                      <a16:creationId xmlns:a16="http://schemas.microsoft.com/office/drawing/2014/main" id="{68FBF0A9-FA6F-7904-9D17-F8210CA279D4}"/>
                    </a:ext>
                  </a:extLst>
                </p:cNvPr>
                <p:cNvPicPr/>
                <p:nvPr/>
              </p:nvPicPr>
              <p:blipFill>
                <a:blip r:embed="rId77"/>
                <a:stretch>
                  <a:fillRect/>
                </a:stretch>
              </p:blipFill>
              <p:spPr>
                <a:xfrm>
                  <a:off x="1908998" y="2316908"/>
                  <a:ext cx="55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26020B38-93C8-F7F8-9F20-7B44924B94C6}"/>
                    </a:ext>
                  </a:extLst>
                </p14:cNvPr>
                <p14:cNvContentPartPr/>
                <p14:nvPr/>
              </p14:nvContentPartPr>
              <p14:xfrm>
                <a:off x="1984238" y="2295308"/>
                <a:ext cx="43920" cy="84240"/>
              </p14:xfrm>
            </p:contentPart>
          </mc:Choice>
          <mc:Fallback xmlns="">
            <p:pic>
              <p:nvPicPr>
                <p:cNvPr id="48" name="Ink 47">
                  <a:extLst>
                    <a:ext uri="{FF2B5EF4-FFF2-40B4-BE49-F238E27FC236}">
                      <a16:creationId xmlns:a16="http://schemas.microsoft.com/office/drawing/2014/main" id="{26020B38-93C8-F7F8-9F20-7B44924B94C6}"/>
                    </a:ext>
                  </a:extLst>
                </p:cNvPr>
                <p:cNvPicPr/>
                <p:nvPr/>
              </p:nvPicPr>
              <p:blipFill>
                <a:blip r:embed="rId79"/>
                <a:stretch>
                  <a:fillRect/>
                </a:stretch>
              </p:blipFill>
              <p:spPr>
                <a:xfrm>
                  <a:off x="1975238" y="2286308"/>
                  <a:ext cx="61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868CA9A0-F589-EF85-2A6F-E3B07A0FE0E6}"/>
                    </a:ext>
                  </a:extLst>
                </p14:cNvPr>
                <p14:cNvContentPartPr/>
                <p14:nvPr/>
              </p14:nvContentPartPr>
              <p14:xfrm>
                <a:off x="1984238" y="2295308"/>
                <a:ext cx="37800" cy="78840"/>
              </p14:xfrm>
            </p:contentPart>
          </mc:Choice>
          <mc:Fallback xmlns="">
            <p:pic>
              <p:nvPicPr>
                <p:cNvPr id="49" name="Ink 48">
                  <a:extLst>
                    <a:ext uri="{FF2B5EF4-FFF2-40B4-BE49-F238E27FC236}">
                      <a16:creationId xmlns:a16="http://schemas.microsoft.com/office/drawing/2014/main" id="{868CA9A0-F589-EF85-2A6F-E3B07A0FE0E6}"/>
                    </a:ext>
                  </a:extLst>
                </p:cNvPr>
                <p:cNvPicPr/>
                <p:nvPr/>
              </p:nvPicPr>
              <p:blipFill>
                <a:blip r:embed="rId81"/>
                <a:stretch>
                  <a:fillRect/>
                </a:stretch>
              </p:blipFill>
              <p:spPr>
                <a:xfrm>
                  <a:off x="1975598" y="2286308"/>
                  <a:ext cx="55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C7FCC929-DED8-652F-B5EF-FCF9D1408378}"/>
                    </a:ext>
                  </a:extLst>
                </p14:cNvPr>
                <p14:cNvContentPartPr/>
                <p14:nvPr/>
              </p14:nvContentPartPr>
              <p14:xfrm>
                <a:off x="1862918" y="1006508"/>
                <a:ext cx="201600" cy="219240"/>
              </p14:xfrm>
            </p:contentPart>
          </mc:Choice>
          <mc:Fallback xmlns="">
            <p:pic>
              <p:nvPicPr>
                <p:cNvPr id="50" name="Ink 49">
                  <a:extLst>
                    <a:ext uri="{FF2B5EF4-FFF2-40B4-BE49-F238E27FC236}">
                      <a16:creationId xmlns:a16="http://schemas.microsoft.com/office/drawing/2014/main" id="{C7FCC929-DED8-652F-B5EF-FCF9D1408378}"/>
                    </a:ext>
                  </a:extLst>
                </p:cNvPr>
                <p:cNvPicPr/>
                <p:nvPr/>
              </p:nvPicPr>
              <p:blipFill>
                <a:blip r:embed="rId83"/>
                <a:stretch>
                  <a:fillRect/>
                </a:stretch>
              </p:blipFill>
              <p:spPr>
                <a:xfrm>
                  <a:off x="1854278" y="997508"/>
                  <a:ext cx="219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0836C22C-0F05-1EE4-653D-D0C13823A535}"/>
                    </a:ext>
                  </a:extLst>
                </p14:cNvPr>
                <p14:cNvContentPartPr/>
                <p14:nvPr/>
              </p14:nvContentPartPr>
              <p14:xfrm>
                <a:off x="1876598" y="1270748"/>
                <a:ext cx="179640" cy="154440"/>
              </p14:xfrm>
            </p:contentPart>
          </mc:Choice>
          <mc:Fallback xmlns="">
            <p:pic>
              <p:nvPicPr>
                <p:cNvPr id="51" name="Ink 50">
                  <a:extLst>
                    <a:ext uri="{FF2B5EF4-FFF2-40B4-BE49-F238E27FC236}">
                      <a16:creationId xmlns:a16="http://schemas.microsoft.com/office/drawing/2014/main" id="{0836C22C-0F05-1EE4-653D-D0C13823A535}"/>
                    </a:ext>
                  </a:extLst>
                </p:cNvPr>
                <p:cNvPicPr/>
                <p:nvPr/>
              </p:nvPicPr>
              <p:blipFill>
                <a:blip r:embed="rId85"/>
                <a:stretch>
                  <a:fillRect/>
                </a:stretch>
              </p:blipFill>
              <p:spPr>
                <a:xfrm>
                  <a:off x="1867598" y="1261748"/>
                  <a:ext cx="197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6809FBA5-F285-2896-AF9C-AECAEB1E178E}"/>
                    </a:ext>
                  </a:extLst>
                </p14:cNvPr>
                <p14:cNvContentPartPr/>
                <p14:nvPr/>
              </p14:nvContentPartPr>
              <p14:xfrm>
                <a:off x="1920878" y="1146188"/>
                <a:ext cx="76680" cy="37440"/>
              </p14:xfrm>
            </p:contentPart>
          </mc:Choice>
          <mc:Fallback xmlns="">
            <p:pic>
              <p:nvPicPr>
                <p:cNvPr id="52" name="Ink 51">
                  <a:extLst>
                    <a:ext uri="{FF2B5EF4-FFF2-40B4-BE49-F238E27FC236}">
                      <a16:creationId xmlns:a16="http://schemas.microsoft.com/office/drawing/2014/main" id="{6809FBA5-F285-2896-AF9C-AECAEB1E178E}"/>
                    </a:ext>
                  </a:extLst>
                </p:cNvPr>
                <p:cNvPicPr/>
                <p:nvPr/>
              </p:nvPicPr>
              <p:blipFill>
                <a:blip r:embed="rId87"/>
                <a:stretch>
                  <a:fillRect/>
                </a:stretch>
              </p:blipFill>
              <p:spPr>
                <a:xfrm>
                  <a:off x="1912238" y="1137548"/>
                  <a:ext cx="94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7EC4659-A8F7-A92F-AE00-969483AB0E61}"/>
                    </a:ext>
                  </a:extLst>
                </p14:cNvPr>
                <p14:cNvContentPartPr/>
                <p14:nvPr/>
              </p14:nvContentPartPr>
              <p14:xfrm>
                <a:off x="1917278" y="1116668"/>
                <a:ext cx="1080" cy="360"/>
              </p14:xfrm>
            </p:contentPart>
          </mc:Choice>
          <mc:Fallback xmlns="">
            <p:pic>
              <p:nvPicPr>
                <p:cNvPr id="53" name="Ink 52">
                  <a:extLst>
                    <a:ext uri="{FF2B5EF4-FFF2-40B4-BE49-F238E27FC236}">
                      <a16:creationId xmlns:a16="http://schemas.microsoft.com/office/drawing/2014/main" id="{37EC4659-A8F7-A92F-AE00-969483AB0E61}"/>
                    </a:ext>
                  </a:extLst>
                </p:cNvPr>
                <p:cNvPicPr/>
                <p:nvPr/>
              </p:nvPicPr>
              <p:blipFill>
                <a:blip r:embed="rId19"/>
                <a:stretch>
                  <a:fillRect/>
                </a:stretch>
              </p:blipFill>
              <p:spPr>
                <a:xfrm>
                  <a:off x="1908638" y="110802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C376A45-BD7B-297A-6318-3FF79BDF4C96}"/>
                    </a:ext>
                  </a:extLst>
                </p14:cNvPr>
                <p14:cNvContentPartPr/>
                <p14:nvPr/>
              </p14:nvContentPartPr>
              <p14:xfrm>
                <a:off x="1993598" y="1102988"/>
                <a:ext cx="1080" cy="2160"/>
              </p14:xfrm>
            </p:contentPart>
          </mc:Choice>
          <mc:Fallback xmlns="">
            <p:pic>
              <p:nvPicPr>
                <p:cNvPr id="54" name="Ink 53">
                  <a:extLst>
                    <a:ext uri="{FF2B5EF4-FFF2-40B4-BE49-F238E27FC236}">
                      <a16:creationId xmlns:a16="http://schemas.microsoft.com/office/drawing/2014/main" id="{2C376A45-BD7B-297A-6318-3FF79BDF4C96}"/>
                    </a:ext>
                  </a:extLst>
                </p:cNvPr>
                <p:cNvPicPr/>
                <p:nvPr/>
              </p:nvPicPr>
              <p:blipFill>
                <a:blip r:embed="rId19"/>
                <a:stretch>
                  <a:fillRect/>
                </a:stretch>
              </p:blipFill>
              <p:spPr>
                <a:xfrm>
                  <a:off x="1984598" y="1093988"/>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3A2DF822-C114-E918-18C6-058051D2D2B4}"/>
                    </a:ext>
                  </a:extLst>
                </p14:cNvPr>
                <p14:cNvContentPartPr/>
                <p14:nvPr/>
              </p14:nvContentPartPr>
              <p14:xfrm>
                <a:off x="2069198" y="1475228"/>
                <a:ext cx="19080" cy="286560"/>
              </p14:xfrm>
            </p:contentPart>
          </mc:Choice>
          <mc:Fallback xmlns="">
            <p:pic>
              <p:nvPicPr>
                <p:cNvPr id="55" name="Ink 54">
                  <a:extLst>
                    <a:ext uri="{FF2B5EF4-FFF2-40B4-BE49-F238E27FC236}">
                      <a16:creationId xmlns:a16="http://schemas.microsoft.com/office/drawing/2014/main" id="{3A2DF822-C114-E918-18C6-058051D2D2B4}"/>
                    </a:ext>
                  </a:extLst>
                </p:cNvPr>
                <p:cNvPicPr/>
                <p:nvPr/>
              </p:nvPicPr>
              <p:blipFill>
                <a:blip r:embed="rId91"/>
                <a:stretch>
                  <a:fillRect/>
                </a:stretch>
              </p:blipFill>
              <p:spPr>
                <a:xfrm>
                  <a:off x="2060198" y="1466228"/>
                  <a:ext cx="36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5C5CE11C-CD07-1779-3D30-B408EBB14DA9}"/>
                    </a:ext>
                  </a:extLst>
                </p14:cNvPr>
                <p14:cNvContentPartPr/>
                <p14:nvPr/>
              </p14:nvContentPartPr>
              <p14:xfrm>
                <a:off x="2033198" y="1701308"/>
                <a:ext cx="25200" cy="35280"/>
              </p14:xfrm>
            </p:contentPart>
          </mc:Choice>
          <mc:Fallback xmlns="">
            <p:pic>
              <p:nvPicPr>
                <p:cNvPr id="56" name="Ink 55">
                  <a:extLst>
                    <a:ext uri="{FF2B5EF4-FFF2-40B4-BE49-F238E27FC236}">
                      <a16:creationId xmlns:a16="http://schemas.microsoft.com/office/drawing/2014/main" id="{5C5CE11C-CD07-1779-3D30-B408EBB14DA9}"/>
                    </a:ext>
                  </a:extLst>
                </p:cNvPr>
                <p:cNvPicPr/>
                <p:nvPr/>
              </p:nvPicPr>
              <p:blipFill>
                <a:blip r:embed="rId93"/>
                <a:stretch>
                  <a:fillRect/>
                </a:stretch>
              </p:blipFill>
              <p:spPr>
                <a:xfrm>
                  <a:off x="2024198" y="1692668"/>
                  <a:ext cx="42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838248DC-425B-BDE8-4050-D980FF88CE9B}"/>
                    </a:ext>
                  </a:extLst>
                </p14:cNvPr>
                <p14:cNvContentPartPr/>
                <p14:nvPr/>
              </p14:nvContentPartPr>
              <p14:xfrm>
                <a:off x="2123558" y="1712468"/>
                <a:ext cx="25200" cy="19440"/>
              </p14:xfrm>
            </p:contentPart>
          </mc:Choice>
          <mc:Fallback xmlns="">
            <p:pic>
              <p:nvPicPr>
                <p:cNvPr id="57" name="Ink 56">
                  <a:extLst>
                    <a:ext uri="{FF2B5EF4-FFF2-40B4-BE49-F238E27FC236}">
                      <a16:creationId xmlns:a16="http://schemas.microsoft.com/office/drawing/2014/main" id="{838248DC-425B-BDE8-4050-D980FF88CE9B}"/>
                    </a:ext>
                  </a:extLst>
                </p:cNvPr>
                <p:cNvPicPr/>
                <p:nvPr/>
              </p:nvPicPr>
              <p:blipFill>
                <a:blip r:embed="rId95"/>
                <a:stretch>
                  <a:fillRect/>
                </a:stretch>
              </p:blipFill>
              <p:spPr>
                <a:xfrm>
                  <a:off x="2114918" y="1703828"/>
                  <a:ext cx="42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25C442BF-D953-4C16-490B-43C9817B5BD4}"/>
                    </a:ext>
                  </a:extLst>
                </p14:cNvPr>
                <p14:cNvContentPartPr/>
                <p14:nvPr/>
              </p14:nvContentPartPr>
              <p14:xfrm>
                <a:off x="372158" y="1743788"/>
                <a:ext cx="120960" cy="214560"/>
              </p14:xfrm>
            </p:contentPart>
          </mc:Choice>
          <mc:Fallback xmlns="">
            <p:pic>
              <p:nvPicPr>
                <p:cNvPr id="60" name="Ink 59">
                  <a:extLst>
                    <a:ext uri="{FF2B5EF4-FFF2-40B4-BE49-F238E27FC236}">
                      <a16:creationId xmlns:a16="http://schemas.microsoft.com/office/drawing/2014/main" id="{25C442BF-D953-4C16-490B-43C9817B5BD4}"/>
                    </a:ext>
                  </a:extLst>
                </p:cNvPr>
                <p:cNvPicPr/>
                <p:nvPr/>
              </p:nvPicPr>
              <p:blipFill>
                <a:blip r:embed="rId97"/>
                <a:stretch>
                  <a:fillRect/>
                </a:stretch>
              </p:blipFill>
              <p:spPr>
                <a:xfrm>
                  <a:off x="363518" y="1735148"/>
                  <a:ext cx="138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39437558-7ABF-2945-8725-921FFF7D7486}"/>
                    </a:ext>
                  </a:extLst>
                </p14:cNvPr>
                <p14:cNvContentPartPr/>
                <p14:nvPr/>
              </p14:nvContentPartPr>
              <p14:xfrm>
                <a:off x="527318" y="1865468"/>
                <a:ext cx="34560" cy="74880"/>
              </p14:xfrm>
            </p:contentPart>
          </mc:Choice>
          <mc:Fallback xmlns="">
            <p:pic>
              <p:nvPicPr>
                <p:cNvPr id="61" name="Ink 60">
                  <a:extLst>
                    <a:ext uri="{FF2B5EF4-FFF2-40B4-BE49-F238E27FC236}">
                      <a16:creationId xmlns:a16="http://schemas.microsoft.com/office/drawing/2014/main" id="{39437558-7ABF-2945-8725-921FFF7D7486}"/>
                    </a:ext>
                  </a:extLst>
                </p:cNvPr>
                <p:cNvPicPr/>
                <p:nvPr/>
              </p:nvPicPr>
              <p:blipFill>
                <a:blip r:embed="rId99"/>
                <a:stretch>
                  <a:fillRect/>
                </a:stretch>
              </p:blipFill>
              <p:spPr>
                <a:xfrm>
                  <a:off x="518678" y="1856468"/>
                  <a:ext cx="522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53887EF9-3C08-7EA1-19B1-775CBCD047A8}"/>
                    </a:ext>
                  </a:extLst>
                </p14:cNvPr>
                <p14:cNvContentPartPr/>
                <p14:nvPr/>
              </p14:nvContentPartPr>
              <p14:xfrm>
                <a:off x="598598" y="1866548"/>
                <a:ext cx="61200" cy="63720"/>
              </p14:xfrm>
            </p:contentPart>
          </mc:Choice>
          <mc:Fallback xmlns="">
            <p:pic>
              <p:nvPicPr>
                <p:cNvPr id="62" name="Ink 61">
                  <a:extLst>
                    <a:ext uri="{FF2B5EF4-FFF2-40B4-BE49-F238E27FC236}">
                      <a16:creationId xmlns:a16="http://schemas.microsoft.com/office/drawing/2014/main" id="{53887EF9-3C08-7EA1-19B1-775CBCD047A8}"/>
                    </a:ext>
                  </a:extLst>
                </p:cNvPr>
                <p:cNvPicPr/>
                <p:nvPr/>
              </p:nvPicPr>
              <p:blipFill>
                <a:blip r:embed="rId101"/>
                <a:stretch>
                  <a:fillRect/>
                </a:stretch>
              </p:blipFill>
              <p:spPr>
                <a:xfrm>
                  <a:off x="589958" y="1857908"/>
                  <a:ext cx="78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8E4401B8-4414-C898-4C54-2DC90149F679}"/>
                    </a:ext>
                  </a:extLst>
                </p14:cNvPr>
                <p14:cNvContentPartPr/>
                <p14:nvPr/>
              </p14:nvContentPartPr>
              <p14:xfrm>
                <a:off x="674198" y="1750628"/>
                <a:ext cx="117000" cy="162000"/>
              </p14:xfrm>
            </p:contentPart>
          </mc:Choice>
          <mc:Fallback xmlns="">
            <p:pic>
              <p:nvPicPr>
                <p:cNvPr id="63" name="Ink 62">
                  <a:extLst>
                    <a:ext uri="{FF2B5EF4-FFF2-40B4-BE49-F238E27FC236}">
                      <a16:creationId xmlns:a16="http://schemas.microsoft.com/office/drawing/2014/main" id="{8E4401B8-4414-C898-4C54-2DC90149F679}"/>
                    </a:ext>
                  </a:extLst>
                </p:cNvPr>
                <p:cNvPicPr/>
                <p:nvPr/>
              </p:nvPicPr>
              <p:blipFill>
                <a:blip r:embed="rId103"/>
                <a:stretch>
                  <a:fillRect/>
                </a:stretch>
              </p:blipFill>
              <p:spPr>
                <a:xfrm>
                  <a:off x="665558" y="1741628"/>
                  <a:ext cx="134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DDD88134-3490-8F31-F88C-07C465C5002C}"/>
                    </a:ext>
                  </a:extLst>
                </p14:cNvPr>
                <p14:cNvContentPartPr/>
                <p14:nvPr/>
              </p14:nvContentPartPr>
              <p14:xfrm>
                <a:off x="418958" y="2049428"/>
                <a:ext cx="89280" cy="138600"/>
              </p14:xfrm>
            </p:contentPart>
          </mc:Choice>
          <mc:Fallback xmlns="">
            <p:pic>
              <p:nvPicPr>
                <p:cNvPr id="65" name="Ink 64">
                  <a:extLst>
                    <a:ext uri="{FF2B5EF4-FFF2-40B4-BE49-F238E27FC236}">
                      <a16:creationId xmlns:a16="http://schemas.microsoft.com/office/drawing/2014/main" id="{DDD88134-3490-8F31-F88C-07C465C5002C}"/>
                    </a:ext>
                  </a:extLst>
                </p:cNvPr>
                <p:cNvPicPr/>
                <p:nvPr/>
              </p:nvPicPr>
              <p:blipFill>
                <a:blip r:embed="rId105"/>
                <a:stretch>
                  <a:fillRect/>
                </a:stretch>
              </p:blipFill>
              <p:spPr>
                <a:xfrm>
                  <a:off x="410318" y="2040428"/>
                  <a:ext cx="106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2DFB900-232F-4FC0-6674-3A2681199CA1}"/>
                    </a:ext>
                  </a:extLst>
                </p14:cNvPr>
                <p14:cNvContentPartPr/>
                <p14:nvPr/>
              </p14:nvContentPartPr>
              <p14:xfrm>
                <a:off x="429758" y="2127908"/>
                <a:ext cx="22320" cy="12240"/>
              </p14:xfrm>
            </p:contentPart>
          </mc:Choice>
          <mc:Fallback xmlns="">
            <p:pic>
              <p:nvPicPr>
                <p:cNvPr id="66" name="Ink 65">
                  <a:extLst>
                    <a:ext uri="{FF2B5EF4-FFF2-40B4-BE49-F238E27FC236}">
                      <a16:creationId xmlns:a16="http://schemas.microsoft.com/office/drawing/2014/main" id="{D2DFB900-232F-4FC0-6674-3A2681199CA1}"/>
                    </a:ext>
                  </a:extLst>
                </p:cNvPr>
                <p:cNvPicPr/>
                <p:nvPr/>
              </p:nvPicPr>
              <p:blipFill>
                <a:blip r:embed="rId107"/>
                <a:stretch>
                  <a:fillRect/>
                </a:stretch>
              </p:blipFill>
              <p:spPr>
                <a:xfrm>
                  <a:off x="420758" y="2118908"/>
                  <a:ext cx="3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D719E6FA-464C-CB83-6967-E8D1F6426CB2}"/>
                    </a:ext>
                  </a:extLst>
                </p14:cNvPr>
                <p14:cNvContentPartPr/>
                <p14:nvPr/>
              </p14:nvContentPartPr>
              <p14:xfrm>
                <a:off x="540998" y="2112788"/>
                <a:ext cx="33120" cy="61200"/>
              </p14:xfrm>
            </p:contentPart>
          </mc:Choice>
          <mc:Fallback xmlns="">
            <p:pic>
              <p:nvPicPr>
                <p:cNvPr id="67" name="Ink 66">
                  <a:extLst>
                    <a:ext uri="{FF2B5EF4-FFF2-40B4-BE49-F238E27FC236}">
                      <a16:creationId xmlns:a16="http://schemas.microsoft.com/office/drawing/2014/main" id="{D719E6FA-464C-CB83-6967-E8D1F6426CB2}"/>
                    </a:ext>
                  </a:extLst>
                </p:cNvPr>
                <p:cNvPicPr/>
                <p:nvPr/>
              </p:nvPicPr>
              <p:blipFill>
                <a:blip r:embed="rId109"/>
                <a:stretch>
                  <a:fillRect/>
                </a:stretch>
              </p:blipFill>
              <p:spPr>
                <a:xfrm>
                  <a:off x="532358" y="2104148"/>
                  <a:ext cx="50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C96793A6-4191-8DA1-838C-0186D064D468}"/>
                    </a:ext>
                  </a:extLst>
                </p14:cNvPr>
                <p14:cNvContentPartPr/>
                <p14:nvPr/>
              </p14:nvContentPartPr>
              <p14:xfrm>
                <a:off x="612638" y="2074988"/>
                <a:ext cx="12960" cy="80640"/>
              </p14:xfrm>
            </p:contentPart>
          </mc:Choice>
          <mc:Fallback xmlns="">
            <p:pic>
              <p:nvPicPr>
                <p:cNvPr id="68" name="Ink 67">
                  <a:extLst>
                    <a:ext uri="{FF2B5EF4-FFF2-40B4-BE49-F238E27FC236}">
                      <a16:creationId xmlns:a16="http://schemas.microsoft.com/office/drawing/2014/main" id="{C96793A6-4191-8DA1-838C-0186D064D468}"/>
                    </a:ext>
                  </a:extLst>
                </p:cNvPr>
                <p:cNvPicPr/>
                <p:nvPr/>
              </p:nvPicPr>
              <p:blipFill>
                <a:blip r:embed="rId111"/>
                <a:stretch>
                  <a:fillRect/>
                </a:stretch>
              </p:blipFill>
              <p:spPr>
                <a:xfrm>
                  <a:off x="603638" y="2066348"/>
                  <a:ext cx="30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F4D98BB2-28E6-CD42-9F17-7C1209DBEC5D}"/>
                    </a:ext>
                  </a:extLst>
                </p14:cNvPr>
                <p14:cNvContentPartPr/>
                <p14:nvPr/>
              </p14:nvContentPartPr>
              <p14:xfrm>
                <a:off x="620918" y="2119988"/>
                <a:ext cx="28800" cy="15480"/>
              </p14:xfrm>
            </p:contentPart>
          </mc:Choice>
          <mc:Fallback xmlns="">
            <p:pic>
              <p:nvPicPr>
                <p:cNvPr id="69" name="Ink 68">
                  <a:extLst>
                    <a:ext uri="{FF2B5EF4-FFF2-40B4-BE49-F238E27FC236}">
                      <a16:creationId xmlns:a16="http://schemas.microsoft.com/office/drawing/2014/main" id="{F4D98BB2-28E6-CD42-9F17-7C1209DBEC5D}"/>
                    </a:ext>
                  </a:extLst>
                </p:cNvPr>
                <p:cNvPicPr/>
                <p:nvPr/>
              </p:nvPicPr>
              <p:blipFill>
                <a:blip r:embed="rId113"/>
                <a:stretch>
                  <a:fillRect/>
                </a:stretch>
              </p:blipFill>
              <p:spPr>
                <a:xfrm>
                  <a:off x="611918" y="2110988"/>
                  <a:ext cx="46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668514C6-BA5E-5EB3-3CAB-6694B2F2E935}"/>
                    </a:ext>
                  </a:extLst>
                </p14:cNvPr>
                <p14:cNvContentPartPr/>
                <p14:nvPr/>
              </p14:nvContentPartPr>
              <p14:xfrm>
                <a:off x="692558" y="2104868"/>
                <a:ext cx="5400" cy="53280"/>
              </p14:xfrm>
            </p:contentPart>
          </mc:Choice>
          <mc:Fallback xmlns="">
            <p:pic>
              <p:nvPicPr>
                <p:cNvPr id="70" name="Ink 69">
                  <a:extLst>
                    <a:ext uri="{FF2B5EF4-FFF2-40B4-BE49-F238E27FC236}">
                      <a16:creationId xmlns:a16="http://schemas.microsoft.com/office/drawing/2014/main" id="{668514C6-BA5E-5EB3-3CAB-6694B2F2E935}"/>
                    </a:ext>
                  </a:extLst>
                </p:cNvPr>
                <p:cNvPicPr/>
                <p:nvPr/>
              </p:nvPicPr>
              <p:blipFill>
                <a:blip r:embed="rId115"/>
                <a:stretch>
                  <a:fillRect/>
                </a:stretch>
              </p:blipFill>
              <p:spPr>
                <a:xfrm>
                  <a:off x="683558" y="2095868"/>
                  <a:ext cx="23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F41ED806-DED9-EA45-F3B5-BB0EE0AD60D5}"/>
                    </a:ext>
                  </a:extLst>
                </p14:cNvPr>
                <p14:cNvContentPartPr/>
                <p14:nvPr/>
              </p14:nvContentPartPr>
              <p14:xfrm>
                <a:off x="698318" y="2033948"/>
                <a:ext cx="13680" cy="21240"/>
              </p14:xfrm>
            </p:contentPart>
          </mc:Choice>
          <mc:Fallback xmlns="">
            <p:pic>
              <p:nvPicPr>
                <p:cNvPr id="71" name="Ink 70">
                  <a:extLst>
                    <a:ext uri="{FF2B5EF4-FFF2-40B4-BE49-F238E27FC236}">
                      <a16:creationId xmlns:a16="http://schemas.microsoft.com/office/drawing/2014/main" id="{F41ED806-DED9-EA45-F3B5-BB0EE0AD60D5}"/>
                    </a:ext>
                  </a:extLst>
                </p:cNvPr>
                <p:cNvPicPr/>
                <p:nvPr/>
              </p:nvPicPr>
              <p:blipFill>
                <a:blip r:embed="rId117"/>
                <a:stretch>
                  <a:fillRect/>
                </a:stretch>
              </p:blipFill>
              <p:spPr>
                <a:xfrm>
                  <a:off x="689318" y="2025308"/>
                  <a:ext cx="31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51AE374F-015B-98E7-D327-39536E1A9CDB}"/>
                    </a:ext>
                  </a:extLst>
                </p14:cNvPr>
                <p14:cNvContentPartPr/>
                <p14:nvPr/>
              </p14:nvContentPartPr>
              <p14:xfrm>
                <a:off x="744398" y="2054828"/>
                <a:ext cx="155160" cy="88560"/>
              </p14:xfrm>
            </p:contentPart>
          </mc:Choice>
          <mc:Fallback xmlns="">
            <p:pic>
              <p:nvPicPr>
                <p:cNvPr id="72" name="Ink 71">
                  <a:extLst>
                    <a:ext uri="{FF2B5EF4-FFF2-40B4-BE49-F238E27FC236}">
                      <a16:creationId xmlns:a16="http://schemas.microsoft.com/office/drawing/2014/main" id="{51AE374F-015B-98E7-D327-39536E1A9CDB}"/>
                    </a:ext>
                  </a:extLst>
                </p:cNvPr>
                <p:cNvPicPr/>
                <p:nvPr/>
              </p:nvPicPr>
              <p:blipFill>
                <a:blip r:embed="rId119"/>
                <a:stretch>
                  <a:fillRect/>
                </a:stretch>
              </p:blipFill>
              <p:spPr>
                <a:xfrm>
                  <a:off x="735398" y="2046188"/>
                  <a:ext cx="172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2BE48E9E-F916-8D7A-5547-F56193C6D8C2}"/>
                    </a:ext>
                  </a:extLst>
                </p14:cNvPr>
                <p14:cNvContentPartPr/>
                <p14:nvPr/>
              </p14:nvContentPartPr>
              <p14:xfrm>
                <a:off x="414638" y="2332748"/>
                <a:ext cx="81000" cy="83520"/>
              </p14:xfrm>
            </p:contentPart>
          </mc:Choice>
          <mc:Fallback xmlns="">
            <p:pic>
              <p:nvPicPr>
                <p:cNvPr id="74" name="Ink 73">
                  <a:extLst>
                    <a:ext uri="{FF2B5EF4-FFF2-40B4-BE49-F238E27FC236}">
                      <a16:creationId xmlns:a16="http://schemas.microsoft.com/office/drawing/2014/main" id="{2BE48E9E-F916-8D7A-5547-F56193C6D8C2}"/>
                    </a:ext>
                  </a:extLst>
                </p:cNvPr>
                <p:cNvPicPr/>
                <p:nvPr/>
              </p:nvPicPr>
              <p:blipFill>
                <a:blip r:embed="rId121"/>
                <a:stretch>
                  <a:fillRect/>
                </a:stretch>
              </p:blipFill>
              <p:spPr>
                <a:xfrm>
                  <a:off x="405638" y="2324108"/>
                  <a:ext cx="98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D3C78A2-5EC9-6069-A536-927A40B85EAC}"/>
                    </a:ext>
                  </a:extLst>
                </p14:cNvPr>
                <p14:cNvContentPartPr/>
                <p14:nvPr/>
              </p14:nvContentPartPr>
              <p14:xfrm>
                <a:off x="470438" y="2336348"/>
                <a:ext cx="24480" cy="114120"/>
              </p14:xfrm>
            </p:contentPart>
          </mc:Choice>
          <mc:Fallback xmlns="">
            <p:pic>
              <p:nvPicPr>
                <p:cNvPr id="75" name="Ink 74">
                  <a:extLst>
                    <a:ext uri="{FF2B5EF4-FFF2-40B4-BE49-F238E27FC236}">
                      <a16:creationId xmlns:a16="http://schemas.microsoft.com/office/drawing/2014/main" id="{1D3C78A2-5EC9-6069-A536-927A40B85EAC}"/>
                    </a:ext>
                  </a:extLst>
                </p:cNvPr>
                <p:cNvPicPr/>
                <p:nvPr/>
              </p:nvPicPr>
              <p:blipFill>
                <a:blip r:embed="rId123"/>
                <a:stretch>
                  <a:fillRect/>
                </a:stretch>
              </p:blipFill>
              <p:spPr>
                <a:xfrm>
                  <a:off x="461798" y="2327348"/>
                  <a:ext cx="4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3FBBC67D-9141-D939-C53F-A24AB6CFF474}"/>
                    </a:ext>
                  </a:extLst>
                </p14:cNvPr>
                <p14:cNvContentPartPr/>
                <p14:nvPr/>
              </p14:nvContentPartPr>
              <p14:xfrm>
                <a:off x="546398" y="2394308"/>
                <a:ext cx="10440" cy="37080"/>
              </p14:xfrm>
            </p:contentPart>
          </mc:Choice>
          <mc:Fallback xmlns="">
            <p:pic>
              <p:nvPicPr>
                <p:cNvPr id="76" name="Ink 75">
                  <a:extLst>
                    <a:ext uri="{FF2B5EF4-FFF2-40B4-BE49-F238E27FC236}">
                      <a16:creationId xmlns:a16="http://schemas.microsoft.com/office/drawing/2014/main" id="{3FBBC67D-9141-D939-C53F-A24AB6CFF474}"/>
                    </a:ext>
                  </a:extLst>
                </p:cNvPr>
                <p:cNvPicPr/>
                <p:nvPr/>
              </p:nvPicPr>
              <p:blipFill>
                <a:blip r:embed="rId125"/>
                <a:stretch>
                  <a:fillRect/>
                </a:stretch>
              </p:blipFill>
              <p:spPr>
                <a:xfrm>
                  <a:off x="537758" y="2385668"/>
                  <a:ext cx="2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B999E094-F32B-E79E-77D5-1B4C644C31DA}"/>
                    </a:ext>
                  </a:extLst>
                </p14:cNvPr>
                <p14:cNvContentPartPr/>
                <p14:nvPr/>
              </p14:nvContentPartPr>
              <p14:xfrm>
                <a:off x="565478" y="2303588"/>
                <a:ext cx="360" cy="3240"/>
              </p14:xfrm>
            </p:contentPart>
          </mc:Choice>
          <mc:Fallback xmlns="">
            <p:pic>
              <p:nvPicPr>
                <p:cNvPr id="77" name="Ink 76">
                  <a:extLst>
                    <a:ext uri="{FF2B5EF4-FFF2-40B4-BE49-F238E27FC236}">
                      <a16:creationId xmlns:a16="http://schemas.microsoft.com/office/drawing/2014/main" id="{B999E094-F32B-E79E-77D5-1B4C644C31DA}"/>
                    </a:ext>
                  </a:extLst>
                </p:cNvPr>
                <p:cNvPicPr/>
                <p:nvPr/>
              </p:nvPicPr>
              <p:blipFill>
                <a:blip r:embed="rId19"/>
                <a:stretch>
                  <a:fillRect/>
                </a:stretch>
              </p:blipFill>
              <p:spPr>
                <a:xfrm>
                  <a:off x="556838" y="2294588"/>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Ink 77">
                  <a:extLst>
                    <a:ext uri="{FF2B5EF4-FFF2-40B4-BE49-F238E27FC236}">
                      <a16:creationId xmlns:a16="http://schemas.microsoft.com/office/drawing/2014/main" id="{1B3892C3-8EB3-446E-6744-62F3536AC689}"/>
                    </a:ext>
                  </a:extLst>
                </p14:cNvPr>
                <p14:cNvContentPartPr/>
                <p14:nvPr/>
              </p14:nvContentPartPr>
              <p14:xfrm>
                <a:off x="607958" y="2307908"/>
                <a:ext cx="236880" cy="119880"/>
              </p14:xfrm>
            </p:contentPart>
          </mc:Choice>
          <mc:Fallback xmlns="">
            <p:pic>
              <p:nvPicPr>
                <p:cNvPr id="78" name="Ink 77">
                  <a:extLst>
                    <a:ext uri="{FF2B5EF4-FFF2-40B4-BE49-F238E27FC236}">
                      <a16:creationId xmlns:a16="http://schemas.microsoft.com/office/drawing/2014/main" id="{1B3892C3-8EB3-446E-6744-62F3536AC689}"/>
                    </a:ext>
                  </a:extLst>
                </p:cNvPr>
                <p:cNvPicPr/>
                <p:nvPr/>
              </p:nvPicPr>
              <p:blipFill>
                <a:blip r:embed="rId128"/>
                <a:stretch>
                  <a:fillRect/>
                </a:stretch>
              </p:blipFill>
              <p:spPr>
                <a:xfrm>
                  <a:off x="599318" y="2299268"/>
                  <a:ext cx="254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007EE7A1-1212-588D-F635-C0F3457EB4E6}"/>
                    </a:ext>
                  </a:extLst>
                </p14:cNvPr>
                <p14:cNvContentPartPr/>
                <p14:nvPr/>
              </p14:nvContentPartPr>
              <p14:xfrm>
                <a:off x="4479398" y="3073268"/>
                <a:ext cx="31680" cy="334080"/>
              </p14:xfrm>
            </p:contentPart>
          </mc:Choice>
          <mc:Fallback xmlns="">
            <p:pic>
              <p:nvPicPr>
                <p:cNvPr id="80" name="Ink 79">
                  <a:extLst>
                    <a:ext uri="{FF2B5EF4-FFF2-40B4-BE49-F238E27FC236}">
                      <a16:creationId xmlns:a16="http://schemas.microsoft.com/office/drawing/2014/main" id="{007EE7A1-1212-588D-F635-C0F3457EB4E6}"/>
                    </a:ext>
                  </a:extLst>
                </p:cNvPr>
                <p:cNvPicPr/>
                <p:nvPr/>
              </p:nvPicPr>
              <p:blipFill>
                <a:blip r:embed="rId130"/>
                <a:stretch>
                  <a:fillRect/>
                </a:stretch>
              </p:blipFill>
              <p:spPr>
                <a:xfrm>
                  <a:off x="4470398" y="3064628"/>
                  <a:ext cx="49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8970953B-68F2-5C37-29AC-9F51E8FAE5FD}"/>
                    </a:ext>
                  </a:extLst>
                </p14:cNvPr>
                <p14:cNvContentPartPr/>
                <p14:nvPr/>
              </p14:nvContentPartPr>
              <p14:xfrm>
                <a:off x="4529438" y="3251108"/>
                <a:ext cx="3828600" cy="321840"/>
              </p14:xfrm>
            </p:contentPart>
          </mc:Choice>
          <mc:Fallback xmlns="">
            <p:pic>
              <p:nvPicPr>
                <p:cNvPr id="81" name="Ink 80">
                  <a:extLst>
                    <a:ext uri="{FF2B5EF4-FFF2-40B4-BE49-F238E27FC236}">
                      <a16:creationId xmlns:a16="http://schemas.microsoft.com/office/drawing/2014/main" id="{8970953B-68F2-5C37-29AC-9F51E8FAE5FD}"/>
                    </a:ext>
                  </a:extLst>
                </p:cNvPr>
                <p:cNvPicPr/>
                <p:nvPr/>
              </p:nvPicPr>
              <p:blipFill>
                <a:blip r:embed="rId132"/>
                <a:stretch>
                  <a:fillRect/>
                </a:stretch>
              </p:blipFill>
              <p:spPr>
                <a:xfrm>
                  <a:off x="4520438" y="3242468"/>
                  <a:ext cx="3846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F8CDC018-DE71-6EF4-DC09-79D8638D4639}"/>
                    </a:ext>
                  </a:extLst>
                </p14:cNvPr>
                <p14:cNvContentPartPr/>
                <p14:nvPr/>
              </p14:nvContentPartPr>
              <p14:xfrm>
                <a:off x="4458518" y="3011708"/>
                <a:ext cx="4116240" cy="110880"/>
              </p14:xfrm>
            </p:contentPart>
          </mc:Choice>
          <mc:Fallback xmlns="">
            <p:pic>
              <p:nvPicPr>
                <p:cNvPr id="82" name="Ink 81">
                  <a:extLst>
                    <a:ext uri="{FF2B5EF4-FFF2-40B4-BE49-F238E27FC236}">
                      <a16:creationId xmlns:a16="http://schemas.microsoft.com/office/drawing/2014/main" id="{F8CDC018-DE71-6EF4-DC09-79D8638D4639}"/>
                    </a:ext>
                  </a:extLst>
                </p:cNvPr>
                <p:cNvPicPr/>
                <p:nvPr/>
              </p:nvPicPr>
              <p:blipFill>
                <a:blip r:embed="rId134"/>
                <a:stretch>
                  <a:fillRect/>
                </a:stretch>
              </p:blipFill>
              <p:spPr>
                <a:xfrm>
                  <a:off x="4449878" y="3002708"/>
                  <a:ext cx="4133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B6A47651-CF0F-672D-8FFD-3450F2B0C3C2}"/>
                    </a:ext>
                  </a:extLst>
                </p14:cNvPr>
                <p14:cNvContentPartPr/>
                <p14:nvPr/>
              </p14:nvContentPartPr>
              <p14:xfrm>
                <a:off x="8369198" y="3124748"/>
                <a:ext cx="152640" cy="217800"/>
              </p14:xfrm>
            </p:contentPart>
          </mc:Choice>
          <mc:Fallback xmlns="">
            <p:pic>
              <p:nvPicPr>
                <p:cNvPr id="83" name="Ink 82">
                  <a:extLst>
                    <a:ext uri="{FF2B5EF4-FFF2-40B4-BE49-F238E27FC236}">
                      <a16:creationId xmlns:a16="http://schemas.microsoft.com/office/drawing/2014/main" id="{B6A47651-CF0F-672D-8FFD-3450F2B0C3C2}"/>
                    </a:ext>
                  </a:extLst>
                </p:cNvPr>
                <p:cNvPicPr/>
                <p:nvPr/>
              </p:nvPicPr>
              <p:blipFill>
                <a:blip r:embed="rId136"/>
                <a:stretch>
                  <a:fillRect/>
                </a:stretch>
              </p:blipFill>
              <p:spPr>
                <a:xfrm>
                  <a:off x="8360558" y="3116108"/>
                  <a:ext cx="170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2B833D4C-1352-367E-5345-2C22EFD466C9}"/>
                    </a:ext>
                  </a:extLst>
                </p14:cNvPr>
                <p14:cNvContentPartPr/>
                <p14:nvPr/>
              </p14:nvContentPartPr>
              <p14:xfrm>
                <a:off x="4795118" y="3115748"/>
                <a:ext cx="101160" cy="154440"/>
              </p14:xfrm>
            </p:contentPart>
          </mc:Choice>
          <mc:Fallback xmlns="">
            <p:pic>
              <p:nvPicPr>
                <p:cNvPr id="85" name="Ink 84">
                  <a:extLst>
                    <a:ext uri="{FF2B5EF4-FFF2-40B4-BE49-F238E27FC236}">
                      <a16:creationId xmlns:a16="http://schemas.microsoft.com/office/drawing/2014/main" id="{2B833D4C-1352-367E-5345-2C22EFD466C9}"/>
                    </a:ext>
                  </a:extLst>
                </p:cNvPr>
                <p:cNvPicPr/>
                <p:nvPr/>
              </p:nvPicPr>
              <p:blipFill>
                <a:blip r:embed="rId138"/>
                <a:stretch>
                  <a:fillRect/>
                </a:stretch>
              </p:blipFill>
              <p:spPr>
                <a:xfrm>
                  <a:off x="4786478" y="3107108"/>
                  <a:ext cx="118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3FBC1C1A-1224-CC62-3A7B-EA02DEDB3796}"/>
                    </a:ext>
                  </a:extLst>
                </p14:cNvPr>
                <p14:cNvContentPartPr/>
                <p14:nvPr/>
              </p14:nvContentPartPr>
              <p14:xfrm>
                <a:off x="4952798" y="3127268"/>
                <a:ext cx="91440" cy="169560"/>
              </p14:xfrm>
            </p:contentPart>
          </mc:Choice>
          <mc:Fallback xmlns="">
            <p:pic>
              <p:nvPicPr>
                <p:cNvPr id="86" name="Ink 85">
                  <a:extLst>
                    <a:ext uri="{FF2B5EF4-FFF2-40B4-BE49-F238E27FC236}">
                      <a16:creationId xmlns:a16="http://schemas.microsoft.com/office/drawing/2014/main" id="{3FBC1C1A-1224-CC62-3A7B-EA02DEDB3796}"/>
                    </a:ext>
                  </a:extLst>
                </p:cNvPr>
                <p:cNvPicPr/>
                <p:nvPr/>
              </p:nvPicPr>
              <p:blipFill>
                <a:blip r:embed="rId140"/>
                <a:stretch>
                  <a:fillRect/>
                </a:stretch>
              </p:blipFill>
              <p:spPr>
                <a:xfrm>
                  <a:off x="4943798" y="3118628"/>
                  <a:ext cx="109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7B2A2E8C-B968-BED5-CEE5-601D77ED3831}"/>
                    </a:ext>
                  </a:extLst>
                </p14:cNvPr>
                <p14:cNvContentPartPr/>
                <p14:nvPr/>
              </p14:nvContentPartPr>
              <p14:xfrm>
                <a:off x="4978718" y="3114308"/>
                <a:ext cx="213840" cy="176400"/>
              </p14:xfrm>
            </p:contentPart>
          </mc:Choice>
          <mc:Fallback xmlns="">
            <p:pic>
              <p:nvPicPr>
                <p:cNvPr id="87" name="Ink 86">
                  <a:extLst>
                    <a:ext uri="{FF2B5EF4-FFF2-40B4-BE49-F238E27FC236}">
                      <a16:creationId xmlns:a16="http://schemas.microsoft.com/office/drawing/2014/main" id="{7B2A2E8C-B968-BED5-CEE5-601D77ED3831}"/>
                    </a:ext>
                  </a:extLst>
                </p:cNvPr>
                <p:cNvPicPr/>
                <p:nvPr/>
              </p:nvPicPr>
              <p:blipFill>
                <a:blip r:embed="rId142"/>
                <a:stretch>
                  <a:fillRect/>
                </a:stretch>
              </p:blipFill>
              <p:spPr>
                <a:xfrm>
                  <a:off x="4970078" y="3105308"/>
                  <a:ext cx="231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8D143215-6E2C-90BF-E01E-3BBAF81853EA}"/>
                    </a:ext>
                  </a:extLst>
                </p14:cNvPr>
                <p14:cNvContentPartPr/>
                <p14:nvPr/>
              </p14:nvContentPartPr>
              <p14:xfrm>
                <a:off x="5516918" y="3147788"/>
                <a:ext cx="146160" cy="198000"/>
              </p14:xfrm>
            </p:contentPart>
          </mc:Choice>
          <mc:Fallback xmlns="">
            <p:pic>
              <p:nvPicPr>
                <p:cNvPr id="88" name="Ink 87">
                  <a:extLst>
                    <a:ext uri="{FF2B5EF4-FFF2-40B4-BE49-F238E27FC236}">
                      <a16:creationId xmlns:a16="http://schemas.microsoft.com/office/drawing/2014/main" id="{8D143215-6E2C-90BF-E01E-3BBAF81853EA}"/>
                    </a:ext>
                  </a:extLst>
                </p:cNvPr>
                <p:cNvPicPr/>
                <p:nvPr/>
              </p:nvPicPr>
              <p:blipFill>
                <a:blip r:embed="rId144"/>
                <a:stretch>
                  <a:fillRect/>
                </a:stretch>
              </p:blipFill>
              <p:spPr>
                <a:xfrm>
                  <a:off x="5508278" y="3138788"/>
                  <a:ext cx="163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FE4F53CF-1DC8-2055-1153-0553DC8BF9A3}"/>
                    </a:ext>
                  </a:extLst>
                </p14:cNvPr>
                <p14:cNvContentPartPr/>
                <p14:nvPr/>
              </p14:nvContentPartPr>
              <p14:xfrm>
                <a:off x="5690438" y="3203228"/>
                <a:ext cx="142200" cy="110520"/>
              </p14:xfrm>
            </p:contentPart>
          </mc:Choice>
          <mc:Fallback xmlns="">
            <p:pic>
              <p:nvPicPr>
                <p:cNvPr id="89" name="Ink 88">
                  <a:extLst>
                    <a:ext uri="{FF2B5EF4-FFF2-40B4-BE49-F238E27FC236}">
                      <a16:creationId xmlns:a16="http://schemas.microsoft.com/office/drawing/2014/main" id="{FE4F53CF-1DC8-2055-1153-0553DC8BF9A3}"/>
                    </a:ext>
                  </a:extLst>
                </p:cNvPr>
                <p:cNvPicPr/>
                <p:nvPr/>
              </p:nvPicPr>
              <p:blipFill>
                <a:blip r:embed="rId146"/>
                <a:stretch>
                  <a:fillRect/>
                </a:stretch>
              </p:blipFill>
              <p:spPr>
                <a:xfrm>
                  <a:off x="5681798" y="3194588"/>
                  <a:ext cx="159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30E101D9-F3A8-7B47-2C2A-EC940A519EF4}"/>
                    </a:ext>
                  </a:extLst>
                </p14:cNvPr>
                <p14:cNvContentPartPr/>
                <p14:nvPr/>
              </p14:nvContentPartPr>
              <p14:xfrm>
                <a:off x="5895998" y="3215108"/>
                <a:ext cx="4320" cy="87840"/>
              </p14:xfrm>
            </p:contentPart>
          </mc:Choice>
          <mc:Fallback xmlns="">
            <p:pic>
              <p:nvPicPr>
                <p:cNvPr id="90" name="Ink 89">
                  <a:extLst>
                    <a:ext uri="{FF2B5EF4-FFF2-40B4-BE49-F238E27FC236}">
                      <a16:creationId xmlns:a16="http://schemas.microsoft.com/office/drawing/2014/main" id="{30E101D9-F3A8-7B47-2C2A-EC940A519EF4}"/>
                    </a:ext>
                  </a:extLst>
                </p:cNvPr>
                <p:cNvPicPr/>
                <p:nvPr/>
              </p:nvPicPr>
              <p:blipFill>
                <a:blip r:embed="rId148"/>
                <a:stretch>
                  <a:fillRect/>
                </a:stretch>
              </p:blipFill>
              <p:spPr>
                <a:xfrm>
                  <a:off x="5887358" y="3206468"/>
                  <a:ext cx="21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Ink 90">
                  <a:extLst>
                    <a:ext uri="{FF2B5EF4-FFF2-40B4-BE49-F238E27FC236}">
                      <a16:creationId xmlns:a16="http://schemas.microsoft.com/office/drawing/2014/main" id="{A22F41F8-9798-F26A-8AD3-18252F45254D}"/>
                    </a:ext>
                  </a:extLst>
                </p14:cNvPr>
                <p14:cNvContentPartPr/>
                <p14:nvPr/>
              </p14:nvContentPartPr>
              <p14:xfrm>
                <a:off x="5925878" y="3100268"/>
                <a:ext cx="8280" cy="20160"/>
              </p14:xfrm>
            </p:contentPart>
          </mc:Choice>
          <mc:Fallback xmlns="">
            <p:pic>
              <p:nvPicPr>
                <p:cNvPr id="91" name="Ink 90">
                  <a:extLst>
                    <a:ext uri="{FF2B5EF4-FFF2-40B4-BE49-F238E27FC236}">
                      <a16:creationId xmlns:a16="http://schemas.microsoft.com/office/drawing/2014/main" id="{A22F41F8-9798-F26A-8AD3-18252F45254D}"/>
                    </a:ext>
                  </a:extLst>
                </p:cNvPr>
                <p:cNvPicPr/>
                <p:nvPr/>
              </p:nvPicPr>
              <p:blipFill>
                <a:blip r:embed="rId150"/>
                <a:stretch>
                  <a:fillRect/>
                </a:stretch>
              </p:blipFill>
              <p:spPr>
                <a:xfrm>
                  <a:off x="5917238" y="3091268"/>
                  <a:ext cx="25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Ink 91">
                  <a:extLst>
                    <a:ext uri="{FF2B5EF4-FFF2-40B4-BE49-F238E27FC236}">
                      <a16:creationId xmlns:a16="http://schemas.microsoft.com/office/drawing/2014/main" id="{6DFCC5C7-7909-C0DD-EDEE-677A11EA2C7B}"/>
                    </a:ext>
                  </a:extLst>
                </p14:cNvPr>
                <p14:cNvContentPartPr/>
                <p14:nvPr/>
              </p14:nvContentPartPr>
              <p14:xfrm>
                <a:off x="5981318" y="3148508"/>
                <a:ext cx="360" cy="145800"/>
              </p14:xfrm>
            </p:contentPart>
          </mc:Choice>
          <mc:Fallback xmlns="">
            <p:pic>
              <p:nvPicPr>
                <p:cNvPr id="92" name="Ink 91">
                  <a:extLst>
                    <a:ext uri="{FF2B5EF4-FFF2-40B4-BE49-F238E27FC236}">
                      <a16:creationId xmlns:a16="http://schemas.microsoft.com/office/drawing/2014/main" id="{6DFCC5C7-7909-C0DD-EDEE-677A11EA2C7B}"/>
                    </a:ext>
                  </a:extLst>
                </p:cNvPr>
                <p:cNvPicPr/>
                <p:nvPr/>
              </p:nvPicPr>
              <p:blipFill>
                <a:blip r:embed="rId152"/>
                <a:stretch>
                  <a:fillRect/>
                </a:stretch>
              </p:blipFill>
              <p:spPr>
                <a:xfrm>
                  <a:off x="5972318" y="3139508"/>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 name="Ink 92">
                  <a:extLst>
                    <a:ext uri="{FF2B5EF4-FFF2-40B4-BE49-F238E27FC236}">
                      <a16:creationId xmlns:a16="http://schemas.microsoft.com/office/drawing/2014/main" id="{9EA0E595-090B-0C92-3B84-BEAA36394835}"/>
                    </a:ext>
                  </a:extLst>
                </p14:cNvPr>
                <p14:cNvContentPartPr/>
                <p14:nvPr/>
              </p14:nvContentPartPr>
              <p14:xfrm>
                <a:off x="6056918" y="3140948"/>
                <a:ext cx="96120" cy="164880"/>
              </p14:xfrm>
            </p:contentPart>
          </mc:Choice>
          <mc:Fallback xmlns="">
            <p:pic>
              <p:nvPicPr>
                <p:cNvPr id="93" name="Ink 92">
                  <a:extLst>
                    <a:ext uri="{FF2B5EF4-FFF2-40B4-BE49-F238E27FC236}">
                      <a16:creationId xmlns:a16="http://schemas.microsoft.com/office/drawing/2014/main" id="{9EA0E595-090B-0C92-3B84-BEAA36394835}"/>
                    </a:ext>
                  </a:extLst>
                </p:cNvPr>
                <p:cNvPicPr/>
                <p:nvPr/>
              </p:nvPicPr>
              <p:blipFill>
                <a:blip r:embed="rId154"/>
                <a:stretch>
                  <a:fillRect/>
                </a:stretch>
              </p:blipFill>
              <p:spPr>
                <a:xfrm>
                  <a:off x="6048278" y="3131948"/>
                  <a:ext cx="113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4" name="Ink 93">
                  <a:extLst>
                    <a:ext uri="{FF2B5EF4-FFF2-40B4-BE49-F238E27FC236}">
                      <a16:creationId xmlns:a16="http://schemas.microsoft.com/office/drawing/2014/main" id="{F55D2218-1897-6617-6377-117652DA46F5}"/>
                    </a:ext>
                  </a:extLst>
                </p14:cNvPr>
                <p14:cNvContentPartPr/>
                <p14:nvPr/>
              </p14:nvContentPartPr>
              <p14:xfrm>
                <a:off x="6392798" y="3106028"/>
                <a:ext cx="113760" cy="260640"/>
              </p14:xfrm>
            </p:contentPart>
          </mc:Choice>
          <mc:Fallback xmlns="">
            <p:pic>
              <p:nvPicPr>
                <p:cNvPr id="94" name="Ink 93">
                  <a:extLst>
                    <a:ext uri="{FF2B5EF4-FFF2-40B4-BE49-F238E27FC236}">
                      <a16:creationId xmlns:a16="http://schemas.microsoft.com/office/drawing/2014/main" id="{F55D2218-1897-6617-6377-117652DA46F5}"/>
                    </a:ext>
                  </a:extLst>
                </p:cNvPr>
                <p:cNvPicPr/>
                <p:nvPr/>
              </p:nvPicPr>
              <p:blipFill>
                <a:blip r:embed="rId156"/>
                <a:stretch>
                  <a:fillRect/>
                </a:stretch>
              </p:blipFill>
              <p:spPr>
                <a:xfrm>
                  <a:off x="6384158" y="3097388"/>
                  <a:ext cx="1314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5" name="Ink 94">
                  <a:extLst>
                    <a:ext uri="{FF2B5EF4-FFF2-40B4-BE49-F238E27FC236}">
                      <a16:creationId xmlns:a16="http://schemas.microsoft.com/office/drawing/2014/main" id="{4D42556F-FA7F-67C6-0E30-25F4E1640236}"/>
                    </a:ext>
                  </a:extLst>
                </p14:cNvPr>
                <p14:cNvContentPartPr/>
                <p14:nvPr/>
              </p14:nvContentPartPr>
              <p14:xfrm>
                <a:off x="6485318" y="3270188"/>
                <a:ext cx="128880" cy="111240"/>
              </p14:xfrm>
            </p:contentPart>
          </mc:Choice>
          <mc:Fallback xmlns="">
            <p:pic>
              <p:nvPicPr>
                <p:cNvPr id="95" name="Ink 94">
                  <a:extLst>
                    <a:ext uri="{FF2B5EF4-FFF2-40B4-BE49-F238E27FC236}">
                      <a16:creationId xmlns:a16="http://schemas.microsoft.com/office/drawing/2014/main" id="{4D42556F-FA7F-67C6-0E30-25F4E1640236}"/>
                    </a:ext>
                  </a:extLst>
                </p:cNvPr>
                <p:cNvPicPr/>
                <p:nvPr/>
              </p:nvPicPr>
              <p:blipFill>
                <a:blip r:embed="rId158"/>
                <a:stretch>
                  <a:fillRect/>
                </a:stretch>
              </p:blipFill>
              <p:spPr>
                <a:xfrm>
                  <a:off x="6476678" y="3261188"/>
                  <a:ext cx="146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6" name="Ink 95">
                  <a:extLst>
                    <a:ext uri="{FF2B5EF4-FFF2-40B4-BE49-F238E27FC236}">
                      <a16:creationId xmlns:a16="http://schemas.microsoft.com/office/drawing/2014/main" id="{A4C8CE90-638E-28FE-B504-1A11DDB7FDB3}"/>
                    </a:ext>
                  </a:extLst>
                </p14:cNvPr>
                <p14:cNvContentPartPr/>
                <p14:nvPr/>
              </p14:nvContentPartPr>
              <p14:xfrm>
                <a:off x="6642278" y="3270188"/>
                <a:ext cx="102600" cy="104040"/>
              </p14:xfrm>
            </p:contentPart>
          </mc:Choice>
          <mc:Fallback xmlns="">
            <p:pic>
              <p:nvPicPr>
                <p:cNvPr id="96" name="Ink 95">
                  <a:extLst>
                    <a:ext uri="{FF2B5EF4-FFF2-40B4-BE49-F238E27FC236}">
                      <a16:creationId xmlns:a16="http://schemas.microsoft.com/office/drawing/2014/main" id="{A4C8CE90-638E-28FE-B504-1A11DDB7FDB3}"/>
                    </a:ext>
                  </a:extLst>
                </p:cNvPr>
                <p:cNvPicPr/>
                <p:nvPr/>
              </p:nvPicPr>
              <p:blipFill>
                <a:blip r:embed="rId160"/>
                <a:stretch>
                  <a:fillRect/>
                </a:stretch>
              </p:blipFill>
              <p:spPr>
                <a:xfrm>
                  <a:off x="6633278" y="3261548"/>
                  <a:ext cx="120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7" name="Ink 96">
                  <a:extLst>
                    <a:ext uri="{FF2B5EF4-FFF2-40B4-BE49-F238E27FC236}">
                      <a16:creationId xmlns:a16="http://schemas.microsoft.com/office/drawing/2014/main" id="{A195FB75-B3D8-5F98-2448-C5FD80B7129A}"/>
                    </a:ext>
                  </a:extLst>
                </p14:cNvPr>
                <p14:cNvContentPartPr/>
                <p14:nvPr/>
              </p14:nvContentPartPr>
              <p14:xfrm>
                <a:off x="6806078" y="3264788"/>
                <a:ext cx="42480" cy="101160"/>
              </p14:xfrm>
            </p:contentPart>
          </mc:Choice>
          <mc:Fallback xmlns="">
            <p:pic>
              <p:nvPicPr>
                <p:cNvPr id="97" name="Ink 96">
                  <a:extLst>
                    <a:ext uri="{FF2B5EF4-FFF2-40B4-BE49-F238E27FC236}">
                      <a16:creationId xmlns:a16="http://schemas.microsoft.com/office/drawing/2014/main" id="{A195FB75-B3D8-5F98-2448-C5FD80B7129A}"/>
                    </a:ext>
                  </a:extLst>
                </p:cNvPr>
                <p:cNvPicPr/>
                <p:nvPr/>
              </p:nvPicPr>
              <p:blipFill>
                <a:blip r:embed="rId162"/>
                <a:stretch>
                  <a:fillRect/>
                </a:stretch>
              </p:blipFill>
              <p:spPr>
                <a:xfrm>
                  <a:off x="6797438" y="3256148"/>
                  <a:ext cx="60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8" name="Ink 97">
                  <a:extLst>
                    <a:ext uri="{FF2B5EF4-FFF2-40B4-BE49-F238E27FC236}">
                      <a16:creationId xmlns:a16="http://schemas.microsoft.com/office/drawing/2014/main" id="{AAFDA804-62D6-051A-7694-6B0F3BDCE34C}"/>
                    </a:ext>
                  </a:extLst>
                </p14:cNvPr>
                <p14:cNvContentPartPr/>
                <p14:nvPr/>
              </p14:nvContentPartPr>
              <p14:xfrm>
                <a:off x="6927038" y="3253628"/>
                <a:ext cx="309240" cy="141480"/>
              </p14:xfrm>
            </p:contentPart>
          </mc:Choice>
          <mc:Fallback xmlns="">
            <p:pic>
              <p:nvPicPr>
                <p:cNvPr id="98" name="Ink 97">
                  <a:extLst>
                    <a:ext uri="{FF2B5EF4-FFF2-40B4-BE49-F238E27FC236}">
                      <a16:creationId xmlns:a16="http://schemas.microsoft.com/office/drawing/2014/main" id="{AAFDA804-62D6-051A-7694-6B0F3BDCE34C}"/>
                    </a:ext>
                  </a:extLst>
                </p:cNvPr>
                <p:cNvPicPr/>
                <p:nvPr/>
              </p:nvPicPr>
              <p:blipFill>
                <a:blip r:embed="rId164"/>
                <a:stretch>
                  <a:fillRect/>
                </a:stretch>
              </p:blipFill>
              <p:spPr>
                <a:xfrm>
                  <a:off x="6918038" y="3244988"/>
                  <a:ext cx="326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9" name="Ink 98">
                  <a:extLst>
                    <a:ext uri="{FF2B5EF4-FFF2-40B4-BE49-F238E27FC236}">
                      <a16:creationId xmlns:a16="http://schemas.microsoft.com/office/drawing/2014/main" id="{2D0A3381-E71E-0C72-1433-091512D22034}"/>
                    </a:ext>
                  </a:extLst>
                </p14:cNvPr>
                <p14:cNvContentPartPr/>
                <p14:nvPr/>
              </p14:nvContentPartPr>
              <p14:xfrm>
                <a:off x="7380278" y="3183788"/>
                <a:ext cx="374760" cy="206640"/>
              </p14:xfrm>
            </p:contentPart>
          </mc:Choice>
          <mc:Fallback xmlns="">
            <p:pic>
              <p:nvPicPr>
                <p:cNvPr id="99" name="Ink 98">
                  <a:extLst>
                    <a:ext uri="{FF2B5EF4-FFF2-40B4-BE49-F238E27FC236}">
                      <a16:creationId xmlns:a16="http://schemas.microsoft.com/office/drawing/2014/main" id="{2D0A3381-E71E-0C72-1433-091512D22034}"/>
                    </a:ext>
                  </a:extLst>
                </p:cNvPr>
                <p:cNvPicPr/>
                <p:nvPr/>
              </p:nvPicPr>
              <p:blipFill>
                <a:blip r:embed="rId166"/>
                <a:stretch>
                  <a:fillRect/>
                </a:stretch>
              </p:blipFill>
              <p:spPr>
                <a:xfrm>
                  <a:off x="7371278" y="3175148"/>
                  <a:ext cx="392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38F4D238-5B9A-898D-03F5-603EBE6B61DF}"/>
                    </a:ext>
                  </a:extLst>
                </p14:cNvPr>
                <p14:cNvContentPartPr/>
                <p14:nvPr/>
              </p14:nvContentPartPr>
              <p14:xfrm>
                <a:off x="7722638" y="3272708"/>
                <a:ext cx="314280" cy="119160"/>
              </p14:xfrm>
            </p:contentPart>
          </mc:Choice>
          <mc:Fallback xmlns="">
            <p:pic>
              <p:nvPicPr>
                <p:cNvPr id="101" name="Ink 100">
                  <a:extLst>
                    <a:ext uri="{FF2B5EF4-FFF2-40B4-BE49-F238E27FC236}">
                      <a16:creationId xmlns:a16="http://schemas.microsoft.com/office/drawing/2014/main" id="{38F4D238-5B9A-898D-03F5-603EBE6B61DF}"/>
                    </a:ext>
                  </a:extLst>
                </p:cNvPr>
                <p:cNvPicPr/>
                <p:nvPr/>
              </p:nvPicPr>
              <p:blipFill>
                <a:blip r:embed="rId168"/>
                <a:stretch>
                  <a:fillRect/>
                </a:stretch>
              </p:blipFill>
              <p:spPr>
                <a:xfrm>
                  <a:off x="7713998" y="3263708"/>
                  <a:ext cx="33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B5FBD3B7-509E-D5F7-9254-5D2DBC214D7B}"/>
                    </a:ext>
                  </a:extLst>
                </p14:cNvPr>
                <p14:cNvContentPartPr/>
                <p14:nvPr/>
              </p14:nvContentPartPr>
              <p14:xfrm>
                <a:off x="8050238" y="3242108"/>
                <a:ext cx="156600" cy="171720"/>
              </p14:xfrm>
            </p:contentPart>
          </mc:Choice>
          <mc:Fallback xmlns="">
            <p:pic>
              <p:nvPicPr>
                <p:cNvPr id="102" name="Ink 101">
                  <a:extLst>
                    <a:ext uri="{FF2B5EF4-FFF2-40B4-BE49-F238E27FC236}">
                      <a16:creationId xmlns:a16="http://schemas.microsoft.com/office/drawing/2014/main" id="{B5FBD3B7-509E-D5F7-9254-5D2DBC214D7B}"/>
                    </a:ext>
                  </a:extLst>
                </p:cNvPr>
                <p:cNvPicPr/>
                <p:nvPr/>
              </p:nvPicPr>
              <p:blipFill>
                <a:blip r:embed="rId170"/>
                <a:stretch>
                  <a:fillRect/>
                </a:stretch>
              </p:blipFill>
              <p:spPr>
                <a:xfrm>
                  <a:off x="8041598" y="3233108"/>
                  <a:ext cx="174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FF4846DF-D6BC-E77A-DA8C-E56D2632E0DE}"/>
                    </a:ext>
                  </a:extLst>
                </p14:cNvPr>
                <p14:cNvContentPartPr/>
                <p14:nvPr/>
              </p14:nvContentPartPr>
              <p14:xfrm>
                <a:off x="8172998" y="3360188"/>
                <a:ext cx="34560" cy="10080"/>
              </p14:xfrm>
            </p:contentPart>
          </mc:Choice>
          <mc:Fallback xmlns="">
            <p:pic>
              <p:nvPicPr>
                <p:cNvPr id="103" name="Ink 102">
                  <a:extLst>
                    <a:ext uri="{FF2B5EF4-FFF2-40B4-BE49-F238E27FC236}">
                      <a16:creationId xmlns:a16="http://schemas.microsoft.com/office/drawing/2014/main" id="{FF4846DF-D6BC-E77A-DA8C-E56D2632E0DE}"/>
                    </a:ext>
                  </a:extLst>
                </p:cNvPr>
                <p:cNvPicPr/>
                <p:nvPr/>
              </p:nvPicPr>
              <p:blipFill>
                <a:blip r:embed="rId172"/>
                <a:stretch>
                  <a:fillRect/>
                </a:stretch>
              </p:blipFill>
              <p:spPr>
                <a:xfrm>
                  <a:off x="8163998" y="3351548"/>
                  <a:ext cx="52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774FE9DE-7D74-F0FF-B194-18B016CE1E4D}"/>
                    </a:ext>
                  </a:extLst>
                </p14:cNvPr>
                <p14:cNvContentPartPr/>
                <p14:nvPr/>
              </p14:nvContentPartPr>
              <p14:xfrm>
                <a:off x="8213318" y="3350828"/>
                <a:ext cx="21240" cy="56160"/>
              </p14:xfrm>
            </p:contentPart>
          </mc:Choice>
          <mc:Fallback xmlns="">
            <p:pic>
              <p:nvPicPr>
                <p:cNvPr id="104" name="Ink 103">
                  <a:extLst>
                    <a:ext uri="{FF2B5EF4-FFF2-40B4-BE49-F238E27FC236}">
                      <a16:creationId xmlns:a16="http://schemas.microsoft.com/office/drawing/2014/main" id="{774FE9DE-7D74-F0FF-B194-18B016CE1E4D}"/>
                    </a:ext>
                  </a:extLst>
                </p:cNvPr>
                <p:cNvPicPr/>
                <p:nvPr/>
              </p:nvPicPr>
              <p:blipFill>
                <a:blip r:embed="rId174"/>
                <a:stretch>
                  <a:fillRect/>
                </a:stretch>
              </p:blipFill>
              <p:spPr>
                <a:xfrm>
                  <a:off x="8204318" y="3342188"/>
                  <a:ext cx="38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9F43847F-F7D4-C0F3-3970-F48625FD1A0C}"/>
                    </a:ext>
                  </a:extLst>
                </p14:cNvPr>
                <p14:cNvContentPartPr/>
                <p14:nvPr/>
              </p14:nvContentPartPr>
              <p14:xfrm>
                <a:off x="8233478" y="3296828"/>
                <a:ext cx="1080" cy="16920"/>
              </p14:xfrm>
            </p:contentPart>
          </mc:Choice>
          <mc:Fallback xmlns="">
            <p:pic>
              <p:nvPicPr>
                <p:cNvPr id="105" name="Ink 104">
                  <a:extLst>
                    <a:ext uri="{FF2B5EF4-FFF2-40B4-BE49-F238E27FC236}">
                      <a16:creationId xmlns:a16="http://schemas.microsoft.com/office/drawing/2014/main" id="{9F43847F-F7D4-C0F3-3970-F48625FD1A0C}"/>
                    </a:ext>
                  </a:extLst>
                </p:cNvPr>
                <p:cNvPicPr/>
                <p:nvPr/>
              </p:nvPicPr>
              <p:blipFill>
                <a:blip r:embed="rId176"/>
                <a:stretch>
                  <a:fillRect/>
                </a:stretch>
              </p:blipFill>
              <p:spPr>
                <a:xfrm>
                  <a:off x="8224478" y="3288188"/>
                  <a:ext cx="18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7C1A328C-31E4-CFE1-9287-0F7CDA25642A}"/>
                    </a:ext>
                  </a:extLst>
                </p14:cNvPr>
                <p14:cNvContentPartPr/>
                <p14:nvPr/>
              </p14:nvContentPartPr>
              <p14:xfrm>
                <a:off x="4547438" y="2191268"/>
                <a:ext cx="46440" cy="438120"/>
              </p14:xfrm>
            </p:contentPart>
          </mc:Choice>
          <mc:Fallback xmlns="">
            <p:pic>
              <p:nvPicPr>
                <p:cNvPr id="107" name="Ink 106">
                  <a:extLst>
                    <a:ext uri="{FF2B5EF4-FFF2-40B4-BE49-F238E27FC236}">
                      <a16:creationId xmlns:a16="http://schemas.microsoft.com/office/drawing/2014/main" id="{7C1A328C-31E4-CFE1-9287-0F7CDA25642A}"/>
                    </a:ext>
                  </a:extLst>
                </p:cNvPr>
                <p:cNvPicPr/>
                <p:nvPr/>
              </p:nvPicPr>
              <p:blipFill>
                <a:blip r:embed="rId178"/>
                <a:stretch>
                  <a:fillRect/>
                </a:stretch>
              </p:blipFill>
              <p:spPr>
                <a:xfrm>
                  <a:off x="4538798" y="2182628"/>
                  <a:ext cx="640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F3FB73D0-D467-4F90-D599-CE4A5EF5F2F6}"/>
                    </a:ext>
                  </a:extLst>
                </p14:cNvPr>
                <p14:cNvContentPartPr/>
                <p14:nvPr/>
              </p14:nvContentPartPr>
              <p14:xfrm>
                <a:off x="4594598" y="2728388"/>
                <a:ext cx="1746720" cy="52560"/>
              </p14:xfrm>
            </p:contentPart>
          </mc:Choice>
          <mc:Fallback xmlns="">
            <p:pic>
              <p:nvPicPr>
                <p:cNvPr id="108" name="Ink 107">
                  <a:extLst>
                    <a:ext uri="{FF2B5EF4-FFF2-40B4-BE49-F238E27FC236}">
                      <a16:creationId xmlns:a16="http://schemas.microsoft.com/office/drawing/2014/main" id="{F3FB73D0-D467-4F90-D599-CE4A5EF5F2F6}"/>
                    </a:ext>
                  </a:extLst>
                </p:cNvPr>
                <p:cNvPicPr/>
                <p:nvPr/>
              </p:nvPicPr>
              <p:blipFill>
                <a:blip r:embed="rId180"/>
                <a:stretch>
                  <a:fillRect/>
                </a:stretch>
              </p:blipFill>
              <p:spPr>
                <a:xfrm>
                  <a:off x="4585958" y="2719388"/>
                  <a:ext cx="1764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Ink 108">
                  <a:extLst>
                    <a:ext uri="{FF2B5EF4-FFF2-40B4-BE49-F238E27FC236}">
                      <a16:creationId xmlns:a16="http://schemas.microsoft.com/office/drawing/2014/main" id="{9F7CF3A4-D096-DAB4-680B-A9029F0FFF08}"/>
                    </a:ext>
                  </a:extLst>
                </p14:cNvPr>
                <p14:cNvContentPartPr/>
                <p14:nvPr/>
              </p14:nvContentPartPr>
              <p14:xfrm>
                <a:off x="4598198" y="2193068"/>
                <a:ext cx="1800360" cy="576720"/>
              </p14:xfrm>
            </p:contentPart>
          </mc:Choice>
          <mc:Fallback xmlns="">
            <p:pic>
              <p:nvPicPr>
                <p:cNvPr id="109" name="Ink 108">
                  <a:extLst>
                    <a:ext uri="{FF2B5EF4-FFF2-40B4-BE49-F238E27FC236}">
                      <a16:creationId xmlns:a16="http://schemas.microsoft.com/office/drawing/2014/main" id="{9F7CF3A4-D096-DAB4-680B-A9029F0FFF08}"/>
                    </a:ext>
                  </a:extLst>
                </p:cNvPr>
                <p:cNvPicPr/>
                <p:nvPr/>
              </p:nvPicPr>
              <p:blipFill>
                <a:blip r:embed="rId182"/>
                <a:stretch>
                  <a:fillRect/>
                </a:stretch>
              </p:blipFill>
              <p:spPr>
                <a:xfrm>
                  <a:off x="4589198" y="2184428"/>
                  <a:ext cx="181800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Ink 109">
                  <a:extLst>
                    <a:ext uri="{FF2B5EF4-FFF2-40B4-BE49-F238E27FC236}">
                      <a16:creationId xmlns:a16="http://schemas.microsoft.com/office/drawing/2014/main" id="{8D8F75A7-1EE7-6B58-D33E-F3C7775F1591}"/>
                    </a:ext>
                  </a:extLst>
                </p14:cNvPr>
                <p14:cNvContentPartPr/>
                <p14:nvPr/>
              </p14:nvContentPartPr>
              <p14:xfrm>
                <a:off x="4817798" y="2287388"/>
                <a:ext cx="145080" cy="200160"/>
              </p14:xfrm>
            </p:contentPart>
          </mc:Choice>
          <mc:Fallback xmlns="">
            <p:pic>
              <p:nvPicPr>
                <p:cNvPr id="110" name="Ink 109">
                  <a:extLst>
                    <a:ext uri="{FF2B5EF4-FFF2-40B4-BE49-F238E27FC236}">
                      <a16:creationId xmlns:a16="http://schemas.microsoft.com/office/drawing/2014/main" id="{8D8F75A7-1EE7-6B58-D33E-F3C7775F1591}"/>
                    </a:ext>
                  </a:extLst>
                </p:cNvPr>
                <p:cNvPicPr/>
                <p:nvPr/>
              </p:nvPicPr>
              <p:blipFill>
                <a:blip r:embed="rId184"/>
                <a:stretch>
                  <a:fillRect/>
                </a:stretch>
              </p:blipFill>
              <p:spPr>
                <a:xfrm>
                  <a:off x="4808798" y="2278388"/>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Ink 110">
                  <a:extLst>
                    <a:ext uri="{FF2B5EF4-FFF2-40B4-BE49-F238E27FC236}">
                      <a16:creationId xmlns:a16="http://schemas.microsoft.com/office/drawing/2014/main" id="{DD7A6D48-5847-2B9A-0EE8-DB453446A6EC}"/>
                    </a:ext>
                  </a:extLst>
                </p14:cNvPr>
                <p14:cNvContentPartPr/>
                <p14:nvPr/>
              </p14:nvContentPartPr>
              <p14:xfrm>
                <a:off x="4977278" y="2354708"/>
                <a:ext cx="90720" cy="95040"/>
              </p14:xfrm>
            </p:contentPart>
          </mc:Choice>
          <mc:Fallback xmlns="">
            <p:pic>
              <p:nvPicPr>
                <p:cNvPr id="111" name="Ink 110">
                  <a:extLst>
                    <a:ext uri="{FF2B5EF4-FFF2-40B4-BE49-F238E27FC236}">
                      <a16:creationId xmlns:a16="http://schemas.microsoft.com/office/drawing/2014/main" id="{DD7A6D48-5847-2B9A-0EE8-DB453446A6EC}"/>
                    </a:ext>
                  </a:extLst>
                </p:cNvPr>
                <p:cNvPicPr/>
                <p:nvPr/>
              </p:nvPicPr>
              <p:blipFill>
                <a:blip r:embed="rId186"/>
                <a:stretch>
                  <a:fillRect/>
                </a:stretch>
              </p:blipFill>
              <p:spPr>
                <a:xfrm>
                  <a:off x="4968638" y="2346068"/>
                  <a:ext cx="108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Ink 111">
                  <a:extLst>
                    <a:ext uri="{FF2B5EF4-FFF2-40B4-BE49-F238E27FC236}">
                      <a16:creationId xmlns:a16="http://schemas.microsoft.com/office/drawing/2014/main" id="{773F9C0F-D063-E6E9-83A5-F04D5BE9BDD4}"/>
                    </a:ext>
                  </a:extLst>
                </p14:cNvPr>
                <p14:cNvContentPartPr/>
                <p14:nvPr/>
              </p14:nvContentPartPr>
              <p14:xfrm>
                <a:off x="5119478" y="2333828"/>
                <a:ext cx="69120" cy="115920"/>
              </p14:xfrm>
            </p:contentPart>
          </mc:Choice>
          <mc:Fallback xmlns="">
            <p:pic>
              <p:nvPicPr>
                <p:cNvPr id="112" name="Ink 111">
                  <a:extLst>
                    <a:ext uri="{FF2B5EF4-FFF2-40B4-BE49-F238E27FC236}">
                      <a16:creationId xmlns:a16="http://schemas.microsoft.com/office/drawing/2014/main" id="{773F9C0F-D063-E6E9-83A5-F04D5BE9BDD4}"/>
                    </a:ext>
                  </a:extLst>
                </p:cNvPr>
                <p:cNvPicPr/>
                <p:nvPr/>
              </p:nvPicPr>
              <p:blipFill>
                <a:blip r:embed="rId188"/>
                <a:stretch>
                  <a:fillRect/>
                </a:stretch>
              </p:blipFill>
              <p:spPr>
                <a:xfrm>
                  <a:off x="5110478" y="2324828"/>
                  <a:ext cx="86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Ink 112">
                  <a:extLst>
                    <a:ext uri="{FF2B5EF4-FFF2-40B4-BE49-F238E27FC236}">
                      <a16:creationId xmlns:a16="http://schemas.microsoft.com/office/drawing/2014/main" id="{F7247549-1008-66BF-154B-0464A8F2D0C3}"/>
                    </a:ext>
                  </a:extLst>
                </p14:cNvPr>
                <p14:cNvContentPartPr/>
                <p14:nvPr/>
              </p14:nvContentPartPr>
              <p14:xfrm>
                <a:off x="5236478" y="2342468"/>
                <a:ext cx="6840" cy="92520"/>
              </p14:xfrm>
            </p:contentPart>
          </mc:Choice>
          <mc:Fallback xmlns="">
            <p:pic>
              <p:nvPicPr>
                <p:cNvPr id="113" name="Ink 112">
                  <a:extLst>
                    <a:ext uri="{FF2B5EF4-FFF2-40B4-BE49-F238E27FC236}">
                      <a16:creationId xmlns:a16="http://schemas.microsoft.com/office/drawing/2014/main" id="{F7247549-1008-66BF-154B-0464A8F2D0C3}"/>
                    </a:ext>
                  </a:extLst>
                </p:cNvPr>
                <p:cNvPicPr/>
                <p:nvPr/>
              </p:nvPicPr>
              <p:blipFill>
                <a:blip r:embed="rId190"/>
                <a:stretch>
                  <a:fillRect/>
                </a:stretch>
              </p:blipFill>
              <p:spPr>
                <a:xfrm>
                  <a:off x="5227838" y="2333828"/>
                  <a:ext cx="24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 name="Ink 113">
                  <a:extLst>
                    <a:ext uri="{FF2B5EF4-FFF2-40B4-BE49-F238E27FC236}">
                      <a16:creationId xmlns:a16="http://schemas.microsoft.com/office/drawing/2014/main" id="{06275997-5931-7C00-A52D-C3F75E007F8E}"/>
                    </a:ext>
                  </a:extLst>
                </p14:cNvPr>
                <p14:cNvContentPartPr/>
                <p14:nvPr/>
              </p14:nvContentPartPr>
              <p14:xfrm>
                <a:off x="5264918" y="2272268"/>
                <a:ext cx="4680" cy="42480"/>
              </p14:xfrm>
            </p:contentPart>
          </mc:Choice>
          <mc:Fallback xmlns="">
            <p:pic>
              <p:nvPicPr>
                <p:cNvPr id="114" name="Ink 113">
                  <a:extLst>
                    <a:ext uri="{FF2B5EF4-FFF2-40B4-BE49-F238E27FC236}">
                      <a16:creationId xmlns:a16="http://schemas.microsoft.com/office/drawing/2014/main" id="{06275997-5931-7C00-A52D-C3F75E007F8E}"/>
                    </a:ext>
                  </a:extLst>
                </p:cNvPr>
                <p:cNvPicPr/>
                <p:nvPr/>
              </p:nvPicPr>
              <p:blipFill>
                <a:blip r:embed="rId192"/>
                <a:stretch>
                  <a:fillRect/>
                </a:stretch>
              </p:blipFill>
              <p:spPr>
                <a:xfrm>
                  <a:off x="5255918" y="2263268"/>
                  <a:ext cx="22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5" name="Ink 114">
                  <a:extLst>
                    <a:ext uri="{FF2B5EF4-FFF2-40B4-BE49-F238E27FC236}">
                      <a16:creationId xmlns:a16="http://schemas.microsoft.com/office/drawing/2014/main" id="{CBE68FBB-6408-ED7C-9E52-FB64B5D8C26D}"/>
                    </a:ext>
                  </a:extLst>
                </p14:cNvPr>
                <p14:cNvContentPartPr/>
                <p14:nvPr/>
              </p14:nvContentPartPr>
              <p14:xfrm>
                <a:off x="5297678" y="2343188"/>
                <a:ext cx="102960" cy="86040"/>
              </p14:xfrm>
            </p:contentPart>
          </mc:Choice>
          <mc:Fallback xmlns="">
            <p:pic>
              <p:nvPicPr>
                <p:cNvPr id="115" name="Ink 114">
                  <a:extLst>
                    <a:ext uri="{FF2B5EF4-FFF2-40B4-BE49-F238E27FC236}">
                      <a16:creationId xmlns:a16="http://schemas.microsoft.com/office/drawing/2014/main" id="{CBE68FBB-6408-ED7C-9E52-FB64B5D8C26D}"/>
                    </a:ext>
                  </a:extLst>
                </p:cNvPr>
                <p:cNvPicPr/>
                <p:nvPr/>
              </p:nvPicPr>
              <p:blipFill>
                <a:blip r:embed="rId194"/>
                <a:stretch>
                  <a:fillRect/>
                </a:stretch>
              </p:blipFill>
              <p:spPr>
                <a:xfrm>
                  <a:off x="5288678" y="2334188"/>
                  <a:ext cx="120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6" name="Ink 115">
                  <a:extLst>
                    <a:ext uri="{FF2B5EF4-FFF2-40B4-BE49-F238E27FC236}">
                      <a16:creationId xmlns:a16="http://schemas.microsoft.com/office/drawing/2014/main" id="{C69F9A7F-1ADD-E2CA-4E03-C3A4CDB64776}"/>
                    </a:ext>
                  </a:extLst>
                </p14:cNvPr>
                <p14:cNvContentPartPr/>
                <p14:nvPr/>
              </p14:nvContentPartPr>
              <p14:xfrm>
                <a:off x="5443478" y="2328068"/>
                <a:ext cx="58320" cy="99000"/>
              </p14:xfrm>
            </p:contentPart>
          </mc:Choice>
          <mc:Fallback xmlns="">
            <p:pic>
              <p:nvPicPr>
                <p:cNvPr id="116" name="Ink 115">
                  <a:extLst>
                    <a:ext uri="{FF2B5EF4-FFF2-40B4-BE49-F238E27FC236}">
                      <a16:creationId xmlns:a16="http://schemas.microsoft.com/office/drawing/2014/main" id="{C69F9A7F-1ADD-E2CA-4E03-C3A4CDB64776}"/>
                    </a:ext>
                  </a:extLst>
                </p:cNvPr>
                <p:cNvPicPr/>
                <p:nvPr/>
              </p:nvPicPr>
              <p:blipFill>
                <a:blip r:embed="rId196"/>
                <a:stretch>
                  <a:fillRect/>
                </a:stretch>
              </p:blipFill>
              <p:spPr>
                <a:xfrm>
                  <a:off x="5434478" y="2319068"/>
                  <a:ext cx="759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7" name="Ink 116">
                  <a:extLst>
                    <a:ext uri="{FF2B5EF4-FFF2-40B4-BE49-F238E27FC236}">
                      <a16:creationId xmlns:a16="http://schemas.microsoft.com/office/drawing/2014/main" id="{DF1F6682-C14C-8206-F83D-7EDA2595F1AB}"/>
                    </a:ext>
                  </a:extLst>
                </p14:cNvPr>
                <p14:cNvContentPartPr/>
                <p14:nvPr/>
              </p14:nvContentPartPr>
              <p14:xfrm>
                <a:off x="5562638" y="2322668"/>
                <a:ext cx="60120" cy="99360"/>
              </p14:xfrm>
            </p:contentPart>
          </mc:Choice>
          <mc:Fallback xmlns="">
            <p:pic>
              <p:nvPicPr>
                <p:cNvPr id="117" name="Ink 116">
                  <a:extLst>
                    <a:ext uri="{FF2B5EF4-FFF2-40B4-BE49-F238E27FC236}">
                      <a16:creationId xmlns:a16="http://schemas.microsoft.com/office/drawing/2014/main" id="{DF1F6682-C14C-8206-F83D-7EDA2595F1AB}"/>
                    </a:ext>
                  </a:extLst>
                </p:cNvPr>
                <p:cNvPicPr/>
                <p:nvPr/>
              </p:nvPicPr>
              <p:blipFill>
                <a:blip r:embed="rId198"/>
                <a:stretch>
                  <a:fillRect/>
                </a:stretch>
              </p:blipFill>
              <p:spPr>
                <a:xfrm>
                  <a:off x="5553638" y="2313668"/>
                  <a:ext cx="777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 name="Ink 117">
                  <a:extLst>
                    <a:ext uri="{FF2B5EF4-FFF2-40B4-BE49-F238E27FC236}">
                      <a16:creationId xmlns:a16="http://schemas.microsoft.com/office/drawing/2014/main" id="{0F0BD6B6-7385-9165-4DB3-DAE506A47C9A}"/>
                    </a:ext>
                  </a:extLst>
                </p14:cNvPr>
                <p14:cNvContentPartPr/>
                <p14:nvPr/>
              </p14:nvContentPartPr>
              <p14:xfrm>
                <a:off x="5633558" y="2320148"/>
                <a:ext cx="85320" cy="101520"/>
              </p14:xfrm>
            </p:contentPart>
          </mc:Choice>
          <mc:Fallback xmlns="">
            <p:pic>
              <p:nvPicPr>
                <p:cNvPr id="118" name="Ink 117">
                  <a:extLst>
                    <a:ext uri="{FF2B5EF4-FFF2-40B4-BE49-F238E27FC236}">
                      <a16:creationId xmlns:a16="http://schemas.microsoft.com/office/drawing/2014/main" id="{0F0BD6B6-7385-9165-4DB3-DAE506A47C9A}"/>
                    </a:ext>
                  </a:extLst>
                </p:cNvPr>
                <p:cNvPicPr/>
                <p:nvPr/>
              </p:nvPicPr>
              <p:blipFill>
                <a:blip r:embed="rId200"/>
                <a:stretch>
                  <a:fillRect/>
                </a:stretch>
              </p:blipFill>
              <p:spPr>
                <a:xfrm>
                  <a:off x="5624918" y="2311508"/>
                  <a:ext cx="102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 name="Ink 118">
                  <a:extLst>
                    <a:ext uri="{FF2B5EF4-FFF2-40B4-BE49-F238E27FC236}">
                      <a16:creationId xmlns:a16="http://schemas.microsoft.com/office/drawing/2014/main" id="{21675EB7-F98E-31FD-5F75-BD862C265BF4}"/>
                    </a:ext>
                  </a:extLst>
                </p14:cNvPr>
                <p14:cNvContentPartPr/>
                <p14:nvPr/>
              </p14:nvContentPartPr>
              <p14:xfrm>
                <a:off x="5189318" y="2572868"/>
                <a:ext cx="14760" cy="68040"/>
              </p14:xfrm>
            </p:contentPart>
          </mc:Choice>
          <mc:Fallback xmlns="">
            <p:pic>
              <p:nvPicPr>
                <p:cNvPr id="119" name="Ink 118">
                  <a:extLst>
                    <a:ext uri="{FF2B5EF4-FFF2-40B4-BE49-F238E27FC236}">
                      <a16:creationId xmlns:a16="http://schemas.microsoft.com/office/drawing/2014/main" id="{21675EB7-F98E-31FD-5F75-BD862C265BF4}"/>
                    </a:ext>
                  </a:extLst>
                </p:cNvPr>
                <p:cNvPicPr/>
                <p:nvPr/>
              </p:nvPicPr>
              <p:blipFill>
                <a:blip r:embed="rId202"/>
                <a:stretch>
                  <a:fillRect/>
                </a:stretch>
              </p:blipFill>
              <p:spPr>
                <a:xfrm>
                  <a:off x="5180318" y="2563868"/>
                  <a:ext cx="32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Ink 119">
                  <a:extLst>
                    <a:ext uri="{FF2B5EF4-FFF2-40B4-BE49-F238E27FC236}">
                      <a16:creationId xmlns:a16="http://schemas.microsoft.com/office/drawing/2014/main" id="{12547724-BD70-DB61-5EB3-32303B001744}"/>
                    </a:ext>
                  </a:extLst>
                </p14:cNvPr>
                <p14:cNvContentPartPr/>
                <p14:nvPr/>
              </p14:nvContentPartPr>
              <p14:xfrm>
                <a:off x="5166998" y="2479268"/>
                <a:ext cx="101520" cy="118080"/>
              </p14:xfrm>
            </p:contentPart>
          </mc:Choice>
          <mc:Fallback xmlns="">
            <p:pic>
              <p:nvPicPr>
                <p:cNvPr id="120" name="Ink 119">
                  <a:extLst>
                    <a:ext uri="{FF2B5EF4-FFF2-40B4-BE49-F238E27FC236}">
                      <a16:creationId xmlns:a16="http://schemas.microsoft.com/office/drawing/2014/main" id="{12547724-BD70-DB61-5EB3-32303B001744}"/>
                    </a:ext>
                  </a:extLst>
                </p:cNvPr>
                <p:cNvPicPr/>
                <p:nvPr/>
              </p:nvPicPr>
              <p:blipFill>
                <a:blip r:embed="rId204"/>
                <a:stretch>
                  <a:fillRect/>
                </a:stretch>
              </p:blipFill>
              <p:spPr>
                <a:xfrm>
                  <a:off x="5158358" y="2470268"/>
                  <a:ext cx="119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1" name="Ink 120">
                  <a:extLst>
                    <a:ext uri="{FF2B5EF4-FFF2-40B4-BE49-F238E27FC236}">
                      <a16:creationId xmlns:a16="http://schemas.microsoft.com/office/drawing/2014/main" id="{7B1F9E91-1307-0A98-BB47-6164C1EAC961}"/>
                    </a:ext>
                  </a:extLst>
                </p14:cNvPr>
                <p14:cNvContentPartPr/>
                <p14:nvPr/>
              </p14:nvContentPartPr>
              <p14:xfrm>
                <a:off x="5278598" y="2562788"/>
                <a:ext cx="89640" cy="71640"/>
              </p14:xfrm>
            </p:contentPart>
          </mc:Choice>
          <mc:Fallback xmlns="">
            <p:pic>
              <p:nvPicPr>
                <p:cNvPr id="121" name="Ink 120">
                  <a:extLst>
                    <a:ext uri="{FF2B5EF4-FFF2-40B4-BE49-F238E27FC236}">
                      <a16:creationId xmlns:a16="http://schemas.microsoft.com/office/drawing/2014/main" id="{7B1F9E91-1307-0A98-BB47-6164C1EAC961}"/>
                    </a:ext>
                  </a:extLst>
                </p:cNvPr>
                <p:cNvPicPr/>
                <p:nvPr/>
              </p:nvPicPr>
              <p:blipFill>
                <a:blip r:embed="rId206"/>
                <a:stretch>
                  <a:fillRect/>
                </a:stretch>
              </p:blipFill>
              <p:spPr>
                <a:xfrm>
                  <a:off x="5269958" y="2553788"/>
                  <a:ext cx="107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2" name="Ink 121">
                  <a:extLst>
                    <a:ext uri="{FF2B5EF4-FFF2-40B4-BE49-F238E27FC236}">
                      <a16:creationId xmlns:a16="http://schemas.microsoft.com/office/drawing/2014/main" id="{382169B2-D288-C90A-7CCC-59EAB35C0B6B}"/>
                    </a:ext>
                  </a:extLst>
                </p14:cNvPr>
                <p14:cNvContentPartPr/>
                <p14:nvPr/>
              </p14:nvContentPartPr>
              <p14:xfrm>
                <a:off x="5430518" y="2550908"/>
                <a:ext cx="92880" cy="78840"/>
              </p14:xfrm>
            </p:contentPart>
          </mc:Choice>
          <mc:Fallback xmlns="">
            <p:pic>
              <p:nvPicPr>
                <p:cNvPr id="122" name="Ink 121">
                  <a:extLst>
                    <a:ext uri="{FF2B5EF4-FFF2-40B4-BE49-F238E27FC236}">
                      <a16:creationId xmlns:a16="http://schemas.microsoft.com/office/drawing/2014/main" id="{382169B2-D288-C90A-7CCC-59EAB35C0B6B}"/>
                    </a:ext>
                  </a:extLst>
                </p:cNvPr>
                <p:cNvPicPr/>
                <p:nvPr/>
              </p:nvPicPr>
              <p:blipFill>
                <a:blip r:embed="rId208"/>
                <a:stretch>
                  <a:fillRect/>
                </a:stretch>
              </p:blipFill>
              <p:spPr>
                <a:xfrm>
                  <a:off x="5421878" y="2541908"/>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3" name="Ink 122">
                  <a:extLst>
                    <a:ext uri="{FF2B5EF4-FFF2-40B4-BE49-F238E27FC236}">
                      <a16:creationId xmlns:a16="http://schemas.microsoft.com/office/drawing/2014/main" id="{B2F59F1C-DF77-3C47-A895-A0801252F653}"/>
                    </a:ext>
                  </a:extLst>
                </p14:cNvPr>
                <p14:cNvContentPartPr/>
                <p14:nvPr/>
              </p14:nvContentPartPr>
              <p14:xfrm>
                <a:off x="5547878" y="2516708"/>
                <a:ext cx="353880" cy="110520"/>
              </p14:xfrm>
            </p:contentPart>
          </mc:Choice>
          <mc:Fallback xmlns="">
            <p:pic>
              <p:nvPicPr>
                <p:cNvPr id="123" name="Ink 122">
                  <a:extLst>
                    <a:ext uri="{FF2B5EF4-FFF2-40B4-BE49-F238E27FC236}">
                      <a16:creationId xmlns:a16="http://schemas.microsoft.com/office/drawing/2014/main" id="{B2F59F1C-DF77-3C47-A895-A0801252F653}"/>
                    </a:ext>
                  </a:extLst>
                </p:cNvPr>
                <p:cNvPicPr/>
                <p:nvPr/>
              </p:nvPicPr>
              <p:blipFill>
                <a:blip r:embed="rId210"/>
                <a:stretch>
                  <a:fillRect/>
                </a:stretch>
              </p:blipFill>
              <p:spPr>
                <a:xfrm>
                  <a:off x="5538878" y="2508068"/>
                  <a:ext cx="371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Ink 124">
                  <a:extLst>
                    <a:ext uri="{FF2B5EF4-FFF2-40B4-BE49-F238E27FC236}">
                      <a16:creationId xmlns:a16="http://schemas.microsoft.com/office/drawing/2014/main" id="{502AFD1A-1872-9FD9-7F14-7B7EC919A72F}"/>
                    </a:ext>
                  </a:extLst>
                </p14:cNvPr>
                <p14:cNvContentPartPr/>
                <p14:nvPr/>
              </p14:nvContentPartPr>
              <p14:xfrm>
                <a:off x="4589918" y="2615348"/>
                <a:ext cx="12600" cy="111240"/>
              </p14:xfrm>
            </p:contentPart>
          </mc:Choice>
          <mc:Fallback xmlns="">
            <p:pic>
              <p:nvPicPr>
                <p:cNvPr id="125" name="Ink 124">
                  <a:extLst>
                    <a:ext uri="{FF2B5EF4-FFF2-40B4-BE49-F238E27FC236}">
                      <a16:creationId xmlns:a16="http://schemas.microsoft.com/office/drawing/2014/main" id="{502AFD1A-1872-9FD9-7F14-7B7EC919A72F}"/>
                    </a:ext>
                  </a:extLst>
                </p:cNvPr>
                <p:cNvPicPr/>
                <p:nvPr/>
              </p:nvPicPr>
              <p:blipFill>
                <a:blip r:embed="rId212"/>
                <a:stretch>
                  <a:fillRect/>
                </a:stretch>
              </p:blipFill>
              <p:spPr>
                <a:xfrm>
                  <a:off x="4580918" y="2606708"/>
                  <a:ext cx="30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3F633E8F-825E-4716-C07C-2595768AC50C}"/>
                    </a:ext>
                  </a:extLst>
                </p14:cNvPr>
                <p14:cNvContentPartPr/>
                <p14:nvPr/>
              </p14:nvContentPartPr>
              <p14:xfrm>
                <a:off x="7078238" y="2403668"/>
                <a:ext cx="194400" cy="167040"/>
              </p14:xfrm>
            </p:contentPart>
          </mc:Choice>
          <mc:Fallback xmlns="">
            <p:pic>
              <p:nvPicPr>
                <p:cNvPr id="127" name="Ink 126">
                  <a:extLst>
                    <a:ext uri="{FF2B5EF4-FFF2-40B4-BE49-F238E27FC236}">
                      <a16:creationId xmlns:a16="http://schemas.microsoft.com/office/drawing/2014/main" id="{3F633E8F-825E-4716-C07C-2595768AC50C}"/>
                    </a:ext>
                  </a:extLst>
                </p:cNvPr>
                <p:cNvPicPr/>
                <p:nvPr/>
              </p:nvPicPr>
              <p:blipFill>
                <a:blip r:embed="rId214"/>
                <a:stretch>
                  <a:fillRect/>
                </a:stretch>
              </p:blipFill>
              <p:spPr>
                <a:xfrm>
                  <a:off x="7069238" y="2394668"/>
                  <a:ext cx="212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 name="Ink 127">
                  <a:extLst>
                    <a:ext uri="{FF2B5EF4-FFF2-40B4-BE49-F238E27FC236}">
                      <a16:creationId xmlns:a16="http://schemas.microsoft.com/office/drawing/2014/main" id="{21C19AF9-7E9C-EFB1-E2E0-E945B47F717A}"/>
                    </a:ext>
                  </a:extLst>
                </p14:cNvPr>
                <p14:cNvContentPartPr/>
                <p14:nvPr/>
              </p14:nvContentPartPr>
              <p14:xfrm>
                <a:off x="7230878" y="2279108"/>
                <a:ext cx="173160" cy="388080"/>
              </p14:xfrm>
            </p:contentPart>
          </mc:Choice>
          <mc:Fallback xmlns="">
            <p:pic>
              <p:nvPicPr>
                <p:cNvPr id="128" name="Ink 127">
                  <a:extLst>
                    <a:ext uri="{FF2B5EF4-FFF2-40B4-BE49-F238E27FC236}">
                      <a16:creationId xmlns:a16="http://schemas.microsoft.com/office/drawing/2014/main" id="{21C19AF9-7E9C-EFB1-E2E0-E945B47F717A}"/>
                    </a:ext>
                  </a:extLst>
                </p:cNvPr>
                <p:cNvPicPr/>
                <p:nvPr/>
              </p:nvPicPr>
              <p:blipFill>
                <a:blip r:embed="rId216"/>
                <a:stretch>
                  <a:fillRect/>
                </a:stretch>
              </p:blipFill>
              <p:spPr>
                <a:xfrm>
                  <a:off x="7222238" y="2270468"/>
                  <a:ext cx="1908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9" name="Ink 128">
                  <a:extLst>
                    <a:ext uri="{FF2B5EF4-FFF2-40B4-BE49-F238E27FC236}">
                      <a16:creationId xmlns:a16="http://schemas.microsoft.com/office/drawing/2014/main" id="{D27CAC6A-D310-4136-67AB-1155AB7735BF}"/>
                    </a:ext>
                  </a:extLst>
                </p14:cNvPr>
                <p14:cNvContentPartPr/>
                <p14:nvPr/>
              </p14:nvContentPartPr>
              <p14:xfrm>
                <a:off x="7305398" y="2251388"/>
                <a:ext cx="377280" cy="375480"/>
              </p14:xfrm>
            </p:contentPart>
          </mc:Choice>
          <mc:Fallback xmlns="">
            <p:pic>
              <p:nvPicPr>
                <p:cNvPr id="129" name="Ink 128">
                  <a:extLst>
                    <a:ext uri="{FF2B5EF4-FFF2-40B4-BE49-F238E27FC236}">
                      <a16:creationId xmlns:a16="http://schemas.microsoft.com/office/drawing/2014/main" id="{D27CAC6A-D310-4136-67AB-1155AB7735BF}"/>
                    </a:ext>
                  </a:extLst>
                </p:cNvPr>
                <p:cNvPicPr/>
                <p:nvPr/>
              </p:nvPicPr>
              <p:blipFill>
                <a:blip r:embed="rId218"/>
                <a:stretch>
                  <a:fillRect/>
                </a:stretch>
              </p:blipFill>
              <p:spPr>
                <a:xfrm>
                  <a:off x="7296758" y="2242748"/>
                  <a:ext cx="3949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0" name="Ink 129">
                  <a:extLst>
                    <a:ext uri="{FF2B5EF4-FFF2-40B4-BE49-F238E27FC236}">
                      <a16:creationId xmlns:a16="http://schemas.microsoft.com/office/drawing/2014/main" id="{E59ADA0E-7EB0-5CC0-E17A-21C2C2937613}"/>
                    </a:ext>
                  </a:extLst>
                </p14:cNvPr>
                <p14:cNvContentPartPr/>
                <p14:nvPr/>
              </p14:nvContentPartPr>
              <p14:xfrm>
                <a:off x="7801478" y="2416988"/>
                <a:ext cx="157680" cy="110520"/>
              </p14:xfrm>
            </p:contentPart>
          </mc:Choice>
          <mc:Fallback xmlns="">
            <p:pic>
              <p:nvPicPr>
                <p:cNvPr id="130" name="Ink 129">
                  <a:extLst>
                    <a:ext uri="{FF2B5EF4-FFF2-40B4-BE49-F238E27FC236}">
                      <a16:creationId xmlns:a16="http://schemas.microsoft.com/office/drawing/2014/main" id="{E59ADA0E-7EB0-5CC0-E17A-21C2C2937613}"/>
                    </a:ext>
                  </a:extLst>
                </p:cNvPr>
                <p:cNvPicPr/>
                <p:nvPr/>
              </p:nvPicPr>
              <p:blipFill>
                <a:blip r:embed="rId220"/>
                <a:stretch>
                  <a:fillRect/>
                </a:stretch>
              </p:blipFill>
              <p:spPr>
                <a:xfrm>
                  <a:off x="7792838" y="2407988"/>
                  <a:ext cx="175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1" name="Ink 130">
                  <a:extLst>
                    <a:ext uri="{FF2B5EF4-FFF2-40B4-BE49-F238E27FC236}">
                      <a16:creationId xmlns:a16="http://schemas.microsoft.com/office/drawing/2014/main" id="{72682555-6397-055B-3C33-C4823303EE8D}"/>
                    </a:ext>
                  </a:extLst>
                </p14:cNvPr>
                <p14:cNvContentPartPr/>
                <p14:nvPr/>
              </p14:nvContentPartPr>
              <p14:xfrm>
                <a:off x="7926758" y="2218268"/>
                <a:ext cx="143280" cy="453960"/>
              </p14:xfrm>
            </p:contentPart>
          </mc:Choice>
          <mc:Fallback xmlns="">
            <p:pic>
              <p:nvPicPr>
                <p:cNvPr id="131" name="Ink 130">
                  <a:extLst>
                    <a:ext uri="{FF2B5EF4-FFF2-40B4-BE49-F238E27FC236}">
                      <a16:creationId xmlns:a16="http://schemas.microsoft.com/office/drawing/2014/main" id="{72682555-6397-055B-3C33-C4823303EE8D}"/>
                    </a:ext>
                  </a:extLst>
                </p:cNvPr>
                <p:cNvPicPr/>
                <p:nvPr/>
              </p:nvPicPr>
              <p:blipFill>
                <a:blip r:embed="rId222"/>
                <a:stretch>
                  <a:fillRect/>
                </a:stretch>
              </p:blipFill>
              <p:spPr>
                <a:xfrm>
                  <a:off x="7917758" y="2209628"/>
                  <a:ext cx="16092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Ink 131">
                  <a:extLst>
                    <a:ext uri="{FF2B5EF4-FFF2-40B4-BE49-F238E27FC236}">
                      <a16:creationId xmlns:a16="http://schemas.microsoft.com/office/drawing/2014/main" id="{B5BEAF21-B1BE-1057-767F-32104D78AB47}"/>
                    </a:ext>
                  </a:extLst>
                </p14:cNvPr>
                <p14:cNvContentPartPr/>
                <p14:nvPr/>
              </p14:nvContentPartPr>
              <p14:xfrm>
                <a:off x="7989038" y="2233388"/>
                <a:ext cx="395640" cy="434520"/>
              </p14:xfrm>
            </p:contentPart>
          </mc:Choice>
          <mc:Fallback xmlns="">
            <p:pic>
              <p:nvPicPr>
                <p:cNvPr id="132" name="Ink 131">
                  <a:extLst>
                    <a:ext uri="{FF2B5EF4-FFF2-40B4-BE49-F238E27FC236}">
                      <a16:creationId xmlns:a16="http://schemas.microsoft.com/office/drawing/2014/main" id="{B5BEAF21-B1BE-1057-767F-32104D78AB47}"/>
                    </a:ext>
                  </a:extLst>
                </p:cNvPr>
                <p:cNvPicPr/>
                <p:nvPr/>
              </p:nvPicPr>
              <p:blipFill>
                <a:blip r:embed="rId224"/>
                <a:stretch>
                  <a:fillRect/>
                </a:stretch>
              </p:blipFill>
              <p:spPr>
                <a:xfrm>
                  <a:off x="7980038" y="2224748"/>
                  <a:ext cx="4132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2539878F-A06F-2CB2-459A-2C415FB17854}"/>
                    </a:ext>
                  </a:extLst>
                </p14:cNvPr>
                <p14:cNvContentPartPr/>
                <p14:nvPr/>
              </p14:nvContentPartPr>
              <p14:xfrm>
                <a:off x="7442198" y="1898588"/>
                <a:ext cx="145080" cy="110520"/>
              </p14:xfrm>
            </p:contentPart>
          </mc:Choice>
          <mc:Fallback xmlns="">
            <p:pic>
              <p:nvPicPr>
                <p:cNvPr id="133" name="Ink 132">
                  <a:extLst>
                    <a:ext uri="{FF2B5EF4-FFF2-40B4-BE49-F238E27FC236}">
                      <a16:creationId xmlns:a16="http://schemas.microsoft.com/office/drawing/2014/main" id="{2539878F-A06F-2CB2-459A-2C415FB17854}"/>
                    </a:ext>
                  </a:extLst>
                </p:cNvPr>
                <p:cNvPicPr/>
                <p:nvPr/>
              </p:nvPicPr>
              <p:blipFill>
                <a:blip r:embed="rId226"/>
                <a:stretch>
                  <a:fillRect/>
                </a:stretch>
              </p:blipFill>
              <p:spPr>
                <a:xfrm>
                  <a:off x="7433558" y="1889948"/>
                  <a:ext cx="162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A538E509-8A5B-936E-2EE0-79B6D138F593}"/>
                    </a:ext>
                  </a:extLst>
                </p14:cNvPr>
                <p14:cNvContentPartPr/>
                <p14:nvPr/>
              </p14:nvContentPartPr>
              <p14:xfrm>
                <a:off x="7546238" y="1692308"/>
                <a:ext cx="155880" cy="448200"/>
              </p14:xfrm>
            </p:contentPart>
          </mc:Choice>
          <mc:Fallback xmlns="">
            <p:pic>
              <p:nvPicPr>
                <p:cNvPr id="134" name="Ink 133">
                  <a:extLst>
                    <a:ext uri="{FF2B5EF4-FFF2-40B4-BE49-F238E27FC236}">
                      <a16:creationId xmlns:a16="http://schemas.microsoft.com/office/drawing/2014/main" id="{A538E509-8A5B-936E-2EE0-79B6D138F593}"/>
                    </a:ext>
                  </a:extLst>
                </p:cNvPr>
                <p:cNvPicPr/>
                <p:nvPr/>
              </p:nvPicPr>
              <p:blipFill>
                <a:blip r:embed="rId228"/>
                <a:stretch>
                  <a:fillRect/>
                </a:stretch>
              </p:blipFill>
              <p:spPr>
                <a:xfrm>
                  <a:off x="7537238" y="1683308"/>
                  <a:ext cx="1735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CD873C38-AB3E-E2BC-B1D6-200D2BCD4818}"/>
                    </a:ext>
                  </a:extLst>
                </p14:cNvPr>
                <p14:cNvContentPartPr/>
                <p14:nvPr/>
              </p14:nvContentPartPr>
              <p14:xfrm>
                <a:off x="7632998" y="1662068"/>
                <a:ext cx="460440" cy="445680"/>
              </p14:xfrm>
            </p:contentPart>
          </mc:Choice>
          <mc:Fallback xmlns="">
            <p:pic>
              <p:nvPicPr>
                <p:cNvPr id="135" name="Ink 134">
                  <a:extLst>
                    <a:ext uri="{FF2B5EF4-FFF2-40B4-BE49-F238E27FC236}">
                      <a16:creationId xmlns:a16="http://schemas.microsoft.com/office/drawing/2014/main" id="{CD873C38-AB3E-E2BC-B1D6-200D2BCD4818}"/>
                    </a:ext>
                  </a:extLst>
                </p:cNvPr>
                <p:cNvPicPr/>
                <p:nvPr/>
              </p:nvPicPr>
              <p:blipFill>
                <a:blip r:embed="rId230"/>
                <a:stretch>
                  <a:fillRect/>
                </a:stretch>
              </p:blipFill>
              <p:spPr>
                <a:xfrm>
                  <a:off x="7624358" y="1653068"/>
                  <a:ext cx="47808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7" name="Ink 136">
                  <a:extLst>
                    <a:ext uri="{FF2B5EF4-FFF2-40B4-BE49-F238E27FC236}">
                      <a16:creationId xmlns:a16="http://schemas.microsoft.com/office/drawing/2014/main" id="{1443D19E-13CE-9C88-6E53-823B2C4CAFDD}"/>
                    </a:ext>
                  </a:extLst>
                </p14:cNvPr>
                <p14:cNvContentPartPr/>
                <p14:nvPr/>
              </p14:nvContentPartPr>
              <p14:xfrm>
                <a:off x="7598078" y="2416628"/>
                <a:ext cx="360" cy="82080"/>
              </p14:xfrm>
            </p:contentPart>
          </mc:Choice>
          <mc:Fallback xmlns="">
            <p:pic>
              <p:nvPicPr>
                <p:cNvPr id="137" name="Ink 136">
                  <a:extLst>
                    <a:ext uri="{FF2B5EF4-FFF2-40B4-BE49-F238E27FC236}">
                      <a16:creationId xmlns:a16="http://schemas.microsoft.com/office/drawing/2014/main" id="{1443D19E-13CE-9C88-6E53-823B2C4CAFDD}"/>
                    </a:ext>
                  </a:extLst>
                </p:cNvPr>
                <p:cNvPicPr/>
                <p:nvPr/>
              </p:nvPicPr>
              <p:blipFill>
                <a:blip r:embed="rId232"/>
                <a:stretch>
                  <a:fillRect/>
                </a:stretch>
              </p:blipFill>
              <p:spPr>
                <a:xfrm>
                  <a:off x="7589078" y="2407988"/>
                  <a:ext cx="18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8" name="Ink 137">
                  <a:extLst>
                    <a:ext uri="{FF2B5EF4-FFF2-40B4-BE49-F238E27FC236}">
                      <a16:creationId xmlns:a16="http://schemas.microsoft.com/office/drawing/2014/main" id="{3DA1F96F-8884-4838-B083-5DA747A318C3}"/>
                    </a:ext>
                  </a:extLst>
                </p14:cNvPr>
                <p14:cNvContentPartPr/>
                <p14:nvPr/>
              </p14:nvContentPartPr>
              <p14:xfrm>
                <a:off x="7870598" y="1855748"/>
                <a:ext cx="124920" cy="105480"/>
              </p14:xfrm>
            </p:contentPart>
          </mc:Choice>
          <mc:Fallback xmlns="">
            <p:pic>
              <p:nvPicPr>
                <p:cNvPr id="138" name="Ink 137">
                  <a:extLst>
                    <a:ext uri="{FF2B5EF4-FFF2-40B4-BE49-F238E27FC236}">
                      <a16:creationId xmlns:a16="http://schemas.microsoft.com/office/drawing/2014/main" id="{3DA1F96F-8884-4838-B083-5DA747A318C3}"/>
                    </a:ext>
                  </a:extLst>
                </p:cNvPr>
                <p:cNvPicPr/>
                <p:nvPr/>
              </p:nvPicPr>
              <p:blipFill>
                <a:blip r:embed="rId234"/>
                <a:stretch>
                  <a:fillRect/>
                </a:stretch>
              </p:blipFill>
              <p:spPr>
                <a:xfrm>
                  <a:off x="7861958" y="1847108"/>
                  <a:ext cx="142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6BAA2AE-AFE7-4228-1B78-9FF6AE60C556}"/>
                    </a:ext>
                  </a:extLst>
                </p14:cNvPr>
                <p14:cNvContentPartPr/>
                <p14:nvPr/>
              </p14:nvContentPartPr>
              <p14:xfrm>
                <a:off x="8210438" y="2392868"/>
                <a:ext cx="103680" cy="110520"/>
              </p14:xfrm>
            </p:contentPart>
          </mc:Choice>
          <mc:Fallback xmlns="">
            <p:pic>
              <p:nvPicPr>
                <p:cNvPr id="140" name="Ink 139">
                  <a:extLst>
                    <a:ext uri="{FF2B5EF4-FFF2-40B4-BE49-F238E27FC236}">
                      <a16:creationId xmlns:a16="http://schemas.microsoft.com/office/drawing/2014/main" id="{96BAA2AE-AFE7-4228-1B78-9FF6AE60C556}"/>
                    </a:ext>
                  </a:extLst>
                </p:cNvPr>
                <p:cNvPicPr/>
                <p:nvPr/>
              </p:nvPicPr>
              <p:blipFill>
                <a:blip r:embed="rId236"/>
                <a:stretch>
                  <a:fillRect/>
                </a:stretch>
              </p:blipFill>
              <p:spPr>
                <a:xfrm>
                  <a:off x="8201798" y="2383868"/>
                  <a:ext cx="121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46E7305A-FFD5-BBB8-B6AC-848F3B140026}"/>
                    </a:ext>
                  </a:extLst>
                </p14:cNvPr>
                <p14:cNvContentPartPr/>
                <p14:nvPr/>
              </p14:nvContentPartPr>
              <p14:xfrm>
                <a:off x="6687998" y="1571348"/>
                <a:ext cx="135000" cy="1165680"/>
              </p14:xfrm>
            </p:contentPart>
          </mc:Choice>
          <mc:Fallback xmlns="">
            <p:pic>
              <p:nvPicPr>
                <p:cNvPr id="142" name="Ink 141">
                  <a:extLst>
                    <a:ext uri="{FF2B5EF4-FFF2-40B4-BE49-F238E27FC236}">
                      <a16:creationId xmlns:a16="http://schemas.microsoft.com/office/drawing/2014/main" id="{46E7305A-FFD5-BBB8-B6AC-848F3B140026}"/>
                    </a:ext>
                  </a:extLst>
                </p:cNvPr>
                <p:cNvPicPr/>
                <p:nvPr/>
              </p:nvPicPr>
              <p:blipFill>
                <a:blip r:embed="rId238"/>
                <a:stretch>
                  <a:fillRect/>
                </a:stretch>
              </p:blipFill>
              <p:spPr>
                <a:xfrm>
                  <a:off x="6679358" y="1562708"/>
                  <a:ext cx="152640" cy="11833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 name="Ink 143">
                  <a:extLst>
                    <a:ext uri="{FF2B5EF4-FFF2-40B4-BE49-F238E27FC236}">
                      <a16:creationId xmlns:a16="http://schemas.microsoft.com/office/drawing/2014/main" id="{3D4BDE48-B465-FD04-9583-3BE8FD95021A}"/>
                    </a:ext>
                  </a:extLst>
                </p14:cNvPr>
                <p14:cNvContentPartPr/>
                <p14:nvPr/>
              </p14:nvContentPartPr>
              <p14:xfrm>
                <a:off x="7103438" y="1522748"/>
                <a:ext cx="1483200" cy="176760"/>
              </p14:xfrm>
            </p:contentPart>
          </mc:Choice>
          <mc:Fallback xmlns="">
            <p:pic>
              <p:nvPicPr>
                <p:cNvPr id="144" name="Ink 143">
                  <a:extLst>
                    <a:ext uri="{FF2B5EF4-FFF2-40B4-BE49-F238E27FC236}">
                      <a16:creationId xmlns:a16="http://schemas.microsoft.com/office/drawing/2014/main" id="{3D4BDE48-B465-FD04-9583-3BE8FD95021A}"/>
                    </a:ext>
                  </a:extLst>
                </p:cNvPr>
                <p:cNvPicPr/>
                <p:nvPr/>
              </p:nvPicPr>
              <p:blipFill>
                <a:blip r:embed="rId240"/>
                <a:stretch>
                  <a:fillRect/>
                </a:stretch>
              </p:blipFill>
              <p:spPr>
                <a:xfrm>
                  <a:off x="7094798" y="1513748"/>
                  <a:ext cx="1500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28F26F2D-A3C1-79A5-E40C-B43B08A66C1C}"/>
                    </a:ext>
                  </a:extLst>
                </p14:cNvPr>
                <p14:cNvContentPartPr/>
                <p14:nvPr/>
              </p14:nvContentPartPr>
              <p14:xfrm>
                <a:off x="8638838" y="1780868"/>
                <a:ext cx="178560" cy="1117080"/>
              </p14:xfrm>
            </p:contentPart>
          </mc:Choice>
          <mc:Fallback xmlns="">
            <p:pic>
              <p:nvPicPr>
                <p:cNvPr id="145" name="Ink 144">
                  <a:extLst>
                    <a:ext uri="{FF2B5EF4-FFF2-40B4-BE49-F238E27FC236}">
                      <a16:creationId xmlns:a16="http://schemas.microsoft.com/office/drawing/2014/main" id="{28F26F2D-A3C1-79A5-E40C-B43B08A66C1C}"/>
                    </a:ext>
                  </a:extLst>
                </p:cNvPr>
                <p:cNvPicPr/>
                <p:nvPr/>
              </p:nvPicPr>
              <p:blipFill>
                <a:blip r:embed="rId242"/>
                <a:stretch>
                  <a:fillRect/>
                </a:stretch>
              </p:blipFill>
              <p:spPr>
                <a:xfrm>
                  <a:off x="8630198" y="1771868"/>
                  <a:ext cx="196200" cy="1134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6" name="Ink 145">
                  <a:extLst>
                    <a:ext uri="{FF2B5EF4-FFF2-40B4-BE49-F238E27FC236}">
                      <a16:creationId xmlns:a16="http://schemas.microsoft.com/office/drawing/2014/main" id="{84BFE91D-7B0C-061E-D4C5-1402BDFDA340}"/>
                    </a:ext>
                  </a:extLst>
                </p14:cNvPr>
                <p14:cNvContentPartPr/>
                <p14:nvPr/>
              </p14:nvContentPartPr>
              <p14:xfrm>
                <a:off x="6951878" y="2833148"/>
                <a:ext cx="1663200" cy="87480"/>
              </p14:xfrm>
            </p:contentPart>
          </mc:Choice>
          <mc:Fallback xmlns="">
            <p:pic>
              <p:nvPicPr>
                <p:cNvPr id="146" name="Ink 145">
                  <a:extLst>
                    <a:ext uri="{FF2B5EF4-FFF2-40B4-BE49-F238E27FC236}">
                      <a16:creationId xmlns:a16="http://schemas.microsoft.com/office/drawing/2014/main" id="{84BFE91D-7B0C-061E-D4C5-1402BDFDA340}"/>
                    </a:ext>
                  </a:extLst>
                </p:cNvPr>
                <p:cNvPicPr/>
                <p:nvPr/>
              </p:nvPicPr>
              <p:blipFill>
                <a:blip r:embed="rId244"/>
                <a:stretch>
                  <a:fillRect/>
                </a:stretch>
              </p:blipFill>
              <p:spPr>
                <a:xfrm>
                  <a:off x="6943238" y="2824508"/>
                  <a:ext cx="1680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F749D3D5-0E07-89C0-6C13-1BFF9FE3CF8D}"/>
                    </a:ext>
                  </a:extLst>
                </p14:cNvPr>
                <p14:cNvContentPartPr/>
                <p14:nvPr/>
              </p14:nvContentPartPr>
              <p14:xfrm>
                <a:off x="1560518" y="3813788"/>
                <a:ext cx="40680" cy="253440"/>
              </p14:xfrm>
            </p:contentPart>
          </mc:Choice>
          <mc:Fallback xmlns="">
            <p:pic>
              <p:nvPicPr>
                <p:cNvPr id="148" name="Ink 147">
                  <a:extLst>
                    <a:ext uri="{FF2B5EF4-FFF2-40B4-BE49-F238E27FC236}">
                      <a16:creationId xmlns:a16="http://schemas.microsoft.com/office/drawing/2014/main" id="{F749D3D5-0E07-89C0-6C13-1BFF9FE3CF8D}"/>
                    </a:ext>
                  </a:extLst>
                </p:cNvPr>
                <p:cNvPicPr/>
                <p:nvPr/>
              </p:nvPicPr>
              <p:blipFill>
                <a:blip r:embed="rId246"/>
                <a:stretch>
                  <a:fillRect/>
                </a:stretch>
              </p:blipFill>
              <p:spPr>
                <a:xfrm>
                  <a:off x="1551518" y="3804788"/>
                  <a:ext cx="58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6C57F603-87A3-4A04-7FBA-23896B8E8359}"/>
                    </a:ext>
                  </a:extLst>
                </p14:cNvPr>
                <p14:cNvContentPartPr/>
                <p14:nvPr/>
              </p14:nvContentPartPr>
              <p14:xfrm>
                <a:off x="1560158" y="4076948"/>
                <a:ext cx="1571400" cy="28440"/>
              </p14:xfrm>
            </p:contentPart>
          </mc:Choice>
          <mc:Fallback xmlns="">
            <p:pic>
              <p:nvPicPr>
                <p:cNvPr id="149" name="Ink 148">
                  <a:extLst>
                    <a:ext uri="{FF2B5EF4-FFF2-40B4-BE49-F238E27FC236}">
                      <a16:creationId xmlns:a16="http://schemas.microsoft.com/office/drawing/2014/main" id="{6C57F603-87A3-4A04-7FBA-23896B8E8359}"/>
                    </a:ext>
                  </a:extLst>
                </p:cNvPr>
                <p:cNvPicPr/>
                <p:nvPr/>
              </p:nvPicPr>
              <p:blipFill>
                <a:blip r:embed="rId248"/>
                <a:stretch>
                  <a:fillRect/>
                </a:stretch>
              </p:blipFill>
              <p:spPr>
                <a:xfrm>
                  <a:off x="1551158" y="4068308"/>
                  <a:ext cx="1589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471A4D9B-79C3-F23C-55A2-754860C43A9F}"/>
                    </a:ext>
                  </a:extLst>
                </p14:cNvPr>
                <p14:cNvContentPartPr/>
                <p14:nvPr/>
              </p14:nvContentPartPr>
              <p14:xfrm>
                <a:off x="1575638" y="3793988"/>
                <a:ext cx="1881000" cy="354600"/>
              </p14:xfrm>
            </p:contentPart>
          </mc:Choice>
          <mc:Fallback xmlns="">
            <p:pic>
              <p:nvPicPr>
                <p:cNvPr id="151" name="Ink 150">
                  <a:extLst>
                    <a:ext uri="{FF2B5EF4-FFF2-40B4-BE49-F238E27FC236}">
                      <a16:creationId xmlns:a16="http://schemas.microsoft.com/office/drawing/2014/main" id="{471A4D9B-79C3-F23C-55A2-754860C43A9F}"/>
                    </a:ext>
                  </a:extLst>
                </p:cNvPr>
                <p:cNvPicPr/>
                <p:nvPr/>
              </p:nvPicPr>
              <p:blipFill>
                <a:blip r:embed="rId250"/>
                <a:stretch>
                  <a:fillRect/>
                </a:stretch>
              </p:blipFill>
              <p:spPr>
                <a:xfrm>
                  <a:off x="1566998" y="3784988"/>
                  <a:ext cx="18986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81EF497D-4549-8485-1D9A-7F3149D7F0D2}"/>
                    </a:ext>
                  </a:extLst>
                </p14:cNvPr>
                <p14:cNvContentPartPr/>
                <p14:nvPr/>
              </p14:nvContentPartPr>
              <p14:xfrm>
                <a:off x="1706318" y="3861668"/>
                <a:ext cx="122400" cy="154440"/>
              </p14:xfrm>
            </p:contentPart>
          </mc:Choice>
          <mc:Fallback xmlns="">
            <p:pic>
              <p:nvPicPr>
                <p:cNvPr id="152" name="Ink 151">
                  <a:extLst>
                    <a:ext uri="{FF2B5EF4-FFF2-40B4-BE49-F238E27FC236}">
                      <a16:creationId xmlns:a16="http://schemas.microsoft.com/office/drawing/2014/main" id="{81EF497D-4549-8485-1D9A-7F3149D7F0D2}"/>
                    </a:ext>
                  </a:extLst>
                </p:cNvPr>
                <p:cNvPicPr/>
                <p:nvPr/>
              </p:nvPicPr>
              <p:blipFill>
                <a:blip r:embed="rId252"/>
                <a:stretch>
                  <a:fillRect/>
                </a:stretch>
              </p:blipFill>
              <p:spPr>
                <a:xfrm>
                  <a:off x="1697678" y="3853028"/>
                  <a:ext cx="140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Ink 152">
                  <a:extLst>
                    <a:ext uri="{FF2B5EF4-FFF2-40B4-BE49-F238E27FC236}">
                      <a16:creationId xmlns:a16="http://schemas.microsoft.com/office/drawing/2014/main" id="{716EAA4F-CFF4-8D36-64E0-CB40CAF45CBE}"/>
                    </a:ext>
                  </a:extLst>
                </p14:cNvPr>
                <p14:cNvContentPartPr/>
                <p14:nvPr/>
              </p14:nvContentPartPr>
              <p14:xfrm>
                <a:off x="1865438" y="3912428"/>
                <a:ext cx="92160" cy="90720"/>
              </p14:xfrm>
            </p:contentPart>
          </mc:Choice>
          <mc:Fallback xmlns="">
            <p:pic>
              <p:nvPicPr>
                <p:cNvPr id="153" name="Ink 152">
                  <a:extLst>
                    <a:ext uri="{FF2B5EF4-FFF2-40B4-BE49-F238E27FC236}">
                      <a16:creationId xmlns:a16="http://schemas.microsoft.com/office/drawing/2014/main" id="{716EAA4F-CFF4-8D36-64E0-CB40CAF45CBE}"/>
                    </a:ext>
                  </a:extLst>
                </p:cNvPr>
                <p:cNvPicPr/>
                <p:nvPr/>
              </p:nvPicPr>
              <p:blipFill>
                <a:blip r:embed="rId254"/>
                <a:stretch>
                  <a:fillRect/>
                </a:stretch>
              </p:blipFill>
              <p:spPr>
                <a:xfrm>
                  <a:off x="1856438" y="3903788"/>
                  <a:ext cx="109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Ink 153">
                  <a:extLst>
                    <a:ext uri="{FF2B5EF4-FFF2-40B4-BE49-F238E27FC236}">
                      <a16:creationId xmlns:a16="http://schemas.microsoft.com/office/drawing/2014/main" id="{249228B6-CB34-FFA1-7498-6CBD78C5444C}"/>
                    </a:ext>
                  </a:extLst>
                </p14:cNvPr>
                <p14:cNvContentPartPr/>
                <p14:nvPr/>
              </p14:nvContentPartPr>
              <p14:xfrm>
                <a:off x="1985318" y="3911708"/>
                <a:ext cx="108000" cy="94680"/>
              </p14:xfrm>
            </p:contentPart>
          </mc:Choice>
          <mc:Fallback xmlns="">
            <p:pic>
              <p:nvPicPr>
                <p:cNvPr id="154" name="Ink 153">
                  <a:extLst>
                    <a:ext uri="{FF2B5EF4-FFF2-40B4-BE49-F238E27FC236}">
                      <a16:creationId xmlns:a16="http://schemas.microsoft.com/office/drawing/2014/main" id="{249228B6-CB34-FFA1-7498-6CBD78C5444C}"/>
                    </a:ext>
                  </a:extLst>
                </p:cNvPr>
                <p:cNvPicPr/>
                <p:nvPr/>
              </p:nvPicPr>
              <p:blipFill>
                <a:blip r:embed="rId256"/>
                <a:stretch>
                  <a:fillRect/>
                </a:stretch>
              </p:blipFill>
              <p:spPr>
                <a:xfrm>
                  <a:off x="1976318" y="3902708"/>
                  <a:ext cx="125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Ink 154">
                  <a:extLst>
                    <a:ext uri="{FF2B5EF4-FFF2-40B4-BE49-F238E27FC236}">
                      <a16:creationId xmlns:a16="http://schemas.microsoft.com/office/drawing/2014/main" id="{BA38900B-3FC6-1A58-B977-B06269A3319E}"/>
                    </a:ext>
                  </a:extLst>
                </p14:cNvPr>
                <p14:cNvContentPartPr/>
                <p14:nvPr/>
              </p14:nvContentPartPr>
              <p14:xfrm>
                <a:off x="2134718" y="3883628"/>
                <a:ext cx="5400" cy="115920"/>
              </p14:xfrm>
            </p:contentPart>
          </mc:Choice>
          <mc:Fallback xmlns="">
            <p:pic>
              <p:nvPicPr>
                <p:cNvPr id="155" name="Ink 154">
                  <a:extLst>
                    <a:ext uri="{FF2B5EF4-FFF2-40B4-BE49-F238E27FC236}">
                      <a16:creationId xmlns:a16="http://schemas.microsoft.com/office/drawing/2014/main" id="{BA38900B-3FC6-1A58-B977-B06269A3319E}"/>
                    </a:ext>
                  </a:extLst>
                </p:cNvPr>
                <p:cNvPicPr/>
                <p:nvPr/>
              </p:nvPicPr>
              <p:blipFill>
                <a:blip r:embed="rId258"/>
                <a:stretch>
                  <a:fillRect/>
                </a:stretch>
              </p:blipFill>
              <p:spPr>
                <a:xfrm>
                  <a:off x="2126078" y="3874628"/>
                  <a:ext cx="23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6" name="Ink 155">
                  <a:extLst>
                    <a:ext uri="{FF2B5EF4-FFF2-40B4-BE49-F238E27FC236}">
                      <a16:creationId xmlns:a16="http://schemas.microsoft.com/office/drawing/2014/main" id="{3E84ED45-26EF-C37A-619F-D96D17A385DD}"/>
                    </a:ext>
                  </a:extLst>
                </p14:cNvPr>
                <p14:cNvContentPartPr/>
                <p14:nvPr/>
              </p14:nvContentPartPr>
              <p14:xfrm>
                <a:off x="2115998" y="3923948"/>
                <a:ext cx="120960" cy="63360"/>
              </p14:xfrm>
            </p:contentPart>
          </mc:Choice>
          <mc:Fallback xmlns="">
            <p:pic>
              <p:nvPicPr>
                <p:cNvPr id="156" name="Ink 155">
                  <a:extLst>
                    <a:ext uri="{FF2B5EF4-FFF2-40B4-BE49-F238E27FC236}">
                      <a16:creationId xmlns:a16="http://schemas.microsoft.com/office/drawing/2014/main" id="{3E84ED45-26EF-C37A-619F-D96D17A385DD}"/>
                    </a:ext>
                  </a:extLst>
                </p:cNvPr>
                <p:cNvPicPr/>
                <p:nvPr/>
              </p:nvPicPr>
              <p:blipFill>
                <a:blip r:embed="rId260"/>
                <a:stretch>
                  <a:fillRect/>
                </a:stretch>
              </p:blipFill>
              <p:spPr>
                <a:xfrm>
                  <a:off x="2107358" y="3915308"/>
                  <a:ext cx="138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7" name="Ink 156">
                  <a:extLst>
                    <a:ext uri="{FF2B5EF4-FFF2-40B4-BE49-F238E27FC236}">
                      <a16:creationId xmlns:a16="http://schemas.microsoft.com/office/drawing/2014/main" id="{8EF955F6-2B2D-2C21-19BB-E0A181DB031C}"/>
                    </a:ext>
                  </a:extLst>
                </p14:cNvPr>
                <p14:cNvContentPartPr/>
                <p14:nvPr/>
              </p14:nvContentPartPr>
              <p14:xfrm>
                <a:off x="2234078" y="3874628"/>
                <a:ext cx="6480" cy="23400"/>
              </p14:xfrm>
            </p:contentPart>
          </mc:Choice>
          <mc:Fallback xmlns="">
            <p:pic>
              <p:nvPicPr>
                <p:cNvPr id="157" name="Ink 156">
                  <a:extLst>
                    <a:ext uri="{FF2B5EF4-FFF2-40B4-BE49-F238E27FC236}">
                      <a16:creationId xmlns:a16="http://schemas.microsoft.com/office/drawing/2014/main" id="{8EF955F6-2B2D-2C21-19BB-E0A181DB031C}"/>
                    </a:ext>
                  </a:extLst>
                </p:cNvPr>
                <p:cNvPicPr/>
                <p:nvPr/>
              </p:nvPicPr>
              <p:blipFill>
                <a:blip r:embed="rId262"/>
                <a:stretch>
                  <a:fillRect/>
                </a:stretch>
              </p:blipFill>
              <p:spPr>
                <a:xfrm>
                  <a:off x="2225078" y="3865988"/>
                  <a:ext cx="24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8" name="Ink 157">
                  <a:extLst>
                    <a:ext uri="{FF2B5EF4-FFF2-40B4-BE49-F238E27FC236}">
                      <a16:creationId xmlns:a16="http://schemas.microsoft.com/office/drawing/2014/main" id="{85DFE923-47D6-415B-D713-E2C4E760FFD7}"/>
                    </a:ext>
                  </a:extLst>
                </p14:cNvPr>
                <p14:cNvContentPartPr/>
                <p14:nvPr/>
              </p14:nvContentPartPr>
              <p14:xfrm>
                <a:off x="2276558" y="3942668"/>
                <a:ext cx="80280" cy="69120"/>
              </p14:xfrm>
            </p:contentPart>
          </mc:Choice>
          <mc:Fallback xmlns="">
            <p:pic>
              <p:nvPicPr>
                <p:cNvPr id="158" name="Ink 157">
                  <a:extLst>
                    <a:ext uri="{FF2B5EF4-FFF2-40B4-BE49-F238E27FC236}">
                      <a16:creationId xmlns:a16="http://schemas.microsoft.com/office/drawing/2014/main" id="{85DFE923-47D6-415B-D713-E2C4E760FFD7}"/>
                    </a:ext>
                  </a:extLst>
                </p:cNvPr>
                <p:cNvPicPr/>
                <p:nvPr/>
              </p:nvPicPr>
              <p:blipFill>
                <a:blip r:embed="rId264"/>
                <a:stretch>
                  <a:fillRect/>
                </a:stretch>
              </p:blipFill>
              <p:spPr>
                <a:xfrm>
                  <a:off x="2267558" y="3934028"/>
                  <a:ext cx="97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9" name="Ink 158">
                  <a:extLst>
                    <a:ext uri="{FF2B5EF4-FFF2-40B4-BE49-F238E27FC236}">
                      <a16:creationId xmlns:a16="http://schemas.microsoft.com/office/drawing/2014/main" id="{78809BAD-143D-F643-0ACB-3A7457244850}"/>
                    </a:ext>
                  </a:extLst>
                </p14:cNvPr>
                <p14:cNvContentPartPr/>
                <p14:nvPr/>
              </p14:nvContentPartPr>
              <p14:xfrm>
                <a:off x="2385638" y="3892988"/>
                <a:ext cx="160200" cy="132120"/>
              </p14:xfrm>
            </p:contentPart>
          </mc:Choice>
          <mc:Fallback xmlns="">
            <p:pic>
              <p:nvPicPr>
                <p:cNvPr id="159" name="Ink 158">
                  <a:extLst>
                    <a:ext uri="{FF2B5EF4-FFF2-40B4-BE49-F238E27FC236}">
                      <a16:creationId xmlns:a16="http://schemas.microsoft.com/office/drawing/2014/main" id="{78809BAD-143D-F643-0ACB-3A7457244850}"/>
                    </a:ext>
                  </a:extLst>
                </p:cNvPr>
                <p:cNvPicPr/>
                <p:nvPr/>
              </p:nvPicPr>
              <p:blipFill>
                <a:blip r:embed="rId266"/>
                <a:stretch>
                  <a:fillRect/>
                </a:stretch>
              </p:blipFill>
              <p:spPr>
                <a:xfrm>
                  <a:off x="2376638" y="3884348"/>
                  <a:ext cx="177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0" name="Ink 159">
                  <a:extLst>
                    <a:ext uri="{FF2B5EF4-FFF2-40B4-BE49-F238E27FC236}">
                      <a16:creationId xmlns:a16="http://schemas.microsoft.com/office/drawing/2014/main" id="{C8E95385-A9C6-4DAF-9B98-1456E9BE668E}"/>
                    </a:ext>
                  </a:extLst>
                </p14:cNvPr>
                <p14:cNvContentPartPr/>
                <p14:nvPr/>
              </p14:nvContentPartPr>
              <p14:xfrm>
                <a:off x="2520638" y="3936188"/>
                <a:ext cx="84960" cy="78840"/>
              </p14:xfrm>
            </p:contentPart>
          </mc:Choice>
          <mc:Fallback xmlns="">
            <p:pic>
              <p:nvPicPr>
                <p:cNvPr id="160" name="Ink 159">
                  <a:extLst>
                    <a:ext uri="{FF2B5EF4-FFF2-40B4-BE49-F238E27FC236}">
                      <a16:creationId xmlns:a16="http://schemas.microsoft.com/office/drawing/2014/main" id="{C8E95385-A9C6-4DAF-9B98-1456E9BE668E}"/>
                    </a:ext>
                  </a:extLst>
                </p:cNvPr>
                <p:cNvPicPr/>
                <p:nvPr/>
              </p:nvPicPr>
              <p:blipFill>
                <a:blip r:embed="rId268"/>
                <a:stretch>
                  <a:fillRect/>
                </a:stretch>
              </p:blipFill>
              <p:spPr>
                <a:xfrm>
                  <a:off x="2511638" y="3927188"/>
                  <a:ext cx="102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Ink 160">
                  <a:extLst>
                    <a:ext uri="{FF2B5EF4-FFF2-40B4-BE49-F238E27FC236}">
                      <a16:creationId xmlns:a16="http://schemas.microsoft.com/office/drawing/2014/main" id="{2AA0B268-F85A-F79A-9B49-17C681069960}"/>
                    </a:ext>
                  </a:extLst>
                </p14:cNvPr>
                <p14:cNvContentPartPr/>
                <p14:nvPr/>
              </p14:nvContentPartPr>
              <p14:xfrm>
                <a:off x="2614958" y="3894068"/>
                <a:ext cx="1080" cy="9000"/>
              </p14:xfrm>
            </p:contentPart>
          </mc:Choice>
          <mc:Fallback xmlns="">
            <p:pic>
              <p:nvPicPr>
                <p:cNvPr id="161" name="Ink 160">
                  <a:extLst>
                    <a:ext uri="{FF2B5EF4-FFF2-40B4-BE49-F238E27FC236}">
                      <a16:creationId xmlns:a16="http://schemas.microsoft.com/office/drawing/2014/main" id="{2AA0B268-F85A-F79A-9B49-17C681069960}"/>
                    </a:ext>
                  </a:extLst>
                </p:cNvPr>
                <p:cNvPicPr/>
                <p:nvPr/>
              </p:nvPicPr>
              <p:blipFill>
                <a:blip r:embed="rId270"/>
                <a:stretch>
                  <a:fillRect/>
                </a:stretch>
              </p:blipFill>
              <p:spPr>
                <a:xfrm>
                  <a:off x="2606318" y="3885068"/>
                  <a:ext cx="18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0CE353D0-D23E-478D-546A-3E72C6F9A42E}"/>
                    </a:ext>
                  </a:extLst>
                </p14:cNvPr>
                <p14:cNvContentPartPr/>
                <p14:nvPr/>
              </p14:nvContentPartPr>
              <p14:xfrm>
                <a:off x="2670758" y="3927908"/>
                <a:ext cx="224280" cy="96840"/>
              </p14:xfrm>
            </p:contentPart>
          </mc:Choice>
          <mc:Fallback xmlns="">
            <p:pic>
              <p:nvPicPr>
                <p:cNvPr id="162" name="Ink 161">
                  <a:extLst>
                    <a:ext uri="{FF2B5EF4-FFF2-40B4-BE49-F238E27FC236}">
                      <a16:creationId xmlns:a16="http://schemas.microsoft.com/office/drawing/2014/main" id="{0CE353D0-D23E-478D-546A-3E72C6F9A42E}"/>
                    </a:ext>
                  </a:extLst>
                </p:cNvPr>
                <p:cNvPicPr/>
                <p:nvPr/>
              </p:nvPicPr>
              <p:blipFill>
                <a:blip r:embed="rId272"/>
                <a:stretch>
                  <a:fillRect/>
                </a:stretch>
              </p:blipFill>
              <p:spPr>
                <a:xfrm>
                  <a:off x="2662118" y="3919268"/>
                  <a:ext cx="241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4" name="Ink 163">
                  <a:extLst>
                    <a:ext uri="{FF2B5EF4-FFF2-40B4-BE49-F238E27FC236}">
                      <a16:creationId xmlns:a16="http://schemas.microsoft.com/office/drawing/2014/main" id="{E3C6243F-3DAC-770F-B4A5-F9194E5206ED}"/>
                    </a:ext>
                  </a:extLst>
                </p14:cNvPr>
                <p14:cNvContentPartPr/>
                <p14:nvPr/>
              </p14:nvContentPartPr>
              <p14:xfrm>
                <a:off x="3441878" y="3999548"/>
                <a:ext cx="334080" cy="16560"/>
              </p14:xfrm>
            </p:contentPart>
          </mc:Choice>
          <mc:Fallback xmlns="">
            <p:pic>
              <p:nvPicPr>
                <p:cNvPr id="164" name="Ink 163">
                  <a:extLst>
                    <a:ext uri="{FF2B5EF4-FFF2-40B4-BE49-F238E27FC236}">
                      <a16:creationId xmlns:a16="http://schemas.microsoft.com/office/drawing/2014/main" id="{E3C6243F-3DAC-770F-B4A5-F9194E5206ED}"/>
                    </a:ext>
                  </a:extLst>
                </p:cNvPr>
                <p:cNvPicPr/>
                <p:nvPr/>
              </p:nvPicPr>
              <p:blipFill>
                <a:blip r:embed="rId274"/>
                <a:stretch>
                  <a:fillRect/>
                </a:stretch>
              </p:blipFill>
              <p:spPr>
                <a:xfrm>
                  <a:off x="3432878" y="3990548"/>
                  <a:ext cx="351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5" name="Ink 164">
                  <a:extLst>
                    <a:ext uri="{FF2B5EF4-FFF2-40B4-BE49-F238E27FC236}">
                      <a16:creationId xmlns:a16="http://schemas.microsoft.com/office/drawing/2014/main" id="{86128431-71B2-637B-8651-00DD0D5060AB}"/>
                    </a:ext>
                  </a:extLst>
                </p14:cNvPr>
                <p14:cNvContentPartPr/>
                <p14:nvPr/>
              </p14:nvContentPartPr>
              <p14:xfrm>
                <a:off x="3755798" y="3465308"/>
                <a:ext cx="1245240" cy="513000"/>
              </p14:xfrm>
            </p:contentPart>
          </mc:Choice>
          <mc:Fallback xmlns="">
            <p:pic>
              <p:nvPicPr>
                <p:cNvPr id="165" name="Ink 164">
                  <a:extLst>
                    <a:ext uri="{FF2B5EF4-FFF2-40B4-BE49-F238E27FC236}">
                      <a16:creationId xmlns:a16="http://schemas.microsoft.com/office/drawing/2014/main" id="{86128431-71B2-637B-8651-00DD0D5060AB}"/>
                    </a:ext>
                  </a:extLst>
                </p:cNvPr>
                <p:cNvPicPr/>
                <p:nvPr/>
              </p:nvPicPr>
              <p:blipFill>
                <a:blip r:embed="rId276"/>
                <a:stretch>
                  <a:fillRect/>
                </a:stretch>
              </p:blipFill>
              <p:spPr>
                <a:xfrm>
                  <a:off x="3747158" y="3456668"/>
                  <a:ext cx="12628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6" name="Ink 165">
                  <a:extLst>
                    <a:ext uri="{FF2B5EF4-FFF2-40B4-BE49-F238E27FC236}">
                      <a16:creationId xmlns:a16="http://schemas.microsoft.com/office/drawing/2014/main" id="{41C90A7D-C0F1-AB41-04B3-BBF37A12A7B0}"/>
                    </a:ext>
                  </a:extLst>
                </p14:cNvPr>
                <p14:cNvContentPartPr/>
                <p14:nvPr/>
              </p14:nvContentPartPr>
              <p14:xfrm>
                <a:off x="4884398" y="3457028"/>
                <a:ext cx="69480" cy="54360"/>
              </p14:xfrm>
            </p:contentPart>
          </mc:Choice>
          <mc:Fallback xmlns="">
            <p:pic>
              <p:nvPicPr>
                <p:cNvPr id="166" name="Ink 165">
                  <a:extLst>
                    <a:ext uri="{FF2B5EF4-FFF2-40B4-BE49-F238E27FC236}">
                      <a16:creationId xmlns:a16="http://schemas.microsoft.com/office/drawing/2014/main" id="{41C90A7D-C0F1-AB41-04B3-BBF37A12A7B0}"/>
                    </a:ext>
                  </a:extLst>
                </p:cNvPr>
                <p:cNvPicPr/>
                <p:nvPr/>
              </p:nvPicPr>
              <p:blipFill>
                <a:blip r:embed="rId278"/>
                <a:stretch>
                  <a:fillRect/>
                </a:stretch>
              </p:blipFill>
              <p:spPr>
                <a:xfrm>
                  <a:off x="4875398" y="3448028"/>
                  <a:ext cx="87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7" name="Ink 166">
                  <a:extLst>
                    <a:ext uri="{FF2B5EF4-FFF2-40B4-BE49-F238E27FC236}">
                      <a16:creationId xmlns:a16="http://schemas.microsoft.com/office/drawing/2014/main" id="{12975C0C-F45C-3850-3E5C-69F16452963F}"/>
                    </a:ext>
                  </a:extLst>
                </p14:cNvPr>
                <p14:cNvContentPartPr/>
                <p14:nvPr/>
              </p14:nvContentPartPr>
              <p14:xfrm>
                <a:off x="4946678" y="3458108"/>
                <a:ext cx="123120" cy="45720"/>
              </p14:xfrm>
            </p:contentPart>
          </mc:Choice>
          <mc:Fallback xmlns="">
            <p:pic>
              <p:nvPicPr>
                <p:cNvPr id="167" name="Ink 166">
                  <a:extLst>
                    <a:ext uri="{FF2B5EF4-FFF2-40B4-BE49-F238E27FC236}">
                      <a16:creationId xmlns:a16="http://schemas.microsoft.com/office/drawing/2014/main" id="{12975C0C-F45C-3850-3E5C-69F16452963F}"/>
                    </a:ext>
                  </a:extLst>
                </p:cNvPr>
                <p:cNvPicPr/>
                <p:nvPr/>
              </p:nvPicPr>
              <p:blipFill>
                <a:blip r:embed="rId280"/>
                <a:stretch>
                  <a:fillRect/>
                </a:stretch>
              </p:blipFill>
              <p:spPr>
                <a:xfrm>
                  <a:off x="4937678" y="3449108"/>
                  <a:ext cx="140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9" name="Ink 168">
                  <a:extLst>
                    <a:ext uri="{FF2B5EF4-FFF2-40B4-BE49-F238E27FC236}">
                      <a16:creationId xmlns:a16="http://schemas.microsoft.com/office/drawing/2014/main" id="{9D1C81B3-6957-758C-993C-A114C57F6AFD}"/>
                    </a:ext>
                  </a:extLst>
                </p14:cNvPr>
                <p14:cNvContentPartPr/>
                <p14:nvPr/>
              </p14:nvContentPartPr>
              <p14:xfrm>
                <a:off x="6749558" y="2789948"/>
                <a:ext cx="171720" cy="231840"/>
              </p14:xfrm>
            </p:contentPart>
          </mc:Choice>
          <mc:Fallback xmlns="">
            <p:pic>
              <p:nvPicPr>
                <p:cNvPr id="169" name="Ink 168">
                  <a:extLst>
                    <a:ext uri="{FF2B5EF4-FFF2-40B4-BE49-F238E27FC236}">
                      <a16:creationId xmlns:a16="http://schemas.microsoft.com/office/drawing/2014/main" id="{9D1C81B3-6957-758C-993C-A114C57F6AFD}"/>
                    </a:ext>
                  </a:extLst>
                </p:cNvPr>
                <p:cNvPicPr/>
                <p:nvPr/>
              </p:nvPicPr>
              <p:blipFill>
                <a:blip r:embed="rId282"/>
                <a:stretch>
                  <a:fillRect/>
                </a:stretch>
              </p:blipFill>
              <p:spPr>
                <a:xfrm>
                  <a:off x="6740558" y="2780948"/>
                  <a:ext cx="189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0" name="Ink 169">
                  <a:extLst>
                    <a:ext uri="{FF2B5EF4-FFF2-40B4-BE49-F238E27FC236}">
                      <a16:creationId xmlns:a16="http://schemas.microsoft.com/office/drawing/2014/main" id="{0B35A683-1707-6198-F46B-970A89B54870}"/>
                    </a:ext>
                  </a:extLst>
                </p14:cNvPr>
                <p14:cNvContentPartPr/>
                <p14:nvPr/>
              </p14:nvContentPartPr>
              <p14:xfrm>
                <a:off x="6815078" y="2774468"/>
                <a:ext cx="138240" cy="86040"/>
              </p14:xfrm>
            </p:contentPart>
          </mc:Choice>
          <mc:Fallback xmlns="">
            <p:pic>
              <p:nvPicPr>
                <p:cNvPr id="170" name="Ink 169">
                  <a:extLst>
                    <a:ext uri="{FF2B5EF4-FFF2-40B4-BE49-F238E27FC236}">
                      <a16:creationId xmlns:a16="http://schemas.microsoft.com/office/drawing/2014/main" id="{0B35A683-1707-6198-F46B-970A89B54870}"/>
                    </a:ext>
                  </a:extLst>
                </p:cNvPr>
                <p:cNvPicPr/>
                <p:nvPr/>
              </p:nvPicPr>
              <p:blipFill>
                <a:blip r:embed="rId284"/>
                <a:stretch>
                  <a:fillRect/>
                </a:stretch>
              </p:blipFill>
              <p:spPr>
                <a:xfrm>
                  <a:off x="6806078" y="2765468"/>
                  <a:ext cx="155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2" name="Ink 171">
                  <a:extLst>
                    <a:ext uri="{FF2B5EF4-FFF2-40B4-BE49-F238E27FC236}">
                      <a16:creationId xmlns:a16="http://schemas.microsoft.com/office/drawing/2014/main" id="{37D415AA-5C3C-3840-DD93-0750C1546B28}"/>
                    </a:ext>
                  </a:extLst>
                </p14:cNvPr>
                <p14:cNvContentPartPr/>
                <p14:nvPr/>
              </p14:nvContentPartPr>
              <p14:xfrm>
                <a:off x="7356878" y="1303148"/>
                <a:ext cx="189000" cy="147960"/>
              </p14:xfrm>
            </p:contentPart>
          </mc:Choice>
          <mc:Fallback xmlns="">
            <p:pic>
              <p:nvPicPr>
                <p:cNvPr id="172" name="Ink 171">
                  <a:extLst>
                    <a:ext uri="{FF2B5EF4-FFF2-40B4-BE49-F238E27FC236}">
                      <a16:creationId xmlns:a16="http://schemas.microsoft.com/office/drawing/2014/main" id="{37D415AA-5C3C-3840-DD93-0750C1546B28}"/>
                    </a:ext>
                  </a:extLst>
                </p:cNvPr>
                <p:cNvPicPr/>
                <p:nvPr/>
              </p:nvPicPr>
              <p:blipFill>
                <a:blip r:embed="rId286"/>
                <a:stretch>
                  <a:fillRect/>
                </a:stretch>
              </p:blipFill>
              <p:spPr>
                <a:xfrm>
                  <a:off x="7348238" y="1294148"/>
                  <a:ext cx="206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3" name="Ink 172">
                  <a:extLst>
                    <a:ext uri="{FF2B5EF4-FFF2-40B4-BE49-F238E27FC236}">
                      <a16:creationId xmlns:a16="http://schemas.microsoft.com/office/drawing/2014/main" id="{79043B3D-2D45-C040-4EE9-1D02B4AE8F08}"/>
                    </a:ext>
                  </a:extLst>
                </p14:cNvPr>
                <p14:cNvContentPartPr/>
                <p14:nvPr/>
              </p14:nvContentPartPr>
              <p14:xfrm>
                <a:off x="7610678" y="1342028"/>
                <a:ext cx="77040" cy="121320"/>
              </p14:xfrm>
            </p:contentPart>
          </mc:Choice>
          <mc:Fallback xmlns="">
            <p:pic>
              <p:nvPicPr>
                <p:cNvPr id="173" name="Ink 172">
                  <a:extLst>
                    <a:ext uri="{FF2B5EF4-FFF2-40B4-BE49-F238E27FC236}">
                      <a16:creationId xmlns:a16="http://schemas.microsoft.com/office/drawing/2014/main" id="{79043B3D-2D45-C040-4EE9-1D02B4AE8F08}"/>
                    </a:ext>
                  </a:extLst>
                </p:cNvPr>
                <p:cNvPicPr/>
                <p:nvPr/>
              </p:nvPicPr>
              <p:blipFill>
                <a:blip r:embed="rId288"/>
                <a:stretch>
                  <a:fillRect/>
                </a:stretch>
              </p:blipFill>
              <p:spPr>
                <a:xfrm>
                  <a:off x="7602038" y="1333388"/>
                  <a:ext cx="94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4" name="Ink 173">
                  <a:extLst>
                    <a:ext uri="{FF2B5EF4-FFF2-40B4-BE49-F238E27FC236}">
                      <a16:creationId xmlns:a16="http://schemas.microsoft.com/office/drawing/2014/main" id="{99C3546B-856E-C8C0-DA7E-9348BBC2FEFB}"/>
                    </a:ext>
                  </a:extLst>
                </p14:cNvPr>
                <p14:cNvContentPartPr/>
                <p14:nvPr/>
              </p14:nvContentPartPr>
              <p14:xfrm>
                <a:off x="7720118" y="1338428"/>
                <a:ext cx="70200" cy="129240"/>
              </p14:xfrm>
            </p:contentPart>
          </mc:Choice>
          <mc:Fallback xmlns="">
            <p:pic>
              <p:nvPicPr>
                <p:cNvPr id="174" name="Ink 173">
                  <a:extLst>
                    <a:ext uri="{FF2B5EF4-FFF2-40B4-BE49-F238E27FC236}">
                      <a16:creationId xmlns:a16="http://schemas.microsoft.com/office/drawing/2014/main" id="{99C3546B-856E-C8C0-DA7E-9348BBC2FEFB}"/>
                    </a:ext>
                  </a:extLst>
                </p:cNvPr>
                <p:cNvPicPr/>
                <p:nvPr/>
              </p:nvPicPr>
              <p:blipFill>
                <a:blip r:embed="rId290"/>
                <a:stretch>
                  <a:fillRect/>
                </a:stretch>
              </p:blipFill>
              <p:spPr>
                <a:xfrm>
                  <a:off x="7711118" y="1329788"/>
                  <a:ext cx="87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5" name="Ink 174">
                  <a:extLst>
                    <a:ext uri="{FF2B5EF4-FFF2-40B4-BE49-F238E27FC236}">
                      <a16:creationId xmlns:a16="http://schemas.microsoft.com/office/drawing/2014/main" id="{7F0F832D-ADD1-58A2-9905-7502688005A5}"/>
                    </a:ext>
                  </a:extLst>
                </p14:cNvPr>
                <p14:cNvContentPartPr/>
                <p14:nvPr/>
              </p14:nvContentPartPr>
              <p14:xfrm>
                <a:off x="7816958" y="1251668"/>
                <a:ext cx="21240" cy="172440"/>
              </p14:xfrm>
            </p:contentPart>
          </mc:Choice>
          <mc:Fallback xmlns="">
            <p:pic>
              <p:nvPicPr>
                <p:cNvPr id="175" name="Ink 174">
                  <a:extLst>
                    <a:ext uri="{FF2B5EF4-FFF2-40B4-BE49-F238E27FC236}">
                      <a16:creationId xmlns:a16="http://schemas.microsoft.com/office/drawing/2014/main" id="{7F0F832D-ADD1-58A2-9905-7502688005A5}"/>
                    </a:ext>
                  </a:extLst>
                </p:cNvPr>
                <p:cNvPicPr/>
                <p:nvPr/>
              </p:nvPicPr>
              <p:blipFill>
                <a:blip r:embed="rId292"/>
                <a:stretch>
                  <a:fillRect/>
                </a:stretch>
              </p:blipFill>
              <p:spPr>
                <a:xfrm>
                  <a:off x="7808318" y="1242668"/>
                  <a:ext cx="38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6" name="Ink 175">
                  <a:extLst>
                    <a:ext uri="{FF2B5EF4-FFF2-40B4-BE49-F238E27FC236}">
                      <a16:creationId xmlns:a16="http://schemas.microsoft.com/office/drawing/2014/main" id="{6F9F94A3-9010-D404-4E11-4DA38447D692}"/>
                    </a:ext>
                  </a:extLst>
                </p14:cNvPr>
                <p14:cNvContentPartPr/>
                <p14:nvPr/>
              </p14:nvContentPartPr>
              <p14:xfrm>
                <a:off x="7825598" y="1343468"/>
                <a:ext cx="91080" cy="103680"/>
              </p14:xfrm>
            </p:contentPart>
          </mc:Choice>
          <mc:Fallback xmlns="">
            <p:pic>
              <p:nvPicPr>
                <p:cNvPr id="176" name="Ink 175">
                  <a:extLst>
                    <a:ext uri="{FF2B5EF4-FFF2-40B4-BE49-F238E27FC236}">
                      <a16:creationId xmlns:a16="http://schemas.microsoft.com/office/drawing/2014/main" id="{6F9F94A3-9010-D404-4E11-4DA38447D692}"/>
                    </a:ext>
                  </a:extLst>
                </p:cNvPr>
                <p:cNvPicPr/>
                <p:nvPr/>
              </p:nvPicPr>
              <p:blipFill>
                <a:blip r:embed="rId294"/>
                <a:stretch>
                  <a:fillRect/>
                </a:stretch>
              </p:blipFill>
              <p:spPr>
                <a:xfrm>
                  <a:off x="7816958" y="1334828"/>
                  <a:ext cx="108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7" name="Ink 176">
                  <a:extLst>
                    <a:ext uri="{FF2B5EF4-FFF2-40B4-BE49-F238E27FC236}">
                      <a16:creationId xmlns:a16="http://schemas.microsoft.com/office/drawing/2014/main" id="{CA5DA525-1C51-E490-A847-97D53A919C1D}"/>
                    </a:ext>
                  </a:extLst>
                </p14:cNvPr>
                <p14:cNvContentPartPr/>
                <p14:nvPr/>
              </p14:nvContentPartPr>
              <p14:xfrm>
                <a:off x="8045558" y="1240868"/>
                <a:ext cx="24840" cy="204480"/>
              </p14:xfrm>
            </p:contentPart>
          </mc:Choice>
          <mc:Fallback xmlns="">
            <p:pic>
              <p:nvPicPr>
                <p:cNvPr id="177" name="Ink 176">
                  <a:extLst>
                    <a:ext uri="{FF2B5EF4-FFF2-40B4-BE49-F238E27FC236}">
                      <a16:creationId xmlns:a16="http://schemas.microsoft.com/office/drawing/2014/main" id="{CA5DA525-1C51-E490-A847-97D53A919C1D}"/>
                    </a:ext>
                  </a:extLst>
                </p:cNvPr>
                <p:cNvPicPr/>
                <p:nvPr/>
              </p:nvPicPr>
              <p:blipFill>
                <a:blip r:embed="rId296"/>
                <a:stretch>
                  <a:fillRect/>
                </a:stretch>
              </p:blipFill>
              <p:spPr>
                <a:xfrm>
                  <a:off x="8036558" y="1232228"/>
                  <a:ext cx="42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8" name="Ink 177">
                  <a:extLst>
                    <a:ext uri="{FF2B5EF4-FFF2-40B4-BE49-F238E27FC236}">
                      <a16:creationId xmlns:a16="http://schemas.microsoft.com/office/drawing/2014/main" id="{817207E1-A781-E816-CCD9-8E25808AEF2F}"/>
                    </a:ext>
                  </a:extLst>
                </p14:cNvPr>
                <p14:cNvContentPartPr/>
                <p14:nvPr/>
              </p14:nvContentPartPr>
              <p14:xfrm>
                <a:off x="8125838" y="1241948"/>
                <a:ext cx="19440" cy="178560"/>
              </p14:xfrm>
            </p:contentPart>
          </mc:Choice>
          <mc:Fallback xmlns="">
            <p:pic>
              <p:nvPicPr>
                <p:cNvPr id="178" name="Ink 177">
                  <a:extLst>
                    <a:ext uri="{FF2B5EF4-FFF2-40B4-BE49-F238E27FC236}">
                      <a16:creationId xmlns:a16="http://schemas.microsoft.com/office/drawing/2014/main" id="{817207E1-A781-E816-CCD9-8E25808AEF2F}"/>
                    </a:ext>
                  </a:extLst>
                </p:cNvPr>
                <p:cNvPicPr/>
                <p:nvPr/>
              </p:nvPicPr>
              <p:blipFill>
                <a:blip r:embed="rId298"/>
                <a:stretch>
                  <a:fillRect/>
                </a:stretch>
              </p:blipFill>
              <p:spPr>
                <a:xfrm>
                  <a:off x="8116838" y="1233308"/>
                  <a:ext cx="370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9" name="Ink 178">
                  <a:extLst>
                    <a:ext uri="{FF2B5EF4-FFF2-40B4-BE49-F238E27FC236}">
                      <a16:creationId xmlns:a16="http://schemas.microsoft.com/office/drawing/2014/main" id="{EBDA7F48-3AF0-5FD7-394F-C843AD6250AD}"/>
                    </a:ext>
                  </a:extLst>
                </p14:cNvPr>
                <p14:cNvContentPartPr/>
                <p14:nvPr/>
              </p14:nvContentPartPr>
              <p14:xfrm>
                <a:off x="8096318" y="1308908"/>
                <a:ext cx="175680" cy="139320"/>
              </p14:xfrm>
            </p:contentPart>
          </mc:Choice>
          <mc:Fallback xmlns="">
            <p:pic>
              <p:nvPicPr>
                <p:cNvPr id="179" name="Ink 178">
                  <a:extLst>
                    <a:ext uri="{FF2B5EF4-FFF2-40B4-BE49-F238E27FC236}">
                      <a16:creationId xmlns:a16="http://schemas.microsoft.com/office/drawing/2014/main" id="{EBDA7F48-3AF0-5FD7-394F-C843AD6250AD}"/>
                    </a:ext>
                  </a:extLst>
                </p:cNvPr>
                <p:cNvPicPr/>
                <p:nvPr/>
              </p:nvPicPr>
              <p:blipFill>
                <a:blip r:embed="rId300"/>
                <a:stretch>
                  <a:fillRect/>
                </a:stretch>
              </p:blipFill>
              <p:spPr>
                <a:xfrm>
                  <a:off x="8087318" y="1300268"/>
                  <a:ext cx="193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0" name="Ink 179">
                  <a:extLst>
                    <a:ext uri="{FF2B5EF4-FFF2-40B4-BE49-F238E27FC236}">
                      <a16:creationId xmlns:a16="http://schemas.microsoft.com/office/drawing/2014/main" id="{9665571B-9AF0-F138-50C5-6F84F637D1EE}"/>
                    </a:ext>
                  </a:extLst>
                </p14:cNvPr>
                <p14:cNvContentPartPr/>
                <p14:nvPr/>
              </p14:nvContentPartPr>
              <p14:xfrm>
                <a:off x="8298278" y="1328708"/>
                <a:ext cx="253440" cy="156240"/>
              </p14:xfrm>
            </p:contentPart>
          </mc:Choice>
          <mc:Fallback xmlns="">
            <p:pic>
              <p:nvPicPr>
                <p:cNvPr id="180" name="Ink 179">
                  <a:extLst>
                    <a:ext uri="{FF2B5EF4-FFF2-40B4-BE49-F238E27FC236}">
                      <a16:creationId xmlns:a16="http://schemas.microsoft.com/office/drawing/2014/main" id="{9665571B-9AF0-F138-50C5-6F84F637D1EE}"/>
                    </a:ext>
                  </a:extLst>
                </p:cNvPr>
                <p:cNvPicPr/>
                <p:nvPr/>
              </p:nvPicPr>
              <p:blipFill>
                <a:blip r:embed="rId302"/>
                <a:stretch>
                  <a:fillRect/>
                </a:stretch>
              </p:blipFill>
              <p:spPr>
                <a:xfrm>
                  <a:off x="8289638" y="1319708"/>
                  <a:ext cx="271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2" name="Ink 181">
                  <a:extLst>
                    <a:ext uri="{FF2B5EF4-FFF2-40B4-BE49-F238E27FC236}">
                      <a16:creationId xmlns:a16="http://schemas.microsoft.com/office/drawing/2014/main" id="{ED383B8D-7884-676A-82B0-4AC6EFBE51BE}"/>
                    </a:ext>
                  </a:extLst>
                </p14:cNvPr>
                <p14:cNvContentPartPr/>
                <p14:nvPr/>
              </p14:nvContentPartPr>
              <p14:xfrm>
                <a:off x="4669478" y="1752788"/>
                <a:ext cx="178920" cy="252000"/>
              </p14:xfrm>
            </p:contentPart>
          </mc:Choice>
          <mc:Fallback xmlns="">
            <p:pic>
              <p:nvPicPr>
                <p:cNvPr id="182" name="Ink 181">
                  <a:extLst>
                    <a:ext uri="{FF2B5EF4-FFF2-40B4-BE49-F238E27FC236}">
                      <a16:creationId xmlns:a16="http://schemas.microsoft.com/office/drawing/2014/main" id="{ED383B8D-7884-676A-82B0-4AC6EFBE51BE}"/>
                    </a:ext>
                  </a:extLst>
                </p:cNvPr>
                <p:cNvPicPr/>
                <p:nvPr/>
              </p:nvPicPr>
              <p:blipFill>
                <a:blip r:embed="rId304"/>
                <a:stretch>
                  <a:fillRect/>
                </a:stretch>
              </p:blipFill>
              <p:spPr>
                <a:xfrm>
                  <a:off x="4660478" y="1743788"/>
                  <a:ext cx="196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3" name="Ink 182">
                  <a:extLst>
                    <a:ext uri="{FF2B5EF4-FFF2-40B4-BE49-F238E27FC236}">
                      <a16:creationId xmlns:a16="http://schemas.microsoft.com/office/drawing/2014/main" id="{00AAF73F-2676-BF83-14AA-599003290F26}"/>
                    </a:ext>
                  </a:extLst>
                </p14:cNvPr>
                <p14:cNvContentPartPr/>
                <p14:nvPr/>
              </p14:nvContentPartPr>
              <p14:xfrm>
                <a:off x="4903118" y="1608788"/>
                <a:ext cx="135360" cy="343440"/>
              </p14:xfrm>
            </p:contentPart>
          </mc:Choice>
          <mc:Fallback xmlns="">
            <p:pic>
              <p:nvPicPr>
                <p:cNvPr id="183" name="Ink 182">
                  <a:extLst>
                    <a:ext uri="{FF2B5EF4-FFF2-40B4-BE49-F238E27FC236}">
                      <a16:creationId xmlns:a16="http://schemas.microsoft.com/office/drawing/2014/main" id="{00AAF73F-2676-BF83-14AA-599003290F26}"/>
                    </a:ext>
                  </a:extLst>
                </p:cNvPr>
                <p:cNvPicPr/>
                <p:nvPr/>
              </p:nvPicPr>
              <p:blipFill>
                <a:blip r:embed="rId306"/>
                <a:stretch>
                  <a:fillRect/>
                </a:stretch>
              </p:blipFill>
              <p:spPr>
                <a:xfrm>
                  <a:off x="4894478" y="1599788"/>
                  <a:ext cx="153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4" name="Ink 183">
                  <a:extLst>
                    <a:ext uri="{FF2B5EF4-FFF2-40B4-BE49-F238E27FC236}">
                      <a16:creationId xmlns:a16="http://schemas.microsoft.com/office/drawing/2014/main" id="{A6A79508-F1B8-9D01-9F7E-4C15DF5E6551}"/>
                    </a:ext>
                  </a:extLst>
                </p14:cNvPr>
                <p14:cNvContentPartPr/>
                <p14:nvPr/>
              </p14:nvContentPartPr>
              <p14:xfrm>
                <a:off x="5099678" y="1821548"/>
                <a:ext cx="66600" cy="92880"/>
              </p14:xfrm>
            </p:contentPart>
          </mc:Choice>
          <mc:Fallback xmlns="">
            <p:pic>
              <p:nvPicPr>
                <p:cNvPr id="184" name="Ink 183">
                  <a:extLst>
                    <a:ext uri="{FF2B5EF4-FFF2-40B4-BE49-F238E27FC236}">
                      <a16:creationId xmlns:a16="http://schemas.microsoft.com/office/drawing/2014/main" id="{A6A79508-F1B8-9D01-9F7E-4C15DF5E6551}"/>
                    </a:ext>
                  </a:extLst>
                </p:cNvPr>
                <p:cNvPicPr/>
                <p:nvPr/>
              </p:nvPicPr>
              <p:blipFill>
                <a:blip r:embed="rId308"/>
                <a:stretch>
                  <a:fillRect/>
                </a:stretch>
              </p:blipFill>
              <p:spPr>
                <a:xfrm>
                  <a:off x="5091038" y="1812548"/>
                  <a:ext cx="84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5" name="Ink 184">
                  <a:extLst>
                    <a:ext uri="{FF2B5EF4-FFF2-40B4-BE49-F238E27FC236}">
                      <a16:creationId xmlns:a16="http://schemas.microsoft.com/office/drawing/2014/main" id="{AEF97EDC-A952-9B44-182A-8C4DC3D05C4F}"/>
                    </a:ext>
                  </a:extLst>
                </p14:cNvPr>
                <p14:cNvContentPartPr/>
                <p14:nvPr/>
              </p14:nvContentPartPr>
              <p14:xfrm>
                <a:off x="5212718" y="1819028"/>
                <a:ext cx="71640" cy="92160"/>
              </p14:xfrm>
            </p:contentPart>
          </mc:Choice>
          <mc:Fallback xmlns="">
            <p:pic>
              <p:nvPicPr>
                <p:cNvPr id="185" name="Ink 184">
                  <a:extLst>
                    <a:ext uri="{FF2B5EF4-FFF2-40B4-BE49-F238E27FC236}">
                      <a16:creationId xmlns:a16="http://schemas.microsoft.com/office/drawing/2014/main" id="{AEF97EDC-A952-9B44-182A-8C4DC3D05C4F}"/>
                    </a:ext>
                  </a:extLst>
                </p:cNvPr>
                <p:cNvPicPr/>
                <p:nvPr/>
              </p:nvPicPr>
              <p:blipFill>
                <a:blip r:embed="rId310"/>
                <a:stretch>
                  <a:fillRect/>
                </a:stretch>
              </p:blipFill>
              <p:spPr>
                <a:xfrm>
                  <a:off x="5204078" y="1810028"/>
                  <a:ext cx="89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6" name="Ink 185">
                  <a:extLst>
                    <a:ext uri="{FF2B5EF4-FFF2-40B4-BE49-F238E27FC236}">
                      <a16:creationId xmlns:a16="http://schemas.microsoft.com/office/drawing/2014/main" id="{02C404FC-8A36-536C-F766-D006D7BB7ED8}"/>
                    </a:ext>
                  </a:extLst>
                </p14:cNvPr>
                <p14:cNvContentPartPr/>
                <p14:nvPr/>
              </p14:nvContentPartPr>
              <p14:xfrm>
                <a:off x="5360678" y="1721468"/>
                <a:ext cx="8280" cy="182880"/>
              </p14:xfrm>
            </p:contentPart>
          </mc:Choice>
          <mc:Fallback xmlns="">
            <p:pic>
              <p:nvPicPr>
                <p:cNvPr id="186" name="Ink 185">
                  <a:extLst>
                    <a:ext uri="{FF2B5EF4-FFF2-40B4-BE49-F238E27FC236}">
                      <a16:creationId xmlns:a16="http://schemas.microsoft.com/office/drawing/2014/main" id="{02C404FC-8A36-536C-F766-D006D7BB7ED8}"/>
                    </a:ext>
                  </a:extLst>
                </p:cNvPr>
                <p:cNvPicPr/>
                <p:nvPr/>
              </p:nvPicPr>
              <p:blipFill>
                <a:blip r:embed="rId312"/>
                <a:stretch>
                  <a:fillRect/>
                </a:stretch>
              </p:blipFill>
              <p:spPr>
                <a:xfrm>
                  <a:off x="5351678" y="1712828"/>
                  <a:ext cx="25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7" name="Ink 186">
                  <a:extLst>
                    <a:ext uri="{FF2B5EF4-FFF2-40B4-BE49-F238E27FC236}">
                      <a16:creationId xmlns:a16="http://schemas.microsoft.com/office/drawing/2014/main" id="{488A8A73-9C44-0281-CD4C-EDD1CF63EDA3}"/>
                    </a:ext>
                  </a:extLst>
                </p14:cNvPr>
                <p14:cNvContentPartPr/>
                <p14:nvPr/>
              </p14:nvContentPartPr>
              <p14:xfrm>
                <a:off x="5330078" y="1807508"/>
                <a:ext cx="131040" cy="73080"/>
              </p14:xfrm>
            </p:contentPart>
          </mc:Choice>
          <mc:Fallback xmlns="">
            <p:pic>
              <p:nvPicPr>
                <p:cNvPr id="187" name="Ink 186">
                  <a:extLst>
                    <a:ext uri="{FF2B5EF4-FFF2-40B4-BE49-F238E27FC236}">
                      <a16:creationId xmlns:a16="http://schemas.microsoft.com/office/drawing/2014/main" id="{488A8A73-9C44-0281-CD4C-EDD1CF63EDA3}"/>
                    </a:ext>
                  </a:extLst>
                </p:cNvPr>
                <p:cNvPicPr/>
                <p:nvPr/>
              </p:nvPicPr>
              <p:blipFill>
                <a:blip r:embed="rId314"/>
                <a:stretch>
                  <a:fillRect/>
                </a:stretch>
              </p:blipFill>
              <p:spPr>
                <a:xfrm>
                  <a:off x="5321078" y="1798868"/>
                  <a:ext cx="148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8" name="Ink 187">
                  <a:extLst>
                    <a:ext uri="{FF2B5EF4-FFF2-40B4-BE49-F238E27FC236}">
                      <a16:creationId xmlns:a16="http://schemas.microsoft.com/office/drawing/2014/main" id="{E162191A-066F-1743-44AD-5D577F69594F}"/>
                    </a:ext>
                  </a:extLst>
                </p14:cNvPr>
                <p14:cNvContentPartPr/>
                <p14:nvPr/>
              </p14:nvContentPartPr>
              <p14:xfrm>
                <a:off x="5456438" y="1721108"/>
                <a:ext cx="20520" cy="23040"/>
              </p14:xfrm>
            </p:contentPart>
          </mc:Choice>
          <mc:Fallback xmlns="">
            <p:pic>
              <p:nvPicPr>
                <p:cNvPr id="188" name="Ink 187">
                  <a:extLst>
                    <a:ext uri="{FF2B5EF4-FFF2-40B4-BE49-F238E27FC236}">
                      <a16:creationId xmlns:a16="http://schemas.microsoft.com/office/drawing/2014/main" id="{E162191A-066F-1743-44AD-5D577F69594F}"/>
                    </a:ext>
                  </a:extLst>
                </p:cNvPr>
                <p:cNvPicPr/>
                <p:nvPr/>
              </p:nvPicPr>
              <p:blipFill>
                <a:blip r:embed="rId316"/>
                <a:stretch>
                  <a:fillRect/>
                </a:stretch>
              </p:blipFill>
              <p:spPr>
                <a:xfrm>
                  <a:off x="5447438" y="1712108"/>
                  <a:ext cx="38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9" name="Ink 188">
                  <a:extLst>
                    <a:ext uri="{FF2B5EF4-FFF2-40B4-BE49-F238E27FC236}">
                      <a16:creationId xmlns:a16="http://schemas.microsoft.com/office/drawing/2014/main" id="{19329461-8B8E-3605-EF5C-62A07B563DAC}"/>
                    </a:ext>
                  </a:extLst>
                </p14:cNvPr>
                <p14:cNvContentPartPr/>
                <p14:nvPr/>
              </p14:nvContentPartPr>
              <p14:xfrm>
                <a:off x="5519798" y="1792028"/>
                <a:ext cx="237600" cy="113400"/>
              </p14:xfrm>
            </p:contentPart>
          </mc:Choice>
          <mc:Fallback xmlns="">
            <p:pic>
              <p:nvPicPr>
                <p:cNvPr id="189" name="Ink 188">
                  <a:extLst>
                    <a:ext uri="{FF2B5EF4-FFF2-40B4-BE49-F238E27FC236}">
                      <a16:creationId xmlns:a16="http://schemas.microsoft.com/office/drawing/2014/main" id="{19329461-8B8E-3605-EF5C-62A07B563DAC}"/>
                    </a:ext>
                  </a:extLst>
                </p:cNvPr>
                <p:cNvPicPr/>
                <p:nvPr/>
              </p:nvPicPr>
              <p:blipFill>
                <a:blip r:embed="rId318"/>
                <a:stretch>
                  <a:fillRect/>
                </a:stretch>
              </p:blipFill>
              <p:spPr>
                <a:xfrm>
                  <a:off x="5511158" y="1783388"/>
                  <a:ext cx="255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1" name="Ink 190">
                  <a:extLst>
                    <a:ext uri="{FF2B5EF4-FFF2-40B4-BE49-F238E27FC236}">
                      <a16:creationId xmlns:a16="http://schemas.microsoft.com/office/drawing/2014/main" id="{D89996A0-80D2-2E40-53D4-937CA212C06B}"/>
                    </a:ext>
                  </a:extLst>
                </p14:cNvPr>
                <p14:cNvContentPartPr/>
                <p14:nvPr/>
              </p14:nvContentPartPr>
              <p14:xfrm>
                <a:off x="2299958" y="3383948"/>
                <a:ext cx="19080" cy="368280"/>
              </p14:xfrm>
            </p:contentPart>
          </mc:Choice>
          <mc:Fallback xmlns="">
            <p:pic>
              <p:nvPicPr>
                <p:cNvPr id="191" name="Ink 190">
                  <a:extLst>
                    <a:ext uri="{FF2B5EF4-FFF2-40B4-BE49-F238E27FC236}">
                      <a16:creationId xmlns:a16="http://schemas.microsoft.com/office/drawing/2014/main" id="{D89996A0-80D2-2E40-53D4-937CA212C06B}"/>
                    </a:ext>
                  </a:extLst>
                </p:cNvPr>
                <p:cNvPicPr/>
                <p:nvPr/>
              </p:nvPicPr>
              <p:blipFill>
                <a:blip r:embed="rId320"/>
                <a:stretch>
                  <a:fillRect/>
                </a:stretch>
              </p:blipFill>
              <p:spPr>
                <a:xfrm>
                  <a:off x="2290958" y="3375308"/>
                  <a:ext cx="367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2" name="Ink 191">
                  <a:extLst>
                    <a:ext uri="{FF2B5EF4-FFF2-40B4-BE49-F238E27FC236}">
                      <a16:creationId xmlns:a16="http://schemas.microsoft.com/office/drawing/2014/main" id="{6D2151D2-F17E-7FAB-4789-0E3C9C889E27}"/>
                    </a:ext>
                  </a:extLst>
                </p14:cNvPr>
                <p14:cNvContentPartPr/>
                <p14:nvPr/>
              </p14:nvContentPartPr>
              <p14:xfrm>
                <a:off x="2227958" y="3698948"/>
                <a:ext cx="52920" cy="71640"/>
              </p14:xfrm>
            </p:contentPart>
          </mc:Choice>
          <mc:Fallback xmlns="">
            <p:pic>
              <p:nvPicPr>
                <p:cNvPr id="192" name="Ink 191">
                  <a:extLst>
                    <a:ext uri="{FF2B5EF4-FFF2-40B4-BE49-F238E27FC236}">
                      <a16:creationId xmlns:a16="http://schemas.microsoft.com/office/drawing/2014/main" id="{6D2151D2-F17E-7FAB-4789-0E3C9C889E27}"/>
                    </a:ext>
                  </a:extLst>
                </p:cNvPr>
                <p:cNvPicPr/>
                <p:nvPr/>
              </p:nvPicPr>
              <p:blipFill>
                <a:blip r:embed="rId322"/>
                <a:stretch>
                  <a:fillRect/>
                </a:stretch>
              </p:blipFill>
              <p:spPr>
                <a:xfrm>
                  <a:off x="2219318" y="3689948"/>
                  <a:ext cx="70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3" name="Ink 192">
                  <a:extLst>
                    <a:ext uri="{FF2B5EF4-FFF2-40B4-BE49-F238E27FC236}">
                      <a16:creationId xmlns:a16="http://schemas.microsoft.com/office/drawing/2014/main" id="{C796117B-8136-198A-FC3F-02F6929926EF}"/>
                    </a:ext>
                  </a:extLst>
                </p14:cNvPr>
                <p14:cNvContentPartPr/>
                <p14:nvPr/>
              </p14:nvContentPartPr>
              <p14:xfrm>
                <a:off x="2275478" y="3706508"/>
                <a:ext cx="107280" cy="89640"/>
              </p14:xfrm>
            </p:contentPart>
          </mc:Choice>
          <mc:Fallback xmlns="">
            <p:pic>
              <p:nvPicPr>
                <p:cNvPr id="193" name="Ink 192">
                  <a:extLst>
                    <a:ext uri="{FF2B5EF4-FFF2-40B4-BE49-F238E27FC236}">
                      <a16:creationId xmlns:a16="http://schemas.microsoft.com/office/drawing/2014/main" id="{C796117B-8136-198A-FC3F-02F6929926EF}"/>
                    </a:ext>
                  </a:extLst>
                </p:cNvPr>
                <p:cNvPicPr/>
                <p:nvPr/>
              </p:nvPicPr>
              <p:blipFill>
                <a:blip r:embed="rId324"/>
                <a:stretch>
                  <a:fillRect/>
                </a:stretch>
              </p:blipFill>
              <p:spPr>
                <a:xfrm>
                  <a:off x="2266838" y="3697868"/>
                  <a:ext cx="124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5" name="Ink 194">
                  <a:extLst>
                    <a:ext uri="{FF2B5EF4-FFF2-40B4-BE49-F238E27FC236}">
                      <a16:creationId xmlns:a16="http://schemas.microsoft.com/office/drawing/2014/main" id="{E0376074-3C29-1F9E-035C-9E8E7F3FA4C2}"/>
                    </a:ext>
                  </a:extLst>
                </p14:cNvPr>
                <p14:cNvContentPartPr/>
                <p14:nvPr/>
              </p14:nvContentPartPr>
              <p14:xfrm>
                <a:off x="2276558" y="4056068"/>
                <a:ext cx="30240" cy="416520"/>
              </p14:xfrm>
            </p:contentPart>
          </mc:Choice>
          <mc:Fallback xmlns="">
            <p:pic>
              <p:nvPicPr>
                <p:cNvPr id="195" name="Ink 194">
                  <a:extLst>
                    <a:ext uri="{FF2B5EF4-FFF2-40B4-BE49-F238E27FC236}">
                      <a16:creationId xmlns:a16="http://schemas.microsoft.com/office/drawing/2014/main" id="{E0376074-3C29-1F9E-035C-9E8E7F3FA4C2}"/>
                    </a:ext>
                  </a:extLst>
                </p:cNvPr>
                <p:cNvPicPr/>
                <p:nvPr/>
              </p:nvPicPr>
              <p:blipFill>
                <a:blip r:embed="rId326"/>
                <a:stretch>
                  <a:fillRect/>
                </a:stretch>
              </p:blipFill>
              <p:spPr>
                <a:xfrm>
                  <a:off x="2267558" y="4047428"/>
                  <a:ext cx="478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6" name="Ink 195">
                  <a:extLst>
                    <a:ext uri="{FF2B5EF4-FFF2-40B4-BE49-F238E27FC236}">
                      <a16:creationId xmlns:a16="http://schemas.microsoft.com/office/drawing/2014/main" id="{96DD43A0-F667-3EC8-60D6-90D36F9D465D}"/>
                    </a:ext>
                  </a:extLst>
                </p14:cNvPr>
                <p14:cNvContentPartPr/>
                <p14:nvPr/>
              </p14:nvContentPartPr>
              <p14:xfrm>
                <a:off x="2248118" y="4441988"/>
                <a:ext cx="25560" cy="7560"/>
              </p14:xfrm>
            </p:contentPart>
          </mc:Choice>
          <mc:Fallback xmlns="">
            <p:pic>
              <p:nvPicPr>
                <p:cNvPr id="196" name="Ink 195">
                  <a:extLst>
                    <a:ext uri="{FF2B5EF4-FFF2-40B4-BE49-F238E27FC236}">
                      <a16:creationId xmlns:a16="http://schemas.microsoft.com/office/drawing/2014/main" id="{96DD43A0-F667-3EC8-60D6-90D36F9D465D}"/>
                    </a:ext>
                  </a:extLst>
                </p:cNvPr>
                <p:cNvPicPr/>
                <p:nvPr/>
              </p:nvPicPr>
              <p:blipFill>
                <a:blip r:embed="rId328"/>
                <a:stretch>
                  <a:fillRect/>
                </a:stretch>
              </p:blipFill>
              <p:spPr>
                <a:xfrm>
                  <a:off x="2239478" y="4433348"/>
                  <a:ext cx="43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7" name="Ink 196">
                  <a:extLst>
                    <a:ext uri="{FF2B5EF4-FFF2-40B4-BE49-F238E27FC236}">
                      <a16:creationId xmlns:a16="http://schemas.microsoft.com/office/drawing/2014/main" id="{AE12B877-3A65-651F-70BA-A4F736B0409A}"/>
                    </a:ext>
                  </a:extLst>
                </p14:cNvPr>
                <p14:cNvContentPartPr/>
                <p14:nvPr/>
              </p14:nvContentPartPr>
              <p14:xfrm>
                <a:off x="2304998" y="4440188"/>
                <a:ext cx="62640" cy="48240"/>
              </p14:xfrm>
            </p:contentPart>
          </mc:Choice>
          <mc:Fallback xmlns="">
            <p:pic>
              <p:nvPicPr>
                <p:cNvPr id="197" name="Ink 196">
                  <a:extLst>
                    <a:ext uri="{FF2B5EF4-FFF2-40B4-BE49-F238E27FC236}">
                      <a16:creationId xmlns:a16="http://schemas.microsoft.com/office/drawing/2014/main" id="{AE12B877-3A65-651F-70BA-A4F736B0409A}"/>
                    </a:ext>
                  </a:extLst>
                </p:cNvPr>
                <p:cNvPicPr/>
                <p:nvPr/>
              </p:nvPicPr>
              <p:blipFill>
                <a:blip r:embed="rId330"/>
                <a:stretch>
                  <a:fillRect/>
                </a:stretch>
              </p:blipFill>
              <p:spPr>
                <a:xfrm>
                  <a:off x="2295998" y="4431188"/>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9" name="Ink 198">
                  <a:extLst>
                    <a:ext uri="{FF2B5EF4-FFF2-40B4-BE49-F238E27FC236}">
                      <a16:creationId xmlns:a16="http://schemas.microsoft.com/office/drawing/2014/main" id="{8B13B798-FD1D-DE4F-49BB-FEC4DBF41325}"/>
                    </a:ext>
                  </a:extLst>
                </p14:cNvPr>
                <p14:cNvContentPartPr/>
                <p14:nvPr/>
              </p14:nvContentPartPr>
              <p14:xfrm>
                <a:off x="1988918" y="4576988"/>
                <a:ext cx="116640" cy="168840"/>
              </p14:xfrm>
            </p:contentPart>
          </mc:Choice>
          <mc:Fallback xmlns="">
            <p:pic>
              <p:nvPicPr>
                <p:cNvPr id="199" name="Ink 198">
                  <a:extLst>
                    <a:ext uri="{FF2B5EF4-FFF2-40B4-BE49-F238E27FC236}">
                      <a16:creationId xmlns:a16="http://schemas.microsoft.com/office/drawing/2014/main" id="{8B13B798-FD1D-DE4F-49BB-FEC4DBF41325}"/>
                    </a:ext>
                  </a:extLst>
                </p:cNvPr>
                <p:cNvPicPr/>
                <p:nvPr/>
              </p:nvPicPr>
              <p:blipFill>
                <a:blip r:embed="rId332"/>
                <a:stretch>
                  <a:fillRect/>
                </a:stretch>
              </p:blipFill>
              <p:spPr>
                <a:xfrm>
                  <a:off x="1979918" y="4568348"/>
                  <a:ext cx="134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0" name="Ink 199">
                  <a:extLst>
                    <a:ext uri="{FF2B5EF4-FFF2-40B4-BE49-F238E27FC236}">
                      <a16:creationId xmlns:a16="http://schemas.microsoft.com/office/drawing/2014/main" id="{848A5691-0651-8260-202E-3A019D557D5B}"/>
                    </a:ext>
                  </a:extLst>
                </p14:cNvPr>
                <p14:cNvContentPartPr/>
                <p14:nvPr/>
              </p14:nvContentPartPr>
              <p14:xfrm>
                <a:off x="2138318" y="4609028"/>
                <a:ext cx="96120" cy="132480"/>
              </p14:xfrm>
            </p:contentPart>
          </mc:Choice>
          <mc:Fallback xmlns="">
            <p:pic>
              <p:nvPicPr>
                <p:cNvPr id="200" name="Ink 199">
                  <a:extLst>
                    <a:ext uri="{FF2B5EF4-FFF2-40B4-BE49-F238E27FC236}">
                      <a16:creationId xmlns:a16="http://schemas.microsoft.com/office/drawing/2014/main" id="{848A5691-0651-8260-202E-3A019D557D5B}"/>
                    </a:ext>
                  </a:extLst>
                </p:cNvPr>
                <p:cNvPicPr/>
                <p:nvPr/>
              </p:nvPicPr>
              <p:blipFill>
                <a:blip r:embed="rId334"/>
                <a:stretch>
                  <a:fillRect/>
                </a:stretch>
              </p:blipFill>
              <p:spPr>
                <a:xfrm>
                  <a:off x="2129678" y="4600388"/>
                  <a:ext cx="113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1" name="Ink 200">
                  <a:extLst>
                    <a:ext uri="{FF2B5EF4-FFF2-40B4-BE49-F238E27FC236}">
                      <a16:creationId xmlns:a16="http://schemas.microsoft.com/office/drawing/2014/main" id="{5E0C02A6-55DD-DC72-7561-2AF635D6AB53}"/>
                    </a:ext>
                  </a:extLst>
                </p14:cNvPr>
                <p14:cNvContentPartPr/>
                <p14:nvPr/>
              </p14:nvContentPartPr>
              <p14:xfrm>
                <a:off x="2266838" y="4600388"/>
                <a:ext cx="76320" cy="218520"/>
              </p14:xfrm>
            </p:contentPart>
          </mc:Choice>
          <mc:Fallback xmlns="">
            <p:pic>
              <p:nvPicPr>
                <p:cNvPr id="201" name="Ink 200">
                  <a:extLst>
                    <a:ext uri="{FF2B5EF4-FFF2-40B4-BE49-F238E27FC236}">
                      <a16:creationId xmlns:a16="http://schemas.microsoft.com/office/drawing/2014/main" id="{5E0C02A6-55DD-DC72-7561-2AF635D6AB53}"/>
                    </a:ext>
                  </a:extLst>
                </p:cNvPr>
                <p:cNvPicPr/>
                <p:nvPr/>
              </p:nvPicPr>
              <p:blipFill>
                <a:blip r:embed="rId336"/>
                <a:stretch>
                  <a:fillRect/>
                </a:stretch>
              </p:blipFill>
              <p:spPr>
                <a:xfrm>
                  <a:off x="2258198" y="4591748"/>
                  <a:ext cx="93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2" name="Ink 201">
                  <a:extLst>
                    <a:ext uri="{FF2B5EF4-FFF2-40B4-BE49-F238E27FC236}">
                      <a16:creationId xmlns:a16="http://schemas.microsoft.com/office/drawing/2014/main" id="{4137563C-D34F-52DE-AD6D-9890AECC6A43}"/>
                    </a:ext>
                  </a:extLst>
                </p14:cNvPr>
                <p14:cNvContentPartPr/>
                <p14:nvPr/>
              </p14:nvContentPartPr>
              <p14:xfrm>
                <a:off x="2401838" y="4745828"/>
                <a:ext cx="61200" cy="14760"/>
              </p14:xfrm>
            </p:contentPart>
          </mc:Choice>
          <mc:Fallback xmlns="">
            <p:pic>
              <p:nvPicPr>
                <p:cNvPr id="202" name="Ink 201">
                  <a:extLst>
                    <a:ext uri="{FF2B5EF4-FFF2-40B4-BE49-F238E27FC236}">
                      <a16:creationId xmlns:a16="http://schemas.microsoft.com/office/drawing/2014/main" id="{4137563C-D34F-52DE-AD6D-9890AECC6A43}"/>
                    </a:ext>
                  </a:extLst>
                </p:cNvPr>
                <p:cNvPicPr/>
                <p:nvPr/>
              </p:nvPicPr>
              <p:blipFill>
                <a:blip r:embed="rId338"/>
                <a:stretch>
                  <a:fillRect/>
                </a:stretch>
              </p:blipFill>
              <p:spPr>
                <a:xfrm>
                  <a:off x="2393198" y="4736828"/>
                  <a:ext cx="7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3" name="Ink 202">
                  <a:extLst>
                    <a:ext uri="{FF2B5EF4-FFF2-40B4-BE49-F238E27FC236}">
                      <a16:creationId xmlns:a16="http://schemas.microsoft.com/office/drawing/2014/main" id="{71509230-A29C-9BB5-2F5C-1D3CF4914057}"/>
                    </a:ext>
                  </a:extLst>
                </p14:cNvPr>
                <p14:cNvContentPartPr/>
                <p14:nvPr/>
              </p14:nvContentPartPr>
              <p14:xfrm>
                <a:off x="2535758" y="4661948"/>
                <a:ext cx="33840" cy="174240"/>
              </p14:xfrm>
            </p:contentPart>
          </mc:Choice>
          <mc:Fallback xmlns="">
            <p:pic>
              <p:nvPicPr>
                <p:cNvPr id="203" name="Ink 202">
                  <a:extLst>
                    <a:ext uri="{FF2B5EF4-FFF2-40B4-BE49-F238E27FC236}">
                      <a16:creationId xmlns:a16="http://schemas.microsoft.com/office/drawing/2014/main" id="{71509230-A29C-9BB5-2F5C-1D3CF4914057}"/>
                    </a:ext>
                  </a:extLst>
                </p:cNvPr>
                <p:cNvPicPr/>
                <p:nvPr/>
              </p:nvPicPr>
              <p:blipFill>
                <a:blip r:embed="rId340"/>
                <a:stretch>
                  <a:fillRect/>
                </a:stretch>
              </p:blipFill>
              <p:spPr>
                <a:xfrm>
                  <a:off x="2526758" y="4653308"/>
                  <a:ext cx="51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4" name="Ink 203">
                  <a:extLst>
                    <a:ext uri="{FF2B5EF4-FFF2-40B4-BE49-F238E27FC236}">
                      <a16:creationId xmlns:a16="http://schemas.microsoft.com/office/drawing/2014/main" id="{1773D886-C05E-637C-C46E-520E09ABD154}"/>
                    </a:ext>
                  </a:extLst>
                </p14:cNvPr>
                <p14:cNvContentPartPr/>
                <p14:nvPr/>
              </p14:nvContentPartPr>
              <p14:xfrm>
                <a:off x="2547998" y="4609388"/>
                <a:ext cx="81000" cy="100800"/>
              </p14:xfrm>
            </p:contentPart>
          </mc:Choice>
          <mc:Fallback xmlns="">
            <p:pic>
              <p:nvPicPr>
                <p:cNvPr id="204" name="Ink 203">
                  <a:extLst>
                    <a:ext uri="{FF2B5EF4-FFF2-40B4-BE49-F238E27FC236}">
                      <a16:creationId xmlns:a16="http://schemas.microsoft.com/office/drawing/2014/main" id="{1773D886-C05E-637C-C46E-520E09ABD154}"/>
                    </a:ext>
                  </a:extLst>
                </p:cNvPr>
                <p:cNvPicPr/>
                <p:nvPr/>
              </p:nvPicPr>
              <p:blipFill>
                <a:blip r:embed="rId342"/>
                <a:stretch>
                  <a:fillRect/>
                </a:stretch>
              </p:blipFill>
              <p:spPr>
                <a:xfrm>
                  <a:off x="2539358" y="4600388"/>
                  <a:ext cx="98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5" name="Ink 204">
                  <a:extLst>
                    <a:ext uri="{FF2B5EF4-FFF2-40B4-BE49-F238E27FC236}">
                      <a16:creationId xmlns:a16="http://schemas.microsoft.com/office/drawing/2014/main" id="{50151BB8-AFF0-C490-CA52-C65DC9CCD5D8}"/>
                    </a:ext>
                  </a:extLst>
                </p14:cNvPr>
                <p14:cNvContentPartPr/>
                <p14:nvPr/>
              </p14:nvContentPartPr>
              <p14:xfrm>
                <a:off x="2639438" y="4619828"/>
                <a:ext cx="84240" cy="105480"/>
              </p14:xfrm>
            </p:contentPart>
          </mc:Choice>
          <mc:Fallback xmlns="">
            <p:pic>
              <p:nvPicPr>
                <p:cNvPr id="205" name="Ink 204">
                  <a:extLst>
                    <a:ext uri="{FF2B5EF4-FFF2-40B4-BE49-F238E27FC236}">
                      <a16:creationId xmlns:a16="http://schemas.microsoft.com/office/drawing/2014/main" id="{50151BB8-AFF0-C490-CA52-C65DC9CCD5D8}"/>
                    </a:ext>
                  </a:extLst>
                </p:cNvPr>
                <p:cNvPicPr/>
                <p:nvPr/>
              </p:nvPicPr>
              <p:blipFill>
                <a:blip r:embed="rId344"/>
                <a:stretch>
                  <a:fillRect/>
                </a:stretch>
              </p:blipFill>
              <p:spPr>
                <a:xfrm>
                  <a:off x="2630438" y="4611188"/>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6" name="Ink 205">
                  <a:extLst>
                    <a:ext uri="{FF2B5EF4-FFF2-40B4-BE49-F238E27FC236}">
                      <a16:creationId xmlns:a16="http://schemas.microsoft.com/office/drawing/2014/main" id="{74407AAB-8ABD-F3D4-4EFD-3106F9E1016C}"/>
                    </a:ext>
                  </a:extLst>
                </p14:cNvPr>
                <p14:cNvContentPartPr/>
                <p14:nvPr/>
              </p14:nvContentPartPr>
              <p14:xfrm>
                <a:off x="2776958" y="4603268"/>
                <a:ext cx="75240" cy="113760"/>
              </p14:xfrm>
            </p:contentPart>
          </mc:Choice>
          <mc:Fallback xmlns="">
            <p:pic>
              <p:nvPicPr>
                <p:cNvPr id="206" name="Ink 205">
                  <a:extLst>
                    <a:ext uri="{FF2B5EF4-FFF2-40B4-BE49-F238E27FC236}">
                      <a16:creationId xmlns:a16="http://schemas.microsoft.com/office/drawing/2014/main" id="{74407AAB-8ABD-F3D4-4EFD-3106F9E1016C}"/>
                    </a:ext>
                  </a:extLst>
                </p:cNvPr>
                <p:cNvPicPr/>
                <p:nvPr/>
              </p:nvPicPr>
              <p:blipFill>
                <a:blip r:embed="rId346"/>
                <a:stretch>
                  <a:fillRect/>
                </a:stretch>
              </p:blipFill>
              <p:spPr>
                <a:xfrm>
                  <a:off x="2768318" y="4594268"/>
                  <a:ext cx="92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7" name="Ink 206">
                  <a:extLst>
                    <a:ext uri="{FF2B5EF4-FFF2-40B4-BE49-F238E27FC236}">
                      <a16:creationId xmlns:a16="http://schemas.microsoft.com/office/drawing/2014/main" id="{6E0C6AAB-40B9-AAF0-1F69-7C81DB74BA91}"/>
                    </a:ext>
                  </a:extLst>
                </p14:cNvPr>
                <p14:cNvContentPartPr/>
                <p14:nvPr/>
              </p14:nvContentPartPr>
              <p14:xfrm>
                <a:off x="2908718" y="4591028"/>
                <a:ext cx="64800" cy="113040"/>
              </p14:xfrm>
            </p:contentPart>
          </mc:Choice>
          <mc:Fallback xmlns="">
            <p:pic>
              <p:nvPicPr>
                <p:cNvPr id="207" name="Ink 206">
                  <a:extLst>
                    <a:ext uri="{FF2B5EF4-FFF2-40B4-BE49-F238E27FC236}">
                      <a16:creationId xmlns:a16="http://schemas.microsoft.com/office/drawing/2014/main" id="{6E0C6AAB-40B9-AAF0-1F69-7C81DB74BA91}"/>
                    </a:ext>
                  </a:extLst>
                </p:cNvPr>
                <p:cNvPicPr/>
                <p:nvPr/>
              </p:nvPicPr>
              <p:blipFill>
                <a:blip r:embed="rId348"/>
                <a:stretch>
                  <a:fillRect/>
                </a:stretch>
              </p:blipFill>
              <p:spPr>
                <a:xfrm>
                  <a:off x="2899718" y="4582388"/>
                  <a:ext cx="82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8" name="Ink 207">
                  <a:extLst>
                    <a:ext uri="{FF2B5EF4-FFF2-40B4-BE49-F238E27FC236}">
                      <a16:creationId xmlns:a16="http://schemas.microsoft.com/office/drawing/2014/main" id="{023F07AD-701A-1EB7-93BC-494CC05CBE34}"/>
                    </a:ext>
                  </a:extLst>
                </p14:cNvPr>
                <p14:cNvContentPartPr/>
                <p14:nvPr/>
              </p14:nvContentPartPr>
              <p14:xfrm>
                <a:off x="3048758" y="4582028"/>
                <a:ext cx="81000" cy="102960"/>
              </p14:xfrm>
            </p:contentPart>
          </mc:Choice>
          <mc:Fallback xmlns="">
            <p:pic>
              <p:nvPicPr>
                <p:cNvPr id="208" name="Ink 207">
                  <a:extLst>
                    <a:ext uri="{FF2B5EF4-FFF2-40B4-BE49-F238E27FC236}">
                      <a16:creationId xmlns:a16="http://schemas.microsoft.com/office/drawing/2014/main" id="{023F07AD-701A-1EB7-93BC-494CC05CBE34}"/>
                    </a:ext>
                  </a:extLst>
                </p:cNvPr>
                <p:cNvPicPr/>
                <p:nvPr/>
              </p:nvPicPr>
              <p:blipFill>
                <a:blip r:embed="rId350"/>
                <a:stretch>
                  <a:fillRect/>
                </a:stretch>
              </p:blipFill>
              <p:spPr>
                <a:xfrm>
                  <a:off x="3040118" y="4573028"/>
                  <a:ext cx="98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9" name="Ink 208">
                  <a:extLst>
                    <a:ext uri="{FF2B5EF4-FFF2-40B4-BE49-F238E27FC236}">
                      <a16:creationId xmlns:a16="http://schemas.microsoft.com/office/drawing/2014/main" id="{B3DACFB6-CE76-6BFD-FB2B-B067754A26D5}"/>
                    </a:ext>
                  </a:extLst>
                </p14:cNvPr>
                <p14:cNvContentPartPr/>
                <p14:nvPr/>
              </p14:nvContentPartPr>
              <p14:xfrm>
                <a:off x="3157478" y="4552148"/>
                <a:ext cx="99000" cy="122400"/>
              </p14:xfrm>
            </p:contentPart>
          </mc:Choice>
          <mc:Fallback xmlns="">
            <p:pic>
              <p:nvPicPr>
                <p:cNvPr id="209" name="Ink 208">
                  <a:extLst>
                    <a:ext uri="{FF2B5EF4-FFF2-40B4-BE49-F238E27FC236}">
                      <a16:creationId xmlns:a16="http://schemas.microsoft.com/office/drawing/2014/main" id="{B3DACFB6-CE76-6BFD-FB2B-B067754A26D5}"/>
                    </a:ext>
                  </a:extLst>
                </p:cNvPr>
                <p:cNvPicPr/>
                <p:nvPr/>
              </p:nvPicPr>
              <p:blipFill>
                <a:blip r:embed="rId352"/>
                <a:stretch>
                  <a:fillRect/>
                </a:stretch>
              </p:blipFill>
              <p:spPr>
                <a:xfrm>
                  <a:off x="3148478" y="4543508"/>
                  <a:ext cx="116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0" name="Ink 209">
                  <a:extLst>
                    <a:ext uri="{FF2B5EF4-FFF2-40B4-BE49-F238E27FC236}">
                      <a16:creationId xmlns:a16="http://schemas.microsoft.com/office/drawing/2014/main" id="{680076F0-CD69-7C77-6D0B-58C2ECCB0F23}"/>
                    </a:ext>
                  </a:extLst>
                </p14:cNvPr>
                <p14:cNvContentPartPr/>
                <p14:nvPr/>
              </p14:nvContentPartPr>
              <p14:xfrm>
                <a:off x="3270878" y="4515428"/>
                <a:ext cx="34560" cy="141480"/>
              </p14:xfrm>
            </p:contentPart>
          </mc:Choice>
          <mc:Fallback xmlns="">
            <p:pic>
              <p:nvPicPr>
                <p:cNvPr id="210" name="Ink 209">
                  <a:extLst>
                    <a:ext uri="{FF2B5EF4-FFF2-40B4-BE49-F238E27FC236}">
                      <a16:creationId xmlns:a16="http://schemas.microsoft.com/office/drawing/2014/main" id="{680076F0-CD69-7C77-6D0B-58C2ECCB0F23}"/>
                    </a:ext>
                  </a:extLst>
                </p:cNvPr>
                <p:cNvPicPr/>
                <p:nvPr/>
              </p:nvPicPr>
              <p:blipFill>
                <a:blip r:embed="rId354"/>
                <a:stretch>
                  <a:fillRect/>
                </a:stretch>
              </p:blipFill>
              <p:spPr>
                <a:xfrm>
                  <a:off x="3261878" y="4506788"/>
                  <a:ext cx="52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1" name="Ink 210">
                  <a:extLst>
                    <a:ext uri="{FF2B5EF4-FFF2-40B4-BE49-F238E27FC236}">
                      <a16:creationId xmlns:a16="http://schemas.microsoft.com/office/drawing/2014/main" id="{7001D6F2-AC85-F712-F91E-D2BC308CA6D0}"/>
                    </a:ext>
                  </a:extLst>
                </p14:cNvPr>
                <p14:cNvContentPartPr/>
                <p14:nvPr/>
              </p14:nvContentPartPr>
              <p14:xfrm>
                <a:off x="3402278" y="4656548"/>
                <a:ext cx="96480" cy="19440"/>
              </p14:xfrm>
            </p:contentPart>
          </mc:Choice>
          <mc:Fallback xmlns="">
            <p:pic>
              <p:nvPicPr>
                <p:cNvPr id="211" name="Ink 210">
                  <a:extLst>
                    <a:ext uri="{FF2B5EF4-FFF2-40B4-BE49-F238E27FC236}">
                      <a16:creationId xmlns:a16="http://schemas.microsoft.com/office/drawing/2014/main" id="{7001D6F2-AC85-F712-F91E-D2BC308CA6D0}"/>
                    </a:ext>
                  </a:extLst>
                </p:cNvPr>
                <p:cNvPicPr/>
                <p:nvPr/>
              </p:nvPicPr>
              <p:blipFill>
                <a:blip r:embed="rId356"/>
                <a:stretch>
                  <a:fillRect/>
                </a:stretch>
              </p:blipFill>
              <p:spPr>
                <a:xfrm>
                  <a:off x="3393638" y="4647548"/>
                  <a:ext cx="11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2" name="Ink 211">
                  <a:extLst>
                    <a:ext uri="{FF2B5EF4-FFF2-40B4-BE49-F238E27FC236}">
                      <a16:creationId xmlns:a16="http://schemas.microsoft.com/office/drawing/2014/main" id="{B985E947-D822-3175-AFF6-3E1296B28DE2}"/>
                    </a:ext>
                  </a:extLst>
                </p14:cNvPr>
                <p14:cNvContentPartPr/>
                <p14:nvPr/>
              </p14:nvContentPartPr>
              <p14:xfrm>
                <a:off x="3581198" y="4473308"/>
                <a:ext cx="341640" cy="189720"/>
              </p14:xfrm>
            </p:contentPart>
          </mc:Choice>
          <mc:Fallback xmlns="">
            <p:pic>
              <p:nvPicPr>
                <p:cNvPr id="212" name="Ink 211">
                  <a:extLst>
                    <a:ext uri="{FF2B5EF4-FFF2-40B4-BE49-F238E27FC236}">
                      <a16:creationId xmlns:a16="http://schemas.microsoft.com/office/drawing/2014/main" id="{B985E947-D822-3175-AFF6-3E1296B28DE2}"/>
                    </a:ext>
                  </a:extLst>
                </p:cNvPr>
                <p:cNvPicPr/>
                <p:nvPr/>
              </p:nvPicPr>
              <p:blipFill>
                <a:blip r:embed="rId358"/>
                <a:stretch>
                  <a:fillRect/>
                </a:stretch>
              </p:blipFill>
              <p:spPr>
                <a:xfrm>
                  <a:off x="3572558" y="4464668"/>
                  <a:ext cx="359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3" name="Ink 212">
                  <a:extLst>
                    <a:ext uri="{FF2B5EF4-FFF2-40B4-BE49-F238E27FC236}">
                      <a16:creationId xmlns:a16="http://schemas.microsoft.com/office/drawing/2014/main" id="{7EDFAD02-3B1B-AC5B-F8BB-C354AE0F2525}"/>
                    </a:ext>
                  </a:extLst>
                </p14:cNvPr>
                <p14:cNvContentPartPr/>
                <p14:nvPr/>
              </p14:nvContentPartPr>
              <p14:xfrm>
                <a:off x="3886478" y="4515068"/>
                <a:ext cx="181080" cy="84960"/>
              </p14:xfrm>
            </p:contentPart>
          </mc:Choice>
          <mc:Fallback xmlns="">
            <p:pic>
              <p:nvPicPr>
                <p:cNvPr id="213" name="Ink 212">
                  <a:extLst>
                    <a:ext uri="{FF2B5EF4-FFF2-40B4-BE49-F238E27FC236}">
                      <a16:creationId xmlns:a16="http://schemas.microsoft.com/office/drawing/2014/main" id="{7EDFAD02-3B1B-AC5B-F8BB-C354AE0F2525}"/>
                    </a:ext>
                  </a:extLst>
                </p:cNvPr>
                <p:cNvPicPr/>
                <p:nvPr/>
              </p:nvPicPr>
              <p:blipFill>
                <a:blip r:embed="rId360"/>
                <a:stretch>
                  <a:fillRect/>
                </a:stretch>
              </p:blipFill>
              <p:spPr>
                <a:xfrm>
                  <a:off x="3877838" y="4506428"/>
                  <a:ext cx="198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4" name="Ink 213">
                  <a:extLst>
                    <a:ext uri="{FF2B5EF4-FFF2-40B4-BE49-F238E27FC236}">
                      <a16:creationId xmlns:a16="http://schemas.microsoft.com/office/drawing/2014/main" id="{73367034-AF1B-5C96-CEE9-110065983AE9}"/>
                    </a:ext>
                  </a:extLst>
                </p14:cNvPr>
                <p14:cNvContentPartPr/>
                <p14:nvPr/>
              </p14:nvContentPartPr>
              <p14:xfrm>
                <a:off x="4091678" y="4521188"/>
                <a:ext cx="179640" cy="106200"/>
              </p14:xfrm>
            </p:contentPart>
          </mc:Choice>
          <mc:Fallback xmlns="">
            <p:pic>
              <p:nvPicPr>
                <p:cNvPr id="214" name="Ink 213">
                  <a:extLst>
                    <a:ext uri="{FF2B5EF4-FFF2-40B4-BE49-F238E27FC236}">
                      <a16:creationId xmlns:a16="http://schemas.microsoft.com/office/drawing/2014/main" id="{73367034-AF1B-5C96-CEE9-110065983AE9}"/>
                    </a:ext>
                  </a:extLst>
                </p:cNvPr>
                <p:cNvPicPr/>
                <p:nvPr/>
              </p:nvPicPr>
              <p:blipFill>
                <a:blip r:embed="rId362"/>
                <a:stretch>
                  <a:fillRect/>
                </a:stretch>
              </p:blipFill>
              <p:spPr>
                <a:xfrm>
                  <a:off x="4083038" y="4512188"/>
                  <a:ext cx="197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5" name="Ink 214">
                  <a:extLst>
                    <a:ext uri="{FF2B5EF4-FFF2-40B4-BE49-F238E27FC236}">
                      <a16:creationId xmlns:a16="http://schemas.microsoft.com/office/drawing/2014/main" id="{BB978BAD-AD80-F996-7F72-F6B351E0DB2E}"/>
                    </a:ext>
                  </a:extLst>
                </p14:cNvPr>
                <p14:cNvContentPartPr/>
                <p14:nvPr/>
              </p14:nvContentPartPr>
              <p14:xfrm>
                <a:off x="4293278" y="4466828"/>
                <a:ext cx="199440" cy="169560"/>
              </p14:xfrm>
            </p:contentPart>
          </mc:Choice>
          <mc:Fallback xmlns="">
            <p:pic>
              <p:nvPicPr>
                <p:cNvPr id="215" name="Ink 214">
                  <a:extLst>
                    <a:ext uri="{FF2B5EF4-FFF2-40B4-BE49-F238E27FC236}">
                      <a16:creationId xmlns:a16="http://schemas.microsoft.com/office/drawing/2014/main" id="{BB978BAD-AD80-F996-7F72-F6B351E0DB2E}"/>
                    </a:ext>
                  </a:extLst>
                </p:cNvPr>
                <p:cNvPicPr/>
                <p:nvPr/>
              </p:nvPicPr>
              <p:blipFill>
                <a:blip r:embed="rId364"/>
                <a:stretch>
                  <a:fillRect/>
                </a:stretch>
              </p:blipFill>
              <p:spPr>
                <a:xfrm>
                  <a:off x="4284638" y="4458188"/>
                  <a:ext cx="21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6" name="Ink 215">
                  <a:extLst>
                    <a:ext uri="{FF2B5EF4-FFF2-40B4-BE49-F238E27FC236}">
                      <a16:creationId xmlns:a16="http://schemas.microsoft.com/office/drawing/2014/main" id="{D4226571-8D63-037C-5AF9-CA3ABFB26E46}"/>
                    </a:ext>
                  </a:extLst>
                </p14:cNvPr>
                <p14:cNvContentPartPr/>
                <p14:nvPr/>
              </p14:nvContentPartPr>
              <p14:xfrm>
                <a:off x="4440878" y="4533068"/>
                <a:ext cx="101160" cy="94680"/>
              </p14:xfrm>
            </p:contentPart>
          </mc:Choice>
          <mc:Fallback xmlns="">
            <p:pic>
              <p:nvPicPr>
                <p:cNvPr id="216" name="Ink 215">
                  <a:extLst>
                    <a:ext uri="{FF2B5EF4-FFF2-40B4-BE49-F238E27FC236}">
                      <a16:creationId xmlns:a16="http://schemas.microsoft.com/office/drawing/2014/main" id="{D4226571-8D63-037C-5AF9-CA3ABFB26E46}"/>
                    </a:ext>
                  </a:extLst>
                </p:cNvPr>
                <p:cNvPicPr/>
                <p:nvPr/>
              </p:nvPicPr>
              <p:blipFill>
                <a:blip r:embed="rId366"/>
                <a:stretch>
                  <a:fillRect/>
                </a:stretch>
              </p:blipFill>
              <p:spPr>
                <a:xfrm>
                  <a:off x="4431878" y="4524428"/>
                  <a:ext cx="118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7" name="Ink 216">
                  <a:extLst>
                    <a:ext uri="{FF2B5EF4-FFF2-40B4-BE49-F238E27FC236}">
                      <a16:creationId xmlns:a16="http://schemas.microsoft.com/office/drawing/2014/main" id="{04D5D6C9-8CBD-12F9-C480-ABA8574D221F}"/>
                    </a:ext>
                  </a:extLst>
                </p14:cNvPr>
                <p14:cNvContentPartPr/>
                <p14:nvPr/>
              </p14:nvContentPartPr>
              <p14:xfrm>
                <a:off x="4554278" y="4463228"/>
                <a:ext cx="8280" cy="10080"/>
              </p14:xfrm>
            </p:contentPart>
          </mc:Choice>
          <mc:Fallback xmlns="">
            <p:pic>
              <p:nvPicPr>
                <p:cNvPr id="217" name="Ink 216">
                  <a:extLst>
                    <a:ext uri="{FF2B5EF4-FFF2-40B4-BE49-F238E27FC236}">
                      <a16:creationId xmlns:a16="http://schemas.microsoft.com/office/drawing/2014/main" id="{04D5D6C9-8CBD-12F9-C480-ABA8574D221F}"/>
                    </a:ext>
                  </a:extLst>
                </p:cNvPr>
                <p:cNvPicPr/>
                <p:nvPr/>
              </p:nvPicPr>
              <p:blipFill>
                <a:blip r:embed="rId368"/>
                <a:stretch>
                  <a:fillRect/>
                </a:stretch>
              </p:blipFill>
              <p:spPr>
                <a:xfrm>
                  <a:off x="4545638" y="4454228"/>
                  <a:ext cx="25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8" name="Ink 217">
                  <a:extLst>
                    <a:ext uri="{FF2B5EF4-FFF2-40B4-BE49-F238E27FC236}">
                      <a16:creationId xmlns:a16="http://schemas.microsoft.com/office/drawing/2014/main" id="{76BA6ECC-37EE-0D4A-95C0-D3C16139494D}"/>
                    </a:ext>
                  </a:extLst>
                </p14:cNvPr>
                <p14:cNvContentPartPr/>
                <p14:nvPr/>
              </p14:nvContentPartPr>
              <p14:xfrm>
                <a:off x="4577318" y="4512188"/>
                <a:ext cx="291600" cy="127080"/>
              </p14:xfrm>
            </p:contentPart>
          </mc:Choice>
          <mc:Fallback xmlns="">
            <p:pic>
              <p:nvPicPr>
                <p:cNvPr id="218" name="Ink 217">
                  <a:extLst>
                    <a:ext uri="{FF2B5EF4-FFF2-40B4-BE49-F238E27FC236}">
                      <a16:creationId xmlns:a16="http://schemas.microsoft.com/office/drawing/2014/main" id="{76BA6ECC-37EE-0D4A-95C0-D3C16139494D}"/>
                    </a:ext>
                  </a:extLst>
                </p:cNvPr>
                <p:cNvPicPr/>
                <p:nvPr/>
              </p:nvPicPr>
              <p:blipFill>
                <a:blip r:embed="rId370"/>
                <a:stretch>
                  <a:fillRect/>
                </a:stretch>
              </p:blipFill>
              <p:spPr>
                <a:xfrm>
                  <a:off x="4568678" y="4503188"/>
                  <a:ext cx="309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9" name="Ink 218">
                  <a:extLst>
                    <a:ext uri="{FF2B5EF4-FFF2-40B4-BE49-F238E27FC236}">
                      <a16:creationId xmlns:a16="http://schemas.microsoft.com/office/drawing/2014/main" id="{6C475E50-52F7-8760-3921-94CDF37E1141}"/>
                    </a:ext>
                  </a:extLst>
                </p14:cNvPr>
                <p14:cNvContentPartPr/>
                <p14:nvPr/>
              </p14:nvContentPartPr>
              <p14:xfrm>
                <a:off x="4911398" y="4658708"/>
                <a:ext cx="67320" cy="12240"/>
              </p14:xfrm>
            </p:contentPart>
          </mc:Choice>
          <mc:Fallback xmlns="">
            <p:pic>
              <p:nvPicPr>
                <p:cNvPr id="219" name="Ink 218">
                  <a:extLst>
                    <a:ext uri="{FF2B5EF4-FFF2-40B4-BE49-F238E27FC236}">
                      <a16:creationId xmlns:a16="http://schemas.microsoft.com/office/drawing/2014/main" id="{6C475E50-52F7-8760-3921-94CDF37E1141}"/>
                    </a:ext>
                  </a:extLst>
                </p:cNvPr>
                <p:cNvPicPr/>
                <p:nvPr/>
              </p:nvPicPr>
              <p:blipFill>
                <a:blip r:embed="rId372"/>
                <a:stretch>
                  <a:fillRect/>
                </a:stretch>
              </p:blipFill>
              <p:spPr>
                <a:xfrm>
                  <a:off x="4902398" y="4650068"/>
                  <a:ext cx="84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0" name="Ink 219">
                  <a:extLst>
                    <a:ext uri="{FF2B5EF4-FFF2-40B4-BE49-F238E27FC236}">
                      <a16:creationId xmlns:a16="http://schemas.microsoft.com/office/drawing/2014/main" id="{952A2355-6310-FBF0-2622-B1803AB0794C}"/>
                    </a:ext>
                  </a:extLst>
                </p14:cNvPr>
                <p14:cNvContentPartPr/>
                <p14:nvPr/>
              </p14:nvContentPartPr>
              <p14:xfrm>
                <a:off x="4993118" y="4488068"/>
                <a:ext cx="113400" cy="154800"/>
              </p14:xfrm>
            </p:contentPart>
          </mc:Choice>
          <mc:Fallback xmlns="">
            <p:pic>
              <p:nvPicPr>
                <p:cNvPr id="220" name="Ink 219">
                  <a:extLst>
                    <a:ext uri="{FF2B5EF4-FFF2-40B4-BE49-F238E27FC236}">
                      <a16:creationId xmlns:a16="http://schemas.microsoft.com/office/drawing/2014/main" id="{952A2355-6310-FBF0-2622-B1803AB0794C}"/>
                    </a:ext>
                  </a:extLst>
                </p:cNvPr>
                <p:cNvPicPr/>
                <p:nvPr/>
              </p:nvPicPr>
              <p:blipFill>
                <a:blip r:embed="rId374"/>
                <a:stretch>
                  <a:fillRect/>
                </a:stretch>
              </p:blipFill>
              <p:spPr>
                <a:xfrm>
                  <a:off x="4984478" y="4479428"/>
                  <a:ext cx="131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1" name="Ink 220">
                  <a:extLst>
                    <a:ext uri="{FF2B5EF4-FFF2-40B4-BE49-F238E27FC236}">
                      <a16:creationId xmlns:a16="http://schemas.microsoft.com/office/drawing/2014/main" id="{166A7B72-5B34-9C14-623D-853AEF7D6EF7}"/>
                    </a:ext>
                  </a:extLst>
                </p14:cNvPr>
                <p14:cNvContentPartPr/>
                <p14:nvPr/>
              </p14:nvContentPartPr>
              <p14:xfrm>
                <a:off x="5137478" y="4521908"/>
                <a:ext cx="85680" cy="114840"/>
              </p14:xfrm>
            </p:contentPart>
          </mc:Choice>
          <mc:Fallback xmlns="">
            <p:pic>
              <p:nvPicPr>
                <p:cNvPr id="221" name="Ink 220">
                  <a:extLst>
                    <a:ext uri="{FF2B5EF4-FFF2-40B4-BE49-F238E27FC236}">
                      <a16:creationId xmlns:a16="http://schemas.microsoft.com/office/drawing/2014/main" id="{166A7B72-5B34-9C14-623D-853AEF7D6EF7}"/>
                    </a:ext>
                  </a:extLst>
                </p:cNvPr>
                <p:cNvPicPr/>
                <p:nvPr/>
              </p:nvPicPr>
              <p:blipFill>
                <a:blip r:embed="rId376"/>
                <a:stretch>
                  <a:fillRect/>
                </a:stretch>
              </p:blipFill>
              <p:spPr>
                <a:xfrm>
                  <a:off x="5128478" y="4512908"/>
                  <a:ext cx="103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2" name="Ink 221">
                  <a:extLst>
                    <a:ext uri="{FF2B5EF4-FFF2-40B4-BE49-F238E27FC236}">
                      <a16:creationId xmlns:a16="http://schemas.microsoft.com/office/drawing/2014/main" id="{CB4393FB-7ED7-DD8E-E7BA-37E4EBFFCAFA}"/>
                    </a:ext>
                  </a:extLst>
                </p14:cNvPr>
                <p14:cNvContentPartPr/>
                <p14:nvPr/>
              </p14:nvContentPartPr>
              <p14:xfrm>
                <a:off x="5264558" y="4517948"/>
                <a:ext cx="50040" cy="99360"/>
              </p14:xfrm>
            </p:contentPart>
          </mc:Choice>
          <mc:Fallback xmlns="">
            <p:pic>
              <p:nvPicPr>
                <p:cNvPr id="222" name="Ink 221">
                  <a:extLst>
                    <a:ext uri="{FF2B5EF4-FFF2-40B4-BE49-F238E27FC236}">
                      <a16:creationId xmlns:a16="http://schemas.microsoft.com/office/drawing/2014/main" id="{CB4393FB-7ED7-DD8E-E7BA-37E4EBFFCAFA}"/>
                    </a:ext>
                  </a:extLst>
                </p:cNvPr>
                <p:cNvPicPr/>
                <p:nvPr/>
              </p:nvPicPr>
              <p:blipFill>
                <a:blip r:embed="rId378"/>
                <a:stretch>
                  <a:fillRect/>
                </a:stretch>
              </p:blipFill>
              <p:spPr>
                <a:xfrm>
                  <a:off x="5255918" y="4509308"/>
                  <a:ext cx="67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3" name="Ink 222">
                  <a:extLst>
                    <a:ext uri="{FF2B5EF4-FFF2-40B4-BE49-F238E27FC236}">
                      <a16:creationId xmlns:a16="http://schemas.microsoft.com/office/drawing/2014/main" id="{949E1FD8-AFB6-C52C-826B-575620E3B9B5}"/>
                    </a:ext>
                  </a:extLst>
                </p14:cNvPr>
                <p14:cNvContentPartPr/>
                <p14:nvPr/>
              </p14:nvContentPartPr>
              <p14:xfrm>
                <a:off x="5344838" y="4541708"/>
                <a:ext cx="86040" cy="124200"/>
              </p14:xfrm>
            </p:contentPart>
          </mc:Choice>
          <mc:Fallback xmlns="">
            <p:pic>
              <p:nvPicPr>
                <p:cNvPr id="223" name="Ink 222">
                  <a:extLst>
                    <a:ext uri="{FF2B5EF4-FFF2-40B4-BE49-F238E27FC236}">
                      <a16:creationId xmlns:a16="http://schemas.microsoft.com/office/drawing/2014/main" id="{949E1FD8-AFB6-C52C-826B-575620E3B9B5}"/>
                    </a:ext>
                  </a:extLst>
                </p:cNvPr>
                <p:cNvPicPr/>
                <p:nvPr/>
              </p:nvPicPr>
              <p:blipFill>
                <a:blip r:embed="rId380"/>
                <a:stretch>
                  <a:fillRect/>
                </a:stretch>
              </p:blipFill>
              <p:spPr>
                <a:xfrm>
                  <a:off x="5335838" y="4532708"/>
                  <a:ext cx="103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4" name="Ink 223">
                  <a:extLst>
                    <a:ext uri="{FF2B5EF4-FFF2-40B4-BE49-F238E27FC236}">
                      <a16:creationId xmlns:a16="http://schemas.microsoft.com/office/drawing/2014/main" id="{4BC85DC7-8AB7-BB58-C95C-3702CF5C9C44}"/>
                    </a:ext>
                  </a:extLst>
                </p14:cNvPr>
                <p14:cNvContentPartPr/>
                <p14:nvPr/>
              </p14:nvContentPartPr>
              <p14:xfrm>
                <a:off x="5476598" y="4571228"/>
                <a:ext cx="24840" cy="125640"/>
              </p14:xfrm>
            </p:contentPart>
          </mc:Choice>
          <mc:Fallback xmlns="">
            <p:pic>
              <p:nvPicPr>
                <p:cNvPr id="224" name="Ink 223">
                  <a:extLst>
                    <a:ext uri="{FF2B5EF4-FFF2-40B4-BE49-F238E27FC236}">
                      <a16:creationId xmlns:a16="http://schemas.microsoft.com/office/drawing/2014/main" id="{4BC85DC7-8AB7-BB58-C95C-3702CF5C9C44}"/>
                    </a:ext>
                  </a:extLst>
                </p:cNvPr>
                <p:cNvPicPr/>
                <p:nvPr/>
              </p:nvPicPr>
              <p:blipFill>
                <a:blip r:embed="rId382"/>
                <a:stretch>
                  <a:fillRect/>
                </a:stretch>
              </p:blipFill>
              <p:spPr>
                <a:xfrm>
                  <a:off x="5467958" y="4562228"/>
                  <a:ext cx="42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5" name="Ink 224">
                  <a:extLst>
                    <a:ext uri="{FF2B5EF4-FFF2-40B4-BE49-F238E27FC236}">
                      <a16:creationId xmlns:a16="http://schemas.microsoft.com/office/drawing/2014/main" id="{6D8D090E-E6F7-BECF-720E-C506AC178B68}"/>
                    </a:ext>
                  </a:extLst>
                </p14:cNvPr>
                <p14:cNvContentPartPr/>
                <p14:nvPr/>
              </p14:nvContentPartPr>
              <p14:xfrm>
                <a:off x="5497118" y="4520108"/>
                <a:ext cx="12960" cy="5760"/>
              </p14:xfrm>
            </p:contentPart>
          </mc:Choice>
          <mc:Fallback xmlns="">
            <p:pic>
              <p:nvPicPr>
                <p:cNvPr id="225" name="Ink 224">
                  <a:extLst>
                    <a:ext uri="{FF2B5EF4-FFF2-40B4-BE49-F238E27FC236}">
                      <a16:creationId xmlns:a16="http://schemas.microsoft.com/office/drawing/2014/main" id="{6D8D090E-E6F7-BECF-720E-C506AC178B68}"/>
                    </a:ext>
                  </a:extLst>
                </p:cNvPr>
                <p:cNvPicPr/>
                <p:nvPr/>
              </p:nvPicPr>
              <p:blipFill>
                <a:blip r:embed="rId384"/>
                <a:stretch>
                  <a:fillRect/>
                </a:stretch>
              </p:blipFill>
              <p:spPr>
                <a:xfrm>
                  <a:off x="5488478" y="4511108"/>
                  <a:ext cx="30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26" name="Ink 225">
                  <a:extLst>
                    <a:ext uri="{FF2B5EF4-FFF2-40B4-BE49-F238E27FC236}">
                      <a16:creationId xmlns:a16="http://schemas.microsoft.com/office/drawing/2014/main" id="{479A2563-C8A5-1836-E1EA-78DB8AAB69CF}"/>
                    </a:ext>
                  </a:extLst>
                </p14:cNvPr>
                <p14:cNvContentPartPr/>
                <p14:nvPr/>
              </p14:nvContentPartPr>
              <p14:xfrm>
                <a:off x="5555798" y="4573388"/>
                <a:ext cx="55800" cy="83880"/>
              </p14:xfrm>
            </p:contentPart>
          </mc:Choice>
          <mc:Fallback xmlns="">
            <p:pic>
              <p:nvPicPr>
                <p:cNvPr id="226" name="Ink 225">
                  <a:extLst>
                    <a:ext uri="{FF2B5EF4-FFF2-40B4-BE49-F238E27FC236}">
                      <a16:creationId xmlns:a16="http://schemas.microsoft.com/office/drawing/2014/main" id="{479A2563-C8A5-1836-E1EA-78DB8AAB69CF}"/>
                    </a:ext>
                  </a:extLst>
                </p:cNvPr>
                <p:cNvPicPr/>
                <p:nvPr/>
              </p:nvPicPr>
              <p:blipFill>
                <a:blip r:embed="rId386"/>
                <a:stretch>
                  <a:fillRect/>
                </a:stretch>
              </p:blipFill>
              <p:spPr>
                <a:xfrm>
                  <a:off x="5547158" y="4564388"/>
                  <a:ext cx="73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7" name="Ink 226">
                  <a:extLst>
                    <a:ext uri="{FF2B5EF4-FFF2-40B4-BE49-F238E27FC236}">
                      <a16:creationId xmlns:a16="http://schemas.microsoft.com/office/drawing/2014/main" id="{FE7875D9-8B93-BF66-B361-016C5CC0C3A8}"/>
                    </a:ext>
                  </a:extLst>
                </p14:cNvPr>
                <p14:cNvContentPartPr/>
                <p14:nvPr/>
              </p14:nvContentPartPr>
              <p14:xfrm>
                <a:off x="5698358" y="4568348"/>
                <a:ext cx="142920" cy="64800"/>
              </p14:xfrm>
            </p:contentPart>
          </mc:Choice>
          <mc:Fallback xmlns="">
            <p:pic>
              <p:nvPicPr>
                <p:cNvPr id="227" name="Ink 226">
                  <a:extLst>
                    <a:ext uri="{FF2B5EF4-FFF2-40B4-BE49-F238E27FC236}">
                      <a16:creationId xmlns:a16="http://schemas.microsoft.com/office/drawing/2014/main" id="{FE7875D9-8B93-BF66-B361-016C5CC0C3A8}"/>
                    </a:ext>
                  </a:extLst>
                </p:cNvPr>
                <p:cNvPicPr/>
                <p:nvPr/>
              </p:nvPicPr>
              <p:blipFill>
                <a:blip r:embed="rId388"/>
                <a:stretch>
                  <a:fillRect/>
                </a:stretch>
              </p:blipFill>
              <p:spPr>
                <a:xfrm>
                  <a:off x="5689358" y="4559708"/>
                  <a:ext cx="160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29" name="Ink 228">
                  <a:extLst>
                    <a:ext uri="{FF2B5EF4-FFF2-40B4-BE49-F238E27FC236}">
                      <a16:creationId xmlns:a16="http://schemas.microsoft.com/office/drawing/2014/main" id="{EC00FBDA-91ED-D316-3762-AAED5C2F63B7}"/>
                    </a:ext>
                  </a:extLst>
                </p14:cNvPr>
                <p14:cNvContentPartPr/>
                <p14:nvPr/>
              </p14:nvContentPartPr>
              <p14:xfrm>
                <a:off x="1800638" y="4549268"/>
                <a:ext cx="97200" cy="156240"/>
              </p14:xfrm>
            </p:contentPart>
          </mc:Choice>
          <mc:Fallback xmlns="">
            <p:pic>
              <p:nvPicPr>
                <p:cNvPr id="229" name="Ink 228">
                  <a:extLst>
                    <a:ext uri="{FF2B5EF4-FFF2-40B4-BE49-F238E27FC236}">
                      <a16:creationId xmlns:a16="http://schemas.microsoft.com/office/drawing/2014/main" id="{EC00FBDA-91ED-D316-3762-AAED5C2F63B7}"/>
                    </a:ext>
                  </a:extLst>
                </p:cNvPr>
                <p:cNvPicPr/>
                <p:nvPr/>
              </p:nvPicPr>
              <p:blipFill>
                <a:blip r:embed="rId390"/>
                <a:stretch>
                  <a:fillRect/>
                </a:stretch>
              </p:blipFill>
              <p:spPr>
                <a:xfrm>
                  <a:off x="1791638" y="4540628"/>
                  <a:ext cx="114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0" name="Ink 229">
                  <a:extLst>
                    <a:ext uri="{FF2B5EF4-FFF2-40B4-BE49-F238E27FC236}">
                      <a16:creationId xmlns:a16="http://schemas.microsoft.com/office/drawing/2014/main" id="{5F0B5639-E460-1820-DB70-067D51800BF9}"/>
                    </a:ext>
                  </a:extLst>
                </p14:cNvPr>
                <p14:cNvContentPartPr/>
                <p14:nvPr/>
              </p14:nvContentPartPr>
              <p14:xfrm>
                <a:off x="1660598" y="4566188"/>
                <a:ext cx="130680" cy="171000"/>
              </p14:xfrm>
            </p:contentPart>
          </mc:Choice>
          <mc:Fallback xmlns="">
            <p:pic>
              <p:nvPicPr>
                <p:cNvPr id="230" name="Ink 229">
                  <a:extLst>
                    <a:ext uri="{FF2B5EF4-FFF2-40B4-BE49-F238E27FC236}">
                      <a16:creationId xmlns:a16="http://schemas.microsoft.com/office/drawing/2014/main" id="{5F0B5639-E460-1820-DB70-067D51800BF9}"/>
                    </a:ext>
                  </a:extLst>
                </p:cNvPr>
                <p:cNvPicPr/>
                <p:nvPr/>
              </p:nvPicPr>
              <p:blipFill>
                <a:blip r:embed="rId392"/>
                <a:stretch>
                  <a:fillRect/>
                </a:stretch>
              </p:blipFill>
              <p:spPr>
                <a:xfrm>
                  <a:off x="1651958" y="4557548"/>
                  <a:ext cx="148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2" name="Ink 231">
                  <a:extLst>
                    <a:ext uri="{FF2B5EF4-FFF2-40B4-BE49-F238E27FC236}">
                      <a16:creationId xmlns:a16="http://schemas.microsoft.com/office/drawing/2014/main" id="{F7CA747A-D4DD-A979-6CE3-137C22E6563D}"/>
                    </a:ext>
                  </a:extLst>
                </p14:cNvPr>
                <p14:cNvContentPartPr/>
                <p14:nvPr/>
              </p14:nvContentPartPr>
              <p14:xfrm>
                <a:off x="5886998" y="4508588"/>
                <a:ext cx="136440" cy="143280"/>
              </p14:xfrm>
            </p:contentPart>
          </mc:Choice>
          <mc:Fallback xmlns="">
            <p:pic>
              <p:nvPicPr>
                <p:cNvPr id="232" name="Ink 231">
                  <a:extLst>
                    <a:ext uri="{FF2B5EF4-FFF2-40B4-BE49-F238E27FC236}">
                      <a16:creationId xmlns:a16="http://schemas.microsoft.com/office/drawing/2014/main" id="{F7CA747A-D4DD-A979-6CE3-137C22E6563D}"/>
                    </a:ext>
                  </a:extLst>
                </p:cNvPr>
                <p:cNvPicPr/>
                <p:nvPr/>
              </p:nvPicPr>
              <p:blipFill>
                <a:blip r:embed="rId394"/>
                <a:stretch>
                  <a:fillRect/>
                </a:stretch>
              </p:blipFill>
              <p:spPr>
                <a:xfrm>
                  <a:off x="5877998" y="4499948"/>
                  <a:ext cx="154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3" name="Ink 232">
                  <a:extLst>
                    <a:ext uri="{FF2B5EF4-FFF2-40B4-BE49-F238E27FC236}">
                      <a16:creationId xmlns:a16="http://schemas.microsoft.com/office/drawing/2014/main" id="{39A32AA2-5E00-ADE2-A1A5-EA85114C986B}"/>
                    </a:ext>
                  </a:extLst>
                </p14:cNvPr>
                <p14:cNvContentPartPr/>
                <p14:nvPr/>
              </p14:nvContentPartPr>
              <p14:xfrm>
                <a:off x="6034598" y="4511108"/>
                <a:ext cx="56880" cy="93600"/>
              </p14:xfrm>
            </p:contentPart>
          </mc:Choice>
          <mc:Fallback xmlns="">
            <p:pic>
              <p:nvPicPr>
                <p:cNvPr id="233" name="Ink 232">
                  <a:extLst>
                    <a:ext uri="{FF2B5EF4-FFF2-40B4-BE49-F238E27FC236}">
                      <a16:creationId xmlns:a16="http://schemas.microsoft.com/office/drawing/2014/main" id="{39A32AA2-5E00-ADE2-A1A5-EA85114C986B}"/>
                    </a:ext>
                  </a:extLst>
                </p:cNvPr>
                <p:cNvPicPr/>
                <p:nvPr/>
              </p:nvPicPr>
              <p:blipFill>
                <a:blip r:embed="rId396"/>
                <a:stretch>
                  <a:fillRect/>
                </a:stretch>
              </p:blipFill>
              <p:spPr>
                <a:xfrm>
                  <a:off x="6025598" y="4502108"/>
                  <a:ext cx="74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35" name="Ink 234">
                  <a:extLst>
                    <a:ext uri="{FF2B5EF4-FFF2-40B4-BE49-F238E27FC236}">
                      <a16:creationId xmlns:a16="http://schemas.microsoft.com/office/drawing/2014/main" id="{DC4291EA-C180-2943-009B-715CF74B4D0F}"/>
                    </a:ext>
                  </a:extLst>
                </p14:cNvPr>
                <p14:cNvContentPartPr/>
                <p14:nvPr/>
              </p14:nvContentPartPr>
              <p14:xfrm>
                <a:off x="5764238" y="4665548"/>
                <a:ext cx="322200" cy="129600"/>
              </p14:xfrm>
            </p:contentPart>
          </mc:Choice>
          <mc:Fallback xmlns="">
            <p:pic>
              <p:nvPicPr>
                <p:cNvPr id="235" name="Ink 234">
                  <a:extLst>
                    <a:ext uri="{FF2B5EF4-FFF2-40B4-BE49-F238E27FC236}">
                      <a16:creationId xmlns:a16="http://schemas.microsoft.com/office/drawing/2014/main" id="{DC4291EA-C180-2943-009B-715CF74B4D0F}"/>
                    </a:ext>
                  </a:extLst>
                </p:cNvPr>
                <p:cNvPicPr/>
                <p:nvPr/>
              </p:nvPicPr>
              <p:blipFill>
                <a:blip r:embed="rId398"/>
                <a:stretch>
                  <a:fillRect/>
                </a:stretch>
              </p:blipFill>
              <p:spPr>
                <a:xfrm>
                  <a:off x="5755598" y="4656548"/>
                  <a:ext cx="339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36" name="Ink 235">
                  <a:extLst>
                    <a:ext uri="{FF2B5EF4-FFF2-40B4-BE49-F238E27FC236}">
                      <a16:creationId xmlns:a16="http://schemas.microsoft.com/office/drawing/2014/main" id="{B5394F87-4C55-0F6D-78CE-1D87022265EC}"/>
                    </a:ext>
                  </a:extLst>
                </p14:cNvPr>
                <p14:cNvContentPartPr/>
                <p14:nvPr/>
              </p14:nvContentPartPr>
              <p14:xfrm>
                <a:off x="6168878" y="4741148"/>
                <a:ext cx="10800" cy="76320"/>
              </p14:xfrm>
            </p:contentPart>
          </mc:Choice>
          <mc:Fallback xmlns="">
            <p:pic>
              <p:nvPicPr>
                <p:cNvPr id="236" name="Ink 235">
                  <a:extLst>
                    <a:ext uri="{FF2B5EF4-FFF2-40B4-BE49-F238E27FC236}">
                      <a16:creationId xmlns:a16="http://schemas.microsoft.com/office/drawing/2014/main" id="{B5394F87-4C55-0F6D-78CE-1D87022265EC}"/>
                    </a:ext>
                  </a:extLst>
                </p:cNvPr>
                <p:cNvPicPr/>
                <p:nvPr/>
              </p:nvPicPr>
              <p:blipFill>
                <a:blip r:embed="rId400"/>
                <a:stretch>
                  <a:fillRect/>
                </a:stretch>
              </p:blipFill>
              <p:spPr>
                <a:xfrm>
                  <a:off x="6160238" y="4732508"/>
                  <a:ext cx="2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37" name="Ink 236">
                  <a:extLst>
                    <a:ext uri="{FF2B5EF4-FFF2-40B4-BE49-F238E27FC236}">
                      <a16:creationId xmlns:a16="http://schemas.microsoft.com/office/drawing/2014/main" id="{56C6C503-FC0D-5B5F-0EC5-5BE13A3EE0BB}"/>
                    </a:ext>
                  </a:extLst>
                </p14:cNvPr>
                <p14:cNvContentPartPr/>
                <p14:nvPr/>
              </p14:nvContentPartPr>
              <p14:xfrm>
                <a:off x="6129278" y="4687868"/>
                <a:ext cx="2880" cy="2160"/>
              </p14:xfrm>
            </p:contentPart>
          </mc:Choice>
          <mc:Fallback xmlns="">
            <p:pic>
              <p:nvPicPr>
                <p:cNvPr id="237" name="Ink 236">
                  <a:extLst>
                    <a:ext uri="{FF2B5EF4-FFF2-40B4-BE49-F238E27FC236}">
                      <a16:creationId xmlns:a16="http://schemas.microsoft.com/office/drawing/2014/main" id="{56C6C503-FC0D-5B5F-0EC5-5BE13A3EE0BB}"/>
                    </a:ext>
                  </a:extLst>
                </p:cNvPr>
                <p:cNvPicPr/>
                <p:nvPr/>
              </p:nvPicPr>
              <p:blipFill>
                <a:blip r:embed="rId19"/>
                <a:stretch>
                  <a:fillRect/>
                </a:stretch>
              </p:blipFill>
              <p:spPr>
                <a:xfrm>
                  <a:off x="6120278" y="46788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8" name="Ink 237">
                  <a:extLst>
                    <a:ext uri="{FF2B5EF4-FFF2-40B4-BE49-F238E27FC236}">
                      <a16:creationId xmlns:a16="http://schemas.microsoft.com/office/drawing/2014/main" id="{8FCCED02-CE19-828B-B671-28A371727064}"/>
                    </a:ext>
                  </a:extLst>
                </p14:cNvPr>
                <p14:cNvContentPartPr/>
                <p14:nvPr/>
              </p14:nvContentPartPr>
              <p14:xfrm>
                <a:off x="6192998" y="4738268"/>
                <a:ext cx="94680" cy="72720"/>
              </p14:xfrm>
            </p:contentPart>
          </mc:Choice>
          <mc:Fallback xmlns="">
            <p:pic>
              <p:nvPicPr>
                <p:cNvPr id="238" name="Ink 237">
                  <a:extLst>
                    <a:ext uri="{FF2B5EF4-FFF2-40B4-BE49-F238E27FC236}">
                      <a16:creationId xmlns:a16="http://schemas.microsoft.com/office/drawing/2014/main" id="{8FCCED02-CE19-828B-B671-28A371727064}"/>
                    </a:ext>
                  </a:extLst>
                </p:cNvPr>
                <p:cNvPicPr/>
                <p:nvPr/>
              </p:nvPicPr>
              <p:blipFill>
                <a:blip r:embed="rId403"/>
                <a:stretch>
                  <a:fillRect/>
                </a:stretch>
              </p:blipFill>
              <p:spPr>
                <a:xfrm>
                  <a:off x="6184358" y="4729628"/>
                  <a:ext cx="112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9" name="Ink 238">
                  <a:extLst>
                    <a:ext uri="{FF2B5EF4-FFF2-40B4-BE49-F238E27FC236}">
                      <a16:creationId xmlns:a16="http://schemas.microsoft.com/office/drawing/2014/main" id="{9DCE4661-C6E9-89D0-21B2-D1C166D79E69}"/>
                    </a:ext>
                  </a:extLst>
                </p14:cNvPr>
                <p14:cNvContentPartPr/>
                <p14:nvPr/>
              </p14:nvContentPartPr>
              <p14:xfrm>
                <a:off x="6362198" y="4600748"/>
                <a:ext cx="74880" cy="351360"/>
              </p14:xfrm>
            </p:contentPart>
          </mc:Choice>
          <mc:Fallback xmlns="">
            <p:pic>
              <p:nvPicPr>
                <p:cNvPr id="239" name="Ink 238">
                  <a:extLst>
                    <a:ext uri="{FF2B5EF4-FFF2-40B4-BE49-F238E27FC236}">
                      <a16:creationId xmlns:a16="http://schemas.microsoft.com/office/drawing/2014/main" id="{9DCE4661-C6E9-89D0-21B2-D1C166D79E69}"/>
                    </a:ext>
                  </a:extLst>
                </p:cNvPr>
                <p:cNvPicPr/>
                <p:nvPr/>
              </p:nvPicPr>
              <p:blipFill>
                <a:blip r:embed="rId405"/>
                <a:stretch>
                  <a:fillRect/>
                </a:stretch>
              </p:blipFill>
              <p:spPr>
                <a:xfrm>
                  <a:off x="6353198" y="4592108"/>
                  <a:ext cx="925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0" name="Ink 239">
                  <a:extLst>
                    <a:ext uri="{FF2B5EF4-FFF2-40B4-BE49-F238E27FC236}">
                      <a16:creationId xmlns:a16="http://schemas.microsoft.com/office/drawing/2014/main" id="{C14D20FE-457B-EF03-1FF3-B5A575E50709}"/>
                    </a:ext>
                  </a:extLst>
                </p14:cNvPr>
                <p14:cNvContentPartPr/>
                <p14:nvPr/>
              </p14:nvContentPartPr>
              <p14:xfrm>
                <a:off x="6376958" y="4747268"/>
                <a:ext cx="205560" cy="79560"/>
              </p14:xfrm>
            </p:contentPart>
          </mc:Choice>
          <mc:Fallback xmlns="">
            <p:pic>
              <p:nvPicPr>
                <p:cNvPr id="240" name="Ink 239">
                  <a:extLst>
                    <a:ext uri="{FF2B5EF4-FFF2-40B4-BE49-F238E27FC236}">
                      <a16:creationId xmlns:a16="http://schemas.microsoft.com/office/drawing/2014/main" id="{C14D20FE-457B-EF03-1FF3-B5A575E50709}"/>
                    </a:ext>
                  </a:extLst>
                </p:cNvPr>
                <p:cNvPicPr/>
                <p:nvPr/>
              </p:nvPicPr>
              <p:blipFill>
                <a:blip r:embed="rId407"/>
                <a:stretch>
                  <a:fillRect/>
                </a:stretch>
              </p:blipFill>
              <p:spPr>
                <a:xfrm>
                  <a:off x="6368318" y="4738628"/>
                  <a:ext cx="223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1" name="Ink 240">
                  <a:extLst>
                    <a:ext uri="{FF2B5EF4-FFF2-40B4-BE49-F238E27FC236}">
                      <a16:creationId xmlns:a16="http://schemas.microsoft.com/office/drawing/2014/main" id="{121C8127-AFCE-7D11-2A83-23CC7F110200}"/>
                    </a:ext>
                  </a:extLst>
                </p14:cNvPr>
                <p14:cNvContentPartPr/>
                <p14:nvPr/>
              </p14:nvContentPartPr>
              <p14:xfrm>
                <a:off x="6720038" y="4602548"/>
                <a:ext cx="237960" cy="182160"/>
              </p14:xfrm>
            </p:contentPart>
          </mc:Choice>
          <mc:Fallback xmlns="">
            <p:pic>
              <p:nvPicPr>
                <p:cNvPr id="241" name="Ink 240">
                  <a:extLst>
                    <a:ext uri="{FF2B5EF4-FFF2-40B4-BE49-F238E27FC236}">
                      <a16:creationId xmlns:a16="http://schemas.microsoft.com/office/drawing/2014/main" id="{121C8127-AFCE-7D11-2A83-23CC7F110200}"/>
                    </a:ext>
                  </a:extLst>
                </p:cNvPr>
                <p:cNvPicPr/>
                <p:nvPr/>
              </p:nvPicPr>
              <p:blipFill>
                <a:blip r:embed="rId409"/>
                <a:stretch>
                  <a:fillRect/>
                </a:stretch>
              </p:blipFill>
              <p:spPr>
                <a:xfrm>
                  <a:off x="6711038" y="4593548"/>
                  <a:ext cx="255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2" name="Ink 241">
                  <a:extLst>
                    <a:ext uri="{FF2B5EF4-FFF2-40B4-BE49-F238E27FC236}">
                      <a16:creationId xmlns:a16="http://schemas.microsoft.com/office/drawing/2014/main" id="{6D34C077-B1A5-7A21-7C24-50263166425A}"/>
                    </a:ext>
                  </a:extLst>
                </p14:cNvPr>
                <p14:cNvContentPartPr/>
                <p14:nvPr/>
              </p14:nvContentPartPr>
              <p14:xfrm>
                <a:off x="7002638" y="4548908"/>
                <a:ext cx="252000" cy="217440"/>
              </p14:xfrm>
            </p:contentPart>
          </mc:Choice>
          <mc:Fallback xmlns="">
            <p:pic>
              <p:nvPicPr>
                <p:cNvPr id="242" name="Ink 241">
                  <a:extLst>
                    <a:ext uri="{FF2B5EF4-FFF2-40B4-BE49-F238E27FC236}">
                      <a16:creationId xmlns:a16="http://schemas.microsoft.com/office/drawing/2014/main" id="{6D34C077-B1A5-7A21-7C24-50263166425A}"/>
                    </a:ext>
                  </a:extLst>
                </p:cNvPr>
                <p:cNvPicPr/>
                <p:nvPr/>
              </p:nvPicPr>
              <p:blipFill>
                <a:blip r:embed="rId411"/>
                <a:stretch>
                  <a:fillRect/>
                </a:stretch>
              </p:blipFill>
              <p:spPr>
                <a:xfrm>
                  <a:off x="6993638" y="4539908"/>
                  <a:ext cx="269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3" name="Ink 242">
                  <a:extLst>
                    <a:ext uri="{FF2B5EF4-FFF2-40B4-BE49-F238E27FC236}">
                      <a16:creationId xmlns:a16="http://schemas.microsoft.com/office/drawing/2014/main" id="{E0CCE615-1117-73A9-FC9C-CBA48848B60C}"/>
                    </a:ext>
                  </a:extLst>
                </p14:cNvPr>
                <p14:cNvContentPartPr/>
                <p14:nvPr/>
              </p14:nvContentPartPr>
              <p14:xfrm>
                <a:off x="7212158" y="4637108"/>
                <a:ext cx="35280" cy="24480"/>
              </p14:xfrm>
            </p:contentPart>
          </mc:Choice>
          <mc:Fallback xmlns="">
            <p:pic>
              <p:nvPicPr>
                <p:cNvPr id="243" name="Ink 242">
                  <a:extLst>
                    <a:ext uri="{FF2B5EF4-FFF2-40B4-BE49-F238E27FC236}">
                      <a16:creationId xmlns:a16="http://schemas.microsoft.com/office/drawing/2014/main" id="{E0CCE615-1117-73A9-FC9C-CBA48848B60C}"/>
                    </a:ext>
                  </a:extLst>
                </p:cNvPr>
                <p:cNvPicPr/>
                <p:nvPr/>
              </p:nvPicPr>
              <p:blipFill>
                <a:blip r:embed="rId413"/>
                <a:stretch>
                  <a:fillRect/>
                </a:stretch>
              </p:blipFill>
              <p:spPr>
                <a:xfrm>
                  <a:off x="7203158" y="4628468"/>
                  <a:ext cx="52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4" name="Ink 243">
                  <a:extLst>
                    <a:ext uri="{FF2B5EF4-FFF2-40B4-BE49-F238E27FC236}">
                      <a16:creationId xmlns:a16="http://schemas.microsoft.com/office/drawing/2014/main" id="{42843711-CAA8-C7A4-79A0-ECDECD402B1F}"/>
                    </a:ext>
                  </a:extLst>
                </p14:cNvPr>
                <p14:cNvContentPartPr/>
                <p14:nvPr/>
              </p14:nvContentPartPr>
              <p14:xfrm>
                <a:off x="7408718" y="4523348"/>
                <a:ext cx="38520" cy="221760"/>
              </p14:xfrm>
            </p:contentPart>
          </mc:Choice>
          <mc:Fallback xmlns="">
            <p:pic>
              <p:nvPicPr>
                <p:cNvPr id="244" name="Ink 243">
                  <a:extLst>
                    <a:ext uri="{FF2B5EF4-FFF2-40B4-BE49-F238E27FC236}">
                      <a16:creationId xmlns:a16="http://schemas.microsoft.com/office/drawing/2014/main" id="{42843711-CAA8-C7A4-79A0-ECDECD402B1F}"/>
                    </a:ext>
                  </a:extLst>
                </p:cNvPr>
                <p:cNvPicPr/>
                <p:nvPr/>
              </p:nvPicPr>
              <p:blipFill>
                <a:blip r:embed="rId415"/>
                <a:stretch>
                  <a:fillRect/>
                </a:stretch>
              </p:blipFill>
              <p:spPr>
                <a:xfrm>
                  <a:off x="7400078" y="4514708"/>
                  <a:ext cx="56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5" name="Ink 244">
                  <a:extLst>
                    <a:ext uri="{FF2B5EF4-FFF2-40B4-BE49-F238E27FC236}">
                      <a16:creationId xmlns:a16="http://schemas.microsoft.com/office/drawing/2014/main" id="{D8A2107F-3C77-93A7-89EE-B55BC99CF3CE}"/>
                    </a:ext>
                  </a:extLst>
                </p14:cNvPr>
                <p14:cNvContentPartPr/>
                <p14:nvPr/>
              </p14:nvContentPartPr>
              <p14:xfrm>
                <a:off x="7379198" y="4564748"/>
                <a:ext cx="264600" cy="160560"/>
              </p14:xfrm>
            </p:contentPart>
          </mc:Choice>
          <mc:Fallback xmlns="">
            <p:pic>
              <p:nvPicPr>
                <p:cNvPr id="245" name="Ink 244">
                  <a:extLst>
                    <a:ext uri="{FF2B5EF4-FFF2-40B4-BE49-F238E27FC236}">
                      <a16:creationId xmlns:a16="http://schemas.microsoft.com/office/drawing/2014/main" id="{D8A2107F-3C77-93A7-89EE-B55BC99CF3CE}"/>
                    </a:ext>
                  </a:extLst>
                </p:cNvPr>
                <p:cNvPicPr/>
                <p:nvPr/>
              </p:nvPicPr>
              <p:blipFill>
                <a:blip r:embed="rId417"/>
                <a:stretch>
                  <a:fillRect/>
                </a:stretch>
              </p:blipFill>
              <p:spPr>
                <a:xfrm>
                  <a:off x="7370198" y="4555748"/>
                  <a:ext cx="282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6" name="Ink 245">
                  <a:extLst>
                    <a:ext uri="{FF2B5EF4-FFF2-40B4-BE49-F238E27FC236}">
                      <a16:creationId xmlns:a16="http://schemas.microsoft.com/office/drawing/2014/main" id="{A415007A-15B5-837B-8EFF-4B904B6F6F6C}"/>
                    </a:ext>
                  </a:extLst>
                </p14:cNvPr>
                <p14:cNvContentPartPr/>
                <p14:nvPr/>
              </p14:nvContentPartPr>
              <p14:xfrm>
                <a:off x="7764038" y="4499588"/>
                <a:ext cx="92520" cy="223560"/>
              </p14:xfrm>
            </p:contentPart>
          </mc:Choice>
          <mc:Fallback xmlns="">
            <p:pic>
              <p:nvPicPr>
                <p:cNvPr id="246" name="Ink 245">
                  <a:extLst>
                    <a:ext uri="{FF2B5EF4-FFF2-40B4-BE49-F238E27FC236}">
                      <a16:creationId xmlns:a16="http://schemas.microsoft.com/office/drawing/2014/main" id="{A415007A-15B5-837B-8EFF-4B904B6F6F6C}"/>
                    </a:ext>
                  </a:extLst>
                </p:cNvPr>
                <p:cNvPicPr/>
                <p:nvPr/>
              </p:nvPicPr>
              <p:blipFill>
                <a:blip r:embed="rId419"/>
                <a:stretch>
                  <a:fillRect/>
                </a:stretch>
              </p:blipFill>
              <p:spPr>
                <a:xfrm>
                  <a:off x="7755398" y="4490948"/>
                  <a:ext cx="110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7" name="Ink 246">
                  <a:extLst>
                    <a:ext uri="{FF2B5EF4-FFF2-40B4-BE49-F238E27FC236}">
                      <a16:creationId xmlns:a16="http://schemas.microsoft.com/office/drawing/2014/main" id="{C8FF58CC-6F48-B735-45A7-F7B165FC369C}"/>
                    </a:ext>
                  </a:extLst>
                </p14:cNvPr>
                <p14:cNvContentPartPr/>
                <p14:nvPr/>
              </p14:nvContentPartPr>
              <p14:xfrm>
                <a:off x="7879598" y="4592468"/>
                <a:ext cx="77400" cy="145440"/>
              </p14:xfrm>
            </p:contentPart>
          </mc:Choice>
          <mc:Fallback xmlns="">
            <p:pic>
              <p:nvPicPr>
                <p:cNvPr id="247" name="Ink 246">
                  <a:extLst>
                    <a:ext uri="{FF2B5EF4-FFF2-40B4-BE49-F238E27FC236}">
                      <a16:creationId xmlns:a16="http://schemas.microsoft.com/office/drawing/2014/main" id="{C8FF58CC-6F48-B735-45A7-F7B165FC369C}"/>
                    </a:ext>
                  </a:extLst>
                </p:cNvPr>
                <p:cNvPicPr/>
                <p:nvPr/>
              </p:nvPicPr>
              <p:blipFill>
                <a:blip r:embed="rId421"/>
                <a:stretch>
                  <a:fillRect/>
                </a:stretch>
              </p:blipFill>
              <p:spPr>
                <a:xfrm>
                  <a:off x="7870598" y="4583828"/>
                  <a:ext cx="95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8" name="Ink 247">
                  <a:extLst>
                    <a:ext uri="{FF2B5EF4-FFF2-40B4-BE49-F238E27FC236}">
                      <a16:creationId xmlns:a16="http://schemas.microsoft.com/office/drawing/2014/main" id="{1BD9B9B2-2BD8-93A3-3FF1-F9CA12B086B9}"/>
                    </a:ext>
                  </a:extLst>
                </p14:cNvPr>
                <p14:cNvContentPartPr/>
                <p14:nvPr/>
              </p14:nvContentPartPr>
              <p14:xfrm>
                <a:off x="7993718" y="4591748"/>
                <a:ext cx="63720" cy="97200"/>
              </p14:xfrm>
            </p:contentPart>
          </mc:Choice>
          <mc:Fallback xmlns="">
            <p:pic>
              <p:nvPicPr>
                <p:cNvPr id="248" name="Ink 247">
                  <a:extLst>
                    <a:ext uri="{FF2B5EF4-FFF2-40B4-BE49-F238E27FC236}">
                      <a16:creationId xmlns:a16="http://schemas.microsoft.com/office/drawing/2014/main" id="{1BD9B9B2-2BD8-93A3-3FF1-F9CA12B086B9}"/>
                    </a:ext>
                  </a:extLst>
                </p:cNvPr>
                <p:cNvPicPr/>
                <p:nvPr/>
              </p:nvPicPr>
              <p:blipFill>
                <a:blip r:embed="rId423"/>
                <a:stretch>
                  <a:fillRect/>
                </a:stretch>
              </p:blipFill>
              <p:spPr>
                <a:xfrm>
                  <a:off x="7985078" y="4582748"/>
                  <a:ext cx="81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9" name="Ink 248">
                  <a:extLst>
                    <a:ext uri="{FF2B5EF4-FFF2-40B4-BE49-F238E27FC236}">
                      <a16:creationId xmlns:a16="http://schemas.microsoft.com/office/drawing/2014/main" id="{DEF1A4ED-E594-0096-D43E-010110418EDE}"/>
                    </a:ext>
                  </a:extLst>
                </p14:cNvPr>
                <p14:cNvContentPartPr/>
                <p14:nvPr/>
              </p14:nvContentPartPr>
              <p14:xfrm>
                <a:off x="8078678" y="4585268"/>
                <a:ext cx="138600" cy="115200"/>
              </p14:xfrm>
            </p:contentPart>
          </mc:Choice>
          <mc:Fallback xmlns="">
            <p:pic>
              <p:nvPicPr>
                <p:cNvPr id="249" name="Ink 248">
                  <a:extLst>
                    <a:ext uri="{FF2B5EF4-FFF2-40B4-BE49-F238E27FC236}">
                      <a16:creationId xmlns:a16="http://schemas.microsoft.com/office/drawing/2014/main" id="{DEF1A4ED-E594-0096-D43E-010110418EDE}"/>
                    </a:ext>
                  </a:extLst>
                </p:cNvPr>
                <p:cNvPicPr/>
                <p:nvPr/>
              </p:nvPicPr>
              <p:blipFill>
                <a:blip r:embed="rId425"/>
                <a:stretch>
                  <a:fillRect/>
                </a:stretch>
              </p:blipFill>
              <p:spPr>
                <a:xfrm>
                  <a:off x="8069678" y="4576268"/>
                  <a:ext cx="156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0" name="Ink 249">
                  <a:extLst>
                    <a:ext uri="{FF2B5EF4-FFF2-40B4-BE49-F238E27FC236}">
                      <a16:creationId xmlns:a16="http://schemas.microsoft.com/office/drawing/2014/main" id="{E6B531E2-DB82-A71A-F3EF-0D3C36C9A433}"/>
                    </a:ext>
                  </a:extLst>
                </p14:cNvPr>
                <p14:cNvContentPartPr/>
                <p14:nvPr/>
              </p14:nvContentPartPr>
              <p14:xfrm>
                <a:off x="8207198" y="4524428"/>
                <a:ext cx="22320" cy="29160"/>
              </p14:xfrm>
            </p:contentPart>
          </mc:Choice>
          <mc:Fallback xmlns="">
            <p:pic>
              <p:nvPicPr>
                <p:cNvPr id="250" name="Ink 249">
                  <a:extLst>
                    <a:ext uri="{FF2B5EF4-FFF2-40B4-BE49-F238E27FC236}">
                      <a16:creationId xmlns:a16="http://schemas.microsoft.com/office/drawing/2014/main" id="{E6B531E2-DB82-A71A-F3EF-0D3C36C9A433}"/>
                    </a:ext>
                  </a:extLst>
                </p:cNvPr>
                <p:cNvPicPr/>
                <p:nvPr/>
              </p:nvPicPr>
              <p:blipFill>
                <a:blip r:embed="rId427"/>
                <a:stretch>
                  <a:fillRect/>
                </a:stretch>
              </p:blipFill>
              <p:spPr>
                <a:xfrm>
                  <a:off x="8198558" y="4515788"/>
                  <a:ext cx="39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1" name="Ink 250">
                  <a:extLst>
                    <a:ext uri="{FF2B5EF4-FFF2-40B4-BE49-F238E27FC236}">
                      <a16:creationId xmlns:a16="http://schemas.microsoft.com/office/drawing/2014/main" id="{149675FF-0AD6-6315-E410-F66E276A25E8}"/>
                    </a:ext>
                  </a:extLst>
                </p14:cNvPr>
                <p14:cNvContentPartPr/>
                <p14:nvPr/>
              </p14:nvContentPartPr>
              <p14:xfrm>
                <a:off x="8275598" y="4601468"/>
                <a:ext cx="24120" cy="73800"/>
              </p14:xfrm>
            </p:contentPart>
          </mc:Choice>
          <mc:Fallback xmlns="">
            <p:pic>
              <p:nvPicPr>
                <p:cNvPr id="251" name="Ink 250">
                  <a:extLst>
                    <a:ext uri="{FF2B5EF4-FFF2-40B4-BE49-F238E27FC236}">
                      <a16:creationId xmlns:a16="http://schemas.microsoft.com/office/drawing/2014/main" id="{149675FF-0AD6-6315-E410-F66E276A25E8}"/>
                    </a:ext>
                  </a:extLst>
                </p:cNvPr>
                <p:cNvPicPr/>
                <p:nvPr/>
              </p:nvPicPr>
              <p:blipFill>
                <a:blip r:embed="rId429"/>
                <a:stretch>
                  <a:fillRect/>
                </a:stretch>
              </p:blipFill>
              <p:spPr>
                <a:xfrm>
                  <a:off x="8266598" y="4592828"/>
                  <a:ext cx="4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2" name="Ink 251">
                  <a:extLst>
                    <a:ext uri="{FF2B5EF4-FFF2-40B4-BE49-F238E27FC236}">
                      <a16:creationId xmlns:a16="http://schemas.microsoft.com/office/drawing/2014/main" id="{276E5B15-28DC-F7A2-5223-662C97DED052}"/>
                    </a:ext>
                  </a:extLst>
                </p14:cNvPr>
                <p14:cNvContentPartPr/>
                <p14:nvPr/>
              </p14:nvContentPartPr>
              <p14:xfrm>
                <a:off x="8381438" y="4576628"/>
                <a:ext cx="128160" cy="122400"/>
              </p14:xfrm>
            </p:contentPart>
          </mc:Choice>
          <mc:Fallback xmlns="">
            <p:pic>
              <p:nvPicPr>
                <p:cNvPr id="252" name="Ink 251">
                  <a:extLst>
                    <a:ext uri="{FF2B5EF4-FFF2-40B4-BE49-F238E27FC236}">
                      <a16:creationId xmlns:a16="http://schemas.microsoft.com/office/drawing/2014/main" id="{276E5B15-28DC-F7A2-5223-662C97DED052}"/>
                    </a:ext>
                  </a:extLst>
                </p:cNvPr>
                <p:cNvPicPr/>
                <p:nvPr/>
              </p:nvPicPr>
              <p:blipFill>
                <a:blip r:embed="rId431"/>
                <a:stretch>
                  <a:fillRect/>
                </a:stretch>
              </p:blipFill>
              <p:spPr>
                <a:xfrm>
                  <a:off x="8372798" y="4567988"/>
                  <a:ext cx="145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4" name="Ink 253">
                  <a:extLst>
                    <a:ext uri="{FF2B5EF4-FFF2-40B4-BE49-F238E27FC236}">
                      <a16:creationId xmlns:a16="http://schemas.microsoft.com/office/drawing/2014/main" id="{F554C115-D984-4199-BE55-1B63E9893423}"/>
                    </a:ext>
                  </a:extLst>
                </p14:cNvPr>
                <p14:cNvContentPartPr/>
                <p14:nvPr/>
              </p14:nvContentPartPr>
              <p14:xfrm>
                <a:off x="6857558" y="4873268"/>
                <a:ext cx="124560" cy="14760"/>
              </p14:xfrm>
            </p:contentPart>
          </mc:Choice>
          <mc:Fallback xmlns="">
            <p:pic>
              <p:nvPicPr>
                <p:cNvPr id="254" name="Ink 253">
                  <a:extLst>
                    <a:ext uri="{FF2B5EF4-FFF2-40B4-BE49-F238E27FC236}">
                      <a16:creationId xmlns:a16="http://schemas.microsoft.com/office/drawing/2014/main" id="{F554C115-D984-4199-BE55-1B63E9893423}"/>
                    </a:ext>
                  </a:extLst>
                </p:cNvPr>
                <p:cNvPicPr/>
                <p:nvPr/>
              </p:nvPicPr>
              <p:blipFill>
                <a:blip r:embed="rId433"/>
                <a:stretch>
                  <a:fillRect/>
                </a:stretch>
              </p:blipFill>
              <p:spPr>
                <a:xfrm>
                  <a:off x="6848918" y="4864268"/>
                  <a:ext cx="142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5" name="Ink 254">
                  <a:extLst>
                    <a:ext uri="{FF2B5EF4-FFF2-40B4-BE49-F238E27FC236}">
                      <a16:creationId xmlns:a16="http://schemas.microsoft.com/office/drawing/2014/main" id="{CFF12DF4-677A-1802-9477-B0C727A87151}"/>
                    </a:ext>
                  </a:extLst>
                </p14:cNvPr>
                <p14:cNvContentPartPr/>
                <p14:nvPr/>
              </p14:nvContentPartPr>
              <p14:xfrm>
                <a:off x="6885998" y="4911788"/>
                <a:ext cx="96480" cy="13680"/>
              </p14:xfrm>
            </p:contentPart>
          </mc:Choice>
          <mc:Fallback xmlns="">
            <p:pic>
              <p:nvPicPr>
                <p:cNvPr id="255" name="Ink 254">
                  <a:extLst>
                    <a:ext uri="{FF2B5EF4-FFF2-40B4-BE49-F238E27FC236}">
                      <a16:creationId xmlns:a16="http://schemas.microsoft.com/office/drawing/2014/main" id="{CFF12DF4-677A-1802-9477-B0C727A87151}"/>
                    </a:ext>
                  </a:extLst>
                </p:cNvPr>
                <p:cNvPicPr/>
                <p:nvPr/>
              </p:nvPicPr>
              <p:blipFill>
                <a:blip r:embed="rId435"/>
                <a:stretch>
                  <a:fillRect/>
                </a:stretch>
              </p:blipFill>
              <p:spPr>
                <a:xfrm>
                  <a:off x="6877358" y="4902788"/>
                  <a:ext cx="114120" cy="31320"/>
                </a:xfrm>
                <a:prstGeom prst="rect">
                  <a:avLst/>
                </a:prstGeom>
              </p:spPr>
            </p:pic>
          </mc:Fallback>
        </mc:AlternateContent>
      </p:grpSp>
      <p:sp>
        <p:nvSpPr>
          <p:cNvPr id="257" name="TextBox 256">
            <a:extLst>
              <a:ext uri="{FF2B5EF4-FFF2-40B4-BE49-F238E27FC236}">
                <a16:creationId xmlns:a16="http://schemas.microsoft.com/office/drawing/2014/main" id="{F306E2AB-0FF6-AC87-2763-6CA8691B8843}"/>
              </a:ext>
            </a:extLst>
          </p:cNvPr>
          <p:cNvSpPr txBox="1"/>
          <p:nvPr/>
        </p:nvSpPr>
        <p:spPr>
          <a:xfrm>
            <a:off x="152400" y="742950"/>
            <a:ext cx="8534400" cy="430887"/>
          </a:xfrm>
          <a:prstGeom prst="rect">
            <a:avLst/>
          </a:prstGeom>
          <a:noFill/>
        </p:spPr>
        <p:txBody>
          <a:bodyPr wrap="square" rtlCol="0">
            <a:spAutoFit/>
          </a:bodyPr>
          <a:lstStyle/>
          <a:p>
            <a:r>
              <a:rPr lang="en-IN" sz="1100" dirty="0">
                <a:hlinkClick r:id="rId436"/>
              </a:rPr>
              <a:t>https://help.sap.com/docs/build-process-automation/sap-build-process-automation/configure-sap-build-process-automation-destinations</a:t>
            </a:r>
            <a:endParaRPr lang="en-IN" sz="1100" dirty="0"/>
          </a:p>
          <a:p>
            <a:endParaRPr lang="en-IN" sz="1100" dirty="0"/>
          </a:p>
        </p:txBody>
      </p:sp>
    </p:spTree>
    <p:extLst>
      <p:ext uri="{BB962C8B-B14F-4D97-AF65-F5344CB8AC3E}">
        <p14:creationId xmlns:p14="http://schemas.microsoft.com/office/powerpoint/2010/main" val="363876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003A-3303-8841-1B5B-02944F38B69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D583B-681C-7B18-0B70-24C911E9F2FA}"/>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1642E6CD-E3D5-6F5D-4BA5-F3EFDFA48BA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6AF580BD-58F5-00A7-04A2-F67F5233D93D}"/>
              </a:ext>
            </a:extLst>
          </p:cNvPr>
          <p:cNvSpPr>
            <a:spLocks noGrp="1"/>
          </p:cNvSpPr>
          <p:nvPr>
            <p:ph type="title"/>
          </p:nvPr>
        </p:nvSpPr>
        <p:spPr>
          <a:xfrm>
            <a:off x="76200" y="133350"/>
            <a:ext cx="8229600" cy="533401"/>
          </a:xfrm>
        </p:spPr>
        <p:txBody>
          <a:bodyPr/>
          <a:lstStyle/>
          <a:p>
            <a:r>
              <a:rPr lang="en-IN" sz="2500">
                <a:latin typeface="Cooper Black" panose="0208090404030B020404" pitchFamily="18" charset="0"/>
              </a:rPr>
              <a:t>The Postman tool</a:t>
            </a:r>
            <a:endParaRPr lang="en-IN" sz="2500" dirty="0">
              <a:latin typeface="Cooper Black" panose="0208090404030B020404" pitchFamily="18" charset="0"/>
            </a:endParaRPr>
          </a:p>
        </p:txBody>
      </p:sp>
      <p:sp>
        <p:nvSpPr>
          <p:cNvPr id="6" name="Rectangle 1">
            <a:extLst>
              <a:ext uri="{FF2B5EF4-FFF2-40B4-BE49-F238E27FC236}">
                <a16:creationId xmlns:a16="http://schemas.microsoft.com/office/drawing/2014/main" id="{D9EB8F85-07E9-A8CB-6AF4-1F0F7EE3BE84}"/>
              </a:ext>
            </a:extLst>
          </p:cNvPr>
          <p:cNvSpPr>
            <a:spLocks noChangeArrowheads="1"/>
          </p:cNvSpPr>
          <p:nvPr/>
        </p:nvSpPr>
        <p:spPr bwMode="auto">
          <a:xfrm>
            <a:off x="87830" y="581368"/>
            <a:ext cx="8968339" cy="26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Postman is a popular API (Application Programming Interface) testing and development tool. It provides an easy-to-use interface for interacting with APIs, enabling developers, testers, and other users to test, debug, and document APIs efficiently. It is widely used in the software development lifecycle to ensure that APIs function as intended.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Send requests (GET, POST, PUT, DELETE, etc.) to APIs and receive responses.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Validate the API’s behavior, response codes, and data.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Simplifies sending HTTP requests without needing to write complex scripts.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Supports various authentication methods like OAuth, Basic Auth, Bearer Token, etc.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Reduces manual effort by automating repetitive tasks.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Helps in documenting APIs for better team understanding.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Integrates well into agile and DevOps workflows.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It is available as a desktop application, web application, and browser extension, making it accessible across different platforms.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hlinkClick r:id="rId2"/>
              </a:rPr>
              <a:t>https://www.postman.com/downloads/</a:t>
            </a: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p:txBody>
      </p:sp>
      <p:pic>
        <p:nvPicPr>
          <p:cNvPr id="4099" name="Picture 3" descr="Postman icon SVG Vector &amp; PNG Free Download | UXWing">
            <a:extLst>
              <a:ext uri="{FF2B5EF4-FFF2-40B4-BE49-F238E27FC236}">
                <a16:creationId xmlns:a16="http://schemas.microsoft.com/office/drawing/2014/main" id="{03EB7D30-1385-8978-1A2D-A437AE1C9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10000" y="3355642"/>
            <a:ext cx="1214438"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8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9E72-68CC-1367-8F2D-DB51EBA6F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B68ED-5C11-8BE5-DEC9-46C5E4BA4DE8}"/>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7: Trigger the Business Process</a:t>
            </a:r>
          </a:p>
        </p:txBody>
      </p:sp>
      <p:sp>
        <p:nvSpPr>
          <p:cNvPr id="4" name="Text Placeholder 3">
            <a:extLst>
              <a:ext uri="{FF2B5EF4-FFF2-40B4-BE49-F238E27FC236}">
                <a16:creationId xmlns:a16="http://schemas.microsoft.com/office/drawing/2014/main" id="{804EC1C4-64B1-01CA-0789-2C803FE2CBED}"/>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Configure postman tool</a:t>
            </a:r>
          </a:p>
          <a:p>
            <a:pPr marL="285750" indent="-285750">
              <a:buFont typeface="Arial" panose="020B0604020202020204" pitchFamily="34" charset="0"/>
              <a:buChar char="•"/>
            </a:pPr>
            <a:r>
              <a:rPr lang="en-IN" dirty="0"/>
              <a:t>Explore the BPA APIs</a:t>
            </a:r>
          </a:p>
          <a:p>
            <a:pPr marL="285750" indent="-285750">
              <a:buFont typeface="Arial" panose="020B0604020202020204" pitchFamily="34" charset="0"/>
              <a:buChar char="•"/>
            </a:pPr>
            <a:r>
              <a:rPr lang="en-IN" dirty="0"/>
              <a:t>Extract the JWT token from the BTP XSUAA</a:t>
            </a:r>
          </a:p>
          <a:p>
            <a:pPr marL="285750" indent="-285750">
              <a:buFont typeface="Arial" panose="020B0604020202020204" pitchFamily="34" charset="0"/>
              <a:buChar char="•"/>
            </a:pPr>
            <a:r>
              <a:rPr lang="en-IN" dirty="0"/>
              <a:t>Use the token to trigger the API </a:t>
            </a:r>
          </a:p>
        </p:txBody>
      </p:sp>
      <p:sp>
        <p:nvSpPr>
          <p:cNvPr id="5" name="Footer Placeholder 4">
            <a:extLst>
              <a:ext uri="{FF2B5EF4-FFF2-40B4-BE49-F238E27FC236}">
                <a16:creationId xmlns:a16="http://schemas.microsoft.com/office/drawing/2014/main" id="{966CF5EA-DED5-F4AD-01AE-D5D7F8AF3974}"/>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43E48C0-4367-263E-989E-5F903AF95BCE}"/>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4045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9626-5D92-2648-8D11-E7811E3CC0E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E887C10-8556-869D-6EC1-E42FAEE606D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6D5A48A-781D-26E5-D90C-A5B92F682C5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A7A89229-F7E1-70B8-49A7-C630346E590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APIs on API HUB</a:t>
            </a:r>
          </a:p>
        </p:txBody>
      </p:sp>
      <p:sp>
        <p:nvSpPr>
          <p:cNvPr id="6" name="TextBox 5">
            <a:extLst>
              <a:ext uri="{FF2B5EF4-FFF2-40B4-BE49-F238E27FC236}">
                <a16:creationId xmlns:a16="http://schemas.microsoft.com/office/drawing/2014/main" id="{7E45D5AA-9ECB-16E3-6FEB-69AED83B3935}"/>
              </a:ext>
            </a:extLst>
          </p:cNvPr>
          <p:cNvSpPr txBox="1"/>
          <p:nvPr/>
        </p:nvSpPr>
        <p:spPr>
          <a:xfrm>
            <a:off x="178324" y="819150"/>
            <a:ext cx="8584676" cy="646331"/>
          </a:xfrm>
          <a:prstGeom prst="rect">
            <a:avLst/>
          </a:prstGeom>
          <a:noFill/>
        </p:spPr>
        <p:txBody>
          <a:bodyPr wrap="square">
            <a:spAutoFit/>
          </a:bodyPr>
          <a:lstStyle/>
          <a:p>
            <a:r>
              <a:rPr lang="en-IN" dirty="0">
                <a:hlinkClick r:id="rId2"/>
              </a:rPr>
              <a:t>https://api.sap.com/api/SAP_CP_Workflow_CF/resource/Workflow_Instances</a:t>
            </a:r>
            <a:endParaRPr lang="en-IN" dirty="0"/>
          </a:p>
          <a:p>
            <a:endParaRPr lang="en-IN" dirty="0"/>
          </a:p>
        </p:txBody>
      </p:sp>
    </p:spTree>
    <p:extLst>
      <p:ext uri="{BB962C8B-B14F-4D97-AF65-F5344CB8AC3E}">
        <p14:creationId xmlns:p14="http://schemas.microsoft.com/office/powerpoint/2010/main" val="24193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153A-2EE2-64DA-6B5A-EA50A7588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A8463-9736-BE3E-0C27-4850885EA673}"/>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3: SAP Build Process Automation</a:t>
            </a:r>
          </a:p>
        </p:txBody>
      </p:sp>
      <p:sp>
        <p:nvSpPr>
          <p:cNvPr id="4" name="Text Placeholder 3">
            <a:extLst>
              <a:ext uri="{FF2B5EF4-FFF2-40B4-BE49-F238E27FC236}">
                <a16:creationId xmlns:a16="http://schemas.microsoft.com/office/drawing/2014/main" id="{5C13A989-35CE-81F7-0320-093E1295D849}"/>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What is Business Process </a:t>
            </a:r>
          </a:p>
          <a:p>
            <a:pPr marL="285750" indent="-285750">
              <a:buFont typeface="Arial" panose="020B0604020202020204" pitchFamily="34" charset="0"/>
              <a:buChar char="•"/>
            </a:pPr>
            <a:r>
              <a:rPr lang="en-IN" dirty="0"/>
              <a:t>What is Business Process management</a:t>
            </a:r>
          </a:p>
          <a:p>
            <a:pPr marL="285750" indent="-285750">
              <a:buFont typeface="Arial" panose="020B0604020202020204" pitchFamily="34" charset="0"/>
              <a:buChar char="•"/>
            </a:pPr>
            <a:r>
              <a:rPr lang="en-IN" dirty="0"/>
              <a:t>Good v/s Bad Business Process</a:t>
            </a:r>
          </a:p>
          <a:p>
            <a:pPr marL="285750" indent="-285750">
              <a:buFont typeface="Arial" panose="020B0604020202020204" pitchFamily="34" charset="0"/>
              <a:buChar char="•"/>
            </a:pPr>
            <a:r>
              <a:rPr lang="en-IN" dirty="0"/>
              <a:t>BPM Approach</a:t>
            </a:r>
          </a:p>
          <a:p>
            <a:pPr marL="285750" indent="-285750">
              <a:buFont typeface="Arial" panose="020B0604020202020204" pitchFamily="34" charset="0"/>
              <a:buChar char="•"/>
            </a:pPr>
            <a:r>
              <a:rPr lang="en-IN" dirty="0"/>
              <a:t>Key Roles involved</a:t>
            </a:r>
          </a:p>
          <a:p>
            <a:pPr marL="285750" indent="-285750">
              <a:buFont typeface="Arial" panose="020B0604020202020204" pitchFamily="34" charset="0"/>
              <a:buChar char="•"/>
            </a:pPr>
            <a:r>
              <a:rPr lang="en-IN" dirty="0"/>
              <a:t>What is SAP Build Process Automation offering</a:t>
            </a:r>
          </a:p>
          <a:p>
            <a:pPr marL="285750" indent="-285750">
              <a:buFont typeface="Arial" panose="020B0604020202020204" pitchFamily="34" charset="0"/>
              <a:buChar char="•"/>
            </a:pPr>
            <a:r>
              <a:rPr lang="en-IN" dirty="0"/>
              <a:t>Hands-on Setting up SAP Build BPA in BTP Trial account</a:t>
            </a:r>
          </a:p>
          <a:p>
            <a:pPr marL="285750" indent="-285750">
              <a:buFont typeface="Arial" panose="020B0604020202020204" pitchFamily="34" charset="0"/>
              <a:buChar char="•"/>
            </a:pPr>
            <a:r>
              <a:rPr lang="en-IN" dirty="0"/>
              <a:t>Different Working Models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DDE33122-6AA5-2F5C-D5DD-BF9CF0FA5DAD}"/>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BC062A01-7E29-56AE-C1A1-8C9A8FD0A78B}"/>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36699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FED5-E63F-EA47-B427-497533F1F20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D26BCD-20E6-3502-612D-816606169B0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2192D2F-1084-8944-C0C5-93EB77EA8C4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20</a:t>
            </a:fld>
            <a:endParaRPr lang="en-US" dirty="0"/>
          </a:p>
        </p:txBody>
      </p:sp>
      <p:sp>
        <p:nvSpPr>
          <p:cNvPr id="5" name="Title 4">
            <a:extLst>
              <a:ext uri="{FF2B5EF4-FFF2-40B4-BE49-F238E27FC236}">
                <a16:creationId xmlns:a16="http://schemas.microsoft.com/office/drawing/2014/main" id="{E3FAF537-63D9-2EC9-E946-3B89E8957E0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BTP CF Security Concept</a:t>
            </a:r>
          </a:p>
        </p:txBody>
      </p:sp>
      <mc:AlternateContent xmlns:mc="http://schemas.openxmlformats.org/markup-compatibility/2006" xmlns:p14="http://schemas.microsoft.com/office/powerpoint/2010/main">
        <mc:Choice Requires="p14">
          <p:contentPart p14:bwMode="auto" r:id="rId2">
            <p14:nvContentPartPr>
              <p14:cNvPr id="127" name="Ink 126">
                <a:extLst>
                  <a:ext uri="{FF2B5EF4-FFF2-40B4-BE49-F238E27FC236}">
                    <a16:creationId xmlns:a16="http://schemas.microsoft.com/office/drawing/2014/main" id="{A83F992B-947D-3AA0-008E-848BF738F399}"/>
                  </a:ext>
                </a:extLst>
              </p14:cNvPr>
              <p14:cNvContentPartPr/>
              <p14:nvPr/>
            </p14:nvContentPartPr>
            <p14:xfrm>
              <a:off x="1677518" y="3318068"/>
              <a:ext cx="33480" cy="79200"/>
            </p14:xfrm>
          </p:contentPart>
        </mc:Choice>
        <mc:Fallback xmlns="">
          <p:pic>
            <p:nvPicPr>
              <p:cNvPr id="127" name="Ink 126">
                <a:extLst>
                  <a:ext uri="{FF2B5EF4-FFF2-40B4-BE49-F238E27FC236}">
                    <a16:creationId xmlns:a16="http://schemas.microsoft.com/office/drawing/2014/main" id="{A83F992B-947D-3AA0-008E-848BF738F399}"/>
                  </a:ext>
                </a:extLst>
              </p:cNvPr>
              <p:cNvPicPr/>
              <p:nvPr/>
            </p:nvPicPr>
            <p:blipFill>
              <a:blip r:embed="rId3"/>
              <a:stretch>
                <a:fillRect/>
              </a:stretch>
            </p:blipFill>
            <p:spPr>
              <a:xfrm>
                <a:off x="1668878" y="3309428"/>
                <a:ext cx="51120" cy="96840"/>
              </a:xfrm>
              <a:prstGeom prst="rect">
                <a:avLst/>
              </a:prstGeom>
            </p:spPr>
          </p:pic>
        </mc:Fallback>
      </mc:AlternateContent>
      <p:grpSp>
        <p:nvGrpSpPr>
          <p:cNvPr id="183" name="Group 182">
            <a:extLst>
              <a:ext uri="{FF2B5EF4-FFF2-40B4-BE49-F238E27FC236}">
                <a16:creationId xmlns:a16="http://schemas.microsoft.com/office/drawing/2014/main" id="{173BB830-46B6-2D20-C82E-ADBB028BDEDD}"/>
              </a:ext>
            </a:extLst>
          </p:cNvPr>
          <p:cNvGrpSpPr/>
          <p:nvPr/>
        </p:nvGrpSpPr>
        <p:grpSpPr>
          <a:xfrm>
            <a:off x="248678" y="704828"/>
            <a:ext cx="7667280" cy="3914640"/>
            <a:chOff x="248678" y="704828"/>
            <a:chExt cx="7667280" cy="391464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A0A684AD-07CC-E8A3-DF0C-9A3929E84A62}"/>
                    </a:ext>
                  </a:extLst>
                </p14:cNvPr>
                <p14:cNvContentPartPr/>
                <p14:nvPr/>
              </p14:nvContentPartPr>
              <p14:xfrm>
                <a:off x="4056758" y="3843308"/>
                <a:ext cx="155160" cy="186120"/>
              </p14:xfrm>
            </p:contentPart>
          </mc:Choice>
          <mc:Fallback xmlns="">
            <p:pic>
              <p:nvPicPr>
                <p:cNvPr id="38" name="Ink 37">
                  <a:extLst>
                    <a:ext uri="{FF2B5EF4-FFF2-40B4-BE49-F238E27FC236}">
                      <a16:creationId xmlns:a16="http://schemas.microsoft.com/office/drawing/2014/main" id="{A0A684AD-07CC-E8A3-DF0C-9A3929E84A62}"/>
                    </a:ext>
                  </a:extLst>
                </p:cNvPr>
                <p:cNvPicPr/>
                <p:nvPr/>
              </p:nvPicPr>
              <p:blipFill>
                <a:blip r:embed="rId5"/>
                <a:stretch>
                  <a:fillRect/>
                </a:stretch>
              </p:blipFill>
              <p:spPr>
                <a:xfrm>
                  <a:off x="4048118" y="3834308"/>
                  <a:ext cx="172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288B3F31-F09B-E674-5280-23AE3A1BF5FA}"/>
                    </a:ext>
                  </a:extLst>
                </p14:cNvPr>
                <p14:cNvContentPartPr/>
                <p14:nvPr/>
              </p14:nvContentPartPr>
              <p14:xfrm>
                <a:off x="4293638" y="3869948"/>
                <a:ext cx="74880" cy="115560"/>
              </p14:xfrm>
            </p:contentPart>
          </mc:Choice>
          <mc:Fallback xmlns="">
            <p:pic>
              <p:nvPicPr>
                <p:cNvPr id="39" name="Ink 38">
                  <a:extLst>
                    <a:ext uri="{FF2B5EF4-FFF2-40B4-BE49-F238E27FC236}">
                      <a16:creationId xmlns:a16="http://schemas.microsoft.com/office/drawing/2014/main" id="{288B3F31-F09B-E674-5280-23AE3A1BF5FA}"/>
                    </a:ext>
                  </a:extLst>
                </p:cNvPr>
                <p:cNvPicPr/>
                <p:nvPr/>
              </p:nvPicPr>
              <p:blipFill>
                <a:blip r:embed="rId7"/>
                <a:stretch>
                  <a:fillRect/>
                </a:stretch>
              </p:blipFill>
              <p:spPr>
                <a:xfrm>
                  <a:off x="4284998" y="3860948"/>
                  <a:ext cx="92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315063F9-E0DD-8179-B8A5-70C57CAFE75A}"/>
                    </a:ext>
                  </a:extLst>
                </p14:cNvPr>
                <p14:cNvContentPartPr/>
                <p14:nvPr/>
              </p14:nvContentPartPr>
              <p14:xfrm>
                <a:off x="4448438" y="3858788"/>
                <a:ext cx="77040" cy="141840"/>
              </p14:xfrm>
            </p:contentPart>
          </mc:Choice>
          <mc:Fallback xmlns="">
            <p:pic>
              <p:nvPicPr>
                <p:cNvPr id="40" name="Ink 39">
                  <a:extLst>
                    <a:ext uri="{FF2B5EF4-FFF2-40B4-BE49-F238E27FC236}">
                      <a16:creationId xmlns:a16="http://schemas.microsoft.com/office/drawing/2014/main" id="{315063F9-E0DD-8179-B8A5-70C57CAFE75A}"/>
                    </a:ext>
                  </a:extLst>
                </p:cNvPr>
                <p:cNvPicPr/>
                <p:nvPr/>
              </p:nvPicPr>
              <p:blipFill>
                <a:blip r:embed="rId9"/>
                <a:stretch>
                  <a:fillRect/>
                </a:stretch>
              </p:blipFill>
              <p:spPr>
                <a:xfrm>
                  <a:off x="4439798" y="3850148"/>
                  <a:ext cx="94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59315F72-70E4-5EBF-3C35-68344E3598A2}"/>
                    </a:ext>
                  </a:extLst>
                </p14:cNvPr>
                <p14:cNvContentPartPr/>
                <p14:nvPr/>
              </p14:nvContentPartPr>
              <p14:xfrm>
                <a:off x="1489238" y="783668"/>
                <a:ext cx="248760" cy="299880"/>
              </p14:xfrm>
            </p:contentPart>
          </mc:Choice>
          <mc:Fallback xmlns="">
            <p:pic>
              <p:nvPicPr>
                <p:cNvPr id="42" name="Ink 41">
                  <a:extLst>
                    <a:ext uri="{FF2B5EF4-FFF2-40B4-BE49-F238E27FC236}">
                      <a16:creationId xmlns:a16="http://schemas.microsoft.com/office/drawing/2014/main" id="{59315F72-70E4-5EBF-3C35-68344E3598A2}"/>
                    </a:ext>
                  </a:extLst>
                </p:cNvPr>
                <p:cNvPicPr/>
                <p:nvPr/>
              </p:nvPicPr>
              <p:blipFill>
                <a:blip r:embed="rId11"/>
                <a:stretch>
                  <a:fillRect/>
                </a:stretch>
              </p:blipFill>
              <p:spPr>
                <a:xfrm>
                  <a:off x="1480238" y="774668"/>
                  <a:ext cx="266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F17652D2-549F-9F43-C364-B3F7FF5F2CF6}"/>
                    </a:ext>
                  </a:extLst>
                </p14:cNvPr>
                <p14:cNvContentPartPr/>
                <p14:nvPr/>
              </p14:nvContentPartPr>
              <p14:xfrm>
                <a:off x="1836278" y="704828"/>
                <a:ext cx="169920" cy="300600"/>
              </p14:xfrm>
            </p:contentPart>
          </mc:Choice>
          <mc:Fallback xmlns="">
            <p:pic>
              <p:nvPicPr>
                <p:cNvPr id="43" name="Ink 42">
                  <a:extLst>
                    <a:ext uri="{FF2B5EF4-FFF2-40B4-BE49-F238E27FC236}">
                      <a16:creationId xmlns:a16="http://schemas.microsoft.com/office/drawing/2014/main" id="{F17652D2-549F-9F43-C364-B3F7FF5F2CF6}"/>
                    </a:ext>
                  </a:extLst>
                </p:cNvPr>
                <p:cNvPicPr/>
                <p:nvPr/>
              </p:nvPicPr>
              <p:blipFill>
                <a:blip r:embed="rId13"/>
                <a:stretch>
                  <a:fillRect/>
                </a:stretch>
              </p:blipFill>
              <p:spPr>
                <a:xfrm>
                  <a:off x="1827638" y="696188"/>
                  <a:ext cx="187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9D3FC7F2-C67D-60DC-8456-CDA0403E8E47}"/>
                    </a:ext>
                  </a:extLst>
                </p14:cNvPr>
                <p14:cNvContentPartPr/>
                <p14:nvPr/>
              </p14:nvContentPartPr>
              <p14:xfrm>
                <a:off x="2077118" y="861068"/>
                <a:ext cx="77760" cy="139320"/>
              </p14:xfrm>
            </p:contentPart>
          </mc:Choice>
          <mc:Fallback xmlns="">
            <p:pic>
              <p:nvPicPr>
                <p:cNvPr id="44" name="Ink 43">
                  <a:extLst>
                    <a:ext uri="{FF2B5EF4-FFF2-40B4-BE49-F238E27FC236}">
                      <a16:creationId xmlns:a16="http://schemas.microsoft.com/office/drawing/2014/main" id="{9D3FC7F2-C67D-60DC-8456-CDA0403E8E47}"/>
                    </a:ext>
                  </a:extLst>
                </p:cNvPr>
                <p:cNvPicPr/>
                <p:nvPr/>
              </p:nvPicPr>
              <p:blipFill>
                <a:blip r:embed="rId15"/>
                <a:stretch>
                  <a:fillRect/>
                </a:stretch>
              </p:blipFill>
              <p:spPr>
                <a:xfrm>
                  <a:off x="2068118" y="852068"/>
                  <a:ext cx="95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462DD125-F8A0-52A9-7CB4-D26630E40C51}"/>
                    </a:ext>
                  </a:extLst>
                </p14:cNvPr>
                <p14:cNvContentPartPr/>
                <p14:nvPr/>
              </p14:nvContentPartPr>
              <p14:xfrm>
                <a:off x="2244158" y="854228"/>
                <a:ext cx="136800" cy="115920"/>
              </p14:xfrm>
            </p:contentPart>
          </mc:Choice>
          <mc:Fallback xmlns="">
            <p:pic>
              <p:nvPicPr>
                <p:cNvPr id="45" name="Ink 44">
                  <a:extLst>
                    <a:ext uri="{FF2B5EF4-FFF2-40B4-BE49-F238E27FC236}">
                      <a16:creationId xmlns:a16="http://schemas.microsoft.com/office/drawing/2014/main" id="{462DD125-F8A0-52A9-7CB4-D26630E40C51}"/>
                    </a:ext>
                  </a:extLst>
                </p:cNvPr>
                <p:cNvPicPr/>
                <p:nvPr/>
              </p:nvPicPr>
              <p:blipFill>
                <a:blip r:embed="rId17"/>
                <a:stretch>
                  <a:fillRect/>
                </a:stretch>
              </p:blipFill>
              <p:spPr>
                <a:xfrm>
                  <a:off x="2235518" y="845588"/>
                  <a:ext cx="1544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DE1487FB-42C4-5216-DE39-7D795834FA83}"/>
                    </a:ext>
                  </a:extLst>
                </p14:cNvPr>
                <p14:cNvContentPartPr/>
                <p14:nvPr/>
              </p14:nvContentPartPr>
              <p14:xfrm>
                <a:off x="2497958" y="737228"/>
                <a:ext cx="9360" cy="193680"/>
              </p14:xfrm>
            </p:contentPart>
          </mc:Choice>
          <mc:Fallback xmlns="">
            <p:pic>
              <p:nvPicPr>
                <p:cNvPr id="46" name="Ink 45">
                  <a:extLst>
                    <a:ext uri="{FF2B5EF4-FFF2-40B4-BE49-F238E27FC236}">
                      <a16:creationId xmlns:a16="http://schemas.microsoft.com/office/drawing/2014/main" id="{DE1487FB-42C4-5216-DE39-7D795834FA83}"/>
                    </a:ext>
                  </a:extLst>
                </p:cNvPr>
                <p:cNvPicPr/>
                <p:nvPr/>
              </p:nvPicPr>
              <p:blipFill>
                <a:blip r:embed="rId19"/>
                <a:stretch>
                  <a:fillRect/>
                </a:stretch>
              </p:blipFill>
              <p:spPr>
                <a:xfrm>
                  <a:off x="2489318" y="728228"/>
                  <a:ext cx="27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192BDADF-CD05-9D05-F014-20C2BED135F4}"/>
                    </a:ext>
                  </a:extLst>
                </p14:cNvPr>
                <p14:cNvContentPartPr/>
                <p14:nvPr/>
              </p14:nvContentPartPr>
              <p14:xfrm>
                <a:off x="2451518" y="841268"/>
                <a:ext cx="195840" cy="103320"/>
              </p14:xfrm>
            </p:contentPart>
          </mc:Choice>
          <mc:Fallback xmlns="">
            <p:pic>
              <p:nvPicPr>
                <p:cNvPr id="47" name="Ink 46">
                  <a:extLst>
                    <a:ext uri="{FF2B5EF4-FFF2-40B4-BE49-F238E27FC236}">
                      <a16:creationId xmlns:a16="http://schemas.microsoft.com/office/drawing/2014/main" id="{192BDADF-CD05-9D05-F014-20C2BED135F4}"/>
                    </a:ext>
                  </a:extLst>
                </p:cNvPr>
                <p:cNvPicPr/>
                <p:nvPr/>
              </p:nvPicPr>
              <p:blipFill>
                <a:blip r:embed="rId21"/>
                <a:stretch>
                  <a:fillRect/>
                </a:stretch>
              </p:blipFill>
              <p:spPr>
                <a:xfrm>
                  <a:off x="2442518" y="832268"/>
                  <a:ext cx="213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25F5AE35-430F-EB02-F753-4D1CD69FC841}"/>
                    </a:ext>
                  </a:extLst>
                </p14:cNvPr>
                <p14:cNvContentPartPr/>
                <p14:nvPr/>
              </p14:nvContentPartPr>
              <p14:xfrm>
                <a:off x="2639078" y="720308"/>
                <a:ext cx="5040" cy="15120"/>
              </p14:xfrm>
            </p:contentPart>
          </mc:Choice>
          <mc:Fallback xmlns="">
            <p:pic>
              <p:nvPicPr>
                <p:cNvPr id="48" name="Ink 47">
                  <a:extLst>
                    <a:ext uri="{FF2B5EF4-FFF2-40B4-BE49-F238E27FC236}">
                      <a16:creationId xmlns:a16="http://schemas.microsoft.com/office/drawing/2014/main" id="{25F5AE35-430F-EB02-F753-4D1CD69FC841}"/>
                    </a:ext>
                  </a:extLst>
                </p:cNvPr>
                <p:cNvPicPr/>
                <p:nvPr/>
              </p:nvPicPr>
              <p:blipFill>
                <a:blip r:embed="rId23"/>
                <a:stretch>
                  <a:fillRect/>
                </a:stretch>
              </p:blipFill>
              <p:spPr>
                <a:xfrm>
                  <a:off x="2630438" y="711668"/>
                  <a:ext cx="22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D8D2B996-222A-108E-37D8-6257A28FC262}"/>
                    </a:ext>
                  </a:extLst>
                </p14:cNvPr>
                <p14:cNvContentPartPr/>
                <p14:nvPr/>
              </p14:nvContentPartPr>
              <p14:xfrm>
                <a:off x="2738078" y="804548"/>
                <a:ext cx="369720" cy="128520"/>
              </p14:xfrm>
            </p:contentPart>
          </mc:Choice>
          <mc:Fallback xmlns="">
            <p:pic>
              <p:nvPicPr>
                <p:cNvPr id="49" name="Ink 48">
                  <a:extLst>
                    <a:ext uri="{FF2B5EF4-FFF2-40B4-BE49-F238E27FC236}">
                      <a16:creationId xmlns:a16="http://schemas.microsoft.com/office/drawing/2014/main" id="{D8D2B996-222A-108E-37D8-6257A28FC262}"/>
                    </a:ext>
                  </a:extLst>
                </p:cNvPr>
                <p:cNvPicPr/>
                <p:nvPr/>
              </p:nvPicPr>
              <p:blipFill>
                <a:blip r:embed="rId25"/>
                <a:stretch>
                  <a:fillRect/>
                </a:stretch>
              </p:blipFill>
              <p:spPr>
                <a:xfrm>
                  <a:off x="2729438" y="795548"/>
                  <a:ext cx="387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BB7A571-6ECD-1966-784A-910F397284CC}"/>
                    </a:ext>
                  </a:extLst>
                </p14:cNvPr>
                <p14:cNvContentPartPr/>
                <p14:nvPr/>
              </p14:nvContentPartPr>
              <p14:xfrm>
                <a:off x="3346478" y="1234748"/>
                <a:ext cx="4569480" cy="2461680"/>
              </p14:xfrm>
            </p:contentPart>
          </mc:Choice>
          <mc:Fallback xmlns="">
            <p:pic>
              <p:nvPicPr>
                <p:cNvPr id="18" name="Ink 17">
                  <a:extLst>
                    <a:ext uri="{FF2B5EF4-FFF2-40B4-BE49-F238E27FC236}">
                      <a16:creationId xmlns:a16="http://schemas.microsoft.com/office/drawing/2014/main" id="{5BB7A571-6ECD-1966-784A-910F397284CC}"/>
                    </a:ext>
                  </a:extLst>
                </p:cNvPr>
                <p:cNvPicPr/>
                <p:nvPr/>
              </p:nvPicPr>
              <p:blipFill>
                <a:blip r:embed="rId27"/>
                <a:stretch>
                  <a:fillRect/>
                </a:stretch>
              </p:blipFill>
              <p:spPr>
                <a:xfrm>
                  <a:off x="3337478" y="1225748"/>
                  <a:ext cx="4587120" cy="247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3EF4969-9C3F-037F-E609-1C9D948FEC67}"/>
                    </a:ext>
                  </a:extLst>
                </p14:cNvPr>
                <p14:cNvContentPartPr/>
                <p14:nvPr/>
              </p14:nvContentPartPr>
              <p14:xfrm>
                <a:off x="3482558" y="1174268"/>
                <a:ext cx="4257000" cy="2501280"/>
              </p14:xfrm>
            </p:contentPart>
          </mc:Choice>
          <mc:Fallback xmlns="">
            <p:pic>
              <p:nvPicPr>
                <p:cNvPr id="19" name="Ink 18">
                  <a:extLst>
                    <a:ext uri="{FF2B5EF4-FFF2-40B4-BE49-F238E27FC236}">
                      <a16:creationId xmlns:a16="http://schemas.microsoft.com/office/drawing/2014/main" id="{13EF4969-9C3F-037F-E609-1C9D948FEC67}"/>
                    </a:ext>
                  </a:extLst>
                </p:cNvPr>
                <p:cNvPicPr/>
                <p:nvPr/>
              </p:nvPicPr>
              <p:blipFill>
                <a:blip r:embed="rId29"/>
                <a:stretch>
                  <a:fillRect/>
                </a:stretch>
              </p:blipFill>
              <p:spPr>
                <a:xfrm>
                  <a:off x="3473918" y="1165628"/>
                  <a:ext cx="4274640" cy="251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23164A88-B4C8-F8F3-821B-8DB69551B45B}"/>
                    </a:ext>
                  </a:extLst>
                </p14:cNvPr>
                <p14:cNvContentPartPr/>
                <p14:nvPr/>
              </p14:nvContentPartPr>
              <p14:xfrm>
                <a:off x="6216758" y="1414028"/>
                <a:ext cx="107640" cy="190800"/>
              </p14:xfrm>
            </p:contentPart>
          </mc:Choice>
          <mc:Fallback xmlns="">
            <p:pic>
              <p:nvPicPr>
                <p:cNvPr id="21" name="Ink 20">
                  <a:extLst>
                    <a:ext uri="{FF2B5EF4-FFF2-40B4-BE49-F238E27FC236}">
                      <a16:creationId xmlns:a16="http://schemas.microsoft.com/office/drawing/2014/main" id="{23164A88-B4C8-F8F3-821B-8DB69551B45B}"/>
                    </a:ext>
                  </a:extLst>
                </p:cNvPr>
                <p:cNvPicPr/>
                <p:nvPr/>
              </p:nvPicPr>
              <p:blipFill>
                <a:blip r:embed="rId31"/>
                <a:stretch>
                  <a:fillRect/>
                </a:stretch>
              </p:blipFill>
              <p:spPr>
                <a:xfrm>
                  <a:off x="6207758" y="1405028"/>
                  <a:ext cx="125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A6B90C3A-1F73-F5F5-CEE0-DAC2B54FAFF6}"/>
                    </a:ext>
                  </a:extLst>
                </p14:cNvPr>
                <p14:cNvContentPartPr/>
                <p14:nvPr/>
              </p14:nvContentPartPr>
              <p14:xfrm>
                <a:off x="6414038" y="1435628"/>
                <a:ext cx="95400" cy="154800"/>
              </p14:xfrm>
            </p:contentPart>
          </mc:Choice>
          <mc:Fallback xmlns="">
            <p:pic>
              <p:nvPicPr>
                <p:cNvPr id="22" name="Ink 21">
                  <a:extLst>
                    <a:ext uri="{FF2B5EF4-FFF2-40B4-BE49-F238E27FC236}">
                      <a16:creationId xmlns:a16="http://schemas.microsoft.com/office/drawing/2014/main" id="{A6B90C3A-1F73-F5F5-CEE0-DAC2B54FAFF6}"/>
                    </a:ext>
                  </a:extLst>
                </p:cNvPr>
                <p:cNvPicPr/>
                <p:nvPr/>
              </p:nvPicPr>
              <p:blipFill>
                <a:blip r:embed="rId33"/>
                <a:stretch>
                  <a:fillRect/>
                </a:stretch>
              </p:blipFill>
              <p:spPr>
                <a:xfrm>
                  <a:off x="6405038" y="1426628"/>
                  <a:ext cx="113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18409719-50CB-8C80-2CB4-CBC3133E87E4}"/>
                    </a:ext>
                  </a:extLst>
                </p14:cNvPr>
                <p14:cNvContentPartPr/>
                <p14:nvPr/>
              </p14:nvContentPartPr>
              <p14:xfrm>
                <a:off x="5896358" y="1379108"/>
                <a:ext cx="1030320" cy="421560"/>
              </p14:xfrm>
            </p:contentPart>
          </mc:Choice>
          <mc:Fallback xmlns="">
            <p:pic>
              <p:nvPicPr>
                <p:cNvPr id="24" name="Ink 23">
                  <a:extLst>
                    <a:ext uri="{FF2B5EF4-FFF2-40B4-BE49-F238E27FC236}">
                      <a16:creationId xmlns:a16="http://schemas.microsoft.com/office/drawing/2014/main" id="{18409719-50CB-8C80-2CB4-CBC3133E87E4}"/>
                    </a:ext>
                  </a:extLst>
                </p:cNvPr>
                <p:cNvPicPr/>
                <p:nvPr/>
              </p:nvPicPr>
              <p:blipFill>
                <a:blip r:embed="rId35"/>
                <a:stretch>
                  <a:fillRect/>
                </a:stretch>
              </p:blipFill>
              <p:spPr>
                <a:xfrm>
                  <a:off x="5887358" y="1370468"/>
                  <a:ext cx="1047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98C77BBE-0338-FAE1-155B-A5FE2E019BA7}"/>
                    </a:ext>
                  </a:extLst>
                </p14:cNvPr>
                <p14:cNvContentPartPr/>
                <p14:nvPr/>
              </p14:nvContentPartPr>
              <p14:xfrm>
                <a:off x="5903918" y="1316468"/>
                <a:ext cx="1113840" cy="418320"/>
              </p14:xfrm>
            </p:contentPart>
          </mc:Choice>
          <mc:Fallback xmlns="">
            <p:pic>
              <p:nvPicPr>
                <p:cNvPr id="25" name="Ink 24">
                  <a:extLst>
                    <a:ext uri="{FF2B5EF4-FFF2-40B4-BE49-F238E27FC236}">
                      <a16:creationId xmlns:a16="http://schemas.microsoft.com/office/drawing/2014/main" id="{98C77BBE-0338-FAE1-155B-A5FE2E019BA7}"/>
                    </a:ext>
                  </a:extLst>
                </p:cNvPr>
                <p:cNvPicPr/>
                <p:nvPr/>
              </p:nvPicPr>
              <p:blipFill>
                <a:blip r:embed="rId37"/>
                <a:stretch>
                  <a:fillRect/>
                </a:stretch>
              </p:blipFill>
              <p:spPr>
                <a:xfrm>
                  <a:off x="5894918" y="1307828"/>
                  <a:ext cx="11314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CF7CE1F7-1C5A-20AA-484E-E73B7E0F6846}"/>
                    </a:ext>
                  </a:extLst>
                </p14:cNvPr>
                <p14:cNvContentPartPr/>
                <p14:nvPr/>
              </p14:nvContentPartPr>
              <p14:xfrm>
                <a:off x="4120118" y="1720028"/>
                <a:ext cx="103320" cy="546840"/>
              </p14:xfrm>
            </p:contentPart>
          </mc:Choice>
          <mc:Fallback xmlns="">
            <p:pic>
              <p:nvPicPr>
                <p:cNvPr id="27" name="Ink 26">
                  <a:extLst>
                    <a:ext uri="{FF2B5EF4-FFF2-40B4-BE49-F238E27FC236}">
                      <a16:creationId xmlns:a16="http://schemas.microsoft.com/office/drawing/2014/main" id="{CF7CE1F7-1C5A-20AA-484E-E73B7E0F6846}"/>
                    </a:ext>
                  </a:extLst>
                </p:cNvPr>
                <p:cNvPicPr/>
                <p:nvPr/>
              </p:nvPicPr>
              <p:blipFill>
                <a:blip r:embed="rId39"/>
                <a:stretch>
                  <a:fillRect/>
                </a:stretch>
              </p:blipFill>
              <p:spPr>
                <a:xfrm>
                  <a:off x="4111118" y="1711388"/>
                  <a:ext cx="1209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F1560F3F-58E0-8A7B-E942-DDF7F434E0B2}"/>
                    </a:ext>
                  </a:extLst>
                </p14:cNvPr>
                <p14:cNvContentPartPr/>
                <p14:nvPr/>
              </p14:nvContentPartPr>
              <p14:xfrm>
                <a:off x="4180598" y="1667108"/>
                <a:ext cx="920880" cy="87480"/>
              </p14:xfrm>
            </p:contentPart>
          </mc:Choice>
          <mc:Fallback xmlns="">
            <p:pic>
              <p:nvPicPr>
                <p:cNvPr id="28" name="Ink 27">
                  <a:extLst>
                    <a:ext uri="{FF2B5EF4-FFF2-40B4-BE49-F238E27FC236}">
                      <a16:creationId xmlns:a16="http://schemas.microsoft.com/office/drawing/2014/main" id="{F1560F3F-58E0-8A7B-E942-DDF7F434E0B2}"/>
                    </a:ext>
                  </a:extLst>
                </p:cNvPr>
                <p:cNvPicPr/>
                <p:nvPr/>
              </p:nvPicPr>
              <p:blipFill>
                <a:blip r:embed="rId41"/>
                <a:stretch>
                  <a:fillRect/>
                </a:stretch>
              </p:blipFill>
              <p:spPr>
                <a:xfrm>
                  <a:off x="4171958" y="1658108"/>
                  <a:ext cx="938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81D7904-FC78-746B-2197-F52985316A16}"/>
                    </a:ext>
                  </a:extLst>
                </p14:cNvPr>
                <p14:cNvContentPartPr/>
                <p14:nvPr/>
              </p14:nvContentPartPr>
              <p14:xfrm>
                <a:off x="4180598" y="2220068"/>
                <a:ext cx="1032840" cy="96480"/>
              </p14:xfrm>
            </p:contentPart>
          </mc:Choice>
          <mc:Fallback xmlns="">
            <p:pic>
              <p:nvPicPr>
                <p:cNvPr id="29" name="Ink 28">
                  <a:extLst>
                    <a:ext uri="{FF2B5EF4-FFF2-40B4-BE49-F238E27FC236}">
                      <a16:creationId xmlns:a16="http://schemas.microsoft.com/office/drawing/2014/main" id="{E81D7904-FC78-746B-2197-F52985316A16}"/>
                    </a:ext>
                  </a:extLst>
                </p:cNvPr>
                <p:cNvPicPr/>
                <p:nvPr/>
              </p:nvPicPr>
              <p:blipFill>
                <a:blip r:embed="rId43"/>
                <a:stretch>
                  <a:fillRect/>
                </a:stretch>
              </p:blipFill>
              <p:spPr>
                <a:xfrm>
                  <a:off x="4171958" y="2211068"/>
                  <a:ext cx="1050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6DF2F97B-68D6-E7FC-EE31-04B47FEAC3E7}"/>
                    </a:ext>
                  </a:extLst>
                </p14:cNvPr>
                <p14:cNvContentPartPr/>
                <p14:nvPr/>
              </p14:nvContentPartPr>
              <p14:xfrm>
                <a:off x="5071238" y="1641908"/>
                <a:ext cx="225360" cy="632880"/>
              </p14:xfrm>
            </p:contentPart>
          </mc:Choice>
          <mc:Fallback xmlns="">
            <p:pic>
              <p:nvPicPr>
                <p:cNvPr id="30" name="Ink 29">
                  <a:extLst>
                    <a:ext uri="{FF2B5EF4-FFF2-40B4-BE49-F238E27FC236}">
                      <a16:creationId xmlns:a16="http://schemas.microsoft.com/office/drawing/2014/main" id="{6DF2F97B-68D6-E7FC-EE31-04B47FEAC3E7}"/>
                    </a:ext>
                  </a:extLst>
                </p:cNvPr>
                <p:cNvPicPr/>
                <p:nvPr/>
              </p:nvPicPr>
              <p:blipFill>
                <a:blip r:embed="rId45"/>
                <a:stretch>
                  <a:fillRect/>
                </a:stretch>
              </p:blipFill>
              <p:spPr>
                <a:xfrm>
                  <a:off x="5062598" y="1632908"/>
                  <a:ext cx="24300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14142875-FEFB-0DB3-A2FD-3558B74B2AC0}"/>
                    </a:ext>
                  </a:extLst>
                </p14:cNvPr>
                <p14:cNvContentPartPr/>
                <p14:nvPr/>
              </p14:nvContentPartPr>
              <p14:xfrm>
                <a:off x="4444118" y="1872308"/>
                <a:ext cx="135360" cy="178200"/>
              </p14:xfrm>
            </p:contentPart>
          </mc:Choice>
          <mc:Fallback xmlns="">
            <p:pic>
              <p:nvPicPr>
                <p:cNvPr id="31" name="Ink 30">
                  <a:extLst>
                    <a:ext uri="{FF2B5EF4-FFF2-40B4-BE49-F238E27FC236}">
                      <a16:creationId xmlns:a16="http://schemas.microsoft.com/office/drawing/2014/main" id="{14142875-FEFB-0DB3-A2FD-3558B74B2AC0}"/>
                    </a:ext>
                  </a:extLst>
                </p:cNvPr>
                <p:cNvPicPr/>
                <p:nvPr/>
              </p:nvPicPr>
              <p:blipFill>
                <a:blip r:embed="rId47"/>
                <a:stretch>
                  <a:fillRect/>
                </a:stretch>
              </p:blipFill>
              <p:spPr>
                <a:xfrm>
                  <a:off x="4435118" y="1863668"/>
                  <a:ext cx="153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AEBAF930-1094-B273-D00C-1FEE90783343}"/>
                    </a:ext>
                  </a:extLst>
                </p14:cNvPr>
                <p14:cNvContentPartPr/>
                <p14:nvPr/>
              </p14:nvContentPartPr>
              <p14:xfrm>
                <a:off x="4500278" y="1975628"/>
                <a:ext cx="78120" cy="32400"/>
              </p14:xfrm>
            </p:contentPart>
          </mc:Choice>
          <mc:Fallback xmlns="">
            <p:pic>
              <p:nvPicPr>
                <p:cNvPr id="32" name="Ink 31">
                  <a:extLst>
                    <a:ext uri="{FF2B5EF4-FFF2-40B4-BE49-F238E27FC236}">
                      <a16:creationId xmlns:a16="http://schemas.microsoft.com/office/drawing/2014/main" id="{AEBAF930-1094-B273-D00C-1FEE90783343}"/>
                    </a:ext>
                  </a:extLst>
                </p:cNvPr>
                <p:cNvPicPr/>
                <p:nvPr/>
              </p:nvPicPr>
              <p:blipFill>
                <a:blip r:embed="rId49"/>
                <a:stretch>
                  <a:fillRect/>
                </a:stretch>
              </p:blipFill>
              <p:spPr>
                <a:xfrm>
                  <a:off x="4491638" y="1966628"/>
                  <a:ext cx="95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77F976C-8693-F144-B54A-8D05E2BD112E}"/>
                    </a:ext>
                  </a:extLst>
                </p14:cNvPr>
                <p14:cNvContentPartPr/>
                <p14:nvPr/>
              </p14:nvContentPartPr>
              <p14:xfrm>
                <a:off x="4642478" y="1897868"/>
                <a:ext cx="124920" cy="167040"/>
              </p14:xfrm>
            </p:contentPart>
          </mc:Choice>
          <mc:Fallback xmlns="">
            <p:pic>
              <p:nvPicPr>
                <p:cNvPr id="33" name="Ink 32">
                  <a:extLst>
                    <a:ext uri="{FF2B5EF4-FFF2-40B4-BE49-F238E27FC236}">
                      <a16:creationId xmlns:a16="http://schemas.microsoft.com/office/drawing/2014/main" id="{C77F976C-8693-F144-B54A-8D05E2BD112E}"/>
                    </a:ext>
                  </a:extLst>
                </p:cNvPr>
                <p:cNvPicPr/>
                <p:nvPr/>
              </p:nvPicPr>
              <p:blipFill>
                <a:blip r:embed="rId51"/>
                <a:stretch>
                  <a:fillRect/>
                </a:stretch>
              </p:blipFill>
              <p:spPr>
                <a:xfrm>
                  <a:off x="4633838" y="1888868"/>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53FD2B5-453C-4FBE-987B-5E88E9EB473A}"/>
                    </a:ext>
                  </a:extLst>
                </p14:cNvPr>
                <p14:cNvContentPartPr/>
                <p14:nvPr/>
              </p14:nvContentPartPr>
              <p14:xfrm>
                <a:off x="4854518" y="1915868"/>
                <a:ext cx="10080" cy="123480"/>
              </p14:xfrm>
            </p:contentPart>
          </mc:Choice>
          <mc:Fallback xmlns="">
            <p:pic>
              <p:nvPicPr>
                <p:cNvPr id="34" name="Ink 33">
                  <a:extLst>
                    <a:ext uri="{FF2B5EF4-FFF2-40B4-BE49-F238E27FC236}">
                      <a16:creationId xmlns:a16="http://schemas.microsoft.com/office/drawing/2014/main" id="{753FD2B5-453C-4FBE-987B-5E88E9EB473A}"/>
                    </a:ext>
                  </a:extLst>
                </p:cNvPr>
                <p:cNvPicPr/>
                <p:nvPr/>
              </p:nvPicPr>
              <p:blipFill>
                <a:blip r:embed="rId53"/>
                <a:stretch>
                  <a:fillRect/>
                </a:stretch>
              </p:blipFill>
              <p:spPr>
                <a:xfrm>
                  <a:off x="4845878" y="1907228"/>
                  <a:ext cx="27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F5731148-3C40-4BA1-1822-E36479FBD4BB}"/>
                    </a:ext>
                  </a:extLst>
                </p14:cNvPr>
                <p14:cNvContentPartPr/>
                <p14:nvPr/>
              </p14:nvContentPartPr>
              <p14:xfrm>
                <a:off x="3275918" y="1173548"/>
                <a:ext cx="244080" cy="16560"/>
              </p14:xfrm>
            </p:contentPart>
          </mc:Choice>
          <mc:Fallback xmlns="">
            <p:pic>
              <p:nvPicPr>
                <p:cNvPr id="36" name="Ink 35">
                  <a:extLst>
                    <a:ext uri="{FF2B5EF4-FFF2-40B4-BE49-F238E27FC236}">
                      <a16:creationId xmlns:a16="http://schemas.microsoft.com/office/drawing/2014/main" id="{F5731148-3C40-4BA1-1822-E36479FBD4BB}"/>
                    </a:ext>
                  </a:extLst>
                </p:cNvPr>
                <p:cNvPicPr/>
                <p:nvPr/>
              </p:nvPicPr>
              <p:blipFill>
                <a:blip r:embed="rId55"/>
                <a:stretch>
                  <a:fillRect/>
                </a:stretch>
              </p:blipFill>
              <p:spPr>
                <a:xfrm>
                  <a:off x="3267278" y="1164548"/>
                  <a:ext cx="261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C2CC8991-ADEA-A692-5DE3-91B5C034976D}"/>
                    </a:ext>
                  </a:extLst>
                </p14:cNvPr>
                <p14:cNvContentPartPr/>
                <p14:nvPr/>
              </p14:nvContentPartPr>
              <p14:xfrm>
                <a:off x="2291318" y="1168868"/>
                <a:ext cx="1593360" cy="2541960"/>
              </p14:xfrm>
            </p:contentPart>
          </mc:Choice>
          <mc:Fallback xmlns="">
            <p:pic>
              <p:nvPicPr>
                <p:cNvPr id="37" name="Ink 36">
                  <a:extLst>
                    <a:ext uri="{FF2B5EF4-FFF2-40B4-BE49-F238E27FC236}">
                      <a16:creationId xmlns:a16="http://schemas.microsoft.com/office/drawing/2014/main" id="{C2CC8991-ADEA-A692-5DE3-91B5C034976D}"/>
                    </a:ext>
                  </a:extLst>
                </p:cNvPr>
                <p:cNvPicPr/>
                <p:nvPr/>
              </p:nvPicPr>
              <p:blipFill>
                <a:blip r:embed="rId57"/>
                <a:stretch>
                  <a:fillRect/>
                </a:stretch>
              </p:blipFill>
              <p:spPr>
                <a:xfrm>
                  <a:off x="2282318" y="1160228"/>
                  <a:ext cx="1611000" cy="255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52F69CAA-8CD3-BAD0-616D-304BDA36BFEB}"/>
                    </a:ext>
                  </a:extLst>
                </p14:cNvPr>
                <p14:cNvContentPartPr/>
                <p14:nvPr/>
              </p14:nvContentPartPr>
              <p14:xfrm>
                <a:off x="4458878" y="1269668"/>
                <a:ext cx="88200" cy="157320"/>
              </p14:xfrm>
            </p:contentPart>
          </mc:Choice>
          <mc:Fallback xmlns="">
            <p:pic>
              <p:nvPicPr>
                <p:cNvPr id="51" name="Ink 50">
                  <a:extLst>
                    <a:ext uri="{FF2B5EF4-FFF2-40B4-BE49-F238E27FC236}">
                      <a16:creationId xmlns:a16="http://schemas.microsoft.com/office/drawing/2014/main" id="{52F69CAA-8CD3-BAD0-616D-304BDA36BFEB}"/>
                    </a:ext>
                  </a:extLst>
                </p:cNvPr>
                <p:cNvPicPr/>
                <p:nvPr/>
              </p:nvPicPr>
              <p:blipFill>
                <a:blip r:embed="rId59"/>
                <a:stretch>
                  <a:fillRect/>
                </a:stretch>
              </p:blipFill>
              <p:spPr>
                <a:xfrm>
                  <a:off x="4449878" y="1260668"/>
                  <a:ext cx="105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E9604395-BFE9-B602-9B6E-01F51D9CA941}"/>
                    </a:ext>
                  </a:extLst>
                </p14:cNvPr>
                <p14:cNvContentPartPr/>
                <p14:nvPr/>
              </p14:nvContentPartPr>
              <p14:xfrm>
                <a:off x="4484078" y="1299908"/>
                <a:ext cx="196200" cy="146520"/>
              </p14:xfrm>
            </p:contentPart>
          </mc:Choice>
          <mc:Fallback xmlns="">
            <p:pic>
              <p:nvPicPr>
                <p:cNvPr id="52" name="Ink 51">
                  <a:extLst>
                    <a:ext uri="{FF2B5EF4-FFF2-40B4-BE49-F238E27FC236}">
                      <a16:creationId xmlns:a16="http://schemas.microsoft.com/office/drawing/2014/main" id="{E9604395-BFE9-B602-9B6E-01F51D9CA941}"/>
                    </a:ext>
                  </a:extLst>
                </p:cNvPr>
                <p:cNvPicPr/>
                <p:nvPr/>
              </p:nvPicPr>
              <p:blipFill>
                <a:blip r:embed="rId61"/>
                <a:stretch>
                  <a:fillRect/>
                </a:stretch>
              </p:blipFill>
              <p:spPr>
                <a:xfrm>
                  <a:off x="4475438" y="1291268"/>
                  <a:ext cx="21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8B771C4E-0FD2-1EFC-4B92-03F2630431AE}"/>
                    </a:ext>
                  </a:extLst>
                </p14:cNvPr>
                <p14:cNvContentPartPr/>
                <p14:nvPr/>
              </p14:nvContentPartPr>
              <p14:xfrm>
                <a:off x="4723478" y="1278308"/>
                <a:ext cx="70200" cy="195120"/>
              </p14:xfrm>
            </p:contentPart>
          </mc:Choice>
          <mc:Fallback xmlns="">
            <p:pic>
              <p:nvPicPr>
                <p:cNvPr id="53" name="Ink 52">
                  <a:extLst>
                    <a:ext uri="{FF2B5EF4-FFF2-40B4-BE49-F238E27FC236}">
                      <a16:creationId xmlns:a16="http://schemas.microsoft.com/office/drawing/2014/main" id="{8B771C4E-0FD2-1EFC-4B92-03F2630431AE}"/>
                    </a:ext>
                  </a:extLst>
                </p:cNvPr>
                <p:cNvPicPr/>
                <p:nvPr/>
              </p:nvPicPr>
              <p:blipFill>
                <a:blip r:embed="rId63"/>
                <a:stretch>
                  <a:fillRect/>
                </a:stretch>
              </p:blipFill>
              <p:spPr>
                <a:xfrm>
                  <a:off x="4714478" y="1269668"/>
                  <a:ext cx="87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9FC58218-6472-58A3-0371-947929B0D781}"/>
                    </a:ext>
                  </a:extLst>
                </p14:cNvPr>
                <p14:cNvContentPartPr/>
                <p14:nvPr/>
              </p14:nvContentPartPr>
              <p14:xfrm>
                <a:off x="4274918" y="1189028"/>
                <a:ext cx="742320" cy="412920"/>
              </p14:xfrm>
            </p:contentPart>
          </mc:Choice>
          <mc:Fallback xmlns="">
            <p:pic>
              <p:nvPicPr>
                <p:cNvPr id="54" name="Ink 53">
                  <a:extLst>
                    <a:ext uri="{FF2B5EF4-FFF2-40B4-BE49-F238E27FC236}">
                      <a16:creationId xmlns:a16="http://schemas.microsoft.com/office/drawing/2014/main" id="{9FC58218-6472-58A3-0371-947929B0D781}"/>
                    </a:ext>
                  </a:extLst>
                </p:cNvPr>
                <p:cNvPicPr/>
                <p:nvPr/>
              </p:nvPicPr>
              <p:blipFill>
                <a:blip r:embed="rId65"/>
                <a:stretch>
                  <a:fillRect/>
                </a:stretch>
              </p:blipFill>
              <p:spPr>
                <a:xfrm>
                  <a:off x="4265918" y="1180028"/>
                  <a:ext cx="75996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1C76ED2B-6663-17F6-915E-BCFB0CCEF03F}"/>
                    </a:ext>
                  </a:extLst>
                </p14:cNvPr>
                <p14:cNvContentPartPr/>
                <p14:nvPr/>
              </p14:nvContentPartPr>
              <p14:xfrm>
                <a:off x="588518" y="1491068"/>
                <a:ext cx="113760" cy="158040"/>
              </p14:xfrm>
            </p:contentPart>
          </mc:Choice>
          <mc:Fallback xmlns="">
            <p:pic>
              <p:nvPicPr>
                <p:cNvPr id="7" name="Ink 6">
                  <a:extLst>
                    <a:ext uri="{FF2B5EF4-FFF2-40B4-BE49-F238E27FC236}">
                      <a16:creationId xmlns:a16="http://schemas.microsoft.com/office/drawing/2014/main" id="{1C76ED2B-6663-17F6-915E-BCFB0CCEF03F}"/>
                    </a:ext>
                  </a:extLst>
                </p:cNvPr>
                <p:cNvPicPr/>
                <p:nvPr/>
              </p:nvPicPr>
              <p:blipFill>
                <a:blip r:embed="rId67"/>
                <a:stretch>
                  <a:fillRect/>
                </a:stretch>
              </p:blipFill>
              <p:spPr>
                <a:xfrm>
                  <a:off x="579878" y="1482428"/>
                  <a:ext cx="131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 name="Ink 7">
                  <a:extLst>
                    <a:ext uri="{FF2B5EF4-FFF2-40B4-BE49-F238E27FC236}">
                      <a16:creationId xmlns:a16="http://schemas.microsoft.com/office/drawing/2014/main" id="{5B6A9D2F-025A-B540-FF8E-E419034DB924}"/>
                    </a:ext>
                  </a:extLst>
                </p14:cNvPr>
                <p14:cNvContentPartPr/>
                <p14:nvPr/>
              </p14:nvContentPartPr>
              <p14:xfrm>
                <a:off x="739718" y="1537148"/>
                <a:ext cx="52200" cy="69480"/>
              </p14:xfrm>
            </p:contentPart>
          </mc:Choice>
          <mc:Fallback xmlns="">
            <p:pic>
              <p:nvPicPr>
                <p:cNvPr id="8" name="Ink 7">
                  <a:extLst>
                    <a:ext uri="{FF2B5EF4-FFF2-40B4-BE49-F238E27FC236}">
                      <a16:creationId xmlns:a16="http://schemas.microsoft.com/office/drawing/2014/main" id="{5B6A9D2F-025A-B540-FF8E-E419034DB924}"/>
                    </a:ext>
                  </a:extLst>
                </p:cNvPr>
                <p:cNvPicPr/>
                <p:nvPr/>
              </p:nvPicPr>
              <p:blipFill>
                <a:blip r:embed="rId69"/>
                <a:stretch>
                  <a:fillRect/>
                </a:stretch>
              </p:blipFill>
              <p:spPr>
                <a:xfrm>
                  <a:off x="730718" y="1528508"/>
                  <a:ext cx="69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C7F5E2EC-9396-16D5-FDB9-358F51141CCF}"/>
                    </a:ext>
                  </a:extLst>
                </p14:cNvPr>
                <p14:cNvContentPartPr/>
                <p14:nvPr/>
              </p14:nvContentPartPr>
              <p14:xfrm>
                <a:off x="834038" y="1520228"/>
                <a:ext cx="83520" cy="65520"/>
              </p14:xfrm>
            </p:contentPart>
          </mc:Choice>
          <mc:Fallback xmlns="">
            <p:pic>
              <p:nvPicPr>
                <p:cNvPr id="9" name="Ink 8">
                  <a:extLst>
                    <a:ext uri="{FF2B5EF4-FFF2-40B4-BE49-F238E27FC236}">
                      <a16:creationId xmlns:a16="http://schemas.microsoft.com/office/drawing/2014/main" id="{C7F5E2EC-9396-16D5-FDB9-358F51141CCF}"/>
                    </a:ext>
                  </a:extLst>
                </p:cNvPr>
                <p:cNvPicPr/>
                <p:nvPr/>
              </p:nvPicPr>
              <p:blipFill>
                <a:blip r:embed="rId71"/>
                <a:stretch>
                  <a:fillRect/>
                </a:stretch>
              </p:blipFill>
              <p:spPr>
                <a:xfrm>
                  <a:off x="825398" y="1511588"/>
                  <a:ext cx="101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 name="Ink 1">
                  <a:extLst>
                    <a:ext uri="{FF2B5EF4-FFF2-40B4-BE49-F238E27FC236}">
                      <a16:creationId xmlns:a16="http://schemas.microsoft.com/office/drawing/2014/main" id="{A41128C8-2F58-E363-9290-46E7E2246DB7}"/>
                    </a:ext>
                  </a:extLst>
                </p14:cNvPr>
                <p14:cNvContentPartPr/>
                <p14:nvPr/>
              </p14:nvContentPartPr>
              <p14:xfrm>
                <a:off x="493118" y="1752068"/>
                <a:ext cx="308520" cy="250920"/>
              </p14:xfrm>
            </p:contentPart>
          </mc:Choice>
          <mc:Fallback xmlns="">
            <p:pic>
              <p:nvPicPr>
                <p:cNvPr id="2" name="Ink 1">
                  <a:extLst>
                    <a:ext uri="{FF2B5EF4-FFF2-40B4-BE49-F238E27FC236}">
                      <a16:creationId xmlns:a16="http://schemas.microsoft.com/office/drawing/2014/main" id="{A41128C8-2F58-E363-9290-46E7E2246DB7}"/>
                    </a:ext>
                  </a:extLst>
                </p:cNvPr>
                <p:cNvPicPr/>
                <p:nvPr/>
              </p:nvPicPr>
              <p:blipFill>
                <a:blip r:embed="rId73"/>
                <a:stretch>
                  <a:fillRect/>
                </a:stretch>
              </p:blipFill>
              <p:spPr>
                <a:xfrm>
                  <a:off x="484118" y="1743428"/>
                  <a:ext cx="326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0BCC25A3-6196-C399-339E-133AF327E839}"/>
                    </a:ext>
                  </a:extLst>
                </p14:cNvPr>
                <p14:cNvContentPartPr/>
                <p14:nvPr/>
              </p14:nvContentPartPr>
              <p14:xfrm>
                <a:off x="529118" y="2008028"/>
                <a:ext cx="334080" cy="225000"/>
              </p14:xfrm>
            </p:contentPart>
          </mc:Choice>
          <mc:Fallback xmlns="">
            <p:pic>
              <p:nvPicPr>
                <p:cNvPr id="6" name="Ink 5">
                  <a:extLst>
                    <a:ext uri="{FF2B5EF4-FFF2-40B4-BE49-F238E27FC236}">
                      <a16:creationId xmlns:a16="http://schemas.microsoft.com/office/drawing/2014/main" id="{0BCC25A3-6196-C399-339E-133AF327E839}"/>
                    </a:ext>
                  </a:extLst>
                </p:cNvPr>
                <p:cNvPicPr/>
                <p:nvPr/>
              </p:nvPicPr>
              <p:blipFill>
                <a:blip r:embed="rId75"/>
                <a:stretch>
                  <a:fillRect/>
                </a:stretch>
              </p:blipFill>
              <p:spPr>
                <a:xfrm>
                  <a:off x="520118" y="1999388"/>
                  <a:ext cx="351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 name="Ink 9">
                  <a:extLst>
                    <a:ext uri="{FF2B5EF4-FFF2-40B4-BE49-F238E27FC236}">
                      <a16:creationId xmlns:a16="http://schemas.microsoft.com/office/drawing/2014/main" id="{1F5FC890-7272-5F8D-C431-9CE27F36F762}"/>
                    </a:ext>
                  </a:extLst>
                </p14:cNvPr>
                <p14:cNvContentPartPr/>
                <p14:nvPr/>
              </p14:nvContentPartPr>
              <p14:xfrm>
                <a:off x="560798" y="1909028"/>
                <a:ext cx="122760" cy="50760"/>
              </p14:xfrm>
            </p:contentPart>
          </mc:Choice>
          <mc:Fallback xmlns="">
            <p:pic>
              <p:nvPicPr>
                <p:cNvPr id="10" name="Ink 9">
                  <a:extLst>
                    <a:ext uri="{FF2B5EF4-FFF2-40B4-BE49-F238E27FC236}">
                      <a16:creationId xmlns:a16="http://schemas.microsoft.com/office/drawing/2014/main" id="{1F5FC890-7272-5F8D-C431-9CE27F36F762}"/>
                    </a:ext>
                  </a:extLst>
                </p:cNvPr>
                <p:cNvPicPr/>
                <p:nvPr/>
              </p:nvPicPr>
              <p:blipFill>
                <a:blip r:embed="rId77"/>
                <a:stretch>
                  <a:fillRect/>
                </a:stretch>
              </p:blipFill>
              <p:spPr>
                <a:xfrm>
                  <a:off x="551798" y="1900388"/>
                  <a:ext cx="140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 name="Ink 10">
                  <a:extLst>
                    <a:ext uri="{FF2B5EF4-FFF2-40B4-BE49-F238E27FC236}">
                      <a16:creationId xmlns:a16="http://schemas.microsoft.com/office/drawing/2014/main" id="{FEB90CA7-582F-8C08-6E4C-BE9060DBE515}"/>
                    </a:ext>
                  </a:extLst>
                </p14:cNvPr>
                <p14:cNvContentPartPr/>
                <p14:nvPr/>
              </p14:nvContentPartPr>
              <p14:xfrm>
                <a:off x="598238" y="1858988"/>
                <a:ext cx="11520" cy="7560"/>
              </p14:xfrm>
            </p:contentPart>
          </mc:Choice>
          <mc:Fallback xmlns="">
            <p:pic>
              <p:nvPicPr>
                <p:cNvPr id="11" name="Ink 10">
                  <a:extLst>
                    <a:ext uri="{FF2B5EF4-FFF2-40B4-BE49-F238E27FC236}">
                      <a16:creationId xmlns:a16="http://schemas.microsoft.com/office/drawing/2014/main" id="{FEB90CA7-582F-8C08-6E4C-BE9060DBE515}"/>
                    </a:ext>
                  </a:extLst>
                </p:cNvPr>
                <p:cNvPicPr/>
                <p:nvPr/>
              </p:nvPicPr>
              <p:blipFill>
                <a:blip r:embed="rId79"/>
                <a:stretch>
                  <a:fillRect/>
                </a:stretch>
              </p:blipFill>
              <p:spPr>
                <a:xfrm>
                  <a:off x="589598" y="1850348"/>
                  <a:ext cx="29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 name="Ink 11">
                  <a:extLst>
                    <a:ext uri="{FF2B5EF4-FFF2-40B4-BE49-F238E27FC236}">
                      <a16:creationId xmlns:a16="http://schemas.microsoft.com/office/drawing/2014/main" id="{D560D627-45CB-E543-E2E6-A5993486634D}"/>
                    </a:ext>
                  </a:extLst>
                </p14:cNvPr>
                <p14:cNvContentPartPr/>
                <p14:nvPr/>
              </p14:nvContentPartPr>
              <p14:xfrm>
                <a:off x="688598" y="1842428"/>
                <a:ext cx="6480" cy="12960"/>
              </p14:xfrm>
            </p:contentPart>
          </mc:Choice>
          <mc:Fallback xmlns="">
            <p:pic>
              <p:nvPicPr>
                <p:cNvPr id="12" name="Ink 11">
                  <a:extLst>
                    <a:ext uri="{FF2B5EF4-FFF2-40B4-BE49-F238E27FC236}">
                      <a16:creationId xmlns:a16="http://schemas.microsoft.com/office/drawing/2014/main" id="{D560D627-45CB-E543-E2E6-A5993486634D}"/>
                    </a:ext>
                  </a:extLst>
                </p:cNvPr>
                <p:cNvPicPr/>
                <p:nvPr/>
              </p:nvPicPr>
              <p:blipFill>
                <a:blip r:embed="rId81"/>
                <a:stretch>
                  <a:fillRect/>
                </a:stretch>
              </p:blipFill>
              <p:spPr>
                <a:xfrm>
                  <a:off x="679598" y="1833788"/>
                  <a:ext cx="24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 name="Ink 12">
                  <a:extLst>
                    <a:ext uri="{FF2B5EF4-FFF2-40B4-BE49-F238E27FC236}">
                      <a16:creationId xmlns:a16="http://schemas.microsoft.com/office/drawing/2014/main" id="{EE64AB9A-2FB1-8E49-4105-32BBC10C7065}"/>
                    </a:ext>
                  </a:extLst>
                </p14:cNvPr>
                <p14:cNvContentPartPr/>
                <p14:nvPr/>
              </p14:nvContentPartPr>
              <p14:xfrm>
                <a:off x="993158" y="2026748"/>
                <a:ext cx="274320" cy="10080"/>
              </p14:xfrm>
            </p:contentPart>
          </mc:Choice>
          <mc:Fallback xmlns="">
            <p:pic>
              <p:nvPicPr>
                <p:cNvPr id="13" name="Ink 12">
                  <a:extLst>
                    <a:ext uri="{FF2B5EF4-FFF2-40B4-BE49-F238E27FC236}">
                      <a16:creationId xmlns:a16="http://schemas.microsoft.com/office/drawing/2014/main" id="{EE64AB9A-2FB1-8E49-4105-32BBC10C7065}"/>
                    </a:ext>
                  </a:extLst>
                </p:cNvPr>
                <p:cNvPicPr/>
                <p:nvPr/>
              </p:nvPicPr>
              <p:blipFill>
                <a:blip r:embed="rId83"/>
                <a:stretch>
                  <a:fillRect/>
                </a:stretch>
              </p:blipFill>
              <p:spPr>
                <a:xfrm>
                  <a:off x="984518" y="2017748"/>
                  <a:ext cx="291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 name="Ink 13">
                  <a:extLst>
                    <a:ext uri="{FF2B5EF4-FFF2-40B4-BE49-F238E27FC236}">
                      <a16:creationId xmlns:a16="http://schemas.microsoft.com/office/drawing/2014/main" id="{542B1F86-8B40-9DF8-2651-5FE4F52A16A2}"/>
                    </a:ext>
                  </a:extLst>
                </p14:cNvPr>
                <p14:cNvContentPartPr/>
                <p14:nvPr/>
              </p14:nvContentPartPr>
              <p14:xfrm>
                <a:off x="1226798" y="1983188"/>
                <a:ext cx="39600" cy="95760"/>
              </p14:xfrm>
            </p:contentPart>
          </mc:Choice>
          <mc:Fallback xmlns="">
            <p:pic>
              <p:nvPicPr>
                <p:cNvPr id="14" name="Ink 13">
                  <a:extLst>
                    <a:ext uri="{FF2B5EF4-FFF2-40B4-BE49-F238E27FC236}">
                      <a16:creationId xmlns:a16="http://schemas.microsoft.com/office/drawing/2014/main" id="{542B1F86-8B40-9DF8-2651-5FE4F52A16A2}"/>
                    </a:ext>
                  </a:extLst>
                </p:cNvPr>
                <p:cNvPicPr/>
                <p:nvPr/>
              </p:nvPicPr>
              <p:blipFill>
                <a:blip r:embed="rId85"/>
                <a:stretch>
                  <a:fillRect/>
                </a:stretch>
              </p:blipFill>
              <p:spPr>
                <a:xfrm>
                  <a:off x="1217798" y="1974188"/>
                  <a:ext cx="57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2016C1CA-F12A-A07A-78FE-1663C23D0CA9}"/>
                    </a:ext>
                  </a:extLst>
                </p14:cNvPr>
                <p14:cNvContentPartPr/>
                <p14:nvPr/>
              </p14:nvContentPartPr>
              <p14:xfrm>
                <a:off x="1511198" y="2064188"/>
                <a:ext cx="822600" cy="14760"/>
              </p14:xfrm>
            </p:contentPart>
          </mc:Choice>
          <mc:Fallback xmlns="">
            <p:pic>
              <p:nvPicPr>
                <p:cNvPr id="56" name="Ink 55">
                  <a:extLst>
                    <a:ext uri="{FF2B5EF4-FFF2-40B4-BE49-F238E27FC236}">
                      <a16:creationId xmlns:a16="http://schemas.microsoft.com/office/drawing/2014/main" id="{2016C1CA-F12A-A07A-78FE-1663C23D0CA9}"/>
                    </a:ext>
                  </a:extLst>
                </p:cNvPr>
                <p:cNvPicPr/>
                <p:nvPr/>
              </p:nvPicPr>
              <p:blipFill>
                <a:blip r:embed="rId87"/>
                <a:stretch>
                  <a:fillRect/>
                </a:stretch>
              </p:blipFill>
              <p:spPr>
                <a:xfrm>
                  <a:off x="1502198" y="2055548"/>
                  <a:ext cx="8402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4CEE92A7-EED8-3C6B-BD54-5163CEF57CAA}"/>
                    </a:ext>
                  </a:extLst>
                </p14:cNvPr>
                <p14:cNvContentPartPr/>
                <p14:nvPr/>
              </p14:nvContentPartPr>
              <p14:xfrm>
                <a:off x="2262158" y="2012348"/>
                <a:ext cx="93240" cy="144000"/>
              </p14:xfrm>
            </p:contentPart>
          </mc:Choice>
          <mc:Fallback xmlns="">
            <p:pic>
              <p:nvPicPr>
                <p:cNvPr id="57" name="Ink 56">
                  <a:extLst>
                    <a:ext uri="{FF2B5EF4-FFF2-40B4-BE49-F238E27FC236}">
                      <a16:creationId xmlns:a16="http://schemas.microsoft.com/office/drawing/2014/main" id="{4CEE92A7-EED8-3C6B-BD54-5163CEF57CAA}"/>
                    </a:ext>
                  </a:extLst>
                </p:cNvPr>
                <p:cNvPicPr/>
                <p:nvPr/>
              </p:nvPicPr>
              <p:blipFill>
                <a:blip r:embed="rId89"/>
                <a:stretch>
                  <a:fillRect/>
                </a:stretch>
              </p:blipFill>
              <p:spPr>
                <a:xfrm>
                  <a:off x="2253518" y="2003708"/>
                  <a:ext cx="11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ED69203E-A2CD-CDD7-D2F5-33B7CDC2AF11}"/>
                    </a:ext>
                  </a:extLst>
                </p14:cNvPr>
                <p14:cNvContentPartPr/>
                <p14:nvPr/>
              </p14:nvContentPartPr>
              <p14:xfrm>
                <a:off x="2713238" y="1801748"/>
                <a:ext cx="133560" cy="151920"/>
              </p14:xfrm>
            </p:contentPart>
          </mc:Choice>
          <mc:Fallback xmlns="">
            <p:pic>
              <p:nvPicPr>
                <p:cNvPr id="59" name="Ink 58">
                  <a:extLst>
                    <a:ext uri="{FF2B5EF4-FFF2-40B4-BE49-F238E27FC236}">
                      <a16:creationId xmlns:a16="http://schemas.microsoft.com/office/drawing/2014/main" id="{ED69203E-A2CD-CDD7-D2F5-33B7CDC2AF11}"/>
                    </a:ext>
                  </a:extLst>
                </p:cNvPr>
                <p:cNvPicPr/>
                <p:nvPr/>
              </p:nvPicPr>
              <p:blipFill>
                <a:blip r:embed="rId91"/>
                <a:stretch>
                  <a:fillRect/>
                </a:stretch>
              </p:blipFill>
              <p:spPr>
                <a:xfrm>
                  <a:off x="2704238" y="1792748"/>
                  <a:ext cx="151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47C90268-4F4A-7578-0348-B429A56FF91D}"/>
                    </a:ext>
                  </a:extLst>
                </p14:cNvPr>
                <p14:cNvContentPartPr/>
                <p14:nvPr/>
              </p14:nvContentPartPr>
              <p14:xfrm>
                <a:off x="2946158" y="1621028"/>
                <a:ext cx="133200" cy="309960"/>
              </p14:xfrm>
            </p:contentPart>
          </mc:Choice>
          <mc:Fallback xmlns="">
            <p:pic>
              <p:nvPicPr>
                <p:cNvPr id="60" name="Ink 59">
                  <a:extLst>
                    <a:ext uri="{FF2B5EF4-FFF2-40B4-BE49-F238E27FC236}">
                      <a16:creationId xmlns:a16="http://schemas.microsoft.com/office/drawing/2014/main" id="{47C90268-4F4A-7578-0348-B429A56FF91D}"/>
                    </a:ext>
                  </a:extLst>
                </p:cNvPr>
                <p:cNvPicPr/>
                <p:nvPr/>
              </p:nvPicPr>
              <p:blipFill>
                <a:blip r:embed="rId93"/>
                <a:stretch>
                  <a:fillRect/>
                </a:stretch>
              </p:blipFill>
              <p:spPr>
                <a:xfrm>
                  <a:off x="2937518" y="1612028"/>
                  <a:ext cx="1508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EB5FFF9-6DE1-3156-A16B-0C3A21384C3F}"/>
                    </a:ext>
                  </a:extLst>
                </p14:cNvPr>
                <p14:cNvContentPartPr/>
                <p14:nvPr/>
              </p14:nvContentPartPr>
              <p14:xfrm>
                <a:off x="2942918" y="1787708"/>
                <a:ext cx="70560" cy="32040"/>
              </p14:xfrm>
            </p:contentPart>
          </mc:Choice>
          <mc:Fallback xmlns="">
            <p:pic>
              <p:nvPicPr>
                <p:cNvPr id="61" name="Ink 60">
                  <a:extLst>
                    <a:ext uri="{FF2B5EF4-FFF2-40B4-BE49-F238E27FC236}">
                      <a16:creationId xmlns:a16="http://schemas.microsoft.com/office/drawing/2014/main" id="{CEB5FFF9-6DE1-3156-A16B-0C3A21384C3F}"/>
                    </a:ext>
                  </a:extLst>
                </p:cNvPr>
                <p:cNvPicPr/>
                <p:nvPr/>
              </p:nvPicPr>
              <p:blipFill>
                <a:blip r:embed="rId95"/>
                <a:stretch>
                  <a:fillRect/>
                </a:stretch>
              </p:blipFill>
              <p:spPr>
                <a:xfrm>
                  <a:off x="2933918" y="1779068"/>
                  <a:ext cx="88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D06999E5-0A8C-EBFB-1144-048276F3F5B4}"/>
                    </a:ext>
                  </a:extLst>
                </p14:cNvPr>
                <p14:cNvContentPartPr/>
                <p14:nvPr/>
              </p14:nvContentPartPr>
              <p14:xfrm>
                <a:off x="2555918" y="2165348"/>
                <a:ext cx="145440" cy="352440"/>
              </p14:xfrm>
            </p:contentPart>
          </mc:Choice>
          <mc:Fallback xmlns="">
            <p:pic>
              <p:nvPicPr>
                <p:cNvPr id="63" name="Ink 62">
                  <a:extLst>
                    <a:ext uri="{FF2B5EF4-FFF2-40B4-BE49-F238E27FC236}">
                      <a16:creationId xmlns:a16="http://schemas.microsoft.com/office/drawing/2014/main" id="{D06999E5-0A8C-EBFB-1144-048276F3F5B4}"/>
                    </a:ext>
                  </a:extLst>
                </p:cNvPr>
                <p:cNvPicPr/>
                <p:nvPr/>
              </p:nvPicPr>
              <p:blipFill>
                <a:blip r:embed="rId97"/>
                <a:stretch>
                  <a:fillRect/>
                </a:stretch>
              </p:blipFill>
              <p:spPr>
                <a:xfrm>
                  <a:off x="2546918" y="2156348"/>
                  <a:ext cx="163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7A6F5EE9-1B3E-016A-D112-16DD5FC5D3BF}"/>
                    </a:ext>
                  </a:extLst>
                </p14:cNvPr>
                <p14:cNvContentPartPr/>
                <p14:nvPr/>
              </p14:nvContentPartPr>
              <p14:xfrm>
                <a:off x="2751398" y="2355428"/>
                <a:ext cx="72360" cy="109800"/>
              </p14:xfrm>
            </p:contentPart>
          </mc:Choice>
          <mc:Fallback xmlns="">
            <p:pic>
              <p:nvPicPr>
                <p:cNvPr id="64" name="Ink 63">
                  <a:extLst>
                    <a:ext uri="{FF2B5EF4-FFF2-40B4-BE49-F238E27FC236}">
                      <a16:creationId xmlns:a16="http://schemas.microsoft.com/office/drawing/2014/main" id="{7A6F5EE9-1B3E-016A-D112-16DD5FC5D3BF}"/>
                    </a:ext>
                  </a:extLst>
                </p:cNvPr>
                <p:cNvPicPr/>
                <p:nvPr/>
              </p:nvPicPr>
              <p:blipFill>
                <a:blip r:embed="rId99"/>
                <a:stretch>
                  <a:fillRect/>
                </a:stretch>
              </p:blipFill>
              <p:spPr>
                <a:xfrm>
                  <a:off x="2742758" y="2346428"/>
                  <a:ext cx="90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5661E58F-805B-E790-9683-0993B249F519}"/>
                    </a:ext>
                  </a:extLst>
                </p14:cNvPr>
                <p14:cNvContentPartPr/>
                <p14:nvPr/>
              </p14:nvContentPartPr>
              <p14:xfrm>
                <a:off x="2893598" y="2293148"/>
                <a:ext cx="90720" cy="138960"/>
              </p14:xfrm>
            </p:contentPart>
          </mc:Choice>
          <mc:Fallback xmlns="">
            <p:pic>
              <p:nvPicPr>
                <p:cNvPr id="65" name="Ink 64">
                  <a:extLst>
                    <a:ext uri="{FF2B5EF4-FFF2-40B4-BE49-F238E27FC236}">
                      <a16:creationId xmlns:a16="http://schemas.microsoft.com/office/drawing/2014/main" id="{5661E58F-805B-E790-9683-0993B249F519}"/>
                    </a:ext>
                  </a:extLst>
                </p:cNvPr>
                <p:cNvPicPr/>
                <p:nvPr/>
              </p:nvPicPr>
              <p:blipFill>
                <a:blip r:embed="rId101"/>
                <a:stretch>
                  <a:fillRect/>
                </a:stretch>
              </p:blipFill>
              <p:spPr>
                <a:xfrm>
                  <a:off x="2884958" y="2284508"/>
                  <a:ext cx="108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3916A704-A838-A9FE-53F7-C05D14B7D2D3}"/>
                    </a:ext>
                  </a:extLst>
                </p14:cNvPr>
                <p14:cNvContentPartPr/>
                <p14:nvPr/>
              </p14:nvContentPartPr>
              <p14:xfrm>
                <a:off x="3054158" y="2208188"/>
                <a:ext cx="13680" cy="167760"/>
              </p14:xfrm>
            </p:contentPart>
          </mc:Choice>
          <mc:Fallback xmlns="">
            <p:pic>
              <p:nvPicPr>
                <p:cNvPr id="66" name="Ink 65">
                  <a:extLst>
                    <a:ext uri="{FF2B5EF4-FFF2-40B4-BE49-F238E27FC236}">
                      <a16:creationId xmlns:a16="http://schemas.microsoft.com/office/drawing/2014/main" id="{3916A704-A838-A9FE-53F7-C05D14B7D2D3}"/>
                    </a:ext>
                  </a:extLst>
                </p:cNvPr>
                <p:cNvPicPr/>
                <p:nvPr/>
              </p:nvPicPr>
              <p:blipFill>
                <a:blip r:embed="rId103"/>
                <a:stretch>
                  <a:fillRect/>
                </a:stretch>
              </p:blipFill>
              <p:spPr>
                <a:xfrm>
                  <a:off x="3045158" y="2199548"/>
                  <a:ext cx="31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FC724788-4165-5AE7-2F63-D40A8C5BA359}"/>
                    </a:ext>
                  </a:extLst>
                </p14:cNvPr>
                <p14:cNvContentPartPr/>
                <p14:nvPr/>
              </p14:nvContentPartPr>
              <p14:xfrm>
                <a:off x="3049118" y="2296748"/>
                <a:ext cx="138240" cy="107640"/>
              </p14:xfrm>
            </p:contentPart>
          </mc:Choice>
          <mc:Fallback xmlns="">
            <p:pic>
              <p:nvPicPr>
                <p:cNvPr id="67" name="Ink 66">
                  <a:extLst>
                    <a:ext uri="{FF2B5EF4-FFF2-40B4-BE49-F238E27FC236}">
                      <a16:creationId xmlns:a16="http://schemas.microsoft.com/office/drawing/2014/main" id="{FC724788-4165-5AE7-2F63-D40A8C5BA359}"/>
                    </a:ext>
                  </a:extLst>
                </p:cNvPr>
                <p:cNvPicPr/>
                <p:nvPr/>
              </p:nvPicPr>
              <p:blipFill>
                <a:blip r:embed="rId105"/>
                <a:stretch>
                  <a:fillRect/>
                </a:stretch>
              </p:blipFill>
              <p:spPr>
                <a:xfrm>
                  <a:off x="3040478" y="2287748"/>
                  <a:ext cx="155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9EC8E99D-B2FF-20C2-CAFD-8003F47BA7B7}"/>
                    </a:ext>
                  </a:extLst>
                </p14:cNvPr>
                <p14:cNvContentPartPr/>
                <p14:nvPr/>
              </p14:nvContentPartPr>
              <p14:xfrm>
                <a:off x="3237398" y="2279828"/>
                <a:ext cx="99720" cy="120960"/>
              </p14:xfrm>
            </p:contentPart>
          </mc:Choice>
          <mc:Fallback xmlns="">
            <p:pic>
              <p:nvPicPr>
                <p:cNvPr id="68" name="Ink 67">
                  <a:extLst>
                    <a:ext uri="{FF2B5EF4-FFF2-40B4-BE49-F238E27FC236}">
                      <a16:creationId xmlns:a16="http://schemas.microsoft.com/office/drawing/2014/main" id="{9EC8E99D-B2FF-20C2-CAFD-8003F47BA7B7}"/>
                    </a:ext>
                  </a:extLst>
                </p:cNvPr>
                <p:cNvPicPr/>
                <p:nvPr/>
              </p:nvPicPr>
              <p:blipFill>
                <a:blip r:embed="rId107"/>
                <a:stretch>
                  <a:fillRect/>
                </a:stretch>
              </p:blipFill>
              <p:spPr>
                <a:xfrm>
                  <a:off x="3228398" y="2271188"/>
                  <a:ext cx="117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6481C600-1D9B-D3BC-6113-233A77DA6ADE}"/>
                    </a:ext>
                  </a:extLst>
                </p14:cNvPr>
                <p14:cNvContentPartPr/>
                <p14:nvPr/>
              </p14:nvContentPartPr>
              <p14:xfrm>
                <a:off x="2762198" y="2351828"/>
                <a:ext cx="70200" cy="57960"/>
              </p14:xfrm>
            </p:contentPart>
          </mc:Choice>
          <mc:Fallback xmlns="">
            <p:pic>
              <p:nvPicPr>
                <p:cNvPr id="69" name="Ink 68">
                  <a:extLst>
                    <a:ext uri="{FF2B5EF4-FFF2-40B4-BE49-F238E27FC236}">
                      <a16:creationId xmlns:a16="http://schemas.microsoft.com/office/drawing/2014/main" id="{6481C600-1D9B-D3BC-6113-233A77DA6ADE}"/>
                    </a:ext>
                  </a:extLst>
                </p:cNvPr>
                <p:cNvPicPr/>
                <p:nvPr/>
              </p:nvPicPr>
              <p:blipFill>
                <a:blip r:embed="rId109"/>
                <a:stretch>
                  <a:fillRect/>
                </a:stretch>
              </p:blipFill>
              <p:spPr>
                <a:xfrm>
                  <a:off x="2753198" y="2343188"/>
                  <a:ext cx="87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A5592D62-6DE7-E849-ACBF-EC352F87ACF5}"/>
                    </a:ext>
                  </a:extLst>
                </p14:cNvPr>
                <p14:cNvContentPartPr/>
                <p14:nvPr/>
              </p14:nvContentPartPr>
              <p14:xfrm>
                <a:off x="2787398" y="3147068"/>
                <a:ext cx="122760" cy="142200"/>
              </p14:xfrm>
            </p:contentPart>
          </mc:Choice>
          <mc:Fallback xmlns="">
            <p:pic>
              <p:nvPicPr>
                <p:cNvPr id="71" name="Ink 70">
                  <a:extLst>
                    <a:ext uri="{FF2B5EF4-FFF2-40B4-BE49-F238E27FC236}">
                      <a16:creationId xmlns:a16="http://schemas.microsoft.com/office/drawing/2014/main" id="{A5592D62-6DE7-E849-ACBF-EC352F87ACF5}"/>
                    </a:ext>
                  </a:extLst>
                </p:cNvPr>
                <p:cNvPicPr/>
                <p:nvPr/>
              </p:nvPicPr>
              <p:blipFill>
                <a:blip r:embed="rId111"/>
                <a:stretch>
                  <a:fillRect/>
                </a:stretch>
              </p:blipFill>
              <p:spPr>
                <a:xfrm>
                  <a:off x="2778398" y="3138428"/>
                  <a:ext cx="140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7EA31DB3-E7CF-9ACF-744E-60C259DBB1B3}"/>
                    </a:ext>
                  </a:extLst>
                </p14:cNvPr>
                <p14:cNvContentPartPr/>
                <p14:nvPr/>
              </p14:nvContentPartPr>
              <p14:xfrm>
                <a:off x="2710718" y="3250748"/>
                <a:ext cx="592560" cy="1132920"/>
              </p14:xfrm>
            </p:contentPart>
          </mc:Choice>
          <mc:Fallback xmlns="">
            <p:pic>
              <p:nvPicPr>
                <p:cNvPr id="72" name="Ink 71">
                  <a:extLst>
                    <a:ext uri="{FF2B5EF4-FFF2-40B4-BE49-F238E27FC236}">
                      <a16:creationId xmlns:a16="http://schemas.microsoft.com/office/drawing/2014/main" id="{7EA31DB3-E7CF-9ACF-744E-60C259DBB1B3}"/>
                    </a:ext>
                  </a:extLst>
                </p:cNvPr>
                <p:cNvPicPr/>
                <p:nvPr/>
              </p:nvPicPr>
              <p:blipFill>
                <a:blip r:embed="rId113"/>
                <a:stretch>
                  <a:fillRect/>
                </a:stretch>
              </p:blipFill>
              <p:spPr>
                <a:xfrm>
                  <a:off x="2701718" y="3242108"/>
                  <a:ext cx="6102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A93E0006-84C5-9450-35E4-45A629D3F238}"/>
                    </a:ext>
                  </a:extLst>
                </p14:cNvPr>
                <p14:cNvContentPartPr/>
                <p14:nvPr/>
              </p14:nvContentPartPr>
              <p14:xfrm>
                <a:off x="3200678" y="4296188"/>
                <a:ext cx="150120" cy="193680"/>
              </p14:xfrm>
            </p:contentPart>
          </mc:Choice>
          <mc:Fallback xmlns="">
            <p:pic>
              <p:nvPicPr>
                <p:cNvPr id="73" name="Ink 72">
                  <a:extLst>
                    <a:ext uri="{FF2B5EF4-FFF2-40B4-BE49-F238E27FC236}">
                      <a16:creationId xmlns:a16="http://schemas.microsoft.com/office/drawing/2014/main" id="{A93E0006-84C5-9450-35E4-45A629D3F238}"/>
                    </a:ext>
                  </a:extLst>
                </p:cNvPr>
                <p:cNvPicPr/>
                <p:nvPr/>
              </p:nvPicPr>
              <p:blipFill>
                <a:blip r:embed="rId115"/>
                <a:stretch>
                  <a:fillRect/>
                </a:stretch>
              </p:blipFill>
              <p:spPr>
                <a:xfrm>
                  <a:off x="3191678" y="4287548"/>
                  <a:ext cx="167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463AAD98-3718-53C7-E9C2-C77612DFCB46}"/>
                    </a:ext>
                  </a:extLst>
                </p14:cNvPr>
                <p14:cNvContentPartPr/>
                <p14:nvPr/>
              </p14:nvContentPartPr>
              <p14:xfrm>
                <a:off x="3363398" y="4198628"/>
                <a:ext cx="1458360" cy="420840"/>
              </p14:xfrm>
            </p:contentPart>
          </mc:Choice>
          <mc:Fallback xmlns="">
            <p:pic>
              <p:nvPicPr>
                <p:cNvPr id="74" name="Ink 73">
                  <a:extLst>
                    <a:ext uri="{FF2B5EF4-FFF2-40B4-BE49-F238E27FC236}">
                      <a16:creationId xmlns:a16="http://schemas.microsoft.com/office/drawing/2014/main" id="{463AAD98-3718-53C7-E9C2-C77612DFCB46}"/>
                    </a:ext>
                  </a:extLst>
                </p:cNvPr>
                <p:cNvPicPr/>
                <p:nvPr/>
              </p:nvPicPr>
              <p:blipFill>
                <a:blip r:embed="rId117"/>
                <a:stretch>
                  <a:fillRect/>
                </a:stretch>
              </p:blipFill>
              <p:spPr>
                <a:xfrm>
                  <a:off x="3354758" y="4189988"/>
                  <a:ext cx="14760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62077679-F2A9-AA2C-9DEF-81AE47F63643}"/>
                    </a:ext>
                  </a:extLst>
                </p14:cNvPr>
                <p14:cNvContentPartPr/>
                <p14:nvPr/>
              </p14:nvContentPartPr>
              <p14:xfrm>
                <a:off x="3638438" y="4331108"/>
                <a:ext cx="145800" cy="186120"/>
              </p14:xfrm>
            </p:contentPart>
          </mc:Choice>
          <mc:Fallback xmlns="">
            <p:pic>
              <p:nvPicPr>
                <p:cNvPr id="75" name="Ink 74">
                  <a:extLst>
                    <a:ext uri="{FF2B5EF4-FFF2-40B4-BE49-F238E27FC236}">
                      <a16:creationId xmlns:a16="http://schemas.microsoft.com/office/drawing/2014/main" id="{62077679-F2A9-AA2C-9DEF-81AE47F63643}"/>
                    </a:ext>
                  </a:extLst>
                </p:cNvPr>
                <p:cNvPicPr/>
                <p:nvPr/>
              </p:nvPicPr>
              <p:blipFill>
                <a:blip r:embed="rId119"/>
                <a:stretch>
                  <a:fillRect/>
                </a:stretch>
              </p:blipFill>
              <p:spPr>
                <a:xfrm>
                  <a:off x="3629798" y="4322108"/>
                  <a:ext cx="163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C5141D29-195D-402C-DBF0-CBDF2FE71509}"/>
                    </a:ext>
                  </a:extLst>
                </p14:cNvPr>
                <p14:cNvContentPartPr/>
                <p14:nvPr/>
              </p14:nvContentPartPr>
              <p14:xfrm>
                <a:off x="3608558" y="4339388"/>
                <a:ext cx="148320" cy="180000"/>
              </p14:xfrm>
            </p:contentPart>
          </mc:Choice>
          <mc:Fallback xmlns="">
            <p:pic>
              <p:nvPicPr>
                <p:cNvPr id="76" name="Ink 75">
                  <a:extLst>
                    <a:ext uri="{FF2B5EF4-FFF2-40B4-BE49-F238E27FC236}">
                      <a16:creationId xmlns:a16="http://schemas.microsoft.com/office/drawing/2014/main" id="{C5141D29-195D-402C-DBF0-CBDF2FE71509}"/>
                    </a:ext>
                  </a:extLst>
                </p:cNvPr>
                <p:cNvPicPr/>
                <p:nvPr/>
              </p:nvPicPr>
              <p:blipFill>
                <a:blip r:embed="rId121"/>
                <a:stretch>
                  <a:fillRect/>
                </a:stretch>
              </p:blipFill>
              <p:spPr>
                <a:xfrm>
                  <a:off x="3599558" y="4330748"/>
                  <a:ext cx="1659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C4D4377B-7365-727A-90FD-01FCA3B55829}"/>
                    </a:ext>
                  </a:extLst>
                </p14:cNvPr>
                <p14:cNvContentPartPr/>
                <p14:nvPr/>
              </p14:nvContentPartPr>
              <p14:xfrm>
                <a:off x="3854798" y="4314548"/>
                <a:ext cx="170640" cy="197640"/>
              </p14:xfrm>
            </p:contentPart>
          </mc:Choice>
          <mc:Fallback xmlns="">
            <p:pic>
              <p:nvPicPr>
                <p:cNvPr id="77" name="Ink 76">
                  <a:extLst>
                    <a:ext uri="{FF2B5EF4-FFF2-40B4-BE49-F238E27FC236}">
                      <a16:creationId xmlns:a16="http://schemas.microsoft.com/office/drawing/2014/main" id="{C4D4377B-7365-727A-90FD-01FCA3B55829}"/>
                    </a:ext>
                  </a:extLst>
                </p:cNvPr>
                <p:cNvPicPr/>
                <p:nvPr/>
              </p:nvPicPr>
              <p:blipFill>
                <a:blip r:embed="rId123"/>
                <a:stretch>
                  <a:fillRect/>
                </a:stretch>
              </p:blipFill>
              <p:spPr>
                <a:xfrm>
                  <a:off x="3845798" y="4305548"/>
                  <a:ext cx="1882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1D3E5CF3-7C50-84DC-D946-E7E2A794464E}"/>
                    </a:ext>
                  </a:extLst>
                </p14:cNvPr>
                <p14:cNvContentPartPr/>
                <p14:nvPr/>
              </p14:nvContentPartPr>
              <p14:xfrm>
                <a:off x="4095638" y="4323908"/>
                <a:ext cx="129600" cy="175680"/>
              </p14:xfrm>
            </p:contentPart>
          </mc:Choice>
          <mc:Fallback xmlns="">
            <p:pic>
              <p:nvPicPr>
                <p:cNvPr id="78" name="Ink 77">
                  <a:extLst>
                    <a:ext uri="{FF2B5EF4-FFF2-40B4-BE49-F238E27FC236}">
                      <a16:creationId xmlns:a16="http://schemas.microsoft.com/office/drawing/2014/main" id="{1D3E5CF3-7C50-84DC-D946-E7E2A794464E}"/>
                    </a:ext>
                  </a:extLst>
                </p:cNvPr>
                <p:cNvPicPr/>
                <p:nvPr/>
              </p:nvPicPr>
              <p:blipFill>
                <a:blip r:embed="rId125"/>
                <a:stretch>
                  <a:fillRect/>
                </a:stretch>
              </p:blipFill>
              <p:spPr>
                <a:xfrm>
                  <a:off x="4086998" y="4315268"/>
                  <a:ext cx="147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F950F074-9E8D-D378-2BCF-51B909D35469}"/>
                    </a:ext>
                  </a:extLst>
                </p14:cNvPr>
                <p14:cNvContentPartPr/>
                <p14:nvPr/>
              </p14:nvContentPartPr>
              <p14:xfrm>
                <a:off x="4313078" y="4285748"/>
                <a:ext cx="123480" cy="206280"/>
              </p14:xfrm>
            </p:contentPart>
          </mc:Choice>
          <mc:Fallback xmlns="">
            <p:pic>
              <p:nvPicPr>
                <p:cNvPr id="79" name="Ink 78">
                  <a:extLst>
                    <a:ext uri="{FF2B5EF4-FFF2-40B4-BE49-F238E27FC236}">
                      <a16:creationId xmlns:a16="http://schemas.microsoft.com/office/drawing/2014/main" id="{F950F074-9E8D-D378-2BCF-51B909D35469}"/>
                    </a:ext>
                  </a:extLst>
                </p:cNvPr>
                <p:cNvPicPr/>
                <p:nvPr/>
              </p:nvPicPr>
              <p:blipFill>
                <a:blip r:embed="rId127"/>
                <a:stretch>
                  <a:fillRect/>
                </a:stretch>
              </p:blipFill>
              <p:spPr>
                <a:xfrm>
                  <a:off x="4304438" y="4277108"/>
                  <a:ext cx="141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91FCA04E-8A3E-9E2B-5604-2300FF03FC61}"/>
                    </a:ext>
                  </a:extLst>
                </p14:cNvPr>
                <p14:cNvContentPartPr/>
                <p14:nvPr/>
              </p14:nvContentPartPr>
              <p14:xfrm>
                <a:off x="4326758" y="4391588"/>
                <a:ext cx="119160" cy="48600"/>
              </p14:xfrm>
            </p:contentPart>
          </mc:Choice>
          <mc:Fallback xmlns="">
            <p:pic>
              <p:nvPicPr>
                <p:cNvPr id="80" name="Ink 79">
                  <a:extLst>
                    <a:ext uri="{FF2B5EF4-FFF2-40B4-BE49-F238E27FC236}">
                      <a16:creationId xmlns:a16="http://schemas.microsoft.com/office/drawing/2014/main" id="{91FCA04E-8A3E-9E2B-5604-2300FF03FC61}"/>
                    </a:ext>
                  </a:extLst>
                </p:cNvPr>
                <p:cNvPicPr/>
                <p:nvPr/>
              </p:nvPicPr>
              <p:blipFill>
                <a:blip r:embed="rId129"/>
                <a:stretch>
                  <a:fillRect/>
                </a:stretch>
              </p:blipFill>
              <p:spPr>
                <a:xfrm>
                  <a:off x="4317758" y="4382948"/>
                  <a:ext cx="136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FFFDC51D-6BA7-047D-4212-26273B24BE89}"/>
                    </a:ext>
                  </a:extLst>
                </p14:cNvPr>
                <p14:cNvContentPartPr/>
                <p14:nvPr/>
              </p14:nvContentPartPr>
              <p14:xfrm>
                <a:off x="4486598" y="4292948"/>
                <a:ext cx="96480" cy="217440"/>
              </p14:xfrm>
            </p:contentPart>
          </mc:Choice>
          <mc:Fallback xmlns="">
            <p:pic>
              <p:nvPicPr>
                <p:cNvPr id="81" name="Ink 80">
                  <a:extLst>
                    <a:ext uri="{FF2B5EF4-FFF2-40B4-BE49-F238E27FC236}">
                      <a16:creationId xmlns:a16="http://schemas.microsoft.com/office/drawing/2014/main" id="{FFFDC51D-6BA7-047D-4212-26273B24BE89}"/>
                    </a:ext>
                  </a:extLst>
                </p:cNvPr>
                <p:cNvPicPr/>
                <p:nvPr/>
              </p:nvPicPr>
              <p:blipFill>
                <a:blip r:embed="rId131"/>
                <a:stretch>
                  <a:fillRect/>
                </a:stretch>
              </p:blipFill>
              <p:spPr>
                <a:xfrm>
                  <a:off x="4477958" y="4284308"/>
                  <a:ext cx="114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11014157-928B-3D7C-84FC-F6549A41A134}"/>
                    </a:ext>
                  </a:extLst>
                </p14:cNvPr>
                <p14:cNvContentPartPr/>
                <p14:nvPr/>
              </p14:nvContentPartPr>
              <p14:xfrm>
                <a:off x="4505678" y="4352708"/>
                <a:ext cx="165240" cy="64080"/>
              </p14:xfrm>
            </p:contentPart>
          </mc:Choice>
          <mc:Fallback xmlns="">
            <p:pic>
              <p:nvPicPr>
                <p:cNvPr id="82" name="Ink 81">
                  <a:extLst>
                    <a:ext uri="{FF2B5EF4-FFF2-40B4-BE49-F238E27FC236}">
                      <a16:creationId xmlns:a16="http://schemas.microsoft.com/office/drawing/2014/main" id="{11014157-928B-3D7C-84FC-F6549A41A134}"/>
                    </a:ext>
                  </a:extLst>
                </p:cNvPr>
                <p:cNvPicPr/>
                <p:nvPr/>
              </p:nvPicPr>
              <p:blipFill>
                <a:blip r:embed="rId133"/>
                <a:stretch>
                  <a:fillRect/>
                </a:stretch>
              </p:blipFill>
              <p:spPr>
                <a:xfrm>
                  <a:off x="4496678" y="4343708"/>
                  <a:ext cx="182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6BC0A11-1089-FDC6-9F8E-0769A2DBB2C8}"/>
                    </a:ext>
                  </a:extLst>
                </p14:cNvPr>
                <p14:cNvContentPartPr/>
                <p14:nvPr/>
              </p14:nvContentPartPr>
              <p14:xfrm>
                <a:off x="2384198" y="3386468"/>
                <a:ext cx="1014480" cy="1157760"/>
              </p14:xfrm>
            </p:contentPart>
          </mc:Choice>
          <mc:Fallback xmlns="">
            <p:pic>
              <p:nvPicPr>
                <p:cNvPr id="84" name="Ink 83">
                  <a:extLst>
                    <a:ext uri="{FF2B5EF4-FFF2-40B4-BE49-F238E27FC236}">
                      <a16:creationId xmlns:a16="http://schemas.microsoft.com/office/drawing/2014/main" id="{86BC0A11-1089-FDC6-9F8E-0769A2DBB2C8}"/>
                    </a:ext>
                  </a:extLst>
                </p:cNvPr>
                <p:cNvPicPr/>
                <p:nvPr/>
              </p:nvPicPr>
              <p:blipFill>
                <a:blip r:embed="rId135"/>
                <a:stretch>
                  <a:fillRect/>
                </a:stretch>
              </p:blipFill>
              <p:spPr>
                <a:xfrm>
                  <a:off x="2375558" y="3377828"/>
                  <a:ext cx="1032120" cy="1175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DDC5A0E6-1236-5F43-D446-4819E88840B9}"/>
                    </a:ext>
                  </a:extLst>
                </p14:cNvPr>
                <p14:cNvContentPartPr/>
                <p14:nvPr/>
              </p14:nvContentPartPr>
              <p14:xfrm>
                <a:off x="2400398" y="3327788"/>
                <a:ext cx="188280" cy="128880"/>
              </p14:xfrm>
            </p:contentPart>
          </mc:Choice>
          <mc:Fallback xmlns="">
            <p:pic>
              <p:nvPicPr>
                <p:cNvPr id="85" name="Ink 84">
                  <a:extLst>
                    <a:ext uri="{FF2B5EF4-FFF2-40B4-BE49-F238E27FC236}">
                      <a16:creationId xmlns:a16="http://schemas.microsoft.com/office/drawing/2014/main" id="{DDC5A0E6-1236-5F43-D446-4819E88840B9}"/>
                    </a:ext>
                  </a:extLst>
                </p:cNvPr>
                <p:cNvPicPr/>
                <p:nvPr/>
              </p:nvPicPr>
              <p:blipFill>
                <a:blip r:embed="rId137"/>
                <a:stretch>
                  <a:fillRect/>
                </a:stretch>
              </p:blipFill>
              <p:spPr>
                <a:xfrm>
                  <a:off x="2391758" y="3318788"/>
                  <a:ext cx="205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AF0DBEA4-51DD-83DE-FF93-7D4BE235262D}"/>
                    </a:ext>
                  </a:extLst>
                </p14:cNvPr>
                <p14:cNvContentPartPr/>
                <p14:nvPr/>
              </p14:nvContentPartPr>
              <p14:xfrm>
                <a:off x="1474478" y="3968228"/>
                <a:ext cx="216720" cy="220680"/>
              </p14:xfrm>
            </p:contentPart>
          </mc:Choice>
          <mc:Fallback xmlns="">
            <p:pic>
              <p:nvPicPr>
                <p:cNvPr id="86" name="Ink 85">
                  <a:extLst>
                    <a:ext uri="{FF2B5EF4-FFF2-40B4-BE49-F238E27FC236}">
                      <a16:creationId xmlns:a16="http://schemas.microsoft.com/office/drawing/2014/main" id="{AF0DBEA4-51DD-83DE-FF93-7D4BE235262D}"/>
                    </a:ext>
                  </a:extLst>
                </p:cNvPr>
                <p:cNvPicPr/>
                <p:nvPr/>
              </p:nvPicPr>
              <p:blipFill>
                <a:blip r:embed="rId139"/>
                <a:stretch>
                  <a:fillRect/>
                </a:stretch>
              </p:blipFill>
              <p:spPr>
                <a:xfrm>
                  <a:off x="1465838" y="3959228"/>
                  <a:ext cx="234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5DC144D7-B48E-F32A-6D4D-058841A8A8CE}"/>
                    </a:ext>
                  </a:extLst>
                </p14:cNvPr>
                <p14:cNvContentPartPr/>
                <p14:nvPr/>
              </p14:nvContentPartPr>
              <p14:xfrm>
                <a:off x="1767158" y="3958148"/>
                <a:ext cx="181080" cy="173160"/>
              </p14:xfrm>
            </p:contentPart>
          </mc:Choice>
          <mc:Fallback xmlns="">
            <p:pic>
              <p:nvPicPr>
                <p:cNvPr id="87" name="Ink 86">
                  <a:extLst>
                    <a:ext uri="{FF2B5EF4-FFF2-40B4-BE49-F238E27FC236}">
                      <a16:creationId xmlns:a16="http://schemas.microsoft.com/office/drawing/2014/main" id="{5DC144D7-B48E-F32A-6D4D-058841A8A8CE}"/>
                    </a:ext>
                  </a:extLst>
                </p:cNvPr>
                <p:cNvPicPr/>
                <p:nvPr/>
              </p:nvPicPr>
              <p:blipFill>
                <a:blip r:embed="rId141"/>
                <a:stretch>
                  <a:fillRect/>
                </a:stretch>
              </p:blipFill>
              <p:spPr>
                <a:xfrm>
                  <a:off x="1758518" y="3949148"/>
                  <a:ext cx="198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417842CF-8488-AA97-97E5-64901F78EF31}"/>
                    </a:ext>
                  </a:extLst>
                </p14:cNvPr>
                <p14:cNvContentPartPr/>
                <p14:nvPr/>
              </p14:nvContentPartPr>
              <p14:xfrm>
                <a:off x="1977758" y="3936188"/>
                <a:ext cx="137160" cy="23760"/>
              </p14:xfrm>
            </p:contentPart>
          </mc:Choice>
          <mc:Fallback xmlns="">
            <p:pic>
              <p:nvPicPr>
                <p:cNvPr id="88" name="Ink 87">
                  <a:extLst>
                    <a:ext uri="{FF2B5EF4-FFF2-40B4-BE49-F238E27FC236}">
                      <a16:creationId xmlns:a16="http://schemas.microsoft.com/office/drawing/2014/main" id="{417842CF-8488-AA97-97E5-64901F78EF31}"/>
                    </a:ext>
                  </a:extLst>
                </p:cNvPr>
                <p:cNvPicPr/>
                <p:nvPr/>
              </p:nvPicPr>
              <p:blipFill>
                <a:blip r:embed="rId143"/>
                <a:stretch>
                  <a:fillRect/>
                </a:stretch>
              </p:blipFill>
              <p:spPr>
                <a:xfrm>
                  <a:off x="1968758" y="3927188"/>
                  <a:ext cx="154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2EDED98C-BB66-B1B1-26F7-4A16482E3137}"/>
                    </a:ext>
                  </a:extLst>
                </p14:cNvPr>
                <p14:cNvContentPartPr/>
                <p14:nvPr/>
              </p14:nvContentPartPr>
              <p14:xfrm>
                <a:off x="2026358" y="3928628"/>
                <a:ext cx="52200" cy="161640"/>
              </p14:xfrm>
            </p:contentPart>
          </mc:Choice>
          <mc:Fallback xmlns="">
            <p:pic>
              <p:nvPicPr>
                <p:cNvPr id="89" name="Ink 88">
                  <a:extLst>
                    <a:ext uri="{FF2B5EF4-FFF2-40B4-BE49-F238E27FC236}">
                      <a16:creationId xmlns:a16="http://schemas.microsoft.com/office/drawing/2014/main" id="{2EDED98C-BB66-B1B1-26F7-4A16482E3137}"/>
                    </a:ext>
                  </a:extLst>
                </p:cNvPr>
                <p:cNvPicPr/>
                <p:nvPr/>
              </p:nvPicPr>
              <p:blipFill>
                <a:blip r:embed="rId145"/>
                <a:stretch>
                  <a:fillRect/>
                </a:stretch>
              </p:blipFill>
              <p:spPr>
                <a:xfrm>
                  <a:off x="2017718" y="3919628"/>
                  <a:ext cx="69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0D39BC1-E478-BC4F-E0CD-B68E1F86E147}"/>
                    </a:ext>
                  </a:extLst>
                </p14:cNvPr>
                <p14:cNvContentPartPr/>
                <p14:nvPr/>
              </p14:nvContentPartPr>
              <p14:xfrm>
                <a:off x="1250558" y="4273868"/>
                <a:ext cx="305640" cy="210960"/>
              </p14:xfrm>
            </p:contentPart>
          </mc:Choice>
          <mc:Fallback xmlns="">
            <p:pic>
              <p:nvPicPr>
                <p:cNvPr id="90" name="Ink 89">
                  <a:extLst>
                    <a:ext uri="{FF2B5EF4-FFF2-40B4-BE49-F238E27FC236}">
                      <a16:creationId xmlns:a16="http://schemas.microsoft.com/office/drawing/2014/main" id="{20D39BC1-E478-BC4F-E0CD-B68E1F86E147}"/>
                    </a:ext>
                  </a:extLst>
                </p:cNvPr>
                <p:cNvPicPr/>
                <p:nvPr/>
              </p:nvPicPr>
              <p:blipFill>
                <a:blip r:embed="rId147"/>
                <a:stretch>
                  <a:fillRect/>
                </a:stretch>
              </p:blipFill>
              <p:spPr>
                <a:xfrm>
                  <a:off x="1241558" y="4264868"/>
                  <a:ext cx="323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1BA5CF8A-EA58-19D9-8515-1BE7E76CBCB0}"/>
                    </a:ext>
                  </a:extLst>
                </p14:cNvPr>
                <p14:cNvContentPartPr/>
                <p14:nvPr/>
              </p14:nvContentPartPr>
              <p14:xfrm>
                <a:off x="1572398" y="4387268"/>
                <a:ext cx="91440" cy="110520"/>
              </p14:xfrm>
            </p:contentPart>
          </mc:Choice>
          <mc:Fallback xmlns="">
            <p:pic>
              <p:nvPicPr>
                <p:cNvPr id="91" name="Ink 90">
                  <a:extLst>
                    <a:ext uri="{FF2B5EF4-FFF2-40B4-BE49-F238E27FC236}">
                      <a16:creationId xmlns:a16="http://schemas.microsoft.com/office/drawing/2014/main" id="{1BA5CF8A-EA58-19D9-8515-1BE7E76CBCB0}"/>
                    </a:ext>
                  </a:extLst>
                </p:cNvPr>
                <p:cNvPicPr/>
                <p:nvPr/>
              </p:nvPicPr>
              <p:blipFill>
                <a:blip r:embed="rId149"/>
                <a:stretch>
                  <a:fillRect/>
                </a:stretch>
              </p:blipFill>
              <p:spPr>
                <a:xfrm>
                  <a:off x="1563398" y="4378628"/>
                  <a:ext cx="109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9D001FBA-BA47-1DB0-6929-4ACD1D35AB22}"/>
                    </a:ext>
                  </a:extLst>
                </p14:cNvPr>
                <p14:cNvContentPartPr/>
                <p14:nvPr/>
              </p14:nvContentPartPr>
              <p14:xfrm>
                <a:off x="1719998" y="4291148"/>
                <a:ext cx="19440" cy="172800"/>
              </p14:xfrm>
            </p:contentPart>
          </mc:Choice>
          <mc:Fallback xmlns="">
            <p:pic>
              <p:nvPicPr>
                <p:cNvPr id="92" name="Ink 91">
                  <a:extLst>
                    <a:ext uri="{FF2B5EF4-FFF2-40B4-BE49-F238E27FC236}">
                      <a16:creationId xmlns:a16="http://schemas.microsoft.com/office/drawing/2014/main" id="{9D001FBA-BA47-1DB0-6929-4ACD1D35AB22}"/>
                    </a:ext>
                  </a:extLst>
                </p:cNvPr>
                <p:cNvPicPr/>
                <p:nvPr/>
              </p:nvPicPr>
              <p:blipFill>
                <a:blip r:embed="rId151"/>
                <a:stretch>
                  <a:fillRect/>
                </a:stretch>
              </p:blipFill>
              <p:spPr>
                <a:xfrm>
                  <a:off x="1710998" y="4282148"/>
                  <a:ext cx="37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FF8A4C6E-0E34-3557-3064-D7D9D72BC68F}"/>
                    </a:ext>
                  </a:extLst>
                </p14:cNvPr>
                <p14:cNvContentPartPr/>
                <p14:nvPr/>
              </p14:nvContentPartPr>
              <p14:xfrm>
                <a:off x="1731518" y="4337588"/>
                <a:ext cx="64440" cy="118440"/>
              </p14:xfrm>
            </p:contentPart>
          </mc:Choice>
          <mc:Fallback xmlns="">
            <p:pic>
              <p:nvPicPr>
                <p:cNvPr id="93" name="Ink 92">
                  <a:extLst>
                    <a:ext uri="{FF2B5EF4-FFF2-40B4-BE49-F238E27FC236}">
                      <a16:creationId xmlns:a16="http://schemas.microsoft.com/office/drawing/2014/main" id="{FF8A4C6E-0E34-3557-3064-D7D9D72BC68F}"/>
                    </a:ext>
                  </a:extLst>
                </p:cNvPr>
                <p:cNvPicPr/>
                <p:nvPr/>
              </p:nvPicPr>
              <p:blipFill>
                <a:blip r:embed="rId153"/>
                <a:stretch>
                  <a:fillRect/>
                </a:stretch>
              </p:blipFill>
              <p:spPr>
                <a:xfrm>
                  <a:off x="1722518" y="4328588"/>
                  <a:ext cx="82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62453F05-2341-DCBA-0FFD-EC2FECB314E5}"/>
                    </a:ext>
                  </a:extLst>
                </p14:cNvPr>
                <p14:cNvContentPartPr/>
                <p14:nvPr/>
              </p14:nvContentPartPr>
              <p14:xfrm>
                <a:off x="1839158" y="4308068"/>
                <a:ext cx="94680" cy="129240"/>
              </p14:xfrm>
            </p:contentPart>
          </mc:Choice>
          <mc:Fallback xmlns="">
            <p:pic>
              <p:nvPicPr>
                <p:cNvPr id="94" name="Ink 93">
                  <a:extLst>
                    <a:ext uri="{FF2B5EF4-FFF2-40B4-BE49-F238E27FC236}">
                      <a16:creationId xmlns:a16="http://schemas.microsoft.com/office/drawing/2014/main" id="{62453F05-2341-DCBA-0FFD-EC2FECB314E5}"/>
                    </a:ext>
                  </a:extLst>
                </p:cNvPr>
                <p:cNvPicPr/>
                <p:nvPr/>
              </p:nvPicPr>
              <p:blipFill>
                <a:blip r:embed="rId155"/>
                <a:stretch>
                  <a:fillRect/>
                </a:stretch>
              </p:blipFill>
              <p:spPr>
                <a:xfrm>
                  <a:off x="1830518" y="4299428"/>
                  <a:ext cx="112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8820FE7-5D6D-A8FF-A522-E20BC3DBD984}"/>
                    </a:ext>
                  </a:extLst>
                </p14:cNvPr>
                <p14:cNvContentPartPr/>
                <p14:nvPr/>
              </p14:nvContentPartPr>
              <p14:xfrm>
                <a:off x="2005118" y="4290068"/>
                <a:ext cx="163080" cy="110160"/>
              </p14:xfrm>
            </p:contentPart>
          </mc:Choice>
          <mc:Fallback xmlns="">
            <p:pic>
              <p:nvPicPr>
                <p:cNvPr id="95" name="Ink 94">
                  <a:extLst>
                    <a:ext uri="{FF2B5EF4-FFF2-40B4-BE49-F238E27FC236}">
                      <a16:creationId xmlns:a16="http://schemas.microsoft.com/office/drawing/2014/main" id="{88820FE7-5D6D-A8FF-A522-E20BC3DBD984}"/>
                    </a:ext>
                  </a:extLst>
                </p:cNvPr>
                <p:cNvPicPr/>
                <p:nvPr/>
              </p:nvPicPr>
              <p:blipFill>
                <a:blip r:embed="rId157"/>
                <a:stretch>
                  <a:fillRect/>
                </a:stretch>
              </p:blipFill>
              <p:spPr>
                <a:xfrm>
                  <a:off x="1996118" y="4281068"/>
                  <a:ext cx="180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ABA9B7CE-7DB4-179C-7006-86E8136C2C8B}"/>
                    </a:ext>
                  </a:extLst>
                </p14:cNvPr>
                <p14:cNvContentPartPr/>
                <p14:nvPr/>
              </p14:nvContentPartPr>
              <p14:xfrm>
                <a:off x="253718" y="2747828"/>
                <a:ext cx="130680" cy="142200"/>
              </p14:xfrm>
            </p:contentPart>
          </mc:Choice>
          <mc:Fallback xmlns="">
            <p:pic>
              <p:nvPicPr>
                <p:cNvPr id="97" name="Ink 96">
                  <a:extLst>
                    <a:ext uri="{FF2B5EF4-FFF2-40B4-BE49-F238E27FC236}">
                      <a16:creationId xmlns:a16="http://schemas.microsoft.com/office/drawing/2014/main" id="{ABA9B7CE-7DB4-179C-7006-86E8136C2C8B}"/>
                    </a:ext>
                  </a:extLst>
                </p:cNvPr>
                <p:cNvPicPr/>
                <p:nvPr/>
              </p:nvPicPr>
              <p:blipFill>
                <a:blip r:embed="rId159"/>
                <a:stretch>
                  <a:fillRect/>
                </a:stretch>
              </p:blipFill>
              <p:spPr>
                <a:xfrm>
                  <a:off x="244718" y="2739188"/>
                  <a:ext cx="148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0CB97DB0-D836-6DB4-3D25-16A088E8E9FA}"/>
                    </a:ext>
                  </a:extLst>
                </p14:cNvPr>
                <p14:cNvContentPartPr/>
                <p14:nvPr/>
              </p14:nvContentPartPr>
              <p14:xfrm>
                <a:off x="248678" y="2887508"/>
                <a:ext cx="135000" cy="159840"/>
              </p14:xfrm>
            </p:contentPart>
          </mc:Choice>
          <mc:Fallback xmlns="">
            <p:pic>
              <p:nvPicPr>
                <p:cNvPr id="98" name="Ink 97">
                  <a:extLst>
                    <a:ext uri="{FF2B5EF4-FFF2-40B4-BE49-F238E27FC236}">
                      <a16:creationId xmlns:a16="http://schemas.microsoft.com/office/drawing/2014/main" id="{0CB97DB0-D836-6DB4-3D25-16A088E8E9FA}"/>
                    </a:ext>
                  </a:extLst>
                </p:cNvPr>
                <p:cNvPicPr/>
                <p:nvPr/>
              </p:nvPicPr>
              <p:blipFill>
                <a:blip r:embed="rId161"/>
                <a:stretch>
                  <a:fillRect/>
                </a:stretch>
              </p:blipFill>
              <p:spPr>
                <a:xfrm>
                  <a:off x="239678" y="2878508"/>
                  <a:ext cx="152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B6877289-12C2-FD09-28E7-EFA177E7CA89}"/>
                    </a:ext>
                  </a:extLst>
                </p14:cNvPr>
                <p14:cNvContentPartPr/>
                <p14:nvPr/>
              </p14:nvContentPartPr>
              <p14:xfrm>
                <a:off x="452078" y="2881028"/>
                <a:ext cx="244800" cy="36720"/>
              </p14:xfrm>
            </p:contentPart>
          </mc:Choice>
          <mc:Fallback xmlns="">
            <p:pic>
              <p:nvPicPr>
                <p:cNvPr id="99" name="Ink 98">
                  <a:extLst>
                    <a:ext uri="{FF2B5EF4-FFF2-40B4-BE49-F238E27FC236}">
                      <a16:creationId xmlns:a16="http://schemas.microsoft.com/office/drawing/2014/main" id="{B6877289-12C2-FD09-28E7-EFA177E7CA89}"/>
                    </a:ext>
                  </a:extLst>
                </p:cNvPr>
                <p:cNvPicPr/>
                <p:nvPr/>
              </p:nvPicPr>
              <p:blipFill>
                <a:blip r:embed="rId163"/>
                <a:stretch>
                  <a:fillRect/>
                </a:stretch>
              </p:blipFill>
              <p:spPr>
                <a:xfrm>
                  <a:off x="443438" y="2872028"/>
                  <a:ext cx="2624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2DBDC1CB-716C-F441-A2D7-3C4472DE18F7}"/>
                    </a:ext>
                  </a:extLst>
                </p14:cNvPr>
                <p14:cNvContentPartPr/>
                <p14:nvPr/>
              </p14:nvContentPartPr>
              <p14:xfrm>
                <a:off x="603278" y="2828828"/>
                <a:ext cx="58680" cy="90720"/>
              </p14:xfrm>
            </p:contentPart>
          </mc:Choice>
          <mc:Fallback xmlns="">
            <p:pic>
              <p:nvPicPr>
                <p:cNvPr id="100" name="Ink 99">
                  <a:extLst>
                    <a:ext uri="{FF2B5EF4-FFF2-40B4-BE49-F238E27FC236}">
                      <a16:creationId xmlns:a16="http://schemas.microsoft.com/office/drawing/2014/main" id="{2DBDC1CB-716C-F441-A2D7-3C4472DE18F7}"/>
                    </a:ext>
                  </a:extLst>
                </p:cNvPr>
                <p:cNvPicPr/>
                <p:nvPr/>
              </p:nvPicPr>
              <p:blipFill>
                <a:blip r:embed="rId165"/>
                <a:stretch>
                  <a:fillRect/>
                </a:stretch>
              </p:blipFill>
              <p:spPr>
                <a:xfrm>
                  <a:off x="594278" y="2819828"/>
                  <a:ext cx="76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495AA3F7-804B-B1A7-E1A0-DF923F4E5CF9}"/>
                    </a:ext>
                  </a:extLst>
                </p14:cNvPr>
                <p14:cNvContentPartPr/>
                <p14:nvPr/>
              </p14:nvContentPartPr>
              <p14:xfrm>
                <a:off x="779678" y="2766548"/>
                <a:ext cx="21960" cy="202680"/>
              </p14:xfrm>
            </p:contentPart>
          </mc:Choice>
          <mc:Fallback xmlns="">
            <p:pic>
              <p:nvPicPr>
                <p:cNvPr id="101" name="Ink 100">
                  <a:extLst>
                    <a:ext uri="{FF2B5EF4-FFF2-40B4-BE49-F238E27FC236}">
                      <a16:creationId xmlns:a16="http://schemas.microsoft.com/office/drawing/2014/main" id="{495AA3F7-804B-B1A7-E1A0-DF923F4E5CF9}"/>
                    </a:ext>
                  </a:extLst>
                </p:cNvPr>
                <p:cNvPicPr/>
                <p:nvPr/>
              </p:nvPicPr>
              <p:blipFill>
                <a:blip r:embed="rId167"/>
                <a:stretch>
                  <a:fillRect/>
                </a:stretch>
              </p:blipFill>
              <p:spPr>
                <a:xfrm>
                  <a:off x="771038" y="2757548"/>
                  <a:ext cx="39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6EABF3D9-D344-D966-06D6-C5C543D689FC}"/>
                    </a:ext>
                  </a:extLst>
                </p14:cNvPr>
                <p14:cNvContentPartPr/>
                <p14:nvPr/>
              </p14:nvContentPartPr>
              <p14:xfrm>
                <a:off x="899918" y="2752508"/>
                <a:ext cx="24840" cy="163800"/>
              </p14:xfrm>
            </p:contentPart>
          </mc:Choice>
          <mc:Fallback xmlns="">
            <p:pic>
              <p:nvPicPr>
                <p:cNvPr id="102" name="Ink 101">
                  <a:extLst>
                    <a:ext uri="{FF2B5EF4-FFF2-40B4-BE49-F238E27FC236}">
                      <a16:creationId xmlns:a16="http://schemas.microsoft.com/office/drawing/2014/main" id="{6EABF3D9-D344-D966-06D6-C5C543D689FC}"/>
                    </a:ext>
                  </a:extLst>
                </p:cNvPr>
                <p:cNvPicPr/>
                <p:nvPr/>
              </p:nvPicPr>
              <p:blipFill>
                <a:blip r:embed="rId169"/>
                <a:stretch>
                  <a:fillRect/>
                </a:stretch>
              </p:blipFill>
              <p:spPr>
                <a:xfrm>
                  <a:off x="891278" y="2743508"/>
                  <a:ext cx="42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E71D6EED-9E93-8096-27D4-D30B54C9520B}"/>
                    </a:ext>
                  </a:extLst>
                </p14:cNvPr>
                <p14:cNvContentPartPr/>
                <p14:nvPr/>
              </p14:nvContentPartPr>
              <p14:xfrm>
                <a:off x="678518" y="2902628"/>
                <a:ext cx="403200" cy="57600"/>
              </p14:xfrm>
            </p:contentPart>
          </mc:Choice>
          <mc:Fallback xmlns="">
            <p:pic>
              <p:nvPicPr>
                <p:cNvPr id="103" name="Ink 102">
                  <a:extLst>
                    <a:ext uri="{FF2B5EF4-FFF2-40B4-BE49-F238E27FC236}">
                      <a16:creationId xmlns:a16="http://schemas.microsoft.com/office/drawing/2014/main" id="{E71D6EED-9E93-8096-27D4-D30B54C9520B}"/>
                    </a:ext>
                  </a:extLst>
                </p:cNvPr>
                <p:cNvPicPr/>
                <p:nvPr/>
              </p:nvPicPr>
              <p:blipFill>
                <a:blip r:embed="rId171"/>
                <a:stretch>
                  <a:fillRect/>
                </a:stretch>
              </p:blipFill>
              <p:spPr>
                <a:xfrm>
                  <a:off x="669878" y="2893988"/>
                  <a:ext cx="420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C0B8694E-4119-21B5-9A6C-BD56B0609C11}"/>
                    </a:ext>
                  </a:extLst>
                </p14:cNvPr>
                <p14:cNvContentPartPr/>
                <p14:nvPr/>
              </p14:nvContentPartPr>
              <p14:xfrm>
                <a:off x="668798" y="2633708"/>
                <a:ext cx="307800" cy="218160"/>
              </p14:xfrm>
            </p:contentPart>
          </mc:Choice>
          <mc:Fallback xmlns="">
            <p:pic>
              <p:nvPicPr>
                <p:cNvPr id="104" name="Ink 103">
                  <a:extLst>
                    <a:ext uri="{FF2B5EF4-FFF2-40B4-BE49-F238E27FC236}">
                      <a16:creationId xmlns:a16="http://schemas.microsoft.com/office/drawing/2014/main" id="{C0B8694E-4119-21B5-9A6C-BD56B0609C11}"/>
                    </a:ext>
                  </a:extLst>
                </p:cNvPr>
                <p:cNvPicPr/>
                <p:nvPr/>
              </p:nvPicPr>
              <p:blipFill>
                <a:blip r:embed="rId173"/>
                <a:stretch>
                  <a:fillRect/>
                </a:stretch>
              </p:blipFill>
              <p:spPr>
                <a:xfrm>
                  <a:off x="659798" y="2625068"/>
                  <a:ext cx="325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FB84ABE5-415B-E3EB-4B11-3F17856DC259}"/>
                    </a:ext>
                  </a:extLst>
                </p14:cNvPr>
                <p14:cNvContentPartPr/>
                <p14:nvPr/>
              </p14:nvContentPartPr>
              <p14:xfrm>
                <a:off x="566918" y="3071828"/>
                <a:ext cx="91800" cy="87480"/>
              </p14:xfrm>
            </p:contentPart>
          </mc:Choice>
          <mc:Fallback xmlns="">
            <p:pic>
              <p:nvPicPr>
                <p:cNvPr id="106" name="Ink 105">
                  <a:extLst>
                    <a:ext uri="{FF2B5EF4-FFF2-40B4-BE49-F238E27FC236}">
                      <a16:creationId xmlns:a16="http://schemas.microsoft.com/office/drawing/2014/main" id="{FB84ABE5-415B-E3EB-4B11-3F17856DC259}"/>
                    </a:ext>
                  </a:extLst>
                </p:cNvPr>
                <p:cNvPicPr/>
                <p:nvPr/>
              </p:nvPicPr>
              <p:blipFill>
                <a:blip r:embed="rId175"/>
                <a:stretch>
                  <a:fillRect/>
                </a:stretch>
              </p:blipFill>
              <p:spPr>
                <a:xfrm>
                  <a:off x="558278" y="3062828"/>
                  <a:ext cx="109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BF9360D0-C965-4DAA-7884-A9F7D8B876DF}"/>
                    </a:ext>
                  </a:extLst>
                </p14:cNvPr>
                <p14:cNvContentPartPr/>
                <p14:nvPr/>
              </p14:nvContentPartPr>
              <p14:xfrm>
                <a:off x="632438" y="3167228"/>
                <a:ext cx="13320" cy="148680"/>
              </p14:xfrm>
            </p:contentPart>
          </mc:Choice>
          <mc:Fallback xmlns="">
            <p:pic>
              <p:nvPicPr>
                <p:cNvPr id="107" name="Ink 106">
                  <a:extLst>
                    <a:ext uri="{FF2B5EF4-FFF2-40B4-BE49-F238E27FC236}">
                      <a16:creationId xmlns:a16="http://schemas.microsoft.com/office/drawing/2014/main" id="{BF9360D0-C965-4DAA-7884-A9F7D8B876DF}"/>
                    </a:ext>
                  </a:extLst>
                </p:cNvPr>
                <p:cNvPicPr/>
                <p:nvPr/>
              </p:nvPicPr>
              <p:blipFill>
                <a:blip r:embed="rId177"/>
                <a:stretch>
                  <a:fillRect/>
                </a:stretch>
              </p:blipFill>
              <p:spPr>
                <a:xfrm>
                  <a:off x="623798" y="3158228"/>
                  <a:ext cx="30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73C8FB06-BE6B-9393-4E98-C65EBB1186B3}"/>
                    </a:ext>
                  </a:extLst>
                </p14:cNvPr>
                <p14:cNvContentPartPr/>
                <p14:nvPr/>
              </p14:nvContentPartPr>
              <p14:xfrm>
                <a:off x="542438" y="3228788"/>
                <a:ext cx="79920" cy="28440"/>
              </p14:xfrm>
            </p:contentPart>
          </mc:Choice>
          <mc:Fallback xmlns="">
            <p:pic>
              <p:nvPicPr>
                <p:cNvPr id="108" name="Ink 107">
                  <a:extLst>
                    <a:ext uri="{FF2B5EF4-FFF2-40B4-BE49-F238E27FC236}">
                      <a16:creationId xmlns:a16="http://schemas.microsoft.com/office/drawing/2014/main" id="{73C8FB06-BE6B-9393-4E98-C65EBB1186B3}"/>
                    </a:ext>
                  </a:extLst>
                </p:cNvPr>
                <p:cNvPicPr/>
                <p:nvPr/>
              </p:nvPicPr>
              <p:blipFill>
                <a:blip r:embed="rId179"/>
                <a:stretch>
                  <a:fillRect/>
                </a:stretch>
              </p:blipFill>
              <p:spPr>
                <a:xfrm>
                  <a:off x="533438" y="3220148"/>
                  <a:ext cx="97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8F4E8D4-68E5-72AE-C9FC-3D144265346A}"/>
                    </a:ext>
                  </a:extLst>
                </p14:cNvPr>
                <p14:cNvContentPartPr/>
                <p14:nvPr/>
              </p14:nvContentPartPr>
              <p14:xfrm>
                <a:off x="570878" y="3298988"/>
                <a:ext cx="60840" cy="51840"/>
              </p14:xfrm>
            </p:contentPart>
          </mc:Choice>
          <mc:Fallback xmlns="">
            <p:pic>
              <p:nvPicPr>
                <p:cNvPr id="109" name="Ink 108">
                  <a:extLst>
                    <a:ext uri="{FF2B5EF4-FFF2-40B4-BE49-F238E27FC236}">
                      <a16:creationId xmlns:a16="http://schemas.microsoft.com/office/drawing/2014/main" id="{78F4E8D4-68E5-72AE-C9FC-3D144265346A}"/>
                    </a:ext>
                  </a:extLst>
                </p:cNvPr>
                <p:cNvPicPr/>
                <p:nvPr/>
              </p:nvPicPr>
              <p:blipFill>
                <a:blip r:embed="rId181"/>
                <a:stretch>
                  <a:fillRect/>
                </a:stretch>
              </p:blipFill>
              <p:spPr>
                <a:xfrm>
                  <a:off x="562238" y="3290348"/>
                  <a:ext cx="784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62DF9D94-27C4-8510-D4B8-532C3A820EA6}"/>
                    </a:ext>
                  </a:extLst>
                </p14:cNvPr>
                <p14:cNvContentPartPr/>
                <p14:nvPr/>
              </p14:nvContentPartPr>
              <p14:xfrm>
                <a:off x="662318" y="3224108"/>
                <a:ext cx="48240" cy="17280"/>
              </p14:xfrm>
            </p:contentPart>
          </mc:Choice>
          <mc:Fallback xmlns="">
            <p:pic>
              <p:nvPicPr>
                <p:cNvPr id="110" name="Ink 109">
                  <a:extLst>
                    <a:ext uri="{FF2B5EF4-FFF2-40B4-BE49-F238E27FC236}">
                      <a16:creationId xmlns:a16="http://schemas.microsoft.com/office/drawing/2014/main" id="{62DF9D94-27C4-8510-D4B8-532C3A820EA6}"/>
                    </a:ext>
                  </a:extLst>
                </p:cNvPr>
                <p:cNvPicPr/>
                <p:nvPr/>
              </p:nvPicPr>
              <p:blipFill>
                <a:blip r:embed="rId183"/>
                <a:stretch>
                  <a:fillRect/>
                </a:stretch>
              </p:blipFill>
              <p:spPr>
                <a:xfrm>
                  <a:off x="653678" y="3215468"/>
                  <a:ext cx="65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B1C4C558-9FD6-2A5B-279F-91A179F72F83}"/>
                    </a:ext>
                  </a:extLst>
                </p14:cNvPr>
                <p14:cNvContentPartPr/>
                <p14:nvPr/>
              </p14:nvContentPartPr>
              <p14:xfrm>
                <a:off x="659798" y="3322748"/>
                <a:ext cx="37800" cy="11520"/>
              </p14:xfrm>
            </p:contentPart>
          </mc:Choice>
          <mc:Fallback xmlns="">
            <p:pic>
              <p:nvPicPr>
                <p:cNvPr id="111" name="Ink 110">
                  <a:extLst>
                    <a:ext uri="{FF2B5EF4-FFF2-40B4-BE49-F238E27FC236}">
                      <a16:creationId xmlns:a16="http://schemas.microsoft.com/office/drawing/2014/main" id="{B1C4C558-9FD6-2A5B-279F-91A179F72F83}"/>
                    </a:ext>
                  </a:extLst>
                </p:cNvPr>
                <p:cNvPicPr/>
                <p:nvPr/>
              </p:nvPicPr>
              <p:blipFill>
                <a:blip r:embed="rId185"/>
                <a:stretch>
                  <a:fillRect/>
                </a:stretch>
              </p:blipFill>
              <p:spPr>
                <a:xfrm>
                  <a:off x="651158" y="3313748"/>
                  <a:ext cx="55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C333D919-B260-4E3F-1FD7-7E8BC0E34F71}"/>
                    </a:ext>
                  </a:extLst>
                </p14:cNvPr>
                <p14:cNvContentPartPr/>
                <p14:nvPr/>
              </p14:nvContentPartPr>
              <p14:xfrm>
                <a:off x="286118" y="3125468"/>
                <a:ext cx="153000" cy="156240"/>
              </p14:xfrm>
            </p:contentPart>
          </mc:Choice>
          <mc:Fallback xmlns="">
            <p:pic>
              <p:nvPicPr>
                <p:cNvPr id="113" name="Ink 112">
                  <a:extLst>
                    <a:ext uri="{FF2B5EF4-FFF2-40B4-BE49-F238E27FC236}">
                      <a16:creationId xmlns:a16="http://schemas.microsoft.com/office/drawing/2014/main" id="{C333D919-B260-4E3F-1FD7-7E8BC0E34F71}"/>
                    </a:ext>
                  </a:extLst>
                </p:cNvPr>
                <p:cNvPicPr/>
                <p:nvPr/>
              </p:nvPicPr>
              <p:blipFill>
                <a:blip r:embed="rId187"/>
                <a:stretch>
                  <a:fillRect/>
                </a:stretch>
              </p:blipFill>
              <p:spPr>
                <a:xfrm>
                  <a:off x="277478" y="3116828"/>
                  <a:ext cx="170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C52A18F4-35AA-6330-27F0-A20714D08186}"/>
                    </a:ext>
                  </a:extLst>
                </p14:cNvPr>
                <p14:cNvContentPartPr/>
                <p14:nvPr/>
              </p14:nvContentPartPr>
              <p14:xfrm>
                <a:off x="424358" y="3219068"/>
                <a:ext cx="52560" cy="92160"/>
              </p14:xfrm>
            </p:contentPart>
          </mc:Choice>
          <mc:Fallback xmlns="">
            <p:pic>
              <p:nvPicPr>
                <p:cNvPr id="114" name="Ink 113">
                  <a:extLst>
                    <a:ext uri="{FF2B5EF4-FFF2-40B4-BE49-F238E27FC236}">
                      <a16:creationId xmlns:a16="http://schemas.microsoft.com/office/drawing/2014/main" id="{C52A18F4-35AA-6330-27F0-A20714D08186}"/>
                    </a:ext>
                  </a:extLst>
                </p:cNvPr>
                <p:cNvPicPr/>
                <p:nvPr/>
              </p:nvPicPr>
              <p:blipFill>
                <a:blip r:embed="rId189"/>
                <a:stretch>
                  <a:fillRect/>
                </a:stretch>
              </p:blipFill>
              <p:spPr>
                <a:xfrm>
                  <a:off x="415718" y="3210068"/>
                  <a:ext cx="7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B6901F41-E6A0-E625-C9C2-F766E51ACF78}"/>
                    </a:ext>
                  </a:extLst>
                </p14:cNvPr>
                <p14:cNvContentPartPr/>
                <p14:nvPr/>
              </p14:nvContentPartPr>
              <p14:xfrm>
                <a:off x="782198" y="3054908"/>
                <a:ext cx="190440" cy="155160"/>
              </p14:xfrm>
            </p:contentPart>
          </mc:Choice>
          <mc:Fallback xmlns="">
            <p:pic>
              <p:nvPicPr>
                <p:cNvPr id="116" name="Ink 115">
                  <a:extLst>
                    <a:ext uri="{FF2B5EF4-FFF2-40B4-BE49-F238E27FC236}">
                      <a16:creationId xmlns:a16="http://schemas.microsoft.com/office/drawing/2014/main" id="{B6901F41-E6A0-E625-C9C2-F766E51ACF78}"/>
                    </a:ext>
                  </a:extLst>
                </p:cNvPr>
                <p:cNvPicPr/>
                <p:nvPr/>
              </p:nvPicPr>
              <p:blipFill>
                <a:blip r:embed="rId191"/>
                <a:stretch>
                  <a:fillRect/>
                </a:stretch>
              </p:blipFill>
              <p:spPr>
                <a:xfrm>
                  <a:off x="773558" y="3045908"/>
                  <a:ext cx="208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FCF75CA8-9AAC-156F-F6E2-3DE5F93FD2DB}"/>
                    </a:ext>
                  </a:extLst>
                </p14:cNvPr>
                <p14:cNvContentPartPr/>
                <p14:nvPr/>
              </p14:nvContentPartPr>
              <p14:xfrm>
                <a:off x="903158" y="3028988"/>
                <a:ext cx="88560" cy="64800"/>
              </p14:xfrm>
            </p:contentPart>
          </mc:Choice>
          <mc:Fallback xmlns="">
            <p:pic>
              <p:nvPicPr>
                <p:cNvPr id="117" name="Ink 116">
                  <a:extLst>
                    <a:ext uri="{FF2B5EF4-FFF2-40B4-BE49-F238E27FC236}">
                      <a16:creationId xmlns:a16="http://schemas.microsoft.com/office/drawing/2014/main" id="{FCF75CA8-9AAC-156F-F6E2-3DE5F93FD2DB}"/>
                    </a:ext>
                  </a:extLst>
                </p:cNvPr>
                <p:cNvPicPr/>
                <p:nvPr/>
              </p:nvPicPr>
              <p:blipFill>
                <a:blip r:embed="rId193"/>
                <a:stretch>
                  <a:fillRect/>
                </a:stretch>
              </p:blipFill>
              <p:spPr>
                <a:xfrm>
                  <a:off x="894518" y="3020348"/>
                  <a:ext cx="106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896B15DB-BB4C-AD21-43C1-4FB4AAAD2617}"/>
                    </a:ext>
                  </a:extLst>
                </p14:cNvPr>
                <p14:cNvContentPartPr/>
                <p14:nvPr/>
              </p14:nvContentPartPr>
              <p14:xfrm>
                <a:off x="1630358" y="3258308"/>
                <a:ext cx="387000" cy="528120"/>
              </p14:xfrm>
            </p:contentPart>
          </mc:Choice>
          <mc:Fallback xmlns="">
            <p:pic>
              <p:nvPicPr>
                <p:cNvPr id="119" name="Ink 118">
                  <a:extLst>
                    <a:ext uri="{FF2B5EF4-FFF2-40B4-BE49-F238E27FC236}">
                      <a16:creationId xmlns:a16="http://schemas.microsoft.com/office/drawing/2014/main" id="{896B15DB-BB4C-AD21-43C1-4FB4AAAD2617}"/>
                    </a:ext>
                  </a:extLst>
                </p:cNvPr>
                <p:cNvPicPr/>
                <p:nvPr/>
              </p:nvPicPr>
              <p:blipFill>
                <a:blip r:embed="rId195"/>
                <a:stretch>
                  <a:fillRect/>
                </a:stretch>
              </p:blipFill>
              <p:spPr>
                <a:xfrm>
                  <a:off x="1621358" y="3249308"/>
                  <a:ext cx="4046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68F02475-10FA-8552-7C16-AFB23F979F35}"/>
                    </a:ext>
                  </a:extLst>
                </p14:cNvPr>
                <p14:cNvContentPartPr/>
                <p14:nvPr/>
              </p14:nvContentPartPr>
              <p14:xfrm>
                <a:off x="1710278" y="3369548"/>
                <a:ext cx="218160" cy="189720"/>
              </p14:xfrm>
            </p:contentPart>
          </mc:Choice>
          <mc:Fallback xmlns="">
            <p:pic>
              <p:nvPicPr>
                <p:cNvPr id="120" name="Ink 119">
                  <a:extLst>
                    <a:ext uri="{FF2B5EF4-FFF2-40B4-BE49-F238E27FC236}">
                      <a16:creationId xmlns:a16="http://schemas.microsoft.com/office/drawing/2014/main" id="{68F02475-10FA-8552-7C16-AFB23F979F35}"/>
                    </a:ext>
                  </a:extLst>
                </p:cNvPr>
                <p:cNvPicPr/>
                <p:nvPr/>
              </p:nvPicPr>
              <p:blipFill>
                <a:blip r:embed="rId197"/>
                <a:stretch>
                  <a:fillRect/>
                </a:stretch>
              </p:blipFill>
              <p:spPr>
                <a:xfrm>
                  <a:off x="1701638" y="3360908"/>
                  <a:ext cx="235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77048BD3-734D-03EE-7011-871AC89310FA}"/>
                    </a:ext>
                  </a:extLst>
                </p14:cNvPr>
                <p14:cNvContentPartPr/>
                <p14:nvPr/>
              </p14:nvContentPartPr>
              <p14:xfrm>
                <a:off x="1761758" y="3493028"/>
                <a:ext cx="44640" cy="42840"/>
              </p14:xfrm>
            </p:contentPart>
          </mc:Choice>
          <mc:Fallback xmlns="">
            <p:pic>
              <p:nvPicPr>
                <p:cNvPr id="122" name="Ink 121">
                  <a:extLst>
                    <a:ext uri="{FF2B5EF4-FFF2-40B4-BE49-F238E27FC236}">
                      <a16:creationId xmlns:a16="http://schemas.microsoft.com/office/drawing/2014/main" id="{77048BD3-734D-03EE-7011-871AC89310FA}"/>
                    </a:ext>
                  </a:extLst>
                </p:cNvPr>
                <p:cNvPicPr/>
                <p:nvPr/>
              </p:nvPicPr>
              <p:blipFill>
                <a:blip r:embed="rId199"/>
                <a:stretch>
                  <a:fillRect/>
                </a:stretch>
              </p:blipFill>
              <p:spPr>
                <a:xfrm>
                  <a:off x="1753118" y="3484028"/>
                  <a:ext cx="62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ADD56C1F-DC1A-8FA5-01BE-A93435C70A0E}"/>
                    </a:ext>
                  </a:extLst>
                </p14:cNvPr>
                <p14:cNvContentPartPr/>
                <p14:nvPr/>
              </p14:nvContentPartPr>
              <p14:xfrm>
                <a:off x="1828718" y="3506348"/>
                <a:ext cx="22680" cy="20880"/>
              </p14:xfrm>
            </p:contentPart>
          </mc:Choice>
          <mc:Fallback xmlns="">
            <p:pic>
              <p:nvPicPr>
                <p:cNvPr id="123" name="Ink 122">
                  <a:extLst>
                    <a:ext uri="{FF2B5EF4-FFF2-40B4-BE49-F238E27FC236}">
                      <a16:creationId xmlns:a16="http://schemas.microsoft.com/office/drawing/2014/main" id="{ADD56C1F-DC1A-8FA5-01BE-A93435C70A0E}"/>
                    </a:ext>
                  </a:extLst>
                </p:cNvPr>
                <p:cNvPicPr/>
                <p:nvPr/>
              </p:nvPicPr>
              <p:blipFill>
                <a:blip r:embed="rId201"/>
                <a:stretch>
                  <a:fillRect/>
                </a:stretch>
              </p:blipFill>
              <p:spPr>
                <a:xfrm>
                  <a:off x="1819718" y="3497708"/>
                  <a:ext cx="40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9B1C073D-584C-BE60-AE55-EBA6CA5562B1}"/>
                    </a:ext>
                  </a:extLst>
                </p14:cNvPr>
                <p14:cNvContentPartPr/>
                <p14:nvPr/>
              </p14:nvContentPartPr>
              <p14:xfrm>
                <a:off x="1773638" y="3438668"/>
                <a:ext cx="51120" cy="49680"/>
              </p14:xfrm>
            </p:contentPart>
          </mc:Choice>
          <mc:Fallback xmlns="">
            <p:pic>
              <p:nvPicPr>
                <p:cNvPr id="124" name="Ink 123">
                  <a:extLst>
                    <a:ext uri="{FF2B5EF4-FFF2-40B4-BE49-F238E27FC236}">
                      <a16:creationId xmlns:a16="http://schemas.microsoft.com/office/drawing/2014/main" id="{9B1C073D-584C-BE60-AE55-EBA6CA5562B1}"/>
                    </a:ext>
                  </a:extLst>
                </p:cNvPr>
                <p:cNvPicPr/>
                <p:nvPr/>
              </p:nvPicPr>
              <p:blipFill>
                <a:blip r:embed="rId203"/>
                <a:stretch>
                  <a:fillRect/>
                </a:stretch>
              </p:blipFill>
              <p:spPr>
                <a:xfrm>
                  <a:off x="1764638" y="3429668"/>
                  <a:ext cx="68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E6498853-5CCF-8B79-54B6-C31CF29CCE6B}"/>
                    </a:ext>
                  </a:extLst>
                </p14:cNvPr>
                <p14:cNvContentPartPr/>
                <p14:nvPr/>
              </p14:nvContentPartPr>
              <p14:xfrm>
                <a:off x="1737998" y="3605708"/>
                <a:ext cx="156600" cy="28800"/>
              </p14:xfrm>
            </p:contentPart>
          </mc:Choice>
          <mc:Fallback xmlns="">
            <p:pic>
              <p:nvPicPr>
                <p:cNvPr id="125" name="Ink 124">
                  <a:extLst>
                    <a:ext uri="{FF2B5EF4-FFF2-40B4-BE49-F238E27FC236}">
                      <a16:creationId xmlns:a16="http://schemas.microsoft.com/office/drawing/2014/main" id="{E6498853-5CCF-8B79-54B6-C31CF29CCE6B}"/>
                    </a:ext>
                  </a:extLst>
                </p:cNvPr>
                <p:cNvPicPr/>
                <p:nvPr/>
              </p:nvPicPr>
              <p:blipFill>
                <a:blip r:embed="rId205"/>
                <a:stretch>
                  <a:fillRect/>
                </a:stretch>
              </p:blipFill>
              <p:spPr>
                <a:xfrm>
                  <a:off x="1729358" y="3596708"/>
                  <a:ext cx="17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1757E95E-B379-2B52-9B78-4E081CEAF6A2}"/>
                    </a:ext>
                  </a:extLst>
                </p14:cNvPr>
                <p14:cNvContentPartPr/>
                <p14:nvPr/>
              </p14:nvContentPartPr>
              <p14:xfrm>
                <a:off x="2804318" y="2682668"/>
                <a:ext cx="8640" cy="3960"/>
              </p14:xfrm>
            </p:contentPart>
          </mc:Choice>
          <mc:Fallback xmlns="">
            <p:pic>
              <p:nvPicPr>
                <p:cNvPr id="129" name="Ink 128">
                  <a:extLst>
                    <a:ext uri="{FF2B5EF4-FFF2-40B4-BE49-F238E27FC236}">
                      <a16:creationId xmlns:a16="http://schemas.microsoft.com/office/drawing/2014/main" id="{1757E95E-B379-2B52-9B78-4E081CEAF6A2}"/>
                    </a:ext>
                  </a:extLst>
                </p:cNvPr>
                <p:cNvPicPr/>
                <p:nvPr/>
              </p:nvPicPr>
              <p:blipFill>
                <a:blip r:embed="rId207"/>
                <a:stretch>
                  <a:fillRect/>
                </a:stretch>
              </p:blipFill>
              <p:spPr>
                <a:xfrm>
                  <a:off x="2795318" y="2674028"/>
                  <a:ext cx="26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10CF760F-E4E5-D5B3-2872-D8428F33DF07}"/>
                    </a:ext>
                  </a:extLst>
                </p14:cNvPr>
                <p14:cNvContentPartPr/>
                <p14:nvPr/>
              </p14:nvContentPartPr>
              <p14:xfrm>
                <a:off x="1214558" y="2282348"/>
                <a:ext cx="1062720" cy="39960"/>
              </p14:xfrm>
            </p:contentPart>
          </mc:Choice>
          <mc:Fallback xmlns="">
            <p:pic>
              <p:nvPicPr>
                <p:cNvPr id="130" name="Ink 129">
                  <a:extLst>
                    <a:ext uri="{FF2B5EF4-FFF2-40B4-BE49-F238E27FC236}">
                      <a16:creationId xmlns:a16="http://schemas.microsoft.com/office/drawing/2014/main" id="{10CF760F-E4E5-D5B3-2872-D8428F33DF07}"/>
                    </a:ext>
                  </a:extLst>
                </p:cNvPr>
                <p:cNvPicPr/>
                <p:nvPr/>
              </p:nvPicPr>
              <p:blipFill>
                <a:blip r:embed="rId209"/>
                <a:stretch>
                  <a:fillRect/>
                </a:stretch>
              </p:blipFill>
              <p:spPr>
                <a:xfrm>
                  <a:off x="1205558" y="2273708"/>
                  <a:ext cx="1080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46037CC0-44BA-7EFE-5AB5-4F3D55D5354C}"/>
                    </a:ext>
                  </a:extLst>
                </p14:cNvPr>
                <p14:cNvContentPartPr/>
                <p14:nvPr/>
              </p14:nvContentPartPr>
              <p14:xfrm>
                <a:off x="1163438" y="2225108"/>
                <a:ext cx="119160" cy="149400"/>
              </p14:xfrm>
            </p:contentPart>
          </mc:Choice>
          <mc:Fallback xmlns="">
            <p:pic>
              <p:nvPicPr>
                <p:cNvPr id="131" name="Ink 130">
                  <a:extLst>
                    <a:ext uri="{FF2B5EF4-FFF2-40B4-BE49-F238E27FC236}">
                      <a16:creationId xmlns:a16="http://schemas.microsoft.com/office/drawing/2014/main" id="{46037CC0-44BA-7EFE-5AB5-4F3D55D5354C}"/>
                    </a:ext>
                  </a:extLst>
                </p:cNvPr>
                <p:cNvPicPr/>
                <p:nvPr/>
              </p:nvPicPr>
              <p:blipFill>
                <a:blip r:embed="rId211"/>
                <a:stretch>
                  <a:fillRect/>
                </a:stretch>
              </p:blipFill>
              <p:spPr>
                <a:xfrm>
                  <a:off x="1154438" y="2216108"/>
                  <a:ext cx="136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104CEEAB-D249-1C57-DD88-D03A43714E8D}"/>
                    </a:ext>
                  </a:extLst>
                </p14:cNvPr>
                <p14:cNvContentPartPr/>
                <p14:nvPr/>
              </p14:nvContentPartPr>
              <p14:xfrm>
                <a:off x="786158" y="2422748"/>
                <a:ext cx="182520" cy="125280"/>
              </p14:xfrm>
            </p:contentPart>
          </mc:Choice>
          <mc:Fallback xmlns="">
            <p:pic>
              <p:nvPicPr>
                <p:cNvPr id="132" name="Ink 131">
                  <a:extLst>
                    <a:ext uri="{FF2B5EF4-FFF2-40B4-BE49-F238E27FC236}">
                      <a16:creationId xmlns:a16="http://schemas.microsoft.com/office/drawing/2014/main" id="{104CEEAB-D249-1C57-DD88-D03A43714E8D}"/>
                    </a:ext>
                  </a:extLst>
                </p:cNvPr>
                <p:cNvPicPr/>
                <p:nvPr/>
              </p:nvPicPr>
              <p:blipFill>
                <a:blip r:embed="rId213"/>
                <a:stretch>
                  <a:fillRect/>
                </a:stretch>
              </p:blipFill>
              <p:spPr>
                <a:xfrm>
                  <a:off x="777518" y="2414108"/>
                  <a:ext cx="200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3CDF8D79-8BC5-8C22-9B97-3C696AE87315}"/>
                    </a:ext>
                  </a:extLst>
                </p14:cNvPr>
                <p14:cNvContentPartPr/>
                <p14:nvPr/>
              </p14:nvContentPartPr>
              <p14:xfrm>
                <a:off x="1017638" y="2483948"/>
                <a:ext cx="70560" cy="98640"/>
              </p14:xfrm>
            </p:contentPart>
          </mc:Choice>
          <mc:Fallback xmlns="">
            <p:pic>
              <p:nvPicPr>
                <p:cNvPr id="133" name="Ink 132">
                  <a:extLst>
                    <a:ext uri="{FF2B5EF4-FFF2-40B4-BE49-F238E27FC236}">
                      <a16:creationId xmlns:a16="http://schemas.microsoft.com/office/drawing/2014/main" id="{3CDF8D79-8BC5-8C22-9B97-3C696AE87315}"/>
                    </a:ext>
                  </a:extLst>
                </p:cNvPr>
                <p:cNvPicPr/>
                <p:nvPr/>
              </p:nvPicPr>
              <p:blipFill>
                <a:blip r:embed="rId215"/>
                <a:stretch>
                  <a:fillRect/>
                </a:stretch>
              </p:blipFill>
              <p:spPr>
                <a:xfrm>
                  <a:off x="1008638" y="2474948"/>
                  <a:ext cx="88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1E81BAFF-DE8A-EC44-37EB-4B78C953E449}"/>
                    </a:ext>
                  </a:extLst>
                </p14:cNvPr>
                <p14:cNvContentPartPr/>
                <p14:nvPr/>
              </p14:nvContentPartPr>
              <p14:xfrm>
                <a:off x="1112318" y="2444708"/>
                <a:ext cx="29880" cy="110880"/>
              </p14:xfrm>
            </p:contentPart>
          </mc:Choice>
          <mc:Fallback xmlns="">
            <p:pic>
              <p:nvPicPr>
                <p:cNvPr id="134" name="Ink 133">
                  <a:extLst>
                    <a:ext uri="{FF2B5EF4-FFF2-40B4-BE49-F238E27FC236}">
                      <a16:creationId xmlns:a16="http://schemas.microsoft.com/office/drawing/2014/main" id="{1E81BAFF-DE8A-EC44-37EB-4B78C953E449}"/>
                    </a:ext>
                  </a:extLst>
                </p:cNvPr>
                <p:cNvPicPr/>
                <p:nvPr/>
              </p:nvPicPr>
              <p:blipFill>
                <a:blip r:embed="rId217"/>
                <a:stretch>
                  <a:fillRect/>
                </a:stretch>
              </p:blipFill>
              <p:spPr>
                <a:xfrm>
                  <a:off x="1103318" y="2435708"/>
                  <a:ext cx="47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57CBDD46-3ECE-A634-366E-0448FAAC2A13}"/>
                    </a:ext>
                  </a:extLst>
                </p14:cNvPr>
                <p14:cNvContentPartPr/>
                <p14:nvPr/>
              </p14:nvContentPartPr>
              <p14:xfrm>
                <a:off x="1145078" y="2495468"/>
                <a:ext cx="48960" cy="90360"/>
              </p14:xfrm>
            </p:contentPart>
          </mc:Choice>
          <mc:Fallback xmlns="">
            <p:pic>
              <p:nvPicPr>
                <p:cNvPr id="135" name="Ink 134">
                  <a:extLst>
                    <a:ext uri="{FF2B5EF4-FFF2-40B4-BE49-F238E27FC236}">
                      <a16:creationId xmlns:a16="http://schemas.microsoft.com/office/drawing/2014/main" id="{57CBDD46-3ECE-A634-366E-0448FAAC2A13}"/>
                    </a:ext>
                  </a:extLst>
                </p:cNvPr>
                <p:cNvPicPr/>
                <p:nvPr/>
              </p:nvPicPr>
              <p:blipFill>
                <a:blip r:embed="rId219"/>
                <a:stretch>
                  <a:fillRect/>
                </a:stretch>
              </p:blipFill>
              <p:spPr>
                <a:xfrm>
                  <a:off x="1136438" y="2486828"/>
                  <a:ext cx="666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5764B22B-3910-BE28-1001-3C2B6615EB76}"/>
                    </a:ext>
                  </a:extLst>
                </p14:cNvPr>
                <p14:cNvContentPartPr/>
                <p14:nvPr/>
              </p14:nvContentPartPr>
              <p14:xfrm>
                <a:off x="1221038" y="2510228"/>
                <a:ext cx="47880" cy="73800"/>
              </p14:xfrm>
            </p:contentPart>
          </mc:Choice>
          <mc:Fallback xmlns="">
            <p:pic>
              <p:nvPicPr>
                <p:cNvPr id="136" name="Ink 135">
                  <a:extLst>
                    <a:ext uri="{FF2B5EF4-FFF2-40B4-BE49-F238E27FC236}">
                      <a16:creationId xmlns:a16="http://schemas.microsoft.com/office/drawing/2014/main" id="{5764B22B-3910-BE28-1001-3C2B6615EB76}"/>
                    </a:ext>
                  </a:extLst>
                </p:cNvPr>
                <p:cNvPicPr/>
                <p:nvPr/>
              </p:nvPicPr>
              <p:blipFill>
                <a:blip r:embed="rId221"/>
                <a:stretch>
                  <a:fillRect/>
                </a:stretch>
              </p:blipFill>
              <p:spPr>
                <a:xfrm>
                  <a:off x="1212038" y="2501588"/>
                  <a:ext cx="65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EB72B9A0-ED70-E53A-3C54-71121C550B7F}"/>
                    </a:ext>
                  </a:extLst>
                </p14:cNvPr>
                <p14:cNvContentPartPr/>
                <p14:nvPr/>
              </p14:nvContentPartPr>
              <p14:xfrm>
                <a:off x="1296998" y="2505188"/>
                <a:ext cx="55080" cy="45000"/>
              </p14:xfrm>
            </p:contentPart>
          </mc:Choice>
          <mc:Fallback xmlns="">
            <p:pic>
              <p:nvPicPr>
                <p:cNvPr id="137" name="Ink 136">
                  <a:extLst>
                    <a:ext uri="{FF2B5EF4-FFF2-40B4-BE49-F238E27FC236}">
                      <a16:creationId xmlns:a16="http://schemas.microsoft.com/office/drawing/2014/main" id="{EB72B9A0-ED70-E53A-3C54-71121C550B7F}"/>
                    </a:ext>
                  </a:extLst>
                </p:cNvPr>
                <p:cNvPicPr/>
                <p:nvPr/>
              </p:nvPicPr>
              <p:blipFill>
                <a:blip r:embed="rId223"/>
                <a:stretch>
                  <a:fillRect/>
                </a:stretch>
              </p:blipFill>
              <p:spPr>
                <a:xfrm>
                  <a:off x="1288358" y="2496548"/>
                  <a:ext cx="7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713C2874-7C99-B53B-1F8C-0D3051165BEE}"/>
                    </a:ext>
                  </a:extLst>
                </p14:cNvPr>
                <p14:cNvContentPartPr/>
                <p14:nvPr/>
              </p14:nvContentPartPr>
              <p14:xfrm>
                <a:off x="1092158" y="2673668"/>
                <a:ext cx="1243080" cy="160200"/>
              </p14:xfrm>
            </p:contentPart>
          </mc:Choice>
          <mc:Fallback xmlns="">
            <p:pic>
              <p:nvPicPr>
                <p:cNvPr id="138" name="Ink 137">
                  <a:extLst>
                    <a:ext uri="{FF2B5EF4-FFF2-40B4-BE49-F238E27FC236}">
                      <a16:creationId xmlns:a16="http://schemas.microsoft.com/office/drawing/2014/main" id="{713C2874-7C99-B53B-1F8C-0D3051165BEE}"/>
                    </a:ext>
                  </a:extLst>
                </p:cNvPr>
                <p:cNvPicPr/>
                <p:nvPr/>
              </p:nvPicPr>
              <p:blipFill>
                <a:blip r:embed="rId225"/>
                <a:stretch>
                  <a:fillRect/>
                </a:stretch>
              </p:blipFill>
              <p:spPr>
                <a:xfrm>
                  <a:off x="1083158" y="2665028"/>
                  <a:ext cx="1260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BA7547C6-F288-C27D-CDBD-2C4D295E42F2}"/>
                    </a:ext>
                  </a:extLst>
                </p14:cNvPr>
                <p14:cNvContentPartPr/>
                <p14:nvPr/>
              </p14:nvContentPartPr>
              <p14:xfrm>
                <a:off x="2264318" y="2671148"/>
                <a:ext cx="46080" cy="126360"/>
              </p14:xfrm>
            </p:contentPart>
          </mc:Choice>
          <mc:Fallback xmlns="">
            <p:pic>
              <p:nvPicPr>
                <p:cNvPr id="139" name="Ink 138">
                  <a:extLst>
                    <a:ext uri="{FF2B5EF4-FFF2-40B4-BE49-F238E27FC236}">
                      <a16:creationId xmlns:a16="http://schemas.microsoft.com/office/drawing/2014/main" id="{BA7547C6-F288-C27D-CDBD-2C4D295E42F2}"/>
                    </a:ext>
                  </a:extLst>
                </p:cNvPr>
                <p:cNvPicPr/>
                <p:nvPr/>
              </p:nvPicPr>
              <p:blipFill>
                <a:blip r:embed="rId227"/>
                <a:stretch>
                  <a:fillRect/>
                </a:stretch>
              </p:blipFill>
              <p:spPr>
                <a:xfrm>
                  <a:off x="2255318" y="2662508"/>
                  <a:ext cx="6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0A649FF5-405D-0EC7-3705-63C73F9E42A0}"/>
                    </a:ext>
                  </a:extLst>
                </p14:cNvPr>
                <p14:cNvContentPartPr/>
                <p14:nvPr/>
              </p14:nvContentPartPr>
              <p14:xfrm>
                <a:off x="1107278" y="2793188"/>
                <a:ext cx="1134720" cy="216360"/>
              </p14:xfrm>
            </p:contentPart>
          </mc:Choice>
          <mc:Fallback xmlns="">
            <p:pic>
              <p:nvPicPr>
                <p:cNvPr id="140" name="Ink 139">
                  <a:extLst>
                    <a:ext uri="{FF2B5EF4-FFF2-40B4-BE49-F238E27FC236}">
                      <a16:creationId xmlns:a16="http://schemas.microsoft.com/office/drawing/2014/main" id="{0A649FF5-405D-0EC7-3705-63C73F9E42A0}"/>
                    </a:ext>
                  </a:extLst>
                </p:cNvPr>
                <p:cNvPicPr/>
                <p:nvPr/>
              </p:nvPicPr>
              <p:blipFill>
                <a:blip r:embed="rId229"/>
                <a:stretch>
                  <a:fillRect/>
                </a:stretch>
              </p:blipFill>
              <p:spPr>
                <a:xfrm>
                  <a:off x="1098638" y="2784548"/>
                  <a:ext cx="1152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AD049322-9C4E-9677-0FF3-0E967C20C2D5}"/>
                    </a:ext>
                  </a:extLst>
                </p14:cNvPr>
                <p14:cNvContentPartPr/>
                <p14:nvPr/>
              </p14:nvContentPartPr>
              <p14:xfrm>
                <a:off x="2195558" y="2870228"/>
                <a:ext cx="65880" cy="135000"/>
              </p14:xfrm>
            </p:contentPart>
          </mc:Choice>
          <mc:Fallback xmlns="">
            <p:pic>
              <p:nvPicPr>
                <p:cNvPr id="141" name="Ink 140">
                  <a:extLst>
                    <a:ext uri="{FF2B5EF4-FFF2-40B4-BE49-F238E27FC236}">
                      <a16:creationId xmlns:a16="http://schemas.microsoft.com/office/drawing/2014/main" id="{AD049322-9C4E-9677-0FF3-0E967C20C2D5}"/>
                    </a:ext>
                  </a:extLst>
                </p:cNvPr>
                <p:cNvPicPr/>
                <p:nvPr/>
              </p:nvPicPr>
              <p:blipFill>
                <a:blip r:embed="rId231"/>
                <a:stretch>
                  <a:fillRect/>
                </a:stretch>
              </p:blipFill>
              <p:spPr>
                <a:xfrm>
                  <a:off x="2186558" y="2861588"/>
                  <a:ext cx="83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AA0AE10C-FF23-9B5F-3C55-8429CA9E8279}"/>
                    </a:ext>
                  </a:extLst>
                </p14:cNvPr>
                <p14:cNvContentPartPr/>
                <p14:nvPr/>
              </p14:nvContentPartPr>
              <p14:xfrm>
                <a:off x="1583558" y="2824868"/>
                <a:ext cx="97200" cy="129240"/>
              </p14:xfrm>
            </p:contentPart>
          </mc:Choice>
          <mc:Fallback xmlns="">
            <p:pic>
              <p:nvPicPr>
                <p:cNvPr id="142" name="Ink 141">
                  <a:extLst>
                    <a:ext uri="{FF2B5EF4-FFF2-40B4-BE49-F238E27FC236}">
                      <a16:creationId xmlns:a16="http://schemas.microsoft.com/office/drawing/2014/main" id="{AA0AE10C-FF23-9B5F-3C55-8429CA9E8279}"/>
                    </a:ext>
                  </a:extLst>
                </p:cNvPr>
                <p:cNvPicPr/>
                <p:nvPr/>
              </p:nvPicPr>
              <p:blipFill>
                <a:blip r:embed="rId233"/>
                <a:stretch>
                  <a:fillRect/>
                </a:stretch>
              </p:blipFill>
              <p:spPr>
                <a:xfrm>
                  <a:off x="1574918" y="2815868"/>
                  <a:ext cx="114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8AECD9E0-405E-C96A-4B05-4E6016344933}"/>
                    </a:ext>
                  </a:extLst>
                </p14:cNvPr>
                <p14:cNvContentPartPr/>
                <p14:nvPr/>
              </p14:nvContentPartPr>
              <p14:xfrm>
                <a:off x="1626758" y="2842868"/>
                <a:ext cx="112320" cy="139680"/>
              </p14:xfrm>
            </p:contentPart>
          </mc:Choice>
          <mc:Fallback xmlns="">
            <p:pic>
              <p:nvPicPr>
                <p:cNvPr id="143" name="Ink 142">
                  <a:extLst>
                    <a:ext uri="{FF2B5EF4-FFF2-40B4-BE49-F238E27FC236}">
                      <a16:creationId xmlns:a16="http://schemas.microsoft.com/office/drawing/2014/main" id="{8AECD9E0-405E-C96A-4B05-4E6016344933}"/>
                    </a:ext>
                  </a:extLst>
                </p:cNvPr>
                <p:cNvPicPr/>
                <p:nvPr/>
              </p:nvPicPr>
              <p:blipFill>
                <a:blip r:embed="rId235"/>
                <a:stretch>
                  <a:fillRect/>
                </a:stretch>
              </p:blipFill>
              <p:spPr>
                <a:xfrm>
                  <a:off x="1618118" y="2833868"/>
                  <a:ext cx="12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B686C808-460F-FFA0-43E2-F6B19C409842}"/>
                    </a:ext>
                  </a:extLst>
                </p14:cNvPr>
                <p14:cNvContentPartPr/>
                <p14:nvPr/>
              </p14:nvContentPartPr>
              <p14:xfrm>
                <a:off x="1786238" y="2856188"/>
                <a:ext cx="25200" cy="80280"/>
              </p14:xfrm>
            </p:contentPart>
          </mc:Choice>
          <mc:Fallback xmlns="">
            <p:pic>
              <p:nvPicPr>
                <p:cNvPr id="144" name="Ink 143">
                  <a:extLst>
                    <a:ext uri="{FF2B5EF4-FFF2-40B4-BE49-F238E27FC236}">
                      <a16:creationId xmlns:a16="http://schemas.microsoft.com/office/drawing/2014/main" id="{B686C808-460F-FFA0-43E2-F6B19C409842}"/>
                    </a:ext>
                  </a:extLst>
                </p:cNvPr>
                <p:cNvPicPr/>
                <p:nvPr/>
              </p:nvPicPr>
              <p:blipFill>
                <a:blip r:embed="rId237"/>
                <a:stretch>
                  <a:fillRect/>
                </a:stretch>
              </p:blipFill>
              <p:spPr>
                <a:xfrm>
                  <a:off x="1777238" y="2847188"/>
                  <a:ext cx="428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2F5E70D9-08A7-87C2-8A46-EC331B14D59B}"/>
                    </a:ext>
                  </a:extLst>
                </p14:cNvPr>
                <p14:cNvContentPartPr/>
                <p14:nvPr/>
              </p14:nvContentPartPr>
              <p14:xfrm>
                <a:off x="1554758" y="2573228"/>
                <a:ext cx="124560" cy="190800"/>
              </p14:xfrm>
            </p:contentPart>
          </mc:Choice>
          <mc:Fallback xmlns="">
            <p:pic>
              <p:nvPicPr>
                <p:cNvPr id="145" name="Ink 144">
                  <a:extLst>
                    <a:ext uri="{FF2B5EF4-FFF2-40B4-BE49-F238E27FC236}">
                      <a16:creationId xmlns:a16="http://schemas.microsoft.com/office/drawing/2014/main" id="{2F5E70D9-08A7-87C2-8A46-EC331B14D59B}"/>
                    </a:ext>
                  </a:extLst>
                </p:cNvPr>
                <p:cNvPicPr/>
                <p:nvPr/>
              </p:nvPicPr>
              <p:blipFill>
                <a:blip r:embed="rId239"/>
                <a:stretch>
                  <a:fillRect/>
                </a:stretch>
              </p:blipFill>
              <p:spPr>
                <a:xfrm>
                  <a:off x="1546118" y="2564588"/>
                  <a:ext cx="142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4CBD23F6-0318-7A85-0391-794E5D916455}"/>
                    </a:ext>
                  </a:extLst>
                </p14:cNvPr>
                <p14:cNvContentPartPr/>
                <p14:nvPr/>
              </p14:nvContentPartPr>
              <p14:xfrm>
                <a:off x="1710638" y="2601668"/>
                <a:ext cx="114120" cy="134280"/>
              </p14:xfrm>
            </p:contentPart>
          </mc:Choice>
          <mc:Fallback xmlns="">
            <p:pic>
              <p:nvPicPr>
                <p:cNvPr id="147" name="Ink 146">
                  <a:extLst>
                    <a:ext uri="{FF2B5EF4-FFF2-40B4-BE49-F238E27FC236}">
                      <a16:creationId xmlns:a16="http://schemas.microsoft.com/office/drawing/2014/main" id="{4CBD23F6-0318-7A85-0391-794E5D916455}"/>
                    </a:ext>
                  </a:extLst>
                </p:cNvPr>
                <p:cNvPicPr/>
                <p:nvPr/>
              </p:nvPicPr>
              <p:blipFill>
                <a:blip r:embed="rId241"/>
                <a:stretch>
                  <a:fillRect/>
                </a:stretch>
              </p:blipFill>
              <p:spPr>
                <a:xfrm>
                  <a:off x="1701998" y="2593028"/>
                  <a:ext cx="131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E89E7BE9-8B0B-145C-AF7E-5186E414D38C}"/>
                    </a:ext>
                  </a:extLst>
                </p14:cNvPr>
                <p14:cNvContentPartPr/>
                <p14:nvPr/>
              </p14:nvContentPartPr>
              <p14:xfrm>
                <a:off x="1864718" y="2556668"/>
                <a:ext cx="86040" cy="155160"/>
              </p14:xfrm>
            </p:contentPart>
          </mc:Choice>
          <mc:Fallback xmlns="">
            <p:pic>
              <p:nvPicPr>
                <p:cNvPr id="148" name="Ink 147">
                  <a:extLst>
                    <a:ext uri="{FF2B5EF4-FFF2-40B4-BE49-F238E27FC236}">
                      <a16:creationId xmlns:a16="http://schemas.microsoft.com/office/drawing/2014/main" id="{E89E7BE9-8B0B-145C-AF7E-5186E414D38C}"/>
                    </a:ext>
                  </a:extLst>
                </p:cNvPr>
                <p:cNvPicPr/>
                <p:nvPr/>
              </p:nvPicPr>
              <p:blipFill>
                <a:blip r:embed="rId243"/>
                <a:stretch>
                  <a:fillRect/>
                </a:stretch>
              </p:blipFill>
              <p:spPr>
                <a:xfrm>
                  <a:off x="1856078" y="2547668"/>
                  <a:ext cx="103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88BC1894-5F22-5196-5661-106C56140EB1}"/>
                    </a:ext>
                  </a:extLst>
                </p14:cNvPr>
                <p14:cNvContentPartPr/>
                <p14:nvPr/>
              </p14:nvContentPartPr>
              <p14:xfrm>
                <a:off x="2359718" y="2429588"/>
                <a:ext cx="1972440" cy="545400"/>
              </p14:xfrm>
            </p:contentPart>
          </mc:Choice>
          <mc:Fallback xmlns="">
            <p:pic>
              <p:nvPicPr>
                <p:cNvPr id="150" name="Ink 149">
                  <a:extLst>
                    <a:ext uri="{FF2B5EF4-FFF2-40B4-BE49-F238E27FC236}">
                      <a16:creationId xmlns:a16="http://schemas.microsoft.com/office/drawing/2014/main" id="{88BC1894-5F22-5196-5661-106C56140EB1}"/>
                    </a:ext>
                  </a:extLst>
                </p:cNvPr>
                <p:cNvPicPr/>
                <p:nvPr/>
              </p:nvPicPr>
              <p:blipFill>
                <a:blip r:embed="rId245"/>
                <a:stretch>
                  <a:fillRect/>
                </a:stretch>
              </p:blipFill>
              <p:spPr>
                <a:xfrm>
                  <a:off x="2351078" y="2420588"/>
                  <a:ext cx="199008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F3027B9A-5CF9-06A0-F58F-A4A442FC2BAD}"/>
                    </a:ext>
                  </a:extLst>
                </p14:cNvPr>
                <p14:cNvContentPartPr/>
                <p14:nvPr/>
              </p14:nvContentPartPr>
              <p14:xfrm>
                <a:off x="4246838" y="2305028"/>
                <a:ext cx="194760" cy="168120"/>
              </p14:xfrm>
            </p:contentPart>
          </mc:Choice>
          <mc:Fallback xmlns="">
            <p:pic>
              <p:nvPicPr>
                <p:cNvPr id="151" name="Ink 150">
                  <a:extLst>
                    <a:ext uri="{FF2B5EF4-FFF2-40B4-BE49-F238E27FC236}">
                      <a16:creationId xmlns:a16="http://schemas.microsoft.com/office/drawing/2014/main" id="{F3027B9A-5CF9-06A0-F58F-A4A442FC2BAD}"/>
                    </a:ext>
                  </a:extLst>
                </p:cNvPr>
                <p:cNvPicPr/>
                <p:nvPr/>
              </p:nvPicPr>
              <p:blipFill>
                <a:blip r:embed="rId247"/>
                <a:stretch>
                  <a:fillRect/>
                </a:stretch>
              </p:blipFill>
              <p:spPr>
                <a:xfrm>
                  <a:off x="4238198" y="2296388"/>
                  <a:ext cx="212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5889DE32-098A-5448-89D3-F66C1EA4B08D}"/>
                    </a:ext>
                  </a:extLst>
                </p14:cNvPr>
                <p14:cNvContentPartPr/>
                <p14:nvPr/>
              </p14:nvContentPartPr>
              <p14:xfrm>
                <a:off x="5396678" y="1881308"/>
                <a:ext cx="622080" cy="230760"/>
              </p14:xfrm>
            </p:contentPart>
          </mc:Choice>
          <mc:Fallback xmlns="">
            <p:pic>
              <p:nvPicPr>
                <p:cNvPr id="153" name="Ink 152">
                  <a:extLst>
                    <a:ext uri="{FF2B5EF4-FFF2-40B4-BE49-F238E27FC236}">
                      <a16:creationId xmlns:a16="http://schemas.microsoft.com/office/drawing/2014/main" id="{5889DE32-098A-5448-89D3-F66C1EA4B08D}"/>
                    </a:ext>
                  </a:extLst>
                </p:cNvPr>
                <p:cNvPicPr/>
                <p:nvPr/>
              </p:nvPicPr>
              <p:blipFill>
                <a:blip r:embed="rId249"/>
                <a:stretch>
                  <a:fillRect/>
                </a:stretch>
              </p:blipFill>
              <p:spPr>
                <a:xfrm>
                  <a:off x="5387678" y="1872668"/>
                  <a:ext cx="639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FE1007E6-D766-B544-8D48-283D1673FDB0}"/>
                    </a:ext>
                  </a:extLst>
                </p14:cNvPr>
                <p14:cNvContentPartPr/>
                <p14:nvPr/>
              </p14:nvContentPartPr>
              <p14:xfrm>
                <a:off x="5916878" y="1823348"/>
                <a:ext cx="138600" cy="75960"/>
              </p14:xfrm>
            </p:contentPart>
          </mc:Choice>
          <mc:Fallback xmlns="">
            <p:pic>
              <p:nvPicPr>
                <p:cNvPr id="154" name="Ink 153">
                  <a:extLst>
                    <a:ext uri="{FF2B5EF4-FFF2-40B4-BE49-F238E27FC236}">
                      <a16:creationId xmlns:a16="http://schemas.microsoft.com/office/drawing/2014/main" id="{FE1007E6-D766-B544-8D48-283D1673FDB0}"/>
                    </a:ext>
                  </a:extLst>
                </p:cNvPr>
                <p:cNvPicPr/>
                <p:nvPr/>
              </p:nvPicPr>
              <p:blipFill>
                <a:blip r:embed="rId251"/>
                <a:stretch>
                  <a:fillRect/>
                </a:stretch>
              </p:blipFill>
              <p:spPr>
                <a:xfrm>
                  <a:off x="5908238" y="1814348"/>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6" name="Ink 155">
                  <a:extLst>
                    <a:ext uri="{FF2B5EF4-FFF2-40B4-BE49-F238E27FC236}">
                      <a16:creationId xmlns:a16="http://schemas.microsoft.com/office/drawing/2014/main" id="{4E824AC9-C3FC-0FCB-A52B-DEA0C4028AFD}"/>
                    </a:ext>
                  </a:extLst>
                </p14:cNvPr>
                <p14:cNvContentPartPr/>
                <p14:nvPr/>
              </p14:nvContentPartPr>
              <p14:xfrm>
                <a:off x="6551198" y="1951148"/>
                <a:ext cx="27360" cy="359640"/>
              </p14:xfrm>
            </p:contentPart>
          </mc:Choice>
          <mc:Fallback xmlns="">
            <p:pic>
              <p:nvPicPr>
                <p:cNvPr id="156" name="Ink 155">
                  <a:extLst>
                    <a:ext uri="{FF2B5EF4-FFF2-40B4-BE49-F238E27FC236}">
                      <a16:creationId xmlns:a16="http://schemas.microsoft.com/office/drawing/2014/main" id="{4E824AC9-C3FC-0FCB-A52B-DEA0C4028AFD}"/>
                    </a:ext>
                  </a:extLst>
                </p:cNvPr>
                <p:cNvPicPr/>
                <p:nvPr/>
              </p:nvPicPr>
              <p:blipFill>
                <a:blip r:embed="rId253"/>
                <a:stretch>
                  <a:fillRect/>
                </a:stretch>
              </p:blipFill>
              <p:spPr>
                <a:xfrm>
                  <a:off x="6542558" y="1942508"/>
                  <a:ext cx="450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3C3EE5D9-D5DA-2B55-04BA-DBE4E45D49C7}"/>
                    </a:ext>
                  </a:extLst>
                </p14:cNvPr>
                <p14:cNvContentPartPr/>
                <p14:nvPr/>
              </p14:nvContentPartPr>
              <p14:xfrm>
                <a:off x="6501878" y="2294948"/>
                <a:ext cx="151560" cy="78840"/>
              </p14:xfrm>
            </p:contentPart>
          </mc:Choice>
          <mc:Fallback xmlns="">
            <p:pic>
              <p:nvPicPr>
                <p:cNvPr id="157" name="Ink 156">
                  <a:extLst>
                    <a:ext uri="{FF2B5EF4-FFF2-40B4-BE49-F238E27FC236}">
                      <a16:creationId xmlns:a16="http://schemas.microsoft.com/office/drawing/2014/main" id="{3C3EE5D9-D5DA-2B55-04BA-DBE4E45D49C7}"/>
                    </a:ext>
                  </a:extLst>
                </p:cNvPr>
                <p:cNvPicPr/>
                <p:nvPr/>
              </p:nvPicPr>
              <p:blipFill>
                <a:blip r:embed="rId255"/>
                <a:stretch>
                  <a:fillRect/>
                </a:stretch>
              </p:blipFill>
              <p:spPr>
                <a:xfrm>
                  <a:off x="6492878" y="2285948"/>
                  <a:ext cx="169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0D883096-EFD2-242C-0AF9-7B8BDB92F411}"/>
                    </a:ext>
                  </a:extLst>
                </p14:cNvPr>
                <p14:cNvContentPartPr/>
                <p14:nvPr/>
              </p14:nvContentPartPr>
              <p14:xfrm>
                <a:off x="6219998" y="2911988"/>
                <a:ext cx="189360" cy="163800"/>
              </p14:xfrm>
            </p:contentPart>
          </mc:Choice>
          <mc:Fallback xmlns="">
            <p:pic>
              <p:nvPicPr>
                <p:cNvPr id="158" name="Ink 157">
                  <a:extLst>
                    <a:ext uri="{FF2B5EF4-FFF2-40B4-BE49-F238E27FC236}">
                      <a16:creationId xmlns:a16="http://schemas.microsoft.com/office/drawing/2014/main" id="{0D883096-EFD2-242C-0AF9-7B8BDB92F411}"/>
                    </a:ext>
                  </a:extLst>
                </p:cNvPr>
                <p:cNvPicPr/>
                <p:nvPr/>
              </p:nvPicPr>
              <p:blipFill>
                <a:blip r:embed="rId257"/>
                <a:stretch>
                  <a:fillRect/>
                </a:stretch>
              </p:blipFill>
              <p:spPr>
                <a:xfrm>
                  <a:off x="6210998" y="2902988"/>
                  <a:ext cx="207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FA5E46B7-E99C-C04C-613B-14BBCB5072C9}"/>
                    </a:ext>
                  </a:extLst>
                </p14:cNvPr>
                <p14:cNvContentPartPr/>
                <p14:nvPr/>
              </p14:nvContentPartPr>
              <p14:xfrm>
                <a:off x="6345998" y="2696348"/>
                <a:ext cx="245160" cy="552240"/>
              </p14:xfrm>
            </p:contentPart>
          </mc:Choice>
          <mc:Fallback xmlns="">
            <p:pic>
              <p:nvPicPr>
                <p:cNvPr id="159" name="Ink 158">
                  <a:extLst>
                    <a:ext uri="{FF2B5EF4-FFF2-40B4-BE49-F238E27FC236}">
                      <a16:creationId xmlns:a16="http://schemas.microsoft.com/office/drawing/2014/main" id="{FA5E46B7-E99C-C04C-613B-14BBCB5072C9}"/>
                    </a:ext>
                  </a:extLst>
                </p:cNvPr>
                <p:cNvPicPr/>
                <p:nvPr/>
              </p:nvPicPr>
              <p:blipFill>
                <a:blip r:embed="rId259"/>
                <a:stretch>
                  <a:fillRect/>
                </a:stretch>
              </p:blipFill>
              <p:spPr>
                <a:xfrm>
                  <a:off x="6337358" y="2687708"/>
                  <a:ext cx="26280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E08A37E5-C1AB-2E9A-8E94-DAFA16E0A614}"/>
                    </a:ext>
                  </a:extLst>
                </p14:cNvPr>
                <p14:cNvContentPartPr/>
                <p14:nvPr/>
              </p14:nvContentPartPr>
              <p14:xfrm>
                <a:off x="6500078" y="2644148"/>
                <a:ext cx="642600" cy="617400"/>
              </p14:xfrm>
            </p:contentPart>
          </mc:Choice>
          <mc:Fallback xmlns="">
            <p:pic>
              <p:nvPicPr>
                <p:cNvPr id="160" name="Ink 159">
                  <a:extLst>
                    <a:ext uri="{FF2B5EF4-FFF2-40B4-BE49-F238E27FC236}">
                      <a16:creationId xmlns:a16="http://schemas.microsoft.com/office/drawing/2014/main" id="{E08A37E5-C1AB-2E9A-8E94-DAFA16E0A614}"/>
                    </a:ext>
                  </a:extLst>
                </p:cNvPr>
                <p:cNvPicPr/>
                <p:nvPr/>
              </p:nvPicPr>
              <p:blipFill>
                <a:blip r:embed="rId261"/>
                <a:stretch>
                  <a:fillRect/>
                </a:stretch>
              </p:blipFill>
              <p:spPr>
                <a:xfrm>
                  <a:off x="6491078" y="2635148"/>
                  <a:ext cx="6602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AFA1F61B-0E18-80F6-8684-9BA70532F9E0}"/>
                    </a:ext>
                  </a:extLst>
                </p14:cNvPr>
                <p14:cNvContentPartPr/>
                <p14:nvPr/>
              </p14:nvContentPartPr>
              <p14:xfrm>
                <a:off x="6748118" y="2474588"/>
                <a:ext cx="28800" cy="90360"/>
              </p14:xfrm>
            </p:contentPart>
          </mc:Choice>
          <mc:Fallback xmlns="">
            <p:pic>
              <p:nvPicPr>
                <p:cNvPr id="161" name="Ink 160">
                  <a:extLst>
                    <a:ext uri="{FF2B5EF4-FFF2-40B4-BE49-F238E27FC236}">
                      <a16:creationId xmlns:a16="http://schemas.microsoft.com/office/drawing/2014/main" id="{AFA1F61B-0E18-80F6-8684-9BA70532F9E0}"/>
                    </a:ext>
                  </a:extLst>
                </p:cNvPr>
                <p:cNvPicPr/>
                <p:nvPr/>
              </p:nvPicPr>
              <p:blipFill>
                <a:blip r:embed="rId263"/>
                <a:stretch>
                  <a:fillRect/>
                </a:stretch>
              </p:blipFill>
              <p:spPr>
                <a:xfrm>
                  <a:off x="6739478" y="2465588"/>
                  <a:ext cx="46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2AAB0A3F-6301-9A1D-A7AC-EE3A889AE33A}"/>
                    </a:ext>
                  </a:extLst>
                </p14:cNvPr>
                <p14:cNvContentPartPr/>
                <p14:nvPr/>
              </p14:nvContentPartPr>
              <p14:xfrm>
                <a:off x="6739478" y="2398988"/>
                <a:ext cx="28800" cy="19800"/>
              </p14:xfrm>
            </p:contentPart>
          </mc:Choice>
          <mc:Fallback xmlns="">
            <p:pic>
              <p:nvPicPr>
                <p:cNvPr id="162" name="Ink 161">
                  <a:extLst>
                    <a:ext uri="{FF2B5EF4-FFF2-40B4-BE49-F238E27FC236}">
                      <a16:creationId xmlns:a16="http://schemas.microsoft.com/office/drawing/2014/main" id="{2AAB0A3F-6301-9A1D-A7AC-EE3A889AE33A}"/>
                    </a:ext>
                  </a:extLst>
                </p:cNvPr>
                <p:cNvPicPr/>
                <p:nvPr/>
              </p:nvPicPr>
              <p:blipFill>
                <a:blip r:embed="rId265"/>
                <a:stretch>
                  <a:fillRect/>
                </a:stretch>
              </p:blipFill>
              <p:spPr>
                <a:xfrm>
                  <a:off x="6730838" y="2389988"/>
                  <a:ext cx="46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F67C129F-C7C4-ADC0-D300-349886FCF801}"/>
                    </a:ext>
                  </a:extLst>
                </p14:cNvPr>
                <p14:cNvContentPartPr/>
                <p14:nvPr/>
              </p14:nvContentPartPr>
              <p14:xfrm>
                <a:off x="6810758" y="2483948"/>
                <a:ext cx="93240" cy="108000"/>
              </p14:xfrm>
            </p:contentPart>
          </mc:Choice>
          <mc:Fallback xmlns="">
            <p:pic>
              <p:nvPicPr>
                <p:cNvPr id="163" name="Ink 162">
                  <a:extLst>
                    <a:ext uri="{FF2B5EF4-FFF2-40B4-BE49-F238E27FC236}">
                      <a16:creationId xmlns:a16="http://schemas.microsoft.com/office/drawing/2014/main" id="{F67C129F-C7C4-ADC0-D300-349886FCF801}"/>
                    </a:ext>
                  </a:extLst>
                </p:cNvPr>
                <p:cNvPicPr/>
                <p:nvPr/>
              </p:nvPicPr>
              <p:blipFill>
                <a:blip r:embed="rId267"/>
                <a:stretch>
                  <a:fillRect/>
                </a:stretch>
              </p:blipFill>
              <p:spPr>
                <a:xfrm>
                  <a:off x="6801758" y="2474948"/>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157AB301-F97C-32F4-8EE2-2E3DC9635511}"/>
                    </a:ext>
                  </a:extLst>
                </p14:cNvPr>
                <p14:cNvContentPartPr/>
                <p14:nvPr/>
              </p14:nvContentPartPr>
              <p14:xfrm>
                <a:off x="6980318" y="2420588"/>
                <a:ext cx="4320" cy="135720"/>
              </p14:xfrm>
            </p:contentPart>
          </mc:Choice>
          <mc:Fallback xmlns="">
            <p:pic>
              <p:nvPicPr>
                <p:cNvPr id="164" name="Ink 163">
                  <a:extLst>
                    <a:ext uri="{FF2B5EF4-FFF2-40B4-BE49-F238E27FC236}">
                      <a16:creationId xmlns:a16="http://schemas.microsoft.com/office/drawing/2014/main" id="{157AB301-F97C-32F4-8EE2-2E3DC9635511}"/>
                    </a:ext>
                  </a:extLst>
                </p:cNvPr>
                <p:cNvPicPr/>
                <p:nvPr/>
              </p:nvPicPr>
              <p:blipFill>
                <a:blip r:embed="rId269"/>
                <a:stretch>
                  <a:fillRect/>
                </a:stretch>
              </p:blipFill>
              <p:spPr>
                <a:xfrm>
                  <a:off x="6971318" y="2411588"/>
                  <a:ext cx="21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C9F0B244-1032-CC11-C9B7-03520129FF7C}"/>
                    </a:ext>
                  </a:extLst>
                </p14:cNvPr>
                <p14:cNvContentPartPr/>
                <p14:nvPr/>
              </p14:nvContentPartPr>
              <p14:xfrm>
                <a:off x="6965198" y="2494388"/>
                <a:ext cx="158400" cy="76320"/>
              </p14:xfrm>
            </p:contentPart>
          </mc:Choice>
          <mc:Fallback xmlns="">
            <p:pic>
              <p:nvPicPr>
                <p:cNvPr id="165" name="Ink 164">
                  <a:extLst>
                    <a:ext uri="{FF2B5EF4-FFF2-40B4-BE49-F238E27FC236}">
                      <a16:creationId xmlns:a16="http://schemas.microsoft.com/office/drawing/2014/main" id="{C9F0B244-1032-CC11-C9B7-03520129FF7C}"/>
                    </a:ext>
                  </a:extLst>
                </p:cNvPr>
                <p:cNvPicPr/>
                <p:nvPr/>
              </p:nvPicPr>
              <p:blipFill>
                <a:blip r:embed="rId271"/>
                <a:stretch>
                  <a:fillRect/>
                </a:stretch>
              </p:blipFill>
              <p:spPr>
                <a:xfrm>
                  <a:off x="6956198" y="2485748"/>
                  <a:ext cx="176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34BFAE96-93C9-F2CD-5938-C8B0D7508C80}"/>
                    </a:ext>
                  </a:extLst>
                </p14:cNvPr>
                <p14:cNvContentPartPr/>
                <p14:nvPr/>
              </p14:nvContentPartPr>
              <p14:xfrm>
                <a:off x="7155998" y="2502308"/>
                <a:ext cx="65520" cy="68400"/>
              </p14:xfrm>
            </p:contentPart>
          </mc:Choice>
          <mc:Fallback xmlns="">
            <p:pic>
              <p:nvPicPr>
                <p:cNvPr id="166" name="Ink 165">
                  <a:extLst>
                    <a:ext uri="{FF2B5EF4-FFF2-40B4-BE49-F238E27FC236}">
                      <a16:creationId xmlns:a16="http://schemas.microsoft.com/office/drawing/2014/main" id="{34BFAE96-93C9-F2CD-5938-C8B0D7508C80}"/>
                    </a:ext>
                  </a:extLst>
                </p:cNvPr>
                <p:cNvPicPr/>
                <p:nvPr/>
              </p:nvPicPr>
              <p:blipFill>
                <a:blip r:embed="rId273"/>
                <a:stretch>
                  <a:fillRect/>
                </a:stretch>
              </p:blipFill>
              <p:spPr>
                <a:xfrm>
                  <a:off x="7147358" y="2493308"/>
                  <a:ext cx="83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AEAD47-3061-18AE-6BD8-3FCCA6050A97}"/>
                    </a:ext>
                  </a:extLst>
                </p14:cNvPr>
                <p14:cNvContentPartPr/>
                <p14:nvPr/>
              </p14:nvContentPartPr>
              <p14:xfrm>
                <a:off x="7263278" y="2500148"/>
                <a:ext cx="37800" cy="90360"/>
              </p14:xfrm>
            </p:contentPart>
          </mc:Choice>
          <mc:Fallback xmlns="">
            <p:pic>
              <p:nvPicPr>
                <p:cNvPr id="167" name="Ink 166">
                  <a:extLst>
                    <a:ext uri="{FF2B5EF4-FFF2-40B4-BE49-F238E27FC236}">
                      <a16:creationId xmlns:a16="http://schemas.microsoft.com/office/drawing/2014/main" id="{39AEAD47-3061-18AE-6BD8-3FCCA6050A97}"/>
                    </a:ext>
                  </a:extLst>
                </p:cNvPr>
                <p:cNvPicPr/>
                <p:nvPr/>
              </p:nvPicPr>
              <p:blipFill>
                <a:blip r:embed="rId275"/>
                <a:stretch>
                  <a:fillRect/>
                </a:stretch>
              </p:blipFill>
              <p:spPr>
                <a:xfrm>
                  <a:off x="7254638" y="2491508"/>
                  <a:ext cx="55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4E4AA330-BEE4-B36C-296C-BC1C8A64143D}"/>
                    </a:ext>
                  </a:extLst>
                </p14:cNvPr>
                <p14:cNvContentPartPr/>
                <p14:nvPr/>
              </p14:nvContentPartPr>
              <p14:xfrm>
                <a:off x="7330958" y="2476388"/>
                <a:ext cx="86760" cy="147240"/>
              </p14:xfrm>
            </p:contentPart>
          </mc:Choice>
          <mc:Fallback xmlns="">
            <p:pic>
              <p:nvPicPr>
                <p:cNvPr id="168" name="Ink 167">
                  <a:extLst>
                    <a:ext uri="{FF2B5EF4-FFF2-40B4-BE49-F238E27FC236}">
                      <a16:creationId xmlns:a16="http://schemas.microsoft.com/office/drawing/2014/main" id="{4E4AA330-BEE4-B36C-296C-BC1C8A64143D}"/>
                    </a:ext>
                  </a:extLst>
                </p:cNvPr>
                <p:cNvPicPr/>
                <p:nvPr/>
              </p:nvPicPr>
              <p:blipFill>
                <a:blip r:embed="rId277"/>
                <a:stretch>
                  <a:fillRect/>
                </a:stretch>
              </p:blipFill>
              <p:spPr>
                <a:xfrm>
                  <a:off x="7321958" y="2467748"/>
                  <a:ext cx="104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Ink 169">
                  <a:extLst>
                    <a:ext uri="{FF2B5EF4-FFF2-40B4-BE49-F238E27FC236}">
                      <a16:creationId xmlns:a16="http://schemas.microsoft.com/office/drawing/2014/main" id="{86E5EACB-D9C1-DACE-FB18-3E8523268719}"/>
                    </a:ext>
                  </a:extLst>
                </p14:cNvPr>
                <p14:cNvContentPartPr/>
                <p14:nvPr/>
              </p14:nvContentPartPr>
              <p14:xfrm>
                <a:off x="6367598" y="3057788"/>
                <a:ext cx="69480" cy="76680"/>
              </p14:xfrm>
            </p:contentPart>
          </mc:Choice>
          <mc:Fallback xmlns="">
            <p:pic>
              <p:nvPicPr>
                <p:cNvPr id="170" name="Ink 169">
                  <a:extLst>
                    <a:ext uri="{FF2B5EF4-FFF2-40B4-BE49-F238E27FC236}">
                      <a16:creationId xmlns:a16="http://schemas.microsoft.com/office/drawing/2014/main" id="{86E5EACB-D9C1-DACE-FB18-3E8523268719}"/>
                    </a:ext>
                  </a:extLst>
                </p:cNvPr>
                <p:cNvPicPr/>
                <p:nvPr/>
              </p:nvPicPr>
              <p:blipFill>
                <a:blip r:embed="rId279"/>
                <a:stretch>
                  <a:fillRect/>
                </a:stretch>
              </p:blipFill>
              <p:spPr>
                <a:xfrm>
                  <a:off x="6358958" y="3049148"/>
                  <a:ext cx="87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3935F4A7-9DAD-40BF-1E3D-DDC647810D9C}"/>
                    </a:ext>
                  </a:extLst>
                </p14:cNvPr>
                <p14:cNvContentPartPr/>
                <p14:nvPr/>
              </p14:nvContentPartPr>
              <p14:xfrm>
                <a:off x="4157558" y="2626868"/>
                <a:ext cx="1737720" cy="812160"/>
              </p14:xfrm>
            </p:contentPart>
          </mc:Choice>
          <mc:Fallback xmlns="">
            <p:pic>
              <p:nvPicPr>
                <p:cNvPr id="172" name="Ink 171">
                  <a:extLst>
                    <a:ext uri="{FF2B5EF4-FFF2-40B4-BE49-F238E27FC236}">
                      <a16:creationId xmlns:a16="http://schemas.microsoft.com/office/drawing/2014/main" id="{3935F4A7-9DAD-40BF-1E3D-DDC647810D9C}"/>
                    </a:ext>
                  </a:extLst>
                </p:cNvPr>
                <p:cNvPicPr/>
                <p:nvPr/>
              </p:nvPicPr>
              <p:blipFill>
                <a:blip r:embed="rId281"/>
                <a:stretch>
                  <a:fillRect/>
                </a:stretch>
              </p:blipFill>
              <p:spPr>
                <a:xfrm>
                  <a:off x="4148918" y="2617868"/>
                  <a:ext cx="175536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Ink 172">
                  <a:extLst>
                    <a:ext uri="{FF2B5EF4-FFF2-40B4-BE49-F238E27FC236}">
                      <a16:creationId xmlns:a16="http://schemas.microsoft.com/office/drawing/2014/main" id="{E9D20342-94CE-A189-95F5-9F1B4A58F4FE}"/>
                    </a:ext>
                  </a:extLst>
                </p14:cNvPr>
                <p14:cNvContentPartPr/>
                <p14:nvPr/>
              </p14:nvContentPartPr>
              <p14:xfrm>
                <a:off x="4534838" y="2956268"/>
                <a:ext cx="241200" cy="208440"/>
              </p14:xfrm>
            </p:contentPart>
          </mc:Choice>
          <mc:Fallback xmlns="">
            <p:pic>
              <p:nvPicPr>
                <p:cNvPr id="173" name="Ink 172">
                  <a:extLst>
                    <a:ext uri="{FF2B5EF4-FFF2-40B4-BE49-F238E27FC236}">
                      <a16:creationId xmlns:a16="http://schemas.microsoft.com/office/drawing/2014/main" id="{E9D20342-94CE-A189-95F5-9F1B4A58F4FE}"/>
                    </a:ext>
                  </a:extLst>
                </p:cNvPr>
                <p:cNvPicPr/>
                <p:nvPr/>
              </p:nvPicPr>
              <p:blipFill>
                <a:blip r:embed="rId283"/>
                <a:stretch>
                  <a:fillRect/>
                </a:stretch>
              </p:blipFill>
              <p:spPr>
                <a:xfrm>
                  <a:off x="4525838" y="2947628"/>
                  <a:ext cx="258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id="{94A2059F-4FBA-E2BF-D5E6-0D669D43A152}"/>
                    </a:ext>
                  </a:extLst>
                </p14:cNvPr>
                <p14:cNvContentPartPr/>
                <p14:nvPr/>
              </p14:nvContentPartPr>
              <p14:xfrm>
                <a:off x="4761998" y="2995148"/>
                <a:ext cx="158400" cy="284760"/>
              </p14:xfrm>
            </p:contentPart>
          </mc:Choice>
          <mc:Fallback xmlns="">
            <p:pic>
              <p:nvPicPr>
                <p:cNvPr id="174" name="Ink 173">
                  <a:extLst>
                    <a:ext uri="{FF2B5EF4-FFF2-40B4-BE49-F238E27FC236}">
                      <a16:creationId xmlns:a16="http://schemas.microsoft.com/office/drawing/2014/main" id="{94A2059F-4FBA-E2BF-D5E6-0D669D43A152}"/>
                    </a:ext>
                  </a:extLst>
                </p:cNvPr>
                <p:cNvPicPr/>
                <p:nvPr/>
              </p:nvPicPr>
              <p:blipFill>
                <a:blip r:embed="rId285"/>
                <a:stretch>
                  <a:fillRect/>
                </a:stretch>
              </p:blipFill>
              <p:spPr>
                <a:xfrm>
                  <a:off x="4753358" y="2986148"/>
                  <a:ext cx="176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197C607D-04BD-0807-664B-6ACABDB942F5}"/>
                    </a:ext>
                  </a:extLst>
                </p14:cNvPr>
                <p14:cNvContentPartPr/>
                <p14:nvPr/>
              </p14:nvContentPartPr>
              <p14:xfrm>
                <a:off x="5030198" y="2812268"/>
                <a:ext cx="103680" cy="353520"/>
              </p14:xfrm>
            </p:contentPart>
          </mc:Choice>
          <mc:Fallback xmlns="">
            <p:pic>
              <p:nvPicPr>
                <p:cNvPr id="175" name="Ink 174">
                  <a:extLst>
                    <a:ext uri="{FF2B5EF4-FFF2-40B4-BE49-F238E27FC236}">
                      <a16:creationId xmlns:a16="http://schemas.microsoft.com/office/drawing/2014/main" id="{197C607D-04BD-0807-664B-6ACABDB942F5}"/>
                    </a:ext>
                  </a:extLst>
                </p:cNvPr>
                <p:cNvPicPr/>
                <p:nvPr/>
              </p:nvPicPr>
              <p:blipFill>
                <a:blip r:embed="rId287"/>
                <a:stretch>
                  <a:fillRect/>
                </a:stretch>
              </p:blipFill>
              <p:spPr>
                <a:xfrm>
                  <a:off x="5021198" y="2803268"/>
                  <a:ext cx="1213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0B93A9E4-8597-27BA-1256-A80A86E8B519}"/>
                    </a:ext>
                  </a:extLst>
                </p14:cNvPr>
                <p14:cNvContentPartPr/>
                <p14:nvPr/>
              </p14:nvContentPartPr>
              <p14:xfrm>
                <a:off x="5181398" y="2988308"/>
                <a:ext cx="75240" cy="92520"/>
              </p14:xfrm>
            </p:contentPart>
          </mc:Choice>
          <mc:Fallback xmlns="">
            <p:pic>
              <p:nvPicPr>
                <p:cNvPr id="176" name="Ink 175">
                  <a:extLst>
                    <a:ext uri="{FF2B5EF4-FFF2-40B4-BE49-F238E27FC236}">
                      <a16:creationId xmlns:a16="http://schemas.microsoft.com/office/drawing/2014/main" id="{0B93A9E4-8597-27BA-1256-A80A86E8B519}"/>
                    </a:ext>
                  </a:extLst>
                </p:cNvPr>
                <p:cNvPicPr/>
                <p:nvPr/>
              </p:nvPicPr>
              <p:blipFill>
                <a:blip r:embed="rId289"/>
                <a:stretch>
                  <a:fillRect/>
                </a:stretch>
              </p:blipFill>
              <p:spPr>
                <a:xfrm>
                  <a:off x="5172758" y="2979668"/>
                  <a:ext cx="92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DCFBDF0C-C0A0-AC7F-3840-30ADC1714BC1}"/>
                    </a:ext>
                  </a:extLst>
                </p14:cNvPr>
                <p14:cNvContentPartPr/>
                <p14:nvPr/>
              </p14:nvContentPartPr>
              <p14:xfrm>
                <a:off x="5297318" y="2879228"/>
                <a:ext cx="111600" cy="208800"/>
              </p14:xfrm>
            </p:contentPart>
          </mc:Choice>
          <mc:Fallback xmlns="">
            <p:pic>
              <p:nvPicPr>
                <p:cNvPr id="177" name="Ink 176">
                  <a:extLst>
                    <a:ext uri="{FF2B5EF4-FFF2-40B4-BE49-F238E27FC236}">
                      <a16:creationId xmlns:a16="http://schemas.microsoft.com/office/drawing/2014/main" id="{DCFBDF0C-C0A0-AC7F-3840-30ADC1714BC1}"/>
                    </a:ext>
                  </a:extLst>
                </p:cNvPr>
                <p:cNvPicPr/>
                <p:nvPr/>
              </p:nvPicPr>
              <p:blipFill>
                <a:blip r:embed="rId291"/>
                <a:stretch>
                  <a:fillRect/>
                </a:stretch>
              </p:blipFill>
              <p:spPr>
                <a:xfrm>
                  <a:off x="5288318" y="2870228"/>
                  <a:ext cx="129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CBE4EF98-1E0F-457E-E729-5CF9C41908EA}"/>
                    </a:ext>
                  </a:extLst>
                </p14:cNvPr>
                <p14:cNvContentPartPr/>
                <p14:nvPr/>
              </p14:nvContentPartPr>
              <p14:xfrm>
                <a:off x="5448518" y="2978588"/>
                <a:ext cx="95040" cy="101160"/>
              </p14:xfrm>
            </p:contentPart>
          </mc:Choice>
          <mc:Fallback xmlns="">
            <p:pic>
              <p:nvPicPr>
                <p:cNvPr id="178" name="Ink 177">
                  <a:extLst>
                    <a:ext uri="{FF2B5EF4-FFF2-40B4-BE49-F238E27FC236}">
                      <a16:creationId xmlns:a16="http://schemas.microsoft.com/office/drawing/2014/main" id="{CBE4EF98-1E0F-457E-E729-5CF9C41908EA}"/>
                    </a:ext>
                  </a:extLst>
                </p:cNvPr>
                <p:cNvPicPr/>
                <p:nvPr/>
              </p:nvPicPr>
              <p:blipFill>
                <a:blip r:embed="rId293"/>
                <a:stretch>
                  <a:fillRect/>
                </a:stretch>
              </p:blipFill>
              <p:spPr>
                <a:xfrm>
                  <a:off x="5439518" y="2969588"/>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9" name="Ink 178">
                  <a:extLst>
                    <a:ext uri="{FF2B5EF4-FFF2-40B4-BE49-F238E27FC236}">
                      <a16:creationId xmlns:a16="http://schemas.microsoft.com/office/drawing/2014/main" id="{EC948A1A-6329-26B6-37CC-34ED223B1A8C}"/>
                    </a:ext>
                  </a:extLst>
                </p14:cNvPr>
                <p14:cNvContentPartPr/>
                <p14:nvPr/>
              </p14:nvContentPartPr>
              <p14:xfrm>
                <a:off x="5575958" y="2974628"/>
                <a:ext cx="28800" cy="85320"/>
              </p14:xfrm>
            </p:contentPart>
          </mc:Choice>
          <mc:Fallback xmlns="">
            <p:pic>
              <p:nvPicPr>
                <p:cNvPr id="179" name="Ink 178">
                  <a:extLst>
                    <a:ext uri="{FF2B5EF4-FFF2-40B4-BE49-F238E27FC236}">
                      <a16:creationId xmlns:a16="http://schemas.microsoft.com/office/drawing/2014/main" id="{EC948A1A-6329-26B6-37CC-34ED223B1A8C}"/>
                    </a:ext>
                  </a:extLst>
                </p:cNvPr>
                <p:cNvPicPr/>
                <p:nvPr/>
              </p:nvPicPr>
              <p:blipFill>
                <a:blip r:embed="rId295"/>
                <a:stretch>
                  <a:fillRect/>
                </a:stretch>
              </p:blipFill>
              <p:spPr>
                <a:xfrm>
                  <a:off x="5566958" y="2965988"/>
                  <a:ext cx="46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a16="http://schemas.microsoft.com/office/drawing/2014/main" id="{B50F1733-4F2D-4B25-90FA-4D88AA6E27DB}"/>
                    </a:ext>
                  </a:extLst>
                </p14:cNvPr>
                <p14:cNvContentPartPr/>
                <p14:nvPr/>
              </p14:nvContentPartPr>
              <p14:xfrm>
                <a:off x="5539238" y="2969948"/>
                <a:ext cx="83880" cy="89640"/>
              </p14:xfrm>
            </p:contentPart>
          </mc:Choice>
          <mc:Fallback xmlns="">
            <p:pic>
              <p:nvPicPr>
                <p:cNvPr id="180" name="Ink 179">
                  <a:extLst>
                    <a:ext uri="{FF2B5EF4-FFF2-40B4-BE49-F238E27FC236}">
                      <a16:creationId xmlns:a16="http://schemas.microsoft.com/office/drawing/2014/main" id="{B50F1733-4F2D-4B25-90FA-4D88AA6E27DB}"/>
                    </a:ext>
                  </a:extLst>
                </p:cNvPr>
                <p:cNvPicPr/>
                <p:nvPr/>
              </p:nvPicPr>
              <p:blipFill>
                <a:blip r:embed="rId297"/>
                <a:stretch>
                  <a:fillRect/>
                </a:stretch>
              </p:blipFill>
              <p:spPr>
                <a:xfrm>
                  <a:off x="5530598" y="2961308"/>
                  <a:ext cx="1015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D1DA4D96-AEE1-F654-856D-3971CDDF31B1}"/>
                    </a:ext>
                  </a:extLst>
                </p14:cNvPr>
                <p14:cNvContentPartPr/>
                <p14:nvPr/>
              </p14:nvContentPartPr>
              <p14:xfrm>
                <a:off x="5937398" y="3300788"/>
                <a:ext cx="813960" cy="211320"/>
              </p14:xfrm>
            </p:contentPart>
          </mc:Choice>
          <mc:Fallback xmlns="">
            <p:pic>
              <p:nvPicPr>
                <p:cNvPr id="181" name="Ink 180">
                  <a:extLst>
                    <a:ext uri="{FF2B5EF4-FFF2-40B4-BE49-F238E27FC236}">
                      <a16:creationId xmlns:a16="http://schemas.microsoft.com/office/drawing/2014/main" id="{D1DA4D96-AEE1-F654-856D-3971CDDF31B1}"/>
                    </a:ext>
                  </a:extLst>
                </p:cNvPr>
                <p:cNvPicPr/>
                <p:nvPr/>
              </p:nvPicPr>
              <p:blipFill>
                <a:blip r:embed="rId299"/>
                <a:stretch>
                  <a:fillRect/>
                </a:stretch>
              </p:blipFill>
              <p:spPr>
                <a:xfrm>
                  <a:off x="5928398" y="3291788"/>
                  <a:ext cx="83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52A078A1-7E83-8135-9538-BEA5301CB180}"/>
                    </a:ext>
                  </a:extLst>
                </p14:cNvPr>
                <p14:cNvContentPartPr/>
                <p14:nvPr/>
              </p14:nvContentPartPr>
              <p14:xfrm>
                <a:off x="5934158" y="3421388"/>
                <a:ext cx="104040" cy="97920"/>
              </p14:xfrm>
            </p:contentPart>
          </mc:Choice>
          <mc:Fallback xmlns="">
            <p:pic>
              <p:nvPicPr>
                <p:cNvPr id="182" name="Ink 181">
                  <a:extLst>
                    <a:ext uri="{FF2B5EF4-FFF2-40B4-BE49-F238E27FC236}">
                      <a16:creationId xmlns:a16="http://schemas.microsoft.com/office/drawing/2014/main" id="{52A078A1-7E83-8135-9538-BEA5301CB180}"/>
                    </a:ext>
                  </a:extLst>
                </p:cNvPr>
                <p:cNvPicPr/>
                <p:nvPr/>
              </p:nvPicPr>
              <p:blipFill>
                <a:blip r:embed="rId301"/>
                <a:stretch>
                  <a:fillRect/>
                </a:stretch>
              </p:blipFill>
              <p:spPr>
                <a:xfrm>
                  <a:off x="5925158" y="3412748"/>
                  <a:ext cx="121680" cy="115560"/>
                </a:xfrm>
                <a:prstGeom prst="rect">
                  <a:avLst/>
                </a:prstGeom>
              </p:spPr>
            </p:pic>
          </mc:Fallback>
        </mc:AlternateContent>
      </p:grpSp>
    </p:spTree>
    <p:extLst>
      <p:ext uri="{BB962C8B-B14F-4D97-AF65-F5344CB8AC3E}">
        <p14:creationId xmlns:p14="http://schemas.microsoft.com/office/powerpoint/2010/main" val="55264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AD08-B88E-A3A1-E340-44AF484252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607FD-A12F-B491-F6E8-59AF0163163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8: Monitoring &amp; Enhancement</a:t>
            </a:r>
          </a:p>
        </p:txBody>
      </p:sp>
      <p:sp>
        <p:nvSpPr>
          <p:cNvPr id="4" name="Text Placeholder 3">
            <a:extLst>
              <a:ext uri="{FF2B5EF4-FFF2-40B4-BE49-F238E27FC236}">
                <a16:creationId xmlns:a16="http://schemas.microsoft.com/office/drawing/2014/main" id="{A18C7347-BBB7-16CC-EF00-E047B882BEDB}"/>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Adding control and events</a:t>
            </a:r>
          </a:p>
          <a:p>
            <a:pPr marL="285750" indent="-285750">
              <a:buFont typeface="Arial" panose="020B0604020202020204" pitchFamily="34" charset="0"/>
              <a:buChar char="•"/>
            </a:pPr>
            <a:r>
              <a:rPr lang="en-IN" dirty="0"/>
              <a:t>Using decision table for dynamic approver determination</a:t>
            </a:r>
          </a:p>
          <a:p>
            <a:pPr marL="285750" indent="-285750">
              <a:buFont typeface="Arial" panose="020B0604020202020204" pitchFamily="34" charset="0"/>
              <a:buChar char="•"/>
            </a:pPr>
            <a:r>
              <a:rPr lang="en-IN" dirty="0"/>
              <a:t>Monitoring Business process (debugging and troubleshooting)</a:t>
            </a:r>
          </a:p>
          <a:p>
            <a:endParaRPr lang="en-IN" dirty="0"/>
          </a:p>
        </p:txBody>
      </p:sp>
      <p:sp>
        <p:nvSpPr>
          <p:cNvPr id="5" name="Footer Placeholder 4">
            <a:extLst>
              <a:ext uri="{FF2B5EF4-FFF2-40B4-BE49-F238E27FC236}">
                <a16:creationId xmlns:a16="http://schemas.microsoft.com/office/drawing/2014/main" id="{5D5CDA38-5C79-6587-FCA1-6927D7721D1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717DC43D-F101-5A0F-B84F-4CC07E9FAEF1}"/>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9148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8950-E789-02A1-8682-FD83E1E5DF5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0375DC-BA37-047B-DC90-9035D03EA69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89349FA-965B-E7B2-9709-C89CEF86C76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22</a:t>
            </a:fld>
            <a:endParaRPr lang="en-US" dirty="0"/>
          </a:p>
        </p:txBody>
      </p:sp>
      <p:sp>
        <p:nvSpPr>
          <p:cNvPr id="5" name="Title 4">
            <a:extLst>
              <a:ext uri="{FF2B5EF4-FFF2-40B4-BE49-F238E27FC236}">
                <a16:creationId xmlns:a16="http://schemas.microsoft.com/office/drawing/2014/main" id="{FB14B343-C4F3-7620-EEB1-827FA828DED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Control</a:t>
            </a:r>
          </a:p>
        </p:txBody>
      </p:sp>
      <p:sp>
        <p:nvSpPr>
          <p:cNvPr id="2" name="Rectangle 1">
            <a:extLst>
              <a:ext uri="{FF2B5EF4-FFF2-40B4-BE49-F238E27FC236}">
                <a16:creationId xmlns:a16="http://schemas.microsoft.com/office/drawing/2014/main" id="{0E33E925-3974-3787-A712-7F401D7E6A49}"/>
              </a:ext>
            </a:extLst>
          </p:cNvPr>
          <p:cNvSpPr/>
          <p:nvPr/>
        </p:nvSpPr>
        <p:spPr>
          <a:xfrm>
            <a:off x="1562100" y="920612"/>
            <a:ext cx="16764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6" name="Flowchart: Decision 5">
            <a:extLst>
              <a:ext uri="{FF2B5EF4-FFF2-40B4-BE49-F238E27FC236}">
                <a16:creationId xmlns:a16="http://schemas.microsoft.com/office/drawing/2014/main" id="{FBEAD3E8-4236-F4EF-6055-FB0BF63DDB2B}"/>
              </a:ext>
            </a:extLst>
          </p:cNvPr>
          <p:cNvSpPr/>
          <p:nvPr/>
        </p:nvSpPr>
        <p:spPr>
          <a:xfrm>
            <a:off x="1371600" y="1809750"/>
            <a:ext cx="2057400" cy="12954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Check if the condition</a:t>
            </a:r>
          </a:p>
        </p:txBody>
      </p:sp>
      <p:cxnSp>
        <p:nvCxnSpPr>
          <p:cNvPr id="8" name="Connector: Elbow 7">
            <a:extLst>
              <a:ext uri="{FF2B5EF4-FFF2-40B4-BE49-F238E27FC236}">
                <a16:creationId xmlns:a16="http://schemas.microsoft.com/office/drawing/2014/main" id="{2A91B502-E19C-4938-541C-1720BD5A0CB5}"/>
              </a:ext>
            </a:extLst>
          </p:cNvPr>
          <p:cNvCxnSpPr>
            <a:stCxn id="6" idx="1"/>
          </p:cNvCxnSpPr>
          <p:nvPr/>
        </p:nvCxnSpPr>
        <p:spPr>
          <a:xfrm rot="10800000" flipV="1">
            <a:off x="762000" y="2457450"/>
            <a:ext cx="609600" cy="2247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A024FED-14AE-25D4-8343-E43902CE0821}"/>
              </a:ext>
            </a:extLst>
          </p:cNvPr>
          <p:cNvCxnSpPr>
            <a:cxnSpLocks/>
            <a:stCxn id="6" idx="3"/>
          </p:cNvCxnSpPr>
          <p:nvPr/>
        </p:nvCxnSpPr>
        <p:spPr>
          <a:xfrm>
            <a:off x="3429000" y="2457450"/>
            <a:ext cx="685800" cy="213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A33AE-3CE4-4411-853D-0A2C4B1F0C8C}"/>
              </a:ext>
            </a:extLst>
          </p:cNvPr>
          <p:cNvCxnSpPr>
            <a:stCxn id="2" idx="2"/>
            <a:endCxn id="6" idx="0"/>
          </p:cNvCxnSpPr>
          <p:nvPr/>
        </p:nvCxnSpPr>
        <p:spPr>
          <a:xfrm>
            <a:off x="2400300" y="1301612"/>
            <a:ext cx="0" cy="50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4D6B334-5AAB-04F5-1D08-061603DB922A}"/>
              </a:ext>
            </a:extLst>
          </p:cNvPr>
          <p:cNvSpPr/>
          <p:nvPr/>
        </p:nvSpPr>
        <p:spPr>
          <a:xfrm>
            <a:off x="6248400" y="972459"/>
            <a:ext cx="16764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15" name="Straight Arrow Connector 14">
            <a:extLst>
              <a:ext uri="{FF2B5EF4-FFF2-40B4-BE49-F238E27FC236}">
                <a16:creationId xmlns:a16="http://schemas.microsoft.com/office/drawing/2014/main" id="{DF57960F-A1B9-13B3-5479-BF1861DAB7AB}"/>
              </a:ext>
            </a:extLst>
          </p:cNvPr>
          <p:cNvCxnSpPr>
            <a:stCxn id="14" idx="2"/>
          </p:cNvCxnSpPr>
          <p:nvPr/>
        </p:nvCxnSpPr>
        <p:spPr>
          <a:xfrm>
            <a:off x="7086600" y="1353459"/>
            <a:ext cx="0" cy="50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712E5DA-2890-D7CC-C9F5-AEAA89122329}"/>
              </a:ext>
            </a:extLst>
          </p:cNvPr>
          <p:cNvSpPr/>
          <p:nvPr/>
        </p:nvSpPr>
        <p:spPr>
          <a:xfrm>
            <a:off x="6553200" y="1854331"/>
            <a:ext cx="1066792"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EA5BB9EA-D003-8F60-30E1-4394407A3993}"/>
              </a:ext>
            </a:extLst>
          </p:cNvPr>
          <p:cNvCxnSpPr>
            <a:cxnSpLocks/>
          </p:cNvCxnSpPr>
          <p:nvPr/>
        </p:nvCxnSpPr>
        <p:spPr>
          <a:xfrm>
            <a:off x="7581900" y="2616331"/>
            <a:ext cx="685800" cy="213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8FB7B9F-0EDB-2C2D-C63D-6C2C3D1ADACC}"/>
              </a:ext>
            </a:extLst>
          </p:cNvPr>
          <p:cNvCxnSpPr>
            <a:cxnSpLocks/>
          </p:cNvCxnSpPr>
          <p:nvPr/>
        </p:nvCxnSpPr>
        <p:spPr>
          <a:xfrm rot="5400000">
            <a:off x="5203891" y="3356040"/>
            <a:ext cx="2089019" cy="609600"/>
          </a:xfrm>
          <a:prstGeom prst="bentConnector3">
            <a:avLst>
              <a:gd name="adj1" fmla="val -7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77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3F15-52E3-DF2B-DE78-E0B3431ACEE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18720B-E0D3-BF10-65F6-F9A6CA15A9F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45D1C7-2E83-CF63-0302-D0A62EBFB0B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23</a:t>
            </a:fld>
            <a:endParaRPr lang="en-US" dirty="0"/>
          </a:p>
        </p:txBody>
      </p:sp>
      <p:sp>
        <p:nvSpPr>
          <p:cNvPr id="5" name="Title 4">
            <a:extLst>
              <a:ext uri="{FF2B5EF4-FFF2-40B4-BE49-F238E27FC236}">
                <a16:creationId xmlns:a16="http://schemas.microsoft.com/office/drawing/2014/main" id="{E8B2C431-AFCC-EAD0-658E-51DF865FEDA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Requirement</a:t>
            </a:r>
          </a:p>
        </p:txBody>
      </p:sp>
      <p:sp>
        <p:nvSpPr>
          <p:cNvPr id="2" name="TextBox 1">
            <a:extLst>
              <a:ext uri="{FF2B5EF4-FFF2-40B4-BE49-F238E27FC236}">
                <a16:creationId xmlns:a16="http://schemas.microsoft.com/office/drawing/2014/main" id="{9BC7357C-10A8-942C-1CC3-F01DE1598464}"/>
              </a:ext>
            </a:extLst>
          </p:cNvPr>
          <p:cNvSpPr txBox="1"/>
          <p:nvPr/>
        </p:nvSpPr>
        <p:spPr>
          <a:xfrm>
            <a:off x="76200" y="742950"/>
            <a:ext cx="8915400" cy="923330"/>
          </a:xfrm>
          <a:prstGeom prst="rect">
            <a:avLst/>
          </a:prstGeom>
          <a:noFill/>
        </p:spPr>
        <p:txBody>
          <a:bodyPr wrap="square" rtlCol="0">
            <a:spAutoFit/>
          </a:bodyPr>
          <a:lstStyle/>
          <a:p>
            <a:r>
              <a:rPr lang="en-IN" dirty="0"/>
              <a:t>If the sales order amount &lt; 500 EUR – There is no approval required, a direct email will be sent to process initiator that order was auto approved.</a:t>
            </a:r>
          </a:p>
          <a:p>
            <a:endParaRPr lang="en-IN" dirty="0"/>
          </a:p>
        </p:txBody>
      </p:sp>
      <p:sp>
        <p:nvSpPr>
          <p:cNvPr id="6" name="Title 4">
            <a:extLst>
              <a:ext uri="{FF2B5EF4-FFF2-40B4-BE49-F238E27FC236}">
                <a16:creationId xmlns:a16="http://schemas.microsoft.com/office/drawing/2014/main" id="{B9E3D684-53BD-96D7-3059-1FE1251590BC}"/>
              </a:ext>
            </a:extLst>
          </p:cNvPr>
          <p:cNvSpPr txBox="1">
            <a:spLocks/>
          </p:cNvSpPr>
          <p:nvPr/>
        </p:nvSpPr>
        <p:spPr>
          <a:xfrm>
            <a:off x="76200" y="1475778"/>
            <a:ext cx="8229600" cy="533401"/>
          </a:xfrm>
          <a:prstGeom prst="rect">
            <a:avLst/>
          </a:prstGeom>
        </p:spPr>
        <p:txBody>
          <a:bodyPr/>
          <a:lstStyle>
            <a:lvl1pPr algn="l" defTabSz="914400" rtl="0" eaLnBrk="1" latinLnBrk="0" hangingPunct="1">
              <a:spcBef>
                <a:spcPct val="0"/>
              </a:spcBef>
              <a:buNone/>
              <a:defRPr lang="en-US" sz="2600" b="1" kern="1200">
                <a:gradFill>
                  <a:gsLst>
                    <a:gs pos="0">
                      <a:srgbClr val="002060"/>
                    </a:gs>
                    <a:gs pos="100000">
                      <a:srgbClr val="0070C0"/>
                    </a:gs>
                  </a:gsLst>
                  <a:lin ang="5400000" scaled="0"/>
                </a:gradFill>
                <a:latin typeface="Cooper Black" panose="0208090404030B020404" pitchFamily="18" charset="0"/>
                <a:ea typeface="+mj-ea"/>
                <a:cs typeface="Arial" pitchFamily="34" charset="0"/>
              </a:defRPr>
            </a:lvl1pPr>
          </a:lstStyle>
          <a:p>
            <a:r>
              <a:rPr lang="en-IN" sz="2500" dirty="0"/>
              <a:t>Decision Table</a:t>
            </a:r>
          </a:p>
        </p:txBody>
      </p:sp>
      <p:sp>
        <p:nvSpPr>
          <p:cNvPr id="7" name="TextBox 6">
            <a:extLst>
              <a:ext uri="{FF2B5EF4-FFF2-40B4-BE49-F238E27FC236}">
                <a16:creationId xmlns:a16="http://schemas.microsoft.com/office/drawing/2014/main" id="{C8FDE3B4-A881-DAC4-8D52-7159B632D8A8}"/>
              </a:ext>
            </a:extLst>
          </p:cNvPr>
          <p:cNvSpPr txBox="1"/>
          <p:nvPr/>
        </p:nvSpPr>
        <p:spPr>
          <a:xfrm>
            <a:off x="61274" y="2009179"/>
            <a:ext cx="8915400" cy="1815882"/>
          </a:xfrm>
          <a:prstGeom prst="rect">
            <a:avLst/>
          </a:prstGeom>
          <a:noFill/>
        </p:spPr>
        <p:txBody>
          <a:bodyPr wrap="square" rtlCol="0">
            <a:spAutoFit/>
          </a:bodyPr>
          <a:lstStyle/>
          <a:p>
            <a:r>
              <a:rPr lang="en-IN" sz="1400" dirty="0"/>
              <a:t>When we need to determine multiple conditions, then we can opt for decision table. A control will create branch(s) in the business process but a decision table is a step itself. The control will be used to trigger multiple steps and manage the flow of process at runtime but the decision table is predominantly used to determine the context data at runtime.</a:t>
            </a:r>
          </a:p>
          <a:p>
            <a:endParaRPr lang="en-IN" sz="1400" dirty="0"/>
          </a:p>
          <a:p>
            <a:r>
              <a:rPr lang="en-IN" sz="1400" dirty="0"/>
              <a:t>e.g. If the sales order type is OR – Standard Order – approval should go to Anubhav – </a:t>
            </a:r>
            <a:r>
              <a:rPr lang="en-IN" sz="1400" dirty="0">
                <a:hlinkClick r:id="rId2"/>
              </a:rPr>
              <a:t>Anubhav.abap@gmail.com</a:t>
            </a:r>
            <a:endParaRPr lang="en-IN" sz="1400" dirty="0"/>
          </a:p>
          <a:p>
            <a:r>
              <a:rPr lang="en-IN" sz="1400" dirty="0"/>
              <a:t>If the order type is IN – inquiry – approval should go to Vaishali – </a:t>
            </a:r>
            <a:r>
              <a:rPr lang="en-IN" sz="1400" dirty="0">
                <a:hlinkClick r:id="rId3"/>
              </a:rPr>
              <a:t>Vaishali@evotrainingsolutions.com</a:t>
            </a:r>
            <a:endParaRPr lang="en-IN" sz="1400" dirty="0"/>
          </a:p>
          <a:p>
            <a:endParaRPr lang="en-IN" sz="1400" dirty="0"/>
          </a:p>
          <a:p>
            <a:r>
              <a:rPr lang="en-IN" sz="1400" dirty="0"/>
              <a:t>Example of dynamic agent determination like we do in classic </a:t>
            </a:r>
            <a:r>
              <a:rPr lang="en-IN" sz="1400" dirty="0" err="1"/>
              <a:t>abap</a:t>
            </a:r>
            <a:r>
              <a:rPr lang="en-IN" sz="1400" dirty="0"/>
              <a:t> workflow.</a:t>
            </a:r>
          </a:p>
        </p:txBody>
      </p:sp>
    </p:spTree>
    <p:extLst>
      <p:ext uri="{BB962C8B-B14F-4D97-AF65-F5344CB8AC3E}">
        <p14:creationId xmlns:p14="http://schemas.microsoft.com/office/powerpoint/2010/main" val="31086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hat&#10;&#10;Description automatically generated">
            <a:extLst>
              <a:ext uri="{FF2B5EF4-FFF2-40B4-BE49-F238E27FC236}">
                <a16:creationId xmlns:a16="http://schemas.microsoft.com/office/drawing/2014/main" id="{944F162E-1572-4344-71D5-B384D9065509}"/>
              </a:ext>
            </a:extLst>
          </p:cNvPr>
          <p:cNvPicPr>
            <a:picLocks noChangeAspect="1"/>
          </p:cNvPicPr>
          <p:nvPr/>
        </p:nvPicPr>
        <p:blipFill>
          <a:blip r:embed="rId2"/>
          <a:stretch>
            <a:fillRect/>
          </a:stretch>
        </p:blipFill>
        <p:spPr>
          <a:xfrm>
            <a:off x="914400" y="102393"/>
            <a:ext cx="6894101" cy="4705223"/>
          </a:xfrm>
          <a:prstGeom prst="rect">
            <a:avLst/>
          </a:prstGeom>
          <a:noFill/>
        </p:spPr>
      </p:pic>
      <p:sp>
        <p:nvSpPr>
          <p:cNvPr id="2" name="Footer Placeholder 1">
            <a:extLst>
              <a:ext uri="{FF2B5EF4-FFF2-40B4-BE49-F238E27FC236}">
                <a16:creationId xmlns:a16="http://schemas.microsoft.com/office/drawing/2014/main" id="{2FC6488B-AC32-54D1-E589-6EB67A482711}"/>
              </a:ext>
            </a:extLst>
          </p:cNvPr>
          <p:cNvSpPr>
            <a:spLocks noGrp="1"/>
          </p:cNvSpPr>
          <p:nvPr>
            <p:ph type="ftr" sz="quarter" idx="11"/>
          </p:nvPr>
        </p:nvSpPr>
        <p:spPr/>
        <p:txBody>
          <a:bodyPr/>
          <a:lstStyle/>
          <a:p>
            <a:pPr>
              <a:spcAft>
                <a:spcPts val="600"/>
              </a:spcAft>
            </a:pPr>
            <a:r>
              <a:rPr lang="en-US"/>
              <a:t>www.anubhavtrainings.com</a:t>
            </a:r>
          </a:p>
        </p:txBody>
      </p:sp>
      <p:sp>
        <p:nvSpPr>
          <p:cNvPr id="3" name="Slide Number Placeholder 2" hidden="1">
            <a:extLst>
              <a:ext uri="{FF2B5EF4-FFF2-40B4-BE49-F238E27FC236}">
                <a16:creationId xmlns:a16="http://schemas.microsoft.com/office/drawing/2014/main" id="{4C67BC17-FD93-4632-42E9-B2D4515507C4}"/>
              </a:ext>
            </a:extLst>
          </p:cNvPr>
          <p:cNvSpPr>
            <a:spLocks noGrp="1"/>
          </p:cNvSpPr>
          <p:nvPr>
            <p:ph type="sldNum" sz="quarter" idx="12"/>
          </p:nvPr>
        </p:nvSpPr>
        <p:spPr/>
        <p:txBody>
          <a:bodyPr/>
          <a:lstStyle/>
          <a:p>
            <a:pPr>
              <a:spcAft>
                <a:spcPts val="600"/>
              </a:spcAft>
            </a:pPr>
            <a:fld id="{B6F15528-21DE-4FAA-801E-634DDDAF4B2B}" type="slidenum">
              <a:rPr lang="en-US" smtClean="0"/>
              <a:pPr>
                <a:spcAft>
                  <a:spcPts val="600"/>
                </a:spcAft>
              </a:pPr>
              <a:t>24</a:t>
            </a:fld>
            <a:endParaRPr lang="en-US"/>
          </a:p>
        </p:txBody>
      </p:sp>
    </p:spTree>
    <p:extLst>
      <p:ext uri="{BB962C8B-B14F-4D97-AF65-F5344CB8AC3E}">
        <p14:creationId xmlns:p14="http://schemas.microsoft.com/office/powerpoint/2010/main" val="69139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832E-5862-0A9E-9C61-B028DADF7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A0205-CB27-50CA-6714-BF3767F4D23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9: Calling APIs and Script Tasks</a:t>
            </a:r>
          </a:p>
        </p:txBody>
      </p:sp>
      <p:sp>
        <p:nvSpPr>
          <p:cNvPr id="4" name="Text Placeholder 3">
            <a:extLst>
              <a:ext uri="{FF2B5EF4-FFF2-40B4-BE49-F238E27FC236}">
                <a16:creationId xmlns:a16="http://schemas.microsoft.com/office/drawing/2014/main" id="{1B167AA8-1D33-EACA-A0D7-F011A221102D}"/>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[Update] ticket on Build work zone issue </a:t>
            </a:r>
          </a:p>
          <a:p>
            <a:pPr marL="285750" indent="-285750">
              <a:buFont typeface="Arial" panose="020B0604020202020204" pitchFamily="34" charset="0"/>
              <a:buChar char="•"/>
            </a:pPr>
            <a:r>
              <a:rPr lang="en-IN" dirty="0"/>
              <a:t>Open Questions?</a:t>
            </a:r>
          </a:p>
          <a:p>
            <a:pPr marL="285750" indent="-285750">
              <a:buFont typeface="Arial" panose="020B0604020202020204" pitchFamily="34" charset="0"/>
              <a:buChar char="•"/>
            </a:pPr>
            <a:r>
              <a:rPr lang="en-IN" dirty="0"/>
              <a:t>What is environment in BPA?</a:t>
            </a:r>
          </a:p>
          <a:p>
            <a:pPr marL="285750" indent="-285750">
              <a:buFont typeface="Arial" panose="020B0604020202020204" pitchFamily="34" charset="0"/>
              <a:buChar char="•"/>
            </a:pPr>
            <a:r>
              <a:rPr lang="en-IN" dirty="0"/>
              <a:t>Calling external APIs from Build Process</a:t>
            </a:r>
          </a:p>
          <a:p>
            <a:pPr marL="285750" indent="-285750">
              <a:buFont typeface="Arial" panose="020B0604020202020204" pitchFamily="34" charset="0"/>
              <a:buChar char="•"/>
            </a:pPr>
            <a:r>
              <a:rPr lang="en-IN" dirty="0"/>
              <a:t>Create and manage actions in Build process</a:t>
            </a:r>
          </a:p>
          <a:p>
            <a:pPr marL="285750" indent="-285750">
              <a:buFont typeface="Arial" panose="020B0604020202020204" pitchFamily="34" charset="0"/>
              <a:buChar char="•"/>
            </a:pPr>
            <a:r>
              <a:rPr lang="en-IN" dirty="0"/>
              <a:t>Configure the destination to call API</a:t>
            </a:r>
          </a:p>
          <a:p>
            <a:pPr marL="285750" indent="-285750">
              <a:buFont typeface="Arial" panose="020B0604020202020204" pitchFamily="34" charset="0"/>
              <a:buChar char="•"/>
            </a:pPr>
            <a:r>
              <a:rPr lang="en-IN" dirty="0"/>
              <a:t>Adding Script tasks</a:t>
            </a:r>
          </a:p>
          <a:p>
            <a:pPr marL="285750" indent="-285750">
              <a:buFont typeface="Arial" panose="020B0604020202020204" pitchFamily="34" charset="0"/>
              <a:buChar char="•"/>
            </a:pPr>
            <a:r>
              <a:rPr lang="en-IN" dirty="0"/>
              <a:t>Working with parallel processing</a:t>
            </a:r>
          </a:p>
          <a:p>
            <a:pPr marL="285750" indent="-285750">
              <a:buFont typeface="Arial" panose="020B0604020202020204" pitchFamily="34" charset="0"/>
              <a:buChar char="•"/>
            </a:pPr>
            <a:r>
              <a:rPr lang="en-IN" dirty="0"/>
              <a:t>Deadline monitoring</a:t>
            </a:r>
          </a:p>
        </p:txBody>
      </p:sp>
      <p:sp>
        <p:nvSpPr>
          <p:cNvPr id="5" name="Footer Placeholder 4">
            <a:extLst>
              <a:ext uri="{FF2B5EF4-FFF2-40B4-BE49-F238E27FC236}">
                <a16:creationId xmlns:a16="http://schemas.microsoft.com/office/drawing/2014/main" id="{5FE31E4A-C23E-AA49-8E37-DE434DF151B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5537538-7205-8202-3739-314533C630F7}"/>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09723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A0559-2E53-9B64-03CD-F4ED4377E0E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991CFF-263B-06BE-08BB-C7CAA79795E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DB8EB0B-13BC-5374-1FC1-E3F723FC394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26</a:t>
            </a:fld>
            <a:endParaRPr lang="en-US" dirty="0"/>
          </a:p>
        </p:txBody>
      </p:sp>
      <p:sp>
        <p:nvSpPr>
          <p:cNvPr id="5" name="Title 4">
            <a:extLst>
              <a:ext uri="{FF2B5EF4-FFF2-40B4-BE49-F238E27FC236}">
                <a16:creationId xmlns:a16="http://schemas.microsoft.com/office/drawing/2014/main" id="{2A028E81-C79A-FD54-C310-C3897A350528}"/>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Questions?</a:t>
            </a:r>
          </a:p>
        </p:txBody>
      </p:sp>
      <p:sp>
        <p:nvSpPr>
          <p:cNvPr id="2" name="TextBox 1">
            <a:extLst>
              <a:ext uri="{FF2B5EF4-FFF2-40B4-BE49-F238E27FC236}">
                <a16:creationId xmlns:a16="http://schemas.microsoft.com/office/drawing/2014/main" id="{94E6B9D6-5F28-E913-9808-E57E85A41BBD}"/>
              </a:ext>
            </a:extLst>
          </p:cNvPr>
          <p:cNvSpPr txBox="1"/>
          <p:nvPr/>
        </p:nvSpPr>
        <p:spPr>
          <a:xfrm>
            <a:off x="152400" y="895350"/>
            <a:ext cx="8001000" cy="2031325"/>
          </a:xfrm>
          <a:prstGeom prst="rect">
            <a:avLst/>
          </a:prstGeom>
          <a:noFill/>
        </p:spPr>
        <p:txBody>
          <a:bodyPr wrap="square" rtlCol="0">
            <a:spAutoFit/>
          </a:bodyPr>
          <a:lstStyle/>
          <a:p>
            <a:pPr marL="342900" indent="-342900">
              <a:buAutoNum type="arabicPeriod"/>
            </a:pPr>
            <a:r>
              <a:rPr lang="en-IN" sz="1400" dirty="0"/>
              <a:t>What is the environment in Build BPA?</a:t>
            </a:r>
          </a:p>
          <a:p>
            <a:pPr marL="342900" indent="-342900">
              <a:buAutoNum type="arabicPeriod"/>
            </a:pPr>
            <a:r>
              <a:rPr lang="en-IN" sz="1400" dirty="0"/>
              <a:t>How to check all the available BPA deployed versions ?</a:t>
            </a:r>
          </a:p>
          <a:p>
            <a:pPr marL="342900" indent="-342900">
              <a:buAutoNum type="arabicPeriod"/>
            </a:pPr>
            <a:r>
              <a:rPr lang="en-IN" sz="1400" dirty="0"/>
              <a:t>How to delete a BPA process?</a:t>
            </a:r>
          </a:p>
          <a:p>
            <a:pPr marL="342900" indent="-342900">
              <a:buAutoNum type="arabicPeriod"/>
            </a:pPr>
            <a:r>
              <a:rPr lang="en-IN" sz="1400" dirty="0"/>
              <a:t>How to export and share the BPA project with other colleagues / production system?</a:t>
            </a:r>
          </a:p>
          <a:p>
            <a:pPr marL="342900" indent="-342900">
              <a:buAutoNum type="arabicPeriod"/>
            </a:pPr>
            <a:r>
              <a:rPr lang="en-IN" sz="1400" dirty="0"/>
              <a:t>Where is the SAP Build product documentation</a:t>
            </a:r>
          </a:p>
          <a:p>
            <a:r>
              <a:rPr lang="en-IN" sz="1400" dirty="0">
                <a:hlinkClick r:id="rId2"/>
              </a:rPr>
              <a:t>https://help.sap.com/docs/PROCESS_AUTOMATION?locale=en-US&amp;state=PRODUCTION&amp;version=Cloud</a:t>
            </a:r>
            <a:endParaRPr lang="en-IN" sz="1400" dirty="0"/>
          </a:p>
          <a:p>
            <a:endParaRPr lang="en-IN" sz="1400" dirty="0"/>
          </a:p>
          <a:p>
            <a:pPr marL="342900" indent="-342900">
              <a:buAutoNum type="arabicPeriod"/>
            </a:pPr>
            <a:endParaRPr lang="en-IN" sz="1400" dirty="0"/>
          </a:p>
          <a:p>
            <a:pPr marL="342900" indent="-342900">
              <a:buAutoNum type="arabicPeriod"/>
            </a:pPr>
            <a:endParaRPr lang="en-IN" sz="1400" dirty="0"/>
          </a:p>
        </p:txBody>
      </p:sp>
    </p:spTree>
    <p:extLst>
      <p:ext uri="{BB962C8B-B14F-4D97-AF65-F5344CB8AC3E}">
        <p14:creationId xmlns:p14="http://schemas.microsoft.com/office/powerpoint/2010/main" val="36008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65FD-D121-EA4F-CAE2-2DCA91C3B5F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E131D1-0FE3-188D-ABCE-9C39B697036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5960E04-A17D-46C4-2B4A-2DDC66888B6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27</a:t>
            </a:fld>
            <a:endParaRPr lang="en-US" dirty="0"/>
          </a:p>
        </p:txBody>
      </p:sp>
      <p:sp>
        <p:nvSpPr>
          <p:cNvPr id="5" name="Title 4">
            <a:extLst>
              <a:ext uri="{FF2B5EF4-FFF2-40B4-BE49-F238E27FC236}">
                <a16:creationId xmlns:a16="http://schemas.microsoft.com/office/drawing/2014/main" id="{9C72ACF4-27F8-B409-ACCF-82EA7CEA1871}"/>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What is Environment in Build Process Automation</a:t>
            </a:r>
          </a:p>
        </p:txBody>
      </p:sp>
      <p:sp>
        <p:nvSpPr>
          <p:cNvPr id="8" name="TextBox 7">
            <a:extLst>
              <a:ext uri="{FF2B5EF4-FFF2-40B4-BE49-F238E27FC236}">
                <a16:creationId xmlns:a16="http://schemas.microsoft.com/office/drawing/2014/main" id="{2859A2CB-5F41-D2EE-FC23-C66181704FCD}"/>
              </a:ext>
            </a:extLst>
          </p:cNvPr>
          <p:cNvSpPr txBox="1"/>
          <p:nvPr/>
        </p:nvSpPr>
        <p:spPr>
          <a:xfrm>
            <a:off x="304800" y="698501"/>
            <a:ext cx="8534400" cy="3600986"/>
          </a:xfrm>
          <a:prstGeom prst="rect">
            <a:avLst/>
          </a:prstGeom>
          <a:noFill/>
        </p:spPr>
        <p:txBody>
          <a:bodyPr wrap="square">
            <a:spAutoFit/>
          </a:bodyPr>
          <a:lstStyle/>
          <a:p>
            <a:pPr algn="l"/>
            <a:r>
              <a:rPr lang="en-US" sz="1200" b="0" i="0" dirty="0">
                <a:solidFill>
                  <a:srgbClr val="333333"/>
                </a:solidFill>
                <a:effectLst/>
                <a:latin typeface="72" panose="020B0503030000000003" pitchFamily="34" charset="0"/>
              </a:rPr>
              <a:t>An environment is a functional area in which you deploy and run your SAP Build Process Automation projects.</a:t>
            </a:r>
          </a:p>
          <a:p>
            <a:pPr algn="l"/>
            <a:r>
              <a:rPr lang="en-US" sz="1200" b="0" i="0" dirty="0">
                <a:solidFill>
                  <a:srgbClr val="333333"/>
                </a:solidFill>
                <a:effectLst/>
                <a:latin typeface="72" panose="020B0503030000000003" pitchFamily="34" charset="0"/>
              </a:rPr>
              <a:t>You use an environment to control how you deploy and execute projects. A project can be deployed in more than one environment and for different project versions. By creating shared environments, you can increase the security of deployed projects and the corresponding artifacts and resources, by limiting access and managing project members.</a:t>
            </a:r>
          </a:p>
          <a:p>
            <a:pPr algn="l"/>
            <a:endParaRPr lang="en-US" sz="1200" b="0" i="0" dirty="0">
              <a:solidFill>
                <a:srgbClr val="333333"/>
              </a:solidFill>
              <a:effectLst/>
              <a:latin typeface="72" panose="020B0503030000000003" pitchFamily="34" charset="0"/>
            </a:endParaRPr>
          </a:p>
          <a:p>
            <a:pPr algn="l"/>
            <a:r>
              <a:rPr lang="en-US" sz="1200" b="0" i="0" dirty="0">
                <a:solidFill>
                  <a:srgbClr val="333333"/>
                </a:solidFill>
                <a:effectLst/>
                <a:latin typeface="72" panose="020B0503030000000003" pitchFamily="34" charset="0"/>
              </a:rPr>
              <a:t>You can use two types of environments:</a:t>
            </a:r>
          </a:p>
          <a:p>
            <a:pPr algn="l"/>
            <a:endParaRPr lang="en-US" sz="1200" b="0" i="0" dirty="0">
              <a:solidFill>
                <a:srgbClr val="333333"/>
              </a:solidFill>
              <a:effectLst/>
              <a:latin typeface="72" panose="020B0503030000000003" pitchFamily="34" charset="0"/>
            </a:endParaRPr>
          </a:p>
          <a:p>
            <a:pPr algn="l">
              <a:buFont typeface="Arial" panose="020B0604020202020204" pitchFamily="34" charset="0"/>
              <a:buChar char="•"/>
            </a:pPr>
            <a:r>
              <a:rPr lang="en-US" sz="1200" b="1" i="0" dirty="0">
                <a:solidFill>
                  <a:srgbClr val="333333"/>
                </a:solidFill>
                <a:effectLst/>
                <a:latin typeface="72" panose="020B0503030000000003" pitchFamily="34" charset="0"/>
              </a:rPr>
              <a:t> Shared</a:t>
            </a:r>
            <a:r>
              <a:rPr lang="en-US" sz="1200" b="0" i="0" dirty="0">
                <a:solidFill>
                  <a:srgbClr val="333333"/>
                </a:solidFill>
                <a:effectLst/>
                <a:latin typeface="72" panose="020B0503030000000003" pitchFamily="34" charset="0"/>
              </a:rPr>
              <a:t>: A shared environment is created by users with the </a:t>
            </a:r>
            <a:r>
              <a:rPr lang="en-US" sz="1200" b="0" i="0" dirty="0" err="1">
                <a:solidFill>
                  <a:srgbClr val="333333"/>
                </a:solidFill>
                <a:effectLst/>
                <a:latin typeface="Monaco"/>
              </a:rPr>
              <a:t>ProcessAutomationAdmin</a:t>
            </a:r>
            <a:r>
              <a:rPr lang="en-US" sz="1200" b="0" i="0" dirty="0">
                <a:solidFill>
                  <a:srgbClr val="333333"/>
                </a:solidFill>
                <a:effectLst/>
                <a:latin typeface="72" panose="020B0503030000000003" pitchFamily="34" charset="0"/>
              </a:rPr>
              <a:t> role and can be shared to users with the </a:t>
            </a:r>
            <a:r>
              <a:rPr lang="en-US" sz="1200" b="0" i="0" dirty="0" err="1">
                <a:solidFill>
                  <a:srgbClr val="333333"/>
                </a:solidFill>
                <a:effectLst/>
                <a:latin typeface="Monaco"/>
              </a:rPr>
              <a:t>ProcessAutomationDeveloper</a:t>
            </a:r>
            <a:r>
              <a:rPr lang="en-US" sz="1200" b="0" i="0" dirty="0">
                <a:solidFill>
                  <a:srgbClr val="333333"/>
                </a:solidFill>
                <a:effectLst/>
                <a:latin typeface="72" panose="020B0503030000000003" pitchFamily="34" charset="0"/>
              </a:rPr>
              <a:t> role. By creating more than one shared environment on your SAP Build Process Automation tenant, you can isolate the deployment of different projects or project versions. </a:t>
            </a:r>
          </a:p>
          <a:p>
            <a:pPr algn="l"/>
            <a:endParaRPr lang="en-US" sz="1200" b="0" i="0" dirty="0">
              <a:solidFill>
                <a:srgbClr val="333333"/>
              </a:solidFill>
              <a:effectLst/>
              <a:latin typeface="72" panose="020B0503030000000003" pitchFamily="34" charset="0"/>
            </a:endParaRPr>
          </a:p>
          <a:p>
            <a:pPr algn="l">
              <a:buFont typeface="Arial" panose="020B0604020202020204" pitchFamily="34" charset="0"/>
              <a:buChar char="•"/>
            </a:pPr>
            <a:r>
              <a:rPr lang="en-US" sz="1200"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Public</a:t>
            </a:r>
            <a:r>
              <a:rPr lang="en-US" sz="1200" b="0" i="0" dirty="0">
                <a:solidFill>
                  <a:srgbClr val="333333"/>
                </a:solidFill>
                <a:effectLst/>
                <a:latin typeface="72" panose="020B0503030000000003" pitchFamily="34" charset="0"/>
              </a:rPr>
              <a:t>: The public environment contains all of the existing projects already deployed in SAP Build Process Automation. The settings in the environment correspond to the settings already made for these projects. Access to the public environment is protected at the tenant level so every user who has access to the tenant has access to the public environment.</a:t>
            </a:r>
          </a:p>
          <a:p>
            <a:pPr algn="l"/>
            <a:endParaRPr lang="en-US" sz="1200" dirty="0">
              <a:solidFill>
                <a:srgbClr val="333333"/>
              </a:solidFill>
              <a:latin typeface="72" panose="020B0503030000000003" pitchFamily="34" charset="0"/>
            </a:endParaRPr>
          </a:p>
          <a:p>
            <a:pPr algn="l"/>
            <a:r>
              <a:rPr lang="en-US" sz="1200" b="0" i="0" dirty="0">
                <a:solidFill>
                  <a:srgbClr val="333333"/>
                </a:solidFill>
                <a:effectLst/>
                <a:latin typeface="72" panose="020B0503030000000003" pitchFamily="34" charset="0"/>
              </a:rPr>
              <a:t>Each environment contains distinct configurations that define the conditions for the running projects. These include: Projects, </a:t>
            </a:r>
            <a:r>
              <a:rPr lang="en-US" sz="1200" b="1" i="0" dirty="0">
                <a:solidFill>
                  <a:srgbClr val="333333"/>
                </a:solidFill>
                <a:effectLst/>
                <a:latin typeface="72" panose="020B0503030000000003" pitchFamily="34" charset="0"/>
              </a:rPr>
              <a:t>Automation Launchers, Triggers</a:t>
            </a:r>
            <a:r>
              <a:rPr lang="en-US" sz="1200" b="1"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Agent Management</a:t>
            </a:r>
            <a:r>
              <a:rPr lang="en-US" sz="1200" b="1"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Alert Handlers</a:t>
            </a:r>
            <a:r>
              <a:rPr lang="en-US" sz="1200"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Variables, API Keys, Visibility Scenarios, Processes and Workflows</a:t>
            </a:r>
            <a:endParaRPr lang="en-US" sz="1200" b="0" i="0" dirty="0">
              <a:solidFill>
                <a:srgbClr val="333333"/>
              </a:solidFill>
              <a:effectLst/>
              <a:latin typeface="72" panose="020B0503030000000003" pitchFamily="34" charset="0"/>
            </a:endParaRPr>
          </a:p>
        </p:txBody>
      </p:sp>
    </p:spTree>
    <p:extLst>
      <p:ext uri="{BB962C8B-B14F-4D97-AF65-F5344CB8AC3E}">
        <p14:creationId xmlns:p14="http://schemas.microsoft.com/office/powerpoint/2010/main" val="264222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10C65-8268-5C0C-6B14-3574A6CF340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D2C7872-5EFD-E551-3327-DAD8B8D59CD7}"/>
              </a:ext>
            </a:extLst>
          </p:cNvPr>
          <p:cNvSpPr>
            <a:spLocks noGrp="1"/>
          </p:cNvSpPr>
          <p:nvPr>
            <p:ph type="title"/>
          </p:nvPr>
        </p:nvSpPr>
        <p:spPr>
          <a:xfrm>
            <a:off x="457200" y="57150"/>
            <a:ext cx="8229600" cy="609601"/>
          </a:xfrm>
        </p:spPr>
        <p:txBody>
          <a:bodyPr/>
          <a:lstStyle/>
          <a:p>
            <a:r>
              <a:rPr lang="en-US" dirty="0">
                <a:latin typeface="Cooper Black" panose="0208090404030B020404" pitchFamily="18" charset="0"/>
              </a:rPr>
              <a:t>Build Process Scenario 2 – Script Task</a:t>
            </a:r>
          </a:p>
        </p:txBody>
      </p:sp>
      <p:sp>
        <p:nvSpPr>
          <p:cNvPr id="3" name="Footer Placeholder 2">
            <a:extLst>
              <a:ext uri="{FF2B5EF4-FFF2-40B4-BE49-F238E27FC236}">
                <a16:creationId xmlns:a16="http://schemas.microsoft.com/office/drawing/2014/main" id="{CFE5CB23-0BC8-1C8D-171B-57573FC97C53}"/>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2E4047B4-5C5D-E2AF-9F6B-531A9A2DB10C}"/>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28</a:t>
            </a:fld>
            <a:endParaRPr lang="en-US" dirty="0"/>
          </a:p>
        </p:txBody>
      </p:sp>
      <p:sp>
        <p:nvSpPr>
          <p:cNvPr id="2" name="TextBox 1">
            <a:extLst>
              <a:ext uri="{FF2B5EF4-FFF2-40B4-BE49-F238E27FC236}">
                <a16:creationId xmlns:a16="http://schemas.microsoft.com/office/drawing/2014/main" id="{917C7D5E-6995-ABF3-672F-302A98A43129}"/>
              </a:ext>
            </a:extLst>
          </p:cNvPr>
          <p:cNvSpPr txBox="1"/>
          <p:nvPr/>
        </p:nvSpPr>
        <p:spPr>
          <a:xfrm>
            <a:off x="457200" y="971550"/>
            <a:ext cx="5562600" cy="37338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600" dirty="0"/>
              <a:t>Alex is a manager working in one of the top IT Company. He is being approached for every shopping cart request created by employees reporting to him. </a:t>
            </a:r>
          </a:p>
          <a:p>
            <a:pPr>
              <a:lnSpc>
                <a:spcPct val="90000"/>
              </a:lnSpc>
              <a:spcBef>
                <a:spcPct val="20000"/>
              </a:spcBef>
              <a:buFont typeface="Arial" pitchFamily="34" charset="0"/>
            </a:pPr>
            <a:r>
              <a:rPr lang="en-US" sz="1600" dirty="0"/>
              <a:t>His key requirements are:</a:t>
            </a:r>
          </a:p>
          <a:p>
            <a:pPr>
              <a:lnSpc>
                <a:spcPct val="90000"/>
              </a:lnSpc>
              <a:spcBef>
                <a:spcPct val="20000"/>
              </a:spcBef>
              <a:buFont typeface="Arial" pitchFamily="34" charset="0"/>
            </a:pPr>
            <a:endParaRPr lang="en-US" sz="1600" dirty="0"/>
          </a:p>
          <a:p>
            <a:pPr marL="285750" indent="-285750">
              <a:lnSpc>
                <a:spcPct val="90000"/>
              </a:lnSpc>
              <a:spcBef>
                <a:spcPct val="20000"/>
              </a:spcBef>
              <a:buFont typeface="Arial" panose="020B0604020202020204" pitchFamily="34" charset="0"/>
              <a:buChar char="•"/>
            </a:pPr>
            <a:r>
              <a:rPr lang="en-US" sz="1600" dirty="0"/>
              <a:t>Design a process to automate the shopping cart for products available at the global API of our organization</a:t>
            </a:r>
          </a:p>
          <a:p>
            <a:pPr marL="285750" indent="-285750">
              <a:lnSpc>
                <a:spcPct val="90000"/>
              </a:lnSpc>
              <a:spcBef>
                <a:spcPct val="20000"/>
              </a:spcBef>
              <a:buFont typeface="Arial" panose="020B0604020202020204" pitchFamily="34" charset="0"/>
              <a:buChar char="•"/>
            </a:pPr>
            <a:r>
              <a:rPr lang="en-US" sz="1600" dirty="0"/>
              <a:t>As part of the input user can request a discount % to each of the product</a:t>
            </a:r>
          </a:p>
          <a:p>
            <a:pPr marL="285750" indent="-285750">
              <a:lnSpc>
                <a:spcPct val="90000"/>
              </a:lnSpc>
              <a:spcBef>
                <a:spcPct val="20000"/>
              </a:spcBef>
              <a:buFont typeface="Arial" panose="020B0604020202020204" pitchFamily="34" charset="0"/>
              <a:buChar char="•"/>
            </a:pPr>
            <a:r>
              <a:rPr lang="en-US" sz="1600" dirty="0"/>
              <a:t>The approval should be sent parallelly to VP and manager with a table showing products and total value with discount</a:t>
            </a:r>
          </a:p>
          <a:p>
            <a:pPr marL="285750" indent="-285750">
              <a:lnSpc>
                <a:spcPct val="90000"/>
              </a:lnSpc>
              <a:spcBef>
                <a:spcPct val="20000"/>
              </a:spcBef>
              <a:buFont typeface="Arial" panose="020B0604020202020204" pitchFamily="34" charset="0"/>
              <a:buChar char="•"/>
            </a:pPr>
            <a:r>
              <a:rPr lang="en-US" sz="1600" dirty="0"/>
              <a:t>Once both the manager and VP approves the requests, an approval email will be sent to requestor</a:t>
            </a:r>
          </a:p>
          <a:p>
            <a:pPr marL="285750" indent="-285750">
              <a:lnSpc>
                <a:spcPct val="90000"/>
              </a:lnSpc>
              <a:spcBef>
                <a:spcPct val="20000"/>
              </a:spcBef>
              <a:buFont typeface="Arial" panose="020B0604020202020204" pitchFamily="34" charset="0"/>
              <a:buChar char="•"/>
            </a:pPr>
            <a:r>
              <a:rPr lang="en-US" sz="1600" dirty="0"/>
              <a:t>If VP do not take action on shopping cart request for more than 5 minutes, we should proceed w/o approval</a:t>
            </a:r>
          </a:p>
          <a:p>
            <a:pPr>
              <a:lnSpc>
                <a:spcPct val="90000"/>
              </a:lnSpc>
              <a:spcBef>
                <a:spcPct val="20000"/>
              </a:spcBef>
              <a:buFont typeface="Arial" pitchFamily="34" charset="0"/>
            </a:pPr>
            <a:endParaRPr lang="en-US" sz="1600" dirty="0"/>
          </a:p>
          <a:p>
            <a:pPr>
              <a:lnSpc>
                <a:spcPct val="90000"/>
              </a:lnSpc>
              <a:spcBef>
                <a:spcPct val="20000"/>
              </a:spcBef>
              <a:buFont typeface="Arial" pitchFamily="34" charset="0"/>
            </a:pPr>
            <a:endParaRPr lang="en-US" sz="1600" dirty="0"/>
          </a:p>
        </p:txBody>
      </p:sp>
      <p:pic>
        <p:nvPicPr>
          <p:cNvPr id="7" name="Picture 2" descr="Man manager administrator consultant avatar Vector Image">
            <a:extLst>
              <a:ext uri="{FF2B5EF4-FFF2-40B4-BE49-F238E27FC236}">
                <a16:creationId xmlns:a16="http://schemas.microsoft.com/office/drawing/2014/main" id="{4AC7C739-318E-FEFA-276D-5B93FC59F2D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18" t="8000" r="11483" b="18500"/>
          <a:stretch/>
        </p:blipFill>
        <p:spPr bwMode="auto">
          <a:xfrm>
            <a:off x="5943600" y="1276350"/>
            <a:ext cx="2609498"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44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8808-7741-0F7A-B907-D5DFBD6515F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F91197-0161-D022-C56D-6420FA946E9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A1804D1-BCDC-DF52-0164-8CE5D59973F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29</a:t>
            </a:fld>
            <a:endParaRPr lang="en-US" dirty="0"/>
          </a:p>
        </p:txBody>
      </p:sp>
      <p:sp>
        <p:nvSpPr>
          <p:cNvPr id="5" name="Title 4">
            <a:extLst>
              <a:ext uri="{FF2B5EF4-FFF2-40B4-BE49-F238E27FC236}">
                <a16:creationId xmlns:a16="http://schemas.microsoft.com/office/drawing/2014/main" id="{F1712054-DE51-C9AD-2A42-5AA5102252D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Service</a:t>
            </a:r>
          </a:p>
        </p:txBody>
      </p:sp>
      <p:graphicFrame>
        <p:nvGraphicFramePr>
          <p:cNvPr id="2" name="Table 1">
            <a:extLst>
              <a:ext uri="{FF2B5EF4-FFF2-40B4-BE49-F238E27FC236}">
                <a16:creationId xmlns:a16="http://schemas.microsoft.com/office/drawing/2014/main" id="{9344B7FB-8E51-069E-A72A-13C6479019AD}"/>
              </a:ext>
            </a:extLst>
          </p:cNvPr>
          <p:cNvGraphicFramePr>
            <a:graphicFrameLocks noGrp="1"/>
          </p:cNvGraphicFramePr>
          <p:nvPr>
            <p:extLst>
              <p:ext uri="{D42A27DB-BD31-4B8C-83A1-F6EECF244321}">
                <p14:modId xmlns:p14="http://schemas.microsoft.com/office/powerpoint/2010/main" val="1427678466"/>
              </p:ext>
            </p:extLst>
          </p:nvPr>
        </p:nvGraphicFramePr>
        <p:xfrm>
          <a:off x="228600" y="3028950"/>
          <a:ext cx="8229600" cy="1087120"/>
        </p:xfrm>
        <a:graphic>
          <a:graphicData uri="http://schemas.openxmlformats.org/drawingml/2006/table">
            <a:tbl>
              <a:tblPr/>
              <a:tblGrid>
                <a:gridCol w="4114800">
                  <a:extLst>
                    <a:ext uri="{9D8B030D-6E8A-4147-A177-3AD203B41FA5}">
                      <a16:colId xmlns:a16="http://schemas.microsoft.com/office/drawing/2014/main" val="893303287"/>
                    </a:ext>
                  </a:extLst>
                </a:gridCol>
                <a:gridCol w="4114800">
                  <a:extLst>
                    <a:ext uri="{9D8B030D-6E8A-4147-A177-3AD203B41FA5}">
                      <a16:colId xmlns:a16="http://schemas.microsoft.com/office/drawing/2014/main" val="3036957318"/>
                    </a:ext>
                  </a:extLst>
                </a:gridCol>
              </a:tblGrid>
              <a:tr h="190500">
                <a:tc>
                  <a:txBody>
                    <a:bodyPr/>
                    <a:lstStyle/>
                    <a:p>
                      <a:pPr latinLnBrk="0"/>
                      <a:r>
                        <a:rPr lang="en-IN" sz="1600" b="1" dirty="0">
                          <a:effectLst/>
                        </a:rPr>
                        <a:t>Property</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b="1">
                          <a:effectLst/>
                        </a:rPr>
                        <a:t>Value</a:t>
                      </a:r>
                      <a:endParaRPr lang="en-IN" sz="160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941378189"/>
                  </a:ext>
                </a:extLst>
              </a:tr>
              <a:tr h="190500">
                <a:tc>
                  <a:txBody>
                    <a:bodyPr/>
                    <a:lstStyle/>
                    <a:p>
                      <a:pPr latinLnBrk="0"/>
                      <a:r>
                        <a:rPr lang="en-IN" sz="1600" dirty="0" err="1">
                          <a:effectLst/>
                        </a:rPr>
                        <a:t>sap.applicationdevelopment.actions.enabled</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a:effectLst/>
                        </a:rPr>
                        <a:t>true</a:t>
                      </a: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3187276467"/>
                  </a:ext>
                </a:extLst>
              </a:tr>
              <a:tr h="190500">
                <a:tc>
                  <a:txBody>
                    <a:bodyPr/>
                    <a:lstStyle/>
                    <a:p>
                      <a:pPr latinLnBrk="0"/>
                      <a:r>
                        <a:rPr lang="en-IN" sz="1600" dirty="0" err="1">
                          <a:effectLst/>
                        </a:rPr>
                        <a:t>sap.processautomation.enabled</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dirty="0">
                          <a:effectLst/>
                        </a:rPr>
                        <a:t>true</a:t>
                      </a: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2610260563"/>
                  </a:ext>
                </a:extLst>
              </a:tr>
              <a:tr h="317500">
                <a:tc>
                  <a:txBody>
                    <a:bodyPr/>
                    <a:lstStyle/>
                    <a:p>
                      <a:pPr latinLnBrk="0"/>
                      <a:r>
                        <a:rPr lang="en-IN" sz="1600" dirty="0" err="1">
                          <a:effectLst/>
                        </a:rPr>
                        <a:t>sap.build.usage</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spcBef>
                          <a:spcPts val="2400"/>
                        </a:spcBef>
                      </a:pPr>
                      <a:r>
                        <a:rPr lang="en-IN" sz="1600" dirty="0" err="1">
                          <a:effectLst/>
                        </a:rPr>
                        <a:t>odata_gen</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3960415963"/>
                  </a:ext>
                </a:extLst>
              </a:tr>
            </a:tbl>
          </a:graphicData>
        </a:graphic>
      </p:graphicFrame>
      <p:sp>
        <p:nvSpPr>
          <p:cNvPr id="6" name="TextBox 5">
            <a:extLst>
              <a:ext uri="{FF2B5EF4-FFF2-40B4-BE49-F238E27FC236}">
                <a16:creationId xmlns:a16="http://schemas.microsoft.com/office/drawing/2014/main" id="{3BB20A45-5835-951D-5F2B-AC9A69EA22E8}"/>
              </a:ext>
            </a:extLst>
          </p:cNvPr>
          <p:cNvSpPr txBox="1"/>
          <p:nvPr/>
        </p:nvSpPr>
        <p:spPr>
          <a:xfrm>
            <a:off x="152400" y="895350"/>
            <a:ext cx="8610600" cy="923330"/>
          </a:xfrm>
          <a:prstGeom prst="rect">
            <a:avLst/>
          </a:prstGeom>
          <a:noFill/>
        </p:spPr>
        <p:txBody>
          <a:bodyPr wrap="square" rtlCol="0">
            <a:spAutoFit/>
          </a:bodyPr>
          <a:lstStyle/>
          <a:p>
            <a:r>
              <a:rPr lang="en-IN" dirty="0"/>
              <a:t>The service information is here:</a:t>
            </a:r>
          </a:p>
          <a:p>
            <a:r>
              <a:rPr lang="en-IN" dirty="0">
                <a:hlinkClick r:id="rId2"/>
              </a:rPr>
              <a:t>https://services.odata.org/northwind/northwind.svc/</a:t>
            </a:r>
            <a:endParaRPr lang="en-IN" dirty="0"/>
          </a:p>
          <a:p>
            <a:endParaRPr lang="en-IN" dirty="0"/>
          </a:p>
        </p:txBody>
      </p:sp>
    </p:spTree>
    <p:extLst>
      <p:ext uri="{BB962C8B-B14F-4D97-AF65-F5344CB8AC3E}">
        <p14:creationId xmlns:p14="http://schemas.microsoft.com/office/powerpoint/2010/main" val="4090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4FBA8-B626-0241-16AB-7A9D1E23F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DBC78-AB9B-CB9A-ECCA-9F44FB1B4647}"/>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4: SAP Build Process Automation</a:t>
            </a:r>
          </a:p>
        </p:txBody>
      </p:sp>
      <p:sp>
        <p:nvSpPr>
          <p:cNvPr id="4" name="Text Placeholder 3">
            <a:extLst>
              <a:ext uri="{FF2B5EF4-FFF2-40B4-BE49-F238E27FC236}">
                <a16:creationId xmlns:a16="http://schemas.microsoft.com/office/drawing/2014/main" id="{FF55F217-C897-5919-BEE2-5A40B7701A9C}"/>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Configure SMTP destination to send email from SAP Build </a:t>
            </a:r>
          </a:p>
          <a:p>
            <a:pPr marL="285750" indent="-285750">
              <a:buFont typeface="Arial" panose="020B0604020202020204" pitchFamily="34" charset="0"/>
              <a:buChar char="•"/>
            </a:pPr>
            <a:r>
              <a:rPr lang="en-IN" dirty="0"/>
              <a:t>Create backing service for build process automation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62EE2347-7B94-8A32-A90E-7159B2618558}"/>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689666E3-EC89-B999-80A4-0170D3BADC06}"/>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0498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65EE7-1BC7-5885-FEDF-14878AEC0FA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EB97E0-DF60-AB8C-712E-2A56E5ABFEA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36E6462-3BBA-5DF6-EFB0-2A4C5B09899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30</a:t>
            </a:fld>
            <a:endParaRPr lang="en-US" dirty="0"/>
          </a:p>
        </p:txBody>
      </p:sp>
      <p:sp>
        <p:nvSpPr>
          <p:cNvPr id="5" name="Title 4">
            <a:extLst>
              <a:ext uri="{FF2B5EF4-FFF2-40B4-BE49-F238E27FC236}">
                <a16:creationId xmlns:a16="http://schemas.microsoft.com/office/drawing/2014/main" id="{944E4938-7CC0-954B-FE3C-903D89CE202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Actions in BPA</a:t>
            </a:r>
          </a:p>
        </p:txBody>
      </p:sp>
      <p:sp>
        <p:nvSpPr>
          <p:cNvPr id="6" name="TextBox 5">
            <a:extLst>
              <a:ext uri="{FF2B5EF4-FFF2-40B4-BE49-F238E27FC236}">
                <a16:creationId xmlns:a16="http://schemas.microsoft.com/office/drawing/2014/main" id="{31B9A666-885A-87B3-0CA1-AEA4290BDB5B}"/>
              </a:ext>
            </a:extLst>
          </p:cNvPr>
          <p:cNvSpPr txBox="1"/>
          <p:nvPr/>
        </p:nvSpPr>
        <p:spPr>
          <a:xfrm>
            <a:off x="197995" y="777335"/>
            <a:ext cx="8915400" cy="830997"/>
          </a:xfrm>
          <a:prstGeom prst="rect">
            <a:avLst/>
          </a:prstGeom>
          <a:noFill/>
        </p:spPr>
        <p:txBody>
          <a:bodyPr wrap="square">
            <a:spAutoFit/>
          </a:bodyPr>
          <a:lstStyle/>
          <a:p>
            <a:r>
              <a:rPr lang="en-US" sz="1600" dirty="0">
                <a:solidFill>
                  <a:srgbClr val="333333"/>
                </a:solidFill>
                <a:latin typeface="72" panose="020B0503030000000003" pitchFamily="34" charset="0"/>
                <a:cs typeface="72" panose="020B0503030000000003" pitchFamily="34" charset="0"/>
              </a:rPr>
              <a:t>You can embed external skills and capabilities into your SAP Build Process Automation projects using the Actions . The Actions project contains specific action artifacts that can be used in managing your business processes.</a:t>
            </a:r>
            <a:endParaRPr lang="en-IN" sz="1600" dirty="0">
              <a:solidFill>
                <a:srgbClr val="333333"/>
              </a:solidFill>
              <a:latin typeface="72" panose="020B0503030000000003" pitchFamily="34" charset="0"/>
              <a:cs typeface="72" panose="020B0503030000000003" pitchFamily="34" charset="0"/>
            </a:endParaRPr>
          </a:p>
        </p:txBody>
      </p:sp>
      <p:sp>
        <p:nvSpPr>
          <p:cNvPr id="14" name="Rectangle 10">
            <a:extLst>
              <a:ext uri="{FF2B5EF4-FFF2-40B4-BE49-F238E27FC236}">
                <a16:creationId xmlns:a16="http://schemas.microsoft.com/office/drawing/2014/main" id="{2B248D99-E0D1-A3E4-A65B-9AC817A860E6}"/>
              </a:ext>
            </a:extLst>
          </p:cNvPr>
          <p:cNvSpPr>
            <a:spLocks noChangeArrowheads="1"/>
          </p:cNvSpPr>
          <p:nvPr/>
        </p:nvSpPr>
        <p:spPr bwMode="auto">
          <a:xfrm>
            <a:off x="191646" y="1391702"/>
            <a:ext cx="8799954" cy="366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72" panose="020B0503030000000003" pitchFamily="34" charset="0"/>
                <a:cs typeface="72" panose="020B0503030000000003" pitchFamily="34" charset="0"/>
              </a:rPr>
              <a:t>An Overview of the Actions Project Lifecycle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72" panose="020B0503030000000003" pitchFamily="34" charset="0"/>
                <a:cs typeface="72" panose="020B0503030000000003" pitchFamily="34" charset="0"/>
              </a:rPr>
              <a:t>This image is interactive. Hover over each area for a description. Click highlighted areas for more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panose="020B0503030000000003" pitchFamily="34" charset="0"/>
                <a:cs typeface="72" panose="020B0503030000000003" pitchFamily="34" charset="0"/>
              </a:rPr>
              <a:t>  </a:t>
            </a:r>
            <a:r>
              <a:rPr kumimoji="0" lang="en-US" altLang="en-US" sz="7200" b="0" i="0" u="none" strike="noStrike" cap="none" normalizeH="0" baseline="0" dirty="0">
                <a:ln>
                  <a:noFill/>
                </a:ln>
                <a:solidFill>
                  <a:srgbClr val="333333"/>
                </a:solidFill>
                <a:effectLst/>
                <a:latin typeface="72" panose="020B0503030000000003" pitchFamily="34" charset="0"/>
                <a:cs typeface="72" panose="020B0503030000000003" pitchFamily="34" charset="0"/>
              </a:rPr>
              <a:t>                                            </a:t>
            </a:r>
            <a:endParaRPr kumimoji="0" lang="en-US" altLang="en-US" sz="1200" b="0" i="0" u="none" strike="noStrike" cap="none" normalizeH="0" baseline="0" dirty="0">
              <a:ln>
                <a:noFill/>
              </a:ln>
              <a:solidFill>
                <a:srgbClr val="333333"/>
              </a:solidFill>
              <a:effectLst/>
              <a:latin typeface="72" panose="020B0503030000000003" pitchFamily="34" charset="0"/>
              <a:cs typeface="72" panose="020B05030300000000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5" name="Group 9">
            <a:extLst>
              <a:ext uri="{FF2B5EF4-FFF2-40B4-BE49-F238E27FC236}">
                <a16:creationId xmlns:a16="http://schemas.microsoft.com/office/drawing/2014/main" id="{DAF4294E-94FE-5CBA-E7EA-75C52127AC38}"/>
              </a:ext>
            </a:extLst>
          </p:cNvPr>
          <p:cNvGrpSpPr>
            <a:grpSpLocks/>
          </p:cNvGrpSpPr>
          <p:nvPr/>
        </p:nvGrpSpPr>
        <p:grpSpPr bwMode="auto">
          <a:xfrm>
            <a:off x="119514" y="2688037"/>
            <a:ext cx="8872086" cy="847132"/>
            <a:chOff x="12" y="-301"/>
            <a:chExt cx="7020" cy="720"/>
          </a:xfrm>
        </p:grpSpPr>
        <p:pic>
          <p:nvPicPr>
            <p:cNvPr id="2059" name="Picture 11" descr="Actions Project Life Cycle.">
              <a:extLst>
                <a:ext uri="{FF2B5EF4-FFF2-40B4-BE49-F238E27FC236}">
                  <a16:creationId xmlns:a16="http://schemas.microsoft.com/office/drawing/2014/main" id="{C8B0CA19-A392-C221-48DF-D72A3AD8E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 y="-301"/>
              <a:ext cx="6978" cy="7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6">
              <a:hlinkClick r:id="rId3" tooltip="Managing Action Project"/>
              <a:extLst>
                <a:ext uri="{FF2B5EF4-FFF2-40B4-BE49-F238E27FC236}">
                  <a16:creationId xmlns:a16="http://schemas.microsoft.com/office/drawing/2014/main" id="{8C8FF313-7BD7-193B-AC87-E2A69511A2DA}"/>
                </a:ext>
              </a:extLst>
            </p:cNvPr>
            <p:cNvSpPr>
              <a:spLocks noChangeArrowheads="1"/>
            </p:cNvSpPr>
            <p:nvPr/>
          </p:nvSpPr>
          <p:spPr bwMode="auto">
            <a:xfrm>
              <a:off x="2904" y="0"/>
              <a:ext cx="58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7" name="Rectangle 15">
              <a:hlinkClick r:id="rId3" tooltip="Managing Action Project"/>
              <a:extLst>
                <a:ext uri="{FF2B5EF4-FFF2-40B4-BE49-F238E27FC236}">
                  <a16:creationId xmlns:a16="http://schemas.microsoft.com/office/drawing/2014/main" id="{6D261771-7648-FDA4-722E-2D0809CB5F1D}"/>
                </a:ext>
              </a:extLst>
            </p:cNvPr>
            <p:cNvSpPr>
              <a:spLocks noChangeArrowheads="1"/>
            </p:cNvSpPr>
            <p:nvPr/>
          </p:nvSpPr>
          <p:spPr bwMode="auto">
            <a:xfrm>
              <a:off x="2184" y="0"/>
              <a:ext cx="54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8" name="Rectangle 14">
              <a:hlinkClick r:id="rId4" tooltip="Testing Actions"/>
              <a:extLst>
                <a:ext uri="{FF2B5EF4-FFF2-40B4-BE49-F238E27FC236}">
                  <a16:creationId xmlns:a16="http://schemas.microsoft.com/office/drawing/2014/main" id="{9D09F82E-0347-FF46-077D-9394EECF4C45}"/>
                </a:ext>
              </a:extLst>
            </p:cNvPr>
            <p:cNvSpPr>
              <a:spLocks noChangeArrowheads="1"/>
            </p:cNvSpPr>
            <p:nvPr/>
          </p:nvSpPr>
          <p:spPr bwMode="auto">
            <a:xfrm>
              <a:off x="1452" y="0"/>
              <a:ext cx="54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9" name="Rectangle 13">
              <a:hlinkClick r:id="rId5" tooltip="Managing Input and Output Parameters"/>
              <a:extLst>
                <a:ext uri="{FF2B5EF4-FFF2-40B4-BE49-F238E27FC236}">
                  <a16:creationId xmlns:a16="http://schemas.microsoft.com/office/drawing/2014/main" id="{0100F1EF-3508-5B83-A0B5-183DBF139587}"/>
                </a:ext>
              </a:extLst>
            </p:cNvPr>
            <p:cNvSpPr>
              <a:spLocks noChangeArrowheads="1"/>
            </p:cNvSpPr>
            <p:nvPr/>
          </p:nvSpPr>
          <p:spPr bwMode="auto">
            <a:xfrm>
              <a:off x="732" y="0"/>
              <a:ext cx="55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20" name="Rectangle 12">
              <a:hlinkClick r:id="rId6" tooltip="Create an Action Project"/>
              <a:extLst>
                <a:ext uri="{FF2B5EF4-FFF2-40B4-BE49-F238E27FC236}">
                  <a16:creationId xmlns:a16="http://schemas.microsoft.com/office/drawing/2014/main" id="{E3444B6C-ABC2-EC1B-E3FA-AA0148AE00F5}"/>
                </a:ext>
              </a:extLst>
            </p:cNvPr>
            <p:cNvSpPr>
              <a:spLocks noChangeArrowheads="1"/>
            </p:cNvSpPr>
            <p:nvPr/>
          </p:nvSpPr>
          <p:spPr bwMode="auto">
            <a:xfrm>
              <a:off x="12" y="12"/>
              <a:ext cx="552"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6516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DDF165-29CD-9FEF-DA38-8750212EE5B9}"/>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58C2229C-7D88-7F3F-E0E4-DD1A534C73F5}"/>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itle 3">
            <a:extLst>
              <a:ext uri="{FF2B5EF4-FFF2-40B4-BE49-F238E27FC236}">
                <a16:creationId xmlns:a16="http://schemas.microsoft.com/office/drawing/2014/main" id="{2B26C7DF-A900-1FF3-11AE-95CD14540855}"/>
              </a:ext>
            </a:extLst>
          </p:cNvPr>
          <p:cNvSpPr>
            <a:spLocks noGrp="1"/>
          </p:cNvSpPr>
          <p:nvPr>
            <p:ph type="title"/>
          </p:nvPr>
        </p:nvSpPr>
        <p:spPr/>
        <p:txBody>
          <a:bodyPr/>
          <a:lstStyle/>
          <a:p>
            <a:r>
              <a:rPr lang="en-IN" dirty="0"/>
              <a:t>Steps</a:t>
            </a:r>
          </a:p>
        </p:txBody>
      </p:sp>
      <p:sp>
        <p:nvSpPr>
          <p:cNvPr id="5" name="TextBox 4">
            <a:extLst>
              <a:ext uri="{FF2B5EF4-FFF2-40B4-BE49-F238E27FC236}">
                <a16:creationId xmlns:a16="http://schemas.microsoft.com/office/drawing/2014/main" id="{DAE36857-3FAE-EA31-EF6B-934A5286ABE8}"/>
              </a:ext>
            </a:extLst>
          </p:cNvPr>
          <p:cNvSpPr txBox="1"/>
          <p:nvPr/>
        </p:nvSpPr>
        <p:spPr>
          <a:xfrm>
            <a:off x="228600" y="819150"/>
            <a:ext cx="8839200" cy="3785652"/>
          </a:xfrm>
          <a:prstGeom prst="rect">
            <a:avLst/>
          </a:prstGeom>
          <a:noFill/>
        </p:spPr>
        <p:txBody>
          <a:bodyPr wrap="square" rtlCol="0">
            <a:spAutoFit/>
          </a:bodyPr>
          <a:lstStyle/>
          <a:p>
            <a:pPr marL="342900" indent="-342900">
              <a:buFont typeface="+mj-lt"/>
              <a:buAutoNum type="arabicPeriod"/>
            </a:pPr>
            <a:r>
              <a:rPr lang="en-IN" sz="1600" dirty="0"/>
              <a:t>Create a destination for the API (service) we want to call</a:t>
            </a:r>
          </a:p>
          <a:p>
            <a:pPr marL="342900" indent="-342900">
              <a:buFont typeface="+mj-lt"/>
              <a:buAutoNum type="arabicPeriod"/>
            </a:pPr>
            <a:r>
              <a:rPr lang="en-IN" sz="1600" dirty="0"/>
              <a:t>Create an action using the destination and choose a call for getting products</a:t>
            </a:r>
          </a:p>
          <a:p>
            <a:pPr marL="342900" indent="-342900">
              <a:buFont typeface="+mj-lt"/>
              <a:buAutoNum type="arabicPeriod"/>
            </a:pPr>
            <a:r>
              <a:rPr lang="en-IN" sz="1600" dirty="0"/>
              <a:t>Observe the output and data types if match with result</a:t>
            </a:r>
          </a:p>
          <a:p>
            <a:pPr marL="342900" indent="-342900">
              <a:buFont typeface="+mj-lt"/>
              <a:buAutoNum type="arabicPeriod"/>
            </a:pPr>
            <a:r>
              <a:rPr lang="en-IN" sz="1600" dirty="0"/>
              <a:t>Go to control tower and destinations and import that destination build BPA</a:t>
            </a:r>
          </a:p>
          <a:p>
            <a:pPr marL="342900" indent="-342900">
              <a:buFont typeface="+mj-lt"/>
              <a:buAutoNum type="arabicPeriod"/>
            </a:pPr>
            <a:r>
              <a:rPr lang="en-IN" sz="1600" dirty="0"/>
              <a:t>Go to test and check the action by calling API, if needed change data type to fix error</a:t>
            </a:r>
          </a:p>
          <a:p>
            <a:pPr marL="342900" indent="-342900">
              <a:buFont typeface="+mj-lt"/>
              <a:buAutoNum type="arabicPeriod"/>
            </a:pPr>
            <a:r>
              <a:rPr lang="en-IN" sz="1600" dirty="0"/>
              <a:t>Once testing done, save, release and publish the action</a:t>
            </a:r>
          </a:p>
          <a:p>
            <a:r>
              <a:rPr lang="en-IN" sz="1600" dirty="0"/>
              <a:t>-------</a:t>
            </a:r>
          </a:p>
          <a:p>
            <a:pPr marL="342900" indent="-342900">
              <a:buFont typeface="+mj-lt"/>
              <a:buAutoNum type="arabicPeriod"/>
            </a:pPr>
            <a:r>
              <a:rPr lang="en-IN" sz="1600" dirty="0"/>
              <a:t>Create a process</a:t>
            </a:r>
          </a:p>
          <a:p>
            <a:pPr marL="342900" indent="-342900">
              <a:buFont typeface="+mj-lt"/>
              <a:buAutoNum type="arabicPeriod"/>
            </a:pPr>
            <a:r>
              <a:rPr lang="en-IN" sz="1600" dirty="0"/>
              <a:t>Define the input parameter and create </a:t>
            </a:r>
            <a:r>
              <a:rPr lang="en-IN" sz="1600" dirty="0" err="1"/>
              <a:t>api</a:t>
            </a:r>
            <a:r>
              <a:rPr lang="en-IN" sz="1600" dirty="0"/>
              <a:t> trigger</a:t>
            </a:r>
          </a:p>
          <a:p>
            <a:pPr marL="342900" indent="-342900">
              <a:buFont typeface="+mj-lt"/>
              <a:buAutoNum type="arabicPeriod"/>
            </a:pPr>
            <a:r>
              <a:rPr lang="en-IN" sz="1600" dirty="0"/>
              <a:t>Add a action connecting to API action for products and system creates a list data type for us</a:t>
            </a:r>
          </a:p>
          <a:p>
            <a:pPr marL="342900" indent="-342900">
              <a:buFont typeface="+mj-lt"/>
              <a:buAutoNum type="arabicPeriod"/>
            </a:pPr>
            <a:r>
              <a:rPr lang="en-IN" sz="1600" dirty="0"/>
              <a:t>Use the datatype to create variable for holding all data, total, </a:t>
            </a:r>
            <a:r>
              <a:rPr lang="en-IN" sz="1600" dirty="0" err="1"/>
              <a:t>discountedAmount</a:t>
            </a:r>
            <a:endParaRPr lang="en-IN" sz="1600" dirty="0"/>
          </a:p>
          <a:p>
            <a:pPr marL="342900" indent="-342900">
              <a:buFont typeface="+mj-lt"/>
              <a:buAutoNum type="arabicPeriod"/>
            </a:pPr>
            <a:r>
              <a:rPr lang="en-IN" sz="1600" dirty="0"/>
              <a:t>Map the input and output with action, input process and custom variable</a:t>
            </a:r>
          </a:p>
          <a:p>
            <a:pPr marL="342900" indent="-342900">
              <a:buFont typeface="+mj-lt"/>
              <a:buAutoNum type="arabicPeriod"/>
            </a:pPr>
            <a:r>
              <a:rPr lang="en-IN" sz="1600" dirty="0"/>
              <a:t>Add script task to calculate total and discount amount</a:t>
            </a:r>
          </a:p>
          <a:p>
            <a:pPr marL="342900" indent="-342900">
              <a:buFont typeface="+mj-lt"/>
              <a:buAutoNum type="arabicPeriod"/>
            </a:pPr>
            <a:r>
              <a:rPr lang="en-IN" sz="1600" dirty="0"/>
              <a:t>Add parallel branch to execute approval step for manager and VP (binding)</a:t>
            </a:r>
          </a:p>
          <a:p>
            <a:pPr marL="342900" indent="-342900">
              <a:buFont typeface="+mj-lt"/>
              <a:buAutoNum type="arabicPeriod"/>
            </a:pPr>
            <a:r>
              <a:rPr lang="en-IN" sz="1600" dirty="0"/>
              <a:t>Create deadline monitoring for VP approval form</a:t>
            </a:r>
          </a:p>
        </p:txBody>
      </p:sp>
    </p:spTree>
    <p:extLst>
      <p:ext uri="{BB962C8B-B14F-4D97-AF65-F5344CB8AC3E}">
        <p14:creationId xmlns:p14="http://schemas.microsoft.com/office/powerpoint/2010/main" val="3836779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E7DA68-C939-05C9-9112-D9B97A02E433}"/>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01992553-456E-4D64-C57F-DA6B34707A67}"/>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4" name="Title 3">
            <a:extLst>
              <a:ext uri="{FF2B5EF4-FFF2-40B4-BE49-F238E27FC236}">
                <a16:creationId xmlns:a16="http://schemas.microsoft.com/office/drawing/2014/main" id="{043933DD-8043-E75D-4AF3-24E40230530C}"/>
              </a:ext>
            </a:extLst>
          </p:cNvPr>
          <p:cNvSpPr>
            <a:spLocks noGrp="1"/>
          </p:cNvSpPr>
          <p:nvPr>
            <p:ph type="title"/>
          </p:nvPr>
        </p:nvSpPr>
        <p:spPr/>
        <p:txBody>
          <a:bodyPr/>
          <a:lstStyle/>
          <a:p>
            <a:endParaRPr lang="en-IN"/>
          </a:p>
        </p:txBody>
      </p:sp>
      <p:sp>
        <p:nvSpPr>
          <p:cNvPr id="6" name="TextBox 5">
            <a:extLst>
              <a:ext uri="{FF2B5EF4-FFF2-40B4-BE49-F238E27FC236}">
                <a16:creationId xmlns:a16="http://schemas.microsoft.com/office/drawing/2014/main" id="{EBED7980-B59D-C486-64EB-CED1B8F58AB0}"/>
              </a:ext>
            </a:extLst>
          </p:cNvPr>
          <p:cNvSpPr txBox="1"/>
          <p:nvPr/>
        </p:nvSpPr>
        <p:spPr>
          <a:xfrm>
            <a:off x="152400" y="992279"/>
            <a:ext cx="8534400" cy="3158942"/>
          </a:xfrm>
          <a:prstGeom prst="rect">
            <a:avLst/>
          </a:prstGeom>
          <a:noFill/>
        </p:spPr>
        <p:txBody>
          <a:bodyPr wrap="square">
            <a:spAutoFit/>
          </a:bodyPr>
          <a:lstStyle/>
          <a:p>
            <a:pPr>
              <a:lnSpc>
                <a:spcPts val="1425"/>
              </a:lnSpc>
            </a:pPr>
            <a:r>
              <a:rPr lang="en-IN" b="0" dirty="0">
                <a:solidFill>
                  <a:srgbClr val="008000"/>
                </a:solidFill>
                <a:effectLst/>
                <a:latin typeface="Consolas" panose="020B0609020204030204" pitchFamily="49" charset="0"/>
              </a:rPr>
              <a:t>//get all the data in a variable</a:t>
            </a:r>
            <a:endParaRPr lang="en-IN" b="0" dirty="0">
              <a:solidFill>
                <a:srgbClr val="000000"/>
              </a:solidFill>
              <a:effectLst/>
              <a:latin typeface="Consolas" panose="020B0609020204030204" pitchFamily="49" charset="0"/>
            </a:endParaRPr>
          </a:p>
          <a:p>
            <a:pPr>
              <a:lnSpc>
                <a:spcPts val="1425"/>
              </a:lnSpc>
            </a:pPr>
            <a:r>
              <a:rPr lang="en-IN" b="0" dirty="0">
                <a:solidFill>
                  <a:srgbClr val="0000FF"/>
                </a:solidFill>
                <a:effectLst/>
                <a:latin typeface="Consolas" panose="020B0609020204030204" pitchFamily="49" charset="0"/>
              </a:rPr>
              <a:t>var</a:t>
            </a:r>
            <a:r>
              <a:rPr lang="en-IN" b="0" dirty="0">
                <a:solidFill>
                  <a:srgbClr val="000000"/>
                </a:solidFill>
                <a:effectLst/>
                <a:latin typeface="Consolas" panose="020B0609020204030204" pitchFamily="49" charset="0"/>
              </a:rPr>
              <a:t> products = $.context.action_get_Alphabetical_list_of_products_1.result.value;</a:t>
            </a:r>
          </a:p>
          <a:p>
            <a:pPr>
              <a:lnSpc>
                <a:spcPts val="1425"/>
              </a:lnSpc>
            </a:pPr>
            <a:br>
              <a:rPr lang="en-IN" b="0" dirty="0">
                <a:solidFill>
                  <a:srgbClr val="000000"/>
                </a:solidFill>
                <a:effectLst/>
                <a:latin typeface="Consolas" panose="020B0609020204030204" pitchFamily="49" charset="0"/>
              </a:rPr>
            </a:br>
            <a:r>
              <a:rPr lang="en-IN" b="0" dirty="0">
                <a:solidFill>
                  <a:srgbClr val="008000"/>
                </a:solidFill>
                <a:effectLst/>
                <a:latin typeface="Consolas" panose="020B0609020204030204" pitchFamily="49" charset="0"/>
              </a:rPr>
              <a:t>//set default as 0 for total</a:t>
            </a:r>
            <a:endParaRPr lang="en-IN" b="0" dirty="0">
              <a:solidFill>
                <a:srgbClr val="000000"/>
              </a:solidFill>
              <a:effectLst/>
              <a:latin typeface="Consolas" panose="020B0609020204030204" pitchFamily="49" charset="0"/>
            </a:endParaRPr>
          </a:p>
          <a:p>
            <a:pPr>
              <a:lnSpc>
                <a:spcPts val="1425"/>
              </a:lnSpc>
            </a:pP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8000"/>
                </a:solidFill>
                <a:effectLst/>
                <a:latin typeface="Consolas" panose="020B0609020204030204" pitchFamily="49" charset="0"/>
              </a:rPr>
              <a:t>///loop on all products data</a:t>
            </a:r>
            <a:endParaRPr lang="en-IN" b="0" dirty="0">
              <a:solidFill>
                <a:srgbClr val="000000"/>
              </a:solidFill>
              <a:effectLst/>
              <a:latin typeface="Consolas" panose="020B0609020204030204" pitchFamily="49" charset="0"/>
            </a:endParaRPr>
          </a:p>
          <a:p>
            <a:pPr>
              <a:lnSpc>
                <a:spcPts val="1425"/>
              </a:lnSpc>
            </a:pPr>
            <a:r>
              <a:rPr lang="en-IN" b="0" dirty="0" err="1">
                <a:solidFill>
                  <a:srgbClr val="000000"/>
                </a:solidFill>
                <a:effectLst/>
                <a:latin typeface="Consolas" panose="020B0609020204030204" pitchFamily="49" charset="0"/>
              </a:rPr>
              <a:t>products.forEach</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function</a:t>
            </a:r>
            <a:r>
              <a:rPr lang="en-IN" b="0" dirty="0">
                <a:solidFill>
                  <a:srgbClr val="000000"/>
                </a:solidFill>
                <a:effectLst/>
                <a:latin typeface="Consolas" panose="020B0609020204030204" pitchFamily="49" charset="0"/>
              </a:rPr>
              <a:t> (record) {</a:t>
            </a:r>
          </a:p>
          <a:p>
            <a:pPr>
              <a:lnSpc>
                <a:spcPts val="1425"/>
              </a:lnSpc>
            </a:pP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a:solidFill>
                  <a:srgbClr val="008080"/>
                </a:solidFill>
                <a:effectLst/>
                <a:latin typeface="Consolas" panose="020B0609020204030204" pitchFamily="49" charset="0"/>
              </a:rPr>
              <a:t>Number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record.</a:t>
            </a:r>
            <a:r>
              <a:rPr lang="en-IN" b="0" dirty="0" err="1">
                <a:solidFill>
                  <a:srgbClr val="008080"/>
                </a:solidFill>
                <a:effectLst/>
                <a:latin typeface="Consolas" panose="020B0609020204030204" pitchFamily="49" charset="0"/>
              </a:rPr>
              <a:t>UnitPrice</a:t>
            </a:r>
            <a:r>
              <a:rPr lang="en-IN" b="0" dirty="0">
                <a:solidFill>
                  <a:srgbClr val="000000"/>
                </a:solidFill>
                <a:effectLst/>
                <a:latin typeface="Consolas" panose="020B0609020204030204" pitchFamily="49" charset="0"/>
              </a:rPr>
              <a:t>);</a:t>
            </a:r>
          </a:p>
          <a:p>
            <a:pPr>
              <a:lnSpc>
                <a:spcPts val="1425"/>
              </a:lnSpc>
            </a:pP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var</a:t>
            </a:r>
            <a:r>
              <a:rPr lang="en-IN" b="0" dirty="0">
                <a:solidFill>
                  <a:srgbClr val="000000"/>
                </a:solidFill>
                <a:effectLst/>
                <a:latin typeface="Consolas" panose="020B0609020204030204" pitchFamily="49" charset="0"/>
              </a:rPr>
              <a:t> discount =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context.startEvent.discount</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100</a:t>
            </a: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context.custom.discountedamount</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discount;</a:t>
            </a:r>
          </a:p>
        </p:txBody>
      </p:sp>
    </p:spTree>
    <p:extLst>
      <p:ext uri="{BB962C8B-B14F-4D97-AF65-F5344CB8AC3E}">
        <p14:creationId xmlns:p14="http://schemas.microsoft.com/office/powerpoint/2010/main" val="6092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884F3-6704-D5D8-021E-AC771E1BE8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6FCE52-7E56-62AA-2FDD-EA19C7D6EF4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B9CC18-5456-2C65-9A5B-16892AA7342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33</a:t>
            </a:fld>
            <a:endParaRPr lang="en-US" dirty="0"/>
          </a:p>
        </p:txBody>
      </p:sp>
      <p:sp>
        <p:nvSpPr>
          <p:cNvPr id="5" name="Title 4">
            <a:extLst>
              <a:ext uri="{FF2B5EF4-FFF2-40B4-BE49-F238E27FC236}">
                <a16:creationId xmlns:a16="http://schemas.microsoft.com/office/drawing/2014/main" id="{858EC55E-44E1-B6B9-6F6F-72F00BD0AF5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Script task</a:t>
            </a:r>
          </a:p>
        </p:txBody>
      </p:sp>
      <p:sp>
        <p:nvSpPr>
          <p:cNvPr id="22" name="TextBox 21">
            <a:extLst>
              <a:ext uri="{FF2B5EF4-FFF2-40B4-BE49-F238E27FC236}">
                <a16:creationId xmlns:a16="http://schemas.microsoft.com/office/drawing/2014/main" id="{9A1219F5-59E0-CE17-8F32-2E74EC90EB74}"/>
              </a:ext>
            </a:extLst>
          </p:cNvPr>
          <p:cNvSpPr txBox="1"/>
          <p:nvPr/>
        </p:nvSpPr>
        <p:spPr>
          <a:xfrm>
            <a:off x="152401" y="3679728"/>
            <a:ext cx="8763000" cy="830997"/>
          </a:xfrm>
          <a:prstGeom prst="rect">
            <a:avLst/>
          </a:prstGeom>
          <a:noFill/>
        </p:spPr>
        <p:txBody>
          <a:bodyPr wrap="square">
            <a:spAutoFit/>
          </a:bodyPr>
          <a:lstStyle/>
          <a:p>
            <a:r>
              <a:rPr lang="en-IN" sz="2000" b="1" dirty="0"/>
              <a:t>Cheat sheet workflow expressions</a:t>
            </a:r>
          </a:p>
          <a:p>
            <a:r>
              <a:rPr lang="en-IN" sz="1400" dirty="0">
                <a:hlinkClick r:id="rId2"/>
              </a:rPr>
              <a:t>https://help.sap.com/docs/WORKFLOW/e157c391253b4ecd93647bf232d18a83/9f91b1c0fac3414d9cba1015dea381f1.html</a:t>
            </a:r>
            <a:endParaRPr lang="en-IN" sz="1400" dirty="0"/>
          </a:p>
        </p:txBody>
      </p:sp>
      <p:sp>
        <p:nvSpPr>
          <p:cNvPr id="2" name="TextBox 1">
            <a:extLst>
              <a:ext uri="{FF2B5EF4-FFF2-40B4-BE49-F238E27FC236}">
                <a16:creationId xmlns:a16="http://schemas.microsoft.com/office/drawing/2014/main" id="{34CD36F8-1D14-B687-7327-C1AD069D52C8}"/>
              </a:ext>
            </a:extLst>
          </p:cNvPr>
          <p:cNvSpPr txBox="1"/>
          <p:nvPr/>
        </p:nvSpPr>
        <p:spPr>
          <a:xfrm>
            <a:off x="228599" y="1594814"/>
            <a:ext cx="8458201" cy="954107"/>
          </a:xfrm>
          <a:prstGeom prst="rect">
            <a:avLst/>
          </a:prstGeom>
          <a:noFill/>
        </p:spPr>
        <p:txBody>
          <a:bodyPr wrap="square" rtlCol="0">
            <a:spAutoFit/>
          </a:bodyPr>
          <a:lstStyle/>
          <a:p>
            <a:r>
              <a:rPr lang="en-IN" sz="1400" dirty="0"/>
              <a:t>We can also modify the context data during runtime of script task using - </a:t>
            </a:r>
            <a:r>
              <a:rPr lang="en-IN" sz="1400" b="1" dirty="0"/>
              <a:t>$.</a:t>
            </a:r>
            <a:r>
              <a:rPr lang="en-IN" sz="1400" b="1" dirty="0" err="1"/>
              <a:t>context.objectname</a:t>
            </a:r>
            <a:endParaRPr lang="en-IN" sz="1400" b="1" dirty="0"/>
          </a:p>
          <a:p>
            <a:endParaRPr lang="en-IN" sz="1400" dirty="0"/>
          </a:p>
          <a:p>
            <a:r>
              <a:rPr lang="en-IN" sz="1400" dirty="0"/>
              <a:t>There are also standard context variable</a:t>
            </a:r>
          </a:p>
          <a:p>
            <a:endParaRPr lang="en-IN" sz="1400" dirty="0"/>
          </a:p>
        </p:txBody>
      </p:sp>
      <p:pic>
        <p:nvPicPr>
          <p:cNvPr id="6" name="Picture 5">
            <a:extLst>
              <a:ext uri="{FF2B5EF4-FFF2-40B4-BE49-F238E27FC236}">
                <a16:creationId xmlns:a16="http://schemas.microsoft.com/office/drawing/2014/main" id="{C03435CA-D6BE-63B8-AD3A-39237FA3E532}"/>
              </a:ext>
            </a:extLst>
          </p:cNvPr>
          <p:cNvPicPr>
            <a:picLocks noChangeAspect="1"/>
          </p:cNvPicPr>
          <p:nvPr/>
        </p:nvPicPr>
        <p:blipFill>
          <a:blip r:embed="rId3"/>
          <a:stretch>
            <a:fillRect/>
          </a:stretch>
        </p:blipFill>
        <p:spPr>
          <a:xfrm>
            <a:off x="228599" y="2621876"/>
            <a:ext cx="3130704" cy="1018388"/>
          </a:xfrm>
          <a:prstGeom prst="rect">
            <a:avLst/>
          </a:prstGeom>
        </p:spPr>
      </p:pic>
      <p:sp>
        <p:nvSpPr>
          <p:cNvPr id="8" name="TextBox 7">
            <a:extLst>
              <a:ext uri="{FF2B5EF4-FFF2-40B4-BE49-F238E27FC236}">
                <a16:creationId xmlns:a16="http://schemas.microsoft.com/office/drawing/2014/main" id="{02F8D624-6FEF-5D5F-ABFD-A58DA1C7BFDE}"/>
              </a:ext>
            </a:extLst>
          </p:cNvPr>
          <p:cNvSpPr txBox="1"/>
          <p:nvPr/>
        </p:nvSpPr>
        <p:spPr>
          <a:xfrm>
            <a:off x="234949" y="820214"/>
            <a:ext cx="8680452" cy="646331"/>
          </a:xfrm>
          <a:prstGeom prst="rect">
            <a:avLst/>
          </a:prstGeom>
          <a:noFill/>
        </p:spPr>
        <p:txBody>
          <a:bodyPr wrap="square">
            <a:spAutoFit/>
          </a:bodyPr>
          <a:lstStyle/>
          <a:p>
            <a:pPr algn="l"/>
            <a:r>
              <a:rPr lang="en-US" b="0" i="0" dirty="0">
                <a:solidFill>
                  <a:srgbClr val="333333"/>
                </a:solidFill>
                <a:effectLst/>
                <a:latin typeface="72" panose="020B0503030000000003" pitchFamily="34" charset="0"/>
              </a:rPr>
              <a:t>Script task – we can write code to manipulate the process context, call the process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p:txBody>
      </p:sp>
    </p:spTree>
    <p:extLst>
      <p:ext uri="{BB962C8B-B14F-4D97-AF65-F5344CB8AC3E}">
        <p14:creationId xmlns:p14="http://schemas.microsoft.com/office/powerpoint/2010/main" val="15956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1343E-6257-7A4F-A0EF-2B292575D5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DCC0F8-D68B-E017-1BA5-4B88267ED7D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76A9999-5CF2-E651-E576-B91E1CFDB31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34</a:t>
            </a:fld>
            <a:endParaRPr lang="en-US" dirty="0"/>
          </a:p>
        </p:txBody>
      </p:sp>
      <p:sp>
        <p:nvSpPr>
          <p:cNvPr id="5" name="Title 4">
            <a:extLst>
              <a:ext uri="{FF2B5EF4-FFF2-40B4-BE49-F238E27FC236}">
                <a16:creationId xmlns:a16="http://schemas.microsoft.com/office/drawing/2014/main" id="{8323381A-E004-B8ED-0DED-25AD338E1B1E}"/>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pic>
        <p:nvPicPr>
          <p:cNvPr id="6" name="Picture 5">
            <a:extLst>
              <a:ext uri="{FF2B5EF4-FFF2-40B4-BE49-F238E27FC236}">
                <a16:creationId xmlns:a16="http://schemas.microsoft.com/office/drawing/2014/main" id="{F4E42E61-0792-BC7B-F431-B39117D45049}"/>
              </a:ext>
            </a:extLst>
          </p:cNvPr>
          <p:cNvPicPr>
            <a:picLocks noChangeAspect="1"/>
          </p:cNvPicPr>
          <p:nvPr/>
        </p:nvPicPr>
        <p:blipFill>
          <a:blip r:embed="rId2"/>
          <a:stretch>
            <a:fillRect/>
          </a:stretch>
        </p:blipFill>
        <p:spPr>
          <a:xfrm>
            <a:off x="28313" y="0"/>
            <a:ext cx="9087373" cy="5143500"/>
          </a:xfrm>
          <a:prstGeom prst="rect">
            <a:avLst/>
          </a:prstGeom>
        </p:spPr>
      </p:pic>
    </p:spTree>
    <p:extLst>
      <p:ext uri="{BB962C8B-B14F-4D97-AF65-F5344CB8AC3E}">
        <p14:creationId xmlns:p14="http://schemas.microsoft.com/office/powerpoint/2010/main" val="30697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FDAF-281C-F252-AC54-4C6C5B05A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5851D-F2B3-4965-EAB8-A605FAC0E1F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10: Working with Sub Process and Automations</a:t>
            </a:r>
          </a:p>
        </p:txBody>
      </p:sp>
      <p:sp>
        <p:nvSpPr>
          <p:cNvPr id="4" name="Text Placeholder 3">
            <a:extLst>
              <a:ext uri="{FF2B5EF4-FFF2-40B4-BE49-F238E27FC236}">
                <a16:creationId xmlns:a16="http://schemas.microsoft.com/office/drawing/2014/main" id="{3BED2281-DC64-D695-33D2-5FDE2023FD42}"/>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Open Questions?</a:t>
            </a:r>
          </a:p>
          <a:p>
            <a:pPr marL="285750" indent="-285750">
              <a:buFont typeface="Arial" panose="020B0604020202020204" pitchFamily="34" charset="0"/>
              <a:buChar char="•"/>
            </a:pPr>
            <a:r>
              <a:rPr lang="en-IN" dirty="0"/>
              <a:t>Create a new project</a:t>
            </a:r>
          </a:p>
          <a:p>
            <a:pPr marL="285750" indent="-285750">
              <a:buFont typeface="Arial" panose="020B0604020202020204" pitchFamily="34" charset="0"/>
              <a:buChar char="•"/>
            </a:pPr>
            <a:r>
              <a:rPr lang="en-IN" dirty="0"/>
              <a:t>Adding a sub process </a:t>
            </a:r>
          </a:p>
          <a:p>
            <a:pPr marL="285750" indent="-285750">
              <a:buFont typeface="Arial" panose="020B0604020202020204" pitchFamily="34" charset="0"/>
              <a:buChar char="•"/>
            </a:pPr>
            <a:r>
              <a:rPr lang="en-IN" dirty="0"/>
              <a:t>Create main process with list data type</a:t>
            </a:r>
          </a:p>
          <a:p>
            <a:pPr marL="285750" indent="-285750">
              <a:buFont typeface="Arial" panose="020B0604020202020204" pitchFamily="34" charset="0"/>
              <a:buChar char="•"/>
            </a:pPr>
            <a:r>
              <a:rPr lang="en-IN" dirty="0"/>
              <a:t>Retrieve associated data from APIs using action</a:t>
            </a:r>
          </a:p>
          <a:p>
            <a:pPr marL="285750" indent="-285750">
              <a:buFont typeface="Arial" panose="020B0604020202020204" pitchFamily="34" charset="0"/>
              <a:buChar char="•"/>
            </a:pPr>
            <a:r>
              <a:rPr lang="en-IN" dirty="0"/>
              <a:t>Installing the RAP agent</a:t>
            </a:r>
          </a:p>
          <a:p>
            <a:pPr marL="285750" indent="-285750">
              <a:buFont typeface="Arial" panose="020B0604020202020204" pitchFamily="34" charset="0"/>
              <a:buChar char="•"/>
            </a:pPr>
            <a:r>
              <a:rPr lang="en-IN" dirty="0"/>
              <a:t>RPA agent configuration</a:t>
            </a:r>
          </a:p>
          <a:p>
            <a:pPr marL="285750" indent="-285750">
              <a:buFont typeface="Arial" panose="020B0604020202020204" pitchFamily="34" charset="0"/>
              <a:buChar char="•"/>
            </a:pPr>
            <a:r>
              <a:rPr lang="en-IN" dirty="0"/>
              <a:t>Adding Automation</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9A230E2B-A24C-4C99-6DB2-5A8B5F2637E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CD194A97-519D-E8FD-0F33-17344CF2BADE}"/>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2032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399E-3B95-9538-A193-8D556343A01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3DB7C0-0AF8-24DC-E0F9-1042F1A00D9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2DD1B30-A31E-BFBD-82B4-8445A898181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36</a:t>
            </a:fld>
            <a:endParaRPr lang="en-US" dirty="0"/>
          </a:p>
        </p:txBody>
      </p:sp>
      <p:sp>
        <p:nvSpPr>
          <p:cNvPr id="5" name="Title 4">
            <a:extLst>
              <a:ext uri="{FF2B5EF4-FFF2-40B4-BE49-F238E27FC236}">
                <a16:creationId xmlns:a16="http://schemas.microsoft.com/office/drawing/2014/main" id="{FD0C91DA-3828-C7E2-C603-DE25BD8A9D8D}"/>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Questions?</a:t>
            </a:r>
          </a:p>
        </p:txBody>
      </p:sp>
      <p:sp>
        <p:nvSpPr>
          <p:cNvPr id="2" name="TextBox 1">
            <a:extLst>
              <a:ext uri="{FF2B5EF4-FFF2-40B4-BE49-F238E27FC236}">
                <a16:creationId xmlns:a16="http://schemas.microsoft.com/office/drawing/2014/main" id="{8016E389-CC40-B63C-88A2-D4F8EC66D484}"/>
              </a:ext>
            </a:extLst>
          </p:cNvPr>
          <p:cNvSpPr txBox="1"/>
          <p:nvPr/>
        </p:nvSpPr>
        <p:spPr>
          <a:xfrm>
            <a:off x="152400" y="895350"/>
            <a:ext cx="8001000" cy="1169551"/>
          </a:xfrm>
          <a:prstGeom prst="rect">
            <a:avLst/>
          </a:prstGeom>
          <a:noFill/>
        </p:spPr>
        <p:txBody>
          <a:bodyPr wrap="square" rtlCol="0">
            <a:spAutoFit/>
          </a:bodyPr>
          <a:lstStyle/>
          <a:p>
            <a:pPr marL="342900" indent="-342900">
              <a:buAutoNum type="arabicPeriod"/>
            </a:pPr>
            <a:r>
              <a:rPr lang="en-IN" sz="1400" dirty="0"/>
              <a:t>Can we add multiple process in a single project?</a:t>
            </a:r>
          </a:p>
          <a:p>
            <a:pPr marL="342900" indent="-342900">
              <a:buAutoNum type="arabicPeriod"/>
            </a:pPr>
            <a:r>
              <a:rPr lang="en-IN" sz="1400" dirty="0"/>
              <a:t>Is it possible to make a process reusable.</a:t>
            </a:r>
          </a:p>
          <a:p>
            <a:pPr marL="342900" indent="-342900">
              <a:buAutoNum type="arabicPeriod"/>
            </a:pPr>
            <a:r>
              <a:rPr lang="en-IN" sz="1400" dirty="0"/>
              <a:t>What is IRPA and how it relates to SAP Build process automation.</a:t>
            </a:r>
          </a:p>
          <a:p>
            <a:pPr marL="342900" indent="-342900">
              <a:buAutoNum type="arabicPeriod"/>
            </a:pPr>
            <a:r>
              <a:rPr lang="en-IN" sz="1400" dirty="0"/>
              <a:t>Do we have an example of working with list data type.</a:t>
            </a:r>
          </a:p>
          <a:p>
            <a:pPr marL="342900" indent="-342900">
              <a:buAutoNum type="arabicPeriod"/>
            </a:pPr>
            <a:endParaRPr lang="en-IN" sz="1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48C2F2-5B05-8FDD-3B54-96873A3920A7}"/>
                  </a:ext>
                </a:extLst>
              </p14:cNvPr>
              <p14:cNvContentPartPr/>
              <p14:nvPr/>
            </p14:nvContentPartPr>
            <p14:xfrm>
              <a:off x="1053720" y="953640"/>
              <a:ext cx="7504920" cy="3450960"/>
            </p14:xfrm>
          </p:contentPart>
        </mc:Choice>
        <mc:Fallback xmlns="">
          <p:pic>
            <p:nvPicPr>
              <p:cNvPr id="6" name="Ink 5">
                <a:extLst>
                  <a:ext uri="{FF2B5EF4-FFF2-40B4-BE49-F238E27FC236}">
                    <a16:creationId xmlns:a16="http://schemas.microsoft.com/office/drawing/2014/main" id="{4448C2F2-5B05-8FDD-3B54-96873A3920A7}"/>
                  </a:ext>
                </a:extLst>
              </p:cNvPr>
              <p:cNvPicPr/>
              <p:nvPr/>
            </p:nvPicPr>
            <p:blipFill>
              <a:blip r:embed="rId3"/>
              <a:stretch>
                <a:fillRect/>
              </a:stretch>
            </p:blipFill>
            <p:spPr>
              <a:xfrm>
                <a:off x="1044360" y="944280"/>
                <a:ext cx="7523640" cy="3469680"/>
              </a:xfrm>
              <a:prstGeom prst="rect">
                <a:avLst/>
              </a:prstGeom>
            </p:spPr>
          </p:pic>
        </mc:Fallback>
      </mc:AlternateContent>
    </p:spTree>
    <p:extLst>
      <p:ext uri="{BB962C8B-B14F-4D97-AF65-F5344CB8AC3E}">
        <p14:creationId xmlns:p14="http://schemas.microsoft.com/office/powerpoint/2010/main" val="1774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49636-6800-9AA2-9CCB-6376752BA6B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DB62D6-D90C-23A4-E6FD-647C22D3B35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55CF5C8-1FAA-1DAC-CB8B-D7D0EC8EEDA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37</a:t>
            </a:fld>
            <a:endParaRPr lang="en-US" dirty="0"/>
          </a:p>
        </p:txBody>
      </p:sp>
      <p:sp>
        <p:nvSpPr>
          <p:cNvPr id="5" name="Title 4">
            <a:extLst>
              <a:ext uri="{FF2B5EF4-FFF2-40B4-BE49-F238E27FC236}">
                <a16:creationId xmlns:a16="http://schemas.microsoft.com/office/drawing/2014/main" id="{BFA31972-B308-C7EE-7B15-A5C471C7DBA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 Mass order management</a:t>
            </a:r>
          </a:p>
        </p:txBody>
      </p:sp>
      <p:pic>
        <p:nvPicPr>
          <p:cNvPr id="1026" name="Picture 2" descr="Order Management Images - Free Download on Freepik">
            <a:extLst>
              <a:ext uri="{FF2B5EF4-FFF2-40B4-BE49-F238E27FC236}">
                <a16:creationId xmlns:a16="http://schemas.microsoft.com/office/drawing/2014/main" id="{D2C4449A-7476-6237-F498-CD9BBEB35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5" t="7794" r="20607" b="7794"/>
          <a:stretch/>
        </p:blipFill>
        <p:spPr bwMode="auto">
          <a:xfrm>
            <a:off x="3200400" y="2254412"/>
            <a:ext cx="2590800" cy="2533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5A35D6-95ED-F7B3-BAB0-68B08B36F0E2}"/>
              </a:ext>
            </a:extLst>
          </p:cNvPr>
          <p:cNvSpPr txBox="1"/>
          <p:nvPr/>
        </p:nvSpPr>
        <p:spPr>
          <a:xfrm>
            <a:off x="152400" y="742950"/>
            <a:ext cx="8839200" cy="1600438"/>
          </a:xfrm>
          <a:prstGeom prst="rect">
            <a:avLst/>
          </a:prstGeom>
          <a:noFill/>
        </p:spPr>
        <p:txBody>
          <a:bodyPr wrap="square" rtlCol="0">
            <a:spAutoFit/>
          </a:bodyPr>
          <a:lstStyle/>
          <a:p>
            <a:r>
              <a:rPr lang="en-IN" sz="1400" dirty="0"/>
              <a:t>We are working in a warehouse, where we receive bulk orders for multiple customer. Till now our company was dispatching orders to each customer one by one, how there is a need to process all the customer orders in bulk (mass order management). </a:t>
            </a:r>
          </a:p>
          <a:p>
            <a:endParaRPr lang="en-IN" sz="1400" dirty="0"/>
          </a:p>
          <a:p>
            <a:r>
              <a:rPr lang="en-IN" sz="1400" dirty="0"/>
              <a:t>We already have a business process to manage single order of a customer and trigger the email to respective customer, our goal is to design a new process where the current process be added inside a loop as a sub process and call it multiple time for each order of same customer.</a:t>
            </a:r>
          </a:p>
        </p:txBody>
      </p:sp>
    </p:spTree>
    <p:extLst>
      <p:ext uri="{BB962C8B-B14F-4D97-AF65-F5344CB8AC3E}">
        <p14:creationId xmlns:p14="http://schemas.microsoft.com/office/powerpoint/2010/main" val="114966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6A9E-AF6F-71F3-19D1-A715A91C3FE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0F5CF-146A-6C38-F364-4FE0BA234FD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A296D64-0933-43BC-B431-A3B42BED6D7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38</a:t>
            </a:fld>
            <a:endParaRPr lang="en-US" dirty="0"/>
          </a:p>
        </p:txBody>
      </p:sp>
      <p:sp>
        <p:nvSpPr>
          <p:cNvPr id="5" name="Title 4">
            <a:extLst>
              <a:ext uri="{FF2B5EF4-FFF2-40B4-BE49-F238E27FC236}">
                <a16:creationId xmlns:a16="http://schemas.microsoft.com/office/drawing/2014/main" id="{0A114D16-3D13-213E-04CC-38F66AE7B60B}"/>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grpSp>
        <p:nvGrpSpPr>
          <p:cNvPr id="252" name="Group 251">
            <a:extLst>
              <a:ext uri="{FF2B5EF4-FFF2-40B4-BE49-F238E27FC236}">
                <a16:creationId xmlns:a16="http://schemas.microsoft.com/office/drawing/2014/main" id="{A670E43A-C7CE-B60F-D847-4599B969F6B6}"/>
              </a:ext>
            </a:extLst>
          </p:cNvPr>
          <p:cNvGrpSpPr/>
          <p:nvPr/>
        </p:nvGrpSpPr>
        <p:grpSpPr>
          <a:xfrm>
            <a:off x="195740" y="786908"/>
            <a:ext cx="8849520" cy="4128120"/>
            <a:chOff x="195740" y="786908"/>
            <a:chExt cx="8849520" cy="4128120"/>
          </a:xfrm>
        </p:grpSpPr>
        <mc:AlternateContent xmlns:mc="http://schemas.openxmlformats.org/markup-compatibility/2006" xmlns:p14="http://schemas.microsoft.com/office/powerpoint/2010/main">
          <mc:Choice Requires="p14">
            <p:contentPart p14:bwMode="auto" r:id="rId2">
              <p14:nvContentPartPr>
                <p14:cNvPr id="92" name="Ink 91">
                  <a:extLst>
                    <a:ext uri="{FF2B5EF4-FFF2-40B4-BE49-F238E27FC236}">
                      <a16:creationId xmlns:a16="http://schemas.microsoft.com/office/drawing/2014/main" id="{B74368C9-599E-E3B3-330E-CA4C9C706587}"/>
                    </a:ext>
                  </a:extLst>
                </p14:cNvPr>
                <p14:cNvContentPartPr/>
                <p14:nvPr/>
              </p14:nvContentPartPr>
              <p14:xfrm>
                <a:off x="8585180" y="2079308"/>
                <a:ext cx="75960" cy="155880"/>
              </p14:xfrm>
            </p:contentPart>
          </mc:Choice>
          <mc:Fallback xmlns="">
            <p:pic>
              <p:nvPicPr>
                <p:cNvPr id="92" name="Ink 91">
                  <a:extLst>
                    <a:ext uri="{FF2B5EF4-FFF2-40B4-BE49-F238E27FC236}">
                      <a16:creationId xmlns:a16="http://schemas.microsoft.com/office/drawing/2014/main" id="{B74368C9-599E-E3B3-330E-CA4C9C706587}"/>
                    </a:ext>
                  </a:extLst>
                </p:cNvPr>
                <p:cNvPicPr/>
                <p:nvPr/>
              </p:nvPicPr>
              <p:blipFill>
                <a:blip r:embed="rId3"/>
                <a:stretch>
                  <a:fillRect/>
                </a:stretch>
              </p:blipFill>
              <p:spPr>
                <a:xfrm>
                  <a:off x="8576180" y="2070668"/>
                  <a:ext cx="93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3" name="Ink 92">
                  <a:extLst>
                    <a:ext uri="{FF2B5EF4-FFF2-40B4-BE49-F238E27FC236}">
                      <a16:creationId xmlns:a16="http://schemas.microsoft.com/office/drawing/2014/main" id="{52D24BE1-B22E-B9FA-FD65-B88E4353FB11}"/>
                    </a:ext>
                  </a:extLst>
                </p14:cNvPr>
                <p14:cNvContentPartPr/>
                <p14:nvPr/>
              </p14:nvContentPartPr>
              <p14:xfrm>
                <a:off x="8772740" y="2067428"/>
                <a:ext cx="75600" cy="205560"/>
              </p14:xfrm>
            </p:contentPart>
          </mc:Choice>
          <mc:Fallback xmlns="">
            <p:pic>
              <p:nvPicPr>
                <p:cNvPr id="93" name="Ink 92">
                  <a:extLst>
                    <a:ext uri="{FF2B5EF4-FFF2-40B4-BE49-F238E27FC236}">
                      <a16:creationId xmlns:a16="http://schemas.microsoft.com/office/drawing/2014/main" id="{52D24BE1-B22E-B9FA-FD65-B88E4353FB11}"/>
                    </a:ext>
                  </a:extLst>
                </p:cNvPr>
                <p:cNvPicPr/>
                <p:nvPr/>
              </p:nvPicPr>
              <p:blipFill>
                <a:blip r:embed="rId5"/>
                <a:stretch>
                  <a:fillRect/>
                </a:stretch>
              </p:blipFill>
              <p:spPr>
                <a:xfrm>
                  <a:off x="8764100" y="2058788"/>
                  <a:ext cx="93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D0733EE5-6FFC-3868-4189-551FB34F889D}"/>
                    </a:ext>
                  </a:extLst>
                </p14:cNvPr>
                <p14:cNvContentPartPr/>
                <p14:nvPr/>
              </p14:nvContentPartPr>
              <p14:xfrm>
                <a:off x="816740" y="1011548"/>
                <a:ext cx="207360" cy="234720"/>
              </p14:xfrm>
            </p:contentPart>
          </mc:Choice>
          <mc:Fallback xmlns="">
            <p:pic>
              <p:nvPicPr>
                <p:cNvPr id="2" name="Ink 1">
                  <a:extLst>
                    <a:ext uri="{FF2B5EF4-FFF2-40B4-BE49-F238E27FC236}">
                      <a16:creationId xmlns:a16="http://schemas.microsoft.com/office/drawing/2014/main" id="{D0733EE5-6FFC-3868-4189-551FB34F889D}"/>
                    </a:ext>
                  </a:extLst>
                </p:cNvPr>
                <p:cNvPicPr/>
                <p:nvPr/>
              </p:nvPicPr>
              <p:blipFill>
                <a:blip r:embed="rId7"/>
                <a:stretch>
                  <a:fillRect/>
                </a:stretch>
              </p:blipFill>
              <p:spPr>
                <a:xfrm>
                  <a:off x="807740" y="1002548"/>
                  <a:ext cx="2250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350231A-8A67-5683-7C8D-D176C3300B4A}"/>
                    </a:ext>
                  </a:extLst>
                </p14:cNvPr>
                <p14:cNvContentPartPr/>
                <p14:nvPr/>
              </p14:nvContentPartPr>
              <p14:xfrm>
                <a:off x="789380" y="1227548"/>
                <a:ext cx="234000" cy="271440"/>
              </p14:xfrm>
            </p:contentPart>
          </mc:Choice>
          <mc:Fallback xmlns="">
            <p:pic>
              <p:nvPicPr>
                <p:cNvPr id="6" name="Ink 5">
                  <a:extLst>
                    <a:ext uri="{FF2B5EF4-FFF2-40B4-BE49-F238E27FC236}">
                      <a16:creationId xmlns:a16="http://schemas.microsoft.com/office/drawing/2014/main" id="{2350231A-8A67-5683-7C8D-D176C3300B4A}"/>
                    </a:ext>
                  </a:extLst>
                </p:cNvPr>
                <p:cNvPicPr/>
                <p:nvPr/>
              </p:nvPicPr>
              <p:blipFill>
                <a:blip r:embed="rId9"/>
                <a:stretch>
                  <a:fillRect/>
                </a:stretch>
              </p:blipFill>
              <p:spPr>
                <a:xfrm>
                  <a:off x="780380" y="1218548"/>
                  <a:ext cx="2516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E4389F7-0C62-5F26-BB65-5F28C239B390}"/>
                    </a:ext>
                  </a:extLst>
                </p14:cNvPr>
                <p14:cNvContentPartPr/>
                <p14:nvPr/>
              </p14:nvContentPartPr>
              <p14:xfrm>
                <a:off x="1167740" y="1275788"/>
                <a:ext cx="234360" cy="20520"/>
              </p14:xfrm>
            </p:contentPart>
          </mc:Choice>
          <mc:Fallback xmlns="">
            <p:pic>
              <p:nvPicPr>
                <p:cNvPr id="7" name="Ink 6">
                  <a:extLst>
                    <a:ext uri="{FF2B5EF4-FFF2-40B4-BE49-F238E27FC236}">
                      <a16:creationId xmlns:a16="http://schemas.microsoft.com/office/drawing/2014/main" id="{AE4389F7-0C62-5F26-BB65-5F28C239B390}"/>
                    </a:ext>
                  </a:extLst>
                </p:cNvPr>
                <p:cNvPicPr/>
                <p:nvPr/>
              </p:nvPicPr>
              <p:blipFill>
                <a:blip r:embed="rId11"/>
                <a:stretch>
                  <a:fillRect/>
                </a:stretch>
              </p:blipFill>
              <p:spPr>
                <a:xfrm>
                  <a:off x="1159100" y="1267148"/>
                  <a:ext cx="252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F84C4CE-C42B-39F0-27AE-B32A1FE86B49}"/>
                    </a:ext>
                  </a:extLst>
                </p14:cNvPr>
                <p14:cNvContentPartPr/>
                <p14:nvPr/>
              </p14:nvContentPartPr>
              <p14:xfrm>
                <a:off x="1324340" y="1210988"/>
                <a:ext cx="69840" cy="146880"/>
              </p14:xfrm>
            </p:contentPart>
          </mc:Choice>
          <mc:Fallback xmlns="">
            <p:pic>
              <p:nvPicPr>
                <p:cNvPr id="8" name="Ink 7">
                  <a:extLst>
                    <a:ext uri="{FF2B5EF4-FFF2-40B4-BE49-F238E27FC236}">
                      <a16:creationId xmlns:a16="http://schemas.microsoft.com/office/drawing/2014/main" id="{4F84C4CE-C42B-39F0-27AE-B32A1FE86B49}"/>
                    </a:ext>
                  </a:extLst>
                </p:cNvPr>
                <p:cNvPicPr/>
                <p:nvPr/>
              </p:nvPicPr>
              <p:blipFill>
                <a:blip r:embed="rId13"/>
                <a:stretch>
                  <a:fillRect/>
                </a:stretch>
              </p:blipFill>
              <p:spPr>
                <a:xfrm>
                  <a:off x="1315340" y="1202348"/>
                  <a:ext cx="87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E2AD8C0-BDDB-4234-E1A1-41AE8C1C8A36}"/>
                    </a:ext>
                  </a:extLst>
                </p14:cNvPr>
                <p14:cNvContentPartPr/>
                <p14:nvPr/>
              </p14:nvContentPartPr>
              <p14:xfrm>
                <a:off x="1497140" y="988148"/>
                <a:ext cx="838080" cy="761400"/>
              </p14:xfrm>
            </p:contentPart>
          </mc:Choice>
          <mc:Fallback xmlns="">
            <p:pic>
              <p:nvPicPr>
                <p:cNvPr id="9" name="Ink 8">
                  <a:extLst>
                    <a:ext uri="{FF2B5EF4-FFF2-40B4-BE49-F238E27FC236}">
                      <a16:creationId xmlns:a16="http://schemas.microsoft.com/office/drawing/2014/main" id="{EE2AD8C0-BDDB-4234-E1A1-41AE8C1C8A36}"/>
                    </a:ext>
                  </a:extLst>
                </p:cNvPr>
                <p:cNvPicPr/>
                <p:nvPr/>
              </p:nvPicPr>
              <p:blipFill>
                <a:blip r:embed="rId15"/>
                <a:stretch>
                  <a:fillRect/>
                </a:stretch>
              </p:blipFill>
              <p:spPr>
                <a:xfrm>
                  <a:off x="1488500" y="979148"/>
                  <a:ext cx="8557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63B939C-5A40-5166-27B6-BB2F7991668A}"/>
                    </a:ext>
                  </a:extLst>
                </p14:cNvPr>
                <p14:cNvContentPartPr/>
                <p14:nvPr/>
              </p14:nvContentPartPr>
              <p14:xfrm>
                <a:off x="1829780" y="1645508"/>
                <a:ext cx="68760" cy="57240"/>
              </p14:xfrm>
            </p:contentPart>
          </mc:Choice>
          <mc:Fallback xmlns="">
            <p:pic>
              <p:nvPicPr>
                <p:cNvPr id="10" name="Ink 9">
                  <a:extLst>
                    <a:ext uri="{FF2B5EF4-FFF2-40B4-BE49-F238E27FC236}">
                      <a16:creationId xmlns:a16="http://schemas.microsoft.com/office/drawing/2014/main" id="{563B939C-5A40-5166-27B6-BB2F7991668A}"/>
                    </a:ext>
                  </a:extLst>
                </p:cNvPr>
                <p:cNvPicPr/>
                <p:nvPr/>
              </p:nvPicPr>
              <p:blipFill>
                <a:blip r:embed="rId17"/>
                <a:stretch>
                  <a:fillRect/>
                </a:stretch>
              </p:blipFill>
              <p:spPr>
                <a:xfrm>
                  <a:off x="1821140" y="1636868"/>
                  <a:ext cx="86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5B3FA73D-20AF-55D4-9FA0-7430C7489FAD}"/>
                    </a:ext>
                  </a:extLst>
                </p14:cNvPr>
                <p14:cNvContentPartPr/>
                <p14:nvPr/>
              </p14:nvContentPartPr>
              <p14:xfrm>
                <a:off x="1609100" y="1196948"/>
                <a:ext cx="538560" cy="169920"/>
              </p14:xfrm>
            </p:contentPart>
          </mc:Choice>
          <mc:Fallback xmlns="">
            <p:pic>
              <p:nvPicPr>
                <p:cNvPr id="11" name="Ink 10">
                  <a:extLst>
                    <a:ext uri="{FF2B5EF4-FFF2-40B4-BE49-F238E27FC236}">
                      <a16:creationId xmlns:a16="http://schemas.microsoft.com/office/drawing/2014/main" id="{5B3FA73D-20AF-55D4-9FA0-7430C7489FAD}"/>
                    </a:ext>
                  </a:extLst>
                </p:cNvPr>
                <p:cNvPicPr/>
                <p:nvPr/>
              </p:nvPicPr>
              <p:blipFill>
                <a:blip r:embed="rId19"/>
                <a:stretch>
                  <a:fillRect/>
                </a:stretch>
              </p:blipFill>
              <p:spPr>
                <a:xfrm>
                  <a:off x="1600100" y="1187948"/>
                  <a:ext cx="556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1F2D49C-C207-3809-F3CF-173C5A1A8983}"/>
                    </a:ext>
                  </a:extLst>
                </p14:cNvPr>
                <p14:cNvContentPartPr/>
                <p14:nvPr/>
              </p14:nvContentPartPr>
              <p14:xfrm>
                <a:off x="1658780" y="1168868"/>
                <a:ext cx="542880" cy="152280"/>
              </p14:xfrm>
            </p:contentPart>
          </mc:Choice>
          <mc:Fallback xmlns="">
            <p:pic>
              <p:nvPicPr>
                <p:cNvPr id="12" name="Ink 11">
                  <a:extLst>
                    <a:ext uri="{FF2B5EF4-FFF2-40B4-BE49-F238E27FC236}">
                      <a16:creationId xmlns:a16="http://schemas.microsoft.com/office/drawing/2014/main" id="{E1F2D49C-C207-3809-F3CF-173C5A1A8983}"/>
                    </a:ext>
                  </a:extLst>
                </p:cNvPr>
                <p:cNvPicPr/>
                <p:nvPr/>
              </p:nvPicPr>
              <p:blipFill>
                <a:blip r:embed="rId21"/>
                <a:stretch>
                  <a:fillRect/>
                </a:stretch>
              </p:blipFill>
              <p:spPr>
                <a:xfrm>
                  <a:off x="1650140" y="1159868"/>
                  <a:ext cx="560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0629A0C5-E07A-6B64-DE47-272E03808EB6}"/>
                    </a:ext>
                  </a:extLst>
                </p14:cNvPr>
                <p14:cNvContentPartPr/>
                <p14:nvPr/>
              </p14:nvContentPartPr>
              <p14:xfrm>
                <a:off x="1546100" y="1036028"/>
                <a:ext cx="14040" cy="95040"/>
              </p14:xfrm>
            </p:contentPart>
          </mc:Choice>
          <mc:Fallback xmlns="">
            <p:pic>
              <p:nvPicPr>
                <p:cNvPr id="14" name="Ink 13">
                  <a:extLst>
                    <a:ext uri="{FF2B5EF4-FFF2-40B4-BE49-F238E27FC236}">
                      <a16:creationId xmlns:a16="http://schemas.microsoft.com/office/drawing/2014/main" id="{0629A0C5-E07A-6B64-DE47-272E03808EB6}"/>
                    </a:ext>
                  </a:extLst>
                </p:cNvPr>
                <p:cNvPicPr/>
                <p:nvPr/>
              </p:nvPicPr>
              <p:blipFill>
                <a:blip r:embed="rId23"/>
                <a:stretch>
                  <a:fillRect/>
                </a:stretch>
              </p:blipFill>
              <p:spPr>
                <a:xfrm>
                  <a:off x="1537460" y="1027388"/>
                  <a:ext cx="31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A3038568-8F3D-2732-4146-72453157DC58}"/>
                    </a:ext>
                  </a:extLst>
                </p14:cNvPr>
                <p14:cNvContentPartPr/>
                <p14:nvPr/>
              </p14:nvContentPartPr>
              <p14:xfrm>
                <a:off x="1611260" y="805988"/>
                <a:ext cx="218520" cy="155160"/>
              </p14:xfrm>
            </p:contentPart>
          </mc:Choice>
          <mc:Fallback xmlns="">
            <p:pic>
              <p:nvPicPr>
                <p:cNvPr id="15" name="Ink 14">
                  <a:extLst>
                    <a:ext uri="{FF2B5EF4-FFF2-40B4-BE49-F238E27FC236}">
                      <a16:creationId xmlns:a16="http://schemas.microsoft.com/office/drawing/2014/main" id="{A3038568-8F3D-2732-4146-72453157DC58}"/>
                    </a:ext>
                  </a:extLst>
                </p:cNvPr>
                <p:cNvPicPr/>
                <p:nvPr/>
              </p:nvPicPr>
              <p:blipFill>
                <a:blip r:embed="rId25"/>
                <a:stretch>
                  <a:fillRect/>
                </a:stretch>
              </p:blipFill>
              <p:spPr>
                <a:xfrm>
                  <a:off x="1602260" y="796988"/>
                  <a:ext cx="236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D6E5F88-C33B-98C1-6CE3-96F29796A6FF}"/>
                    </a:ext>
                  </a:extLst>
                </p14:cNvPr>
                <p14:cNvContentPartPr/>
                <p14:nvPr/>
              </p14:nvContentPartPr>
              <p14:xfrm>
                <a:off x="1802060" y="882308"/>
                <a:ext cx="30960" cy="3960"/>
              </p14:xfrm>
            </p:contentPart>
          </mc:Choice>
          <mc:Fallback xmlns="">
            <p:pic>
              <p:nvPicPr>
                <p:cNvPr id="16" name="Ink 15">
                  <a:extLst>
                    <a:ext uri="{FF2B5EF4-FFF2-40B4-BE49-F238E27FC236}">
                      <a16:creationId xmlns:a16="http://schemas.microsoft.com/office/drawing/2014/main" id="{7D6E5F88-C33B-98C1-6CE3-96F29796A6FF}"/>
                    </a:ext>
                  </a:extLst>
                </p:cNvPr>
                <p:cNvPicPr/>
                <p:nvPr/>
              </p:nvPicPr>
              <p:blipFill>
                <a:blip r:embed="rId27"/>
                <a:stretch>
                  <a:fillRect/>
                </a:stretch>
              </p:blipFill>
              <p:spPr>
                <a:xfrm>
                  <a:off x="1793060" y="873668"/>
                  <a:ext cx="48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77322A-5F2F-494B-F13E-4F97140C1C1B}"/>
                    </a:ext>
                  </a:extLst>
                </p14:cNvPr>
                <p14:cNvContentPartPr/>
                <p14:nvPr/>
              </p14:nvContentPartPr>
              <p14:xfrm>
                <a:off x="1888820" y="909308"/>
                <a:ext cx="6120" cy="65520"/>
              </p14:xfrm>
            </p:contentPart>
          </mc:Choice>
          <mc:Fallback xmlns="">
            <p:pic>
              <p:nvPicPr>
                <p:cNvPr id="17" name="Ink 16">
                  <a:extLst>
                    <a:ext uri="{FF2B5EF4-FFF2-40B4-BE49-F238E27FC236}">
                      <a16:creationId xmlns:a16="http://schemas.microsoft.com/office/drawing/2014/main" id="{4877322A-5F2F-494B-F13E-4F97140C1C1B}"/>
                    </a:ext>
                  </a:extLst>
                </p:cNvPr>
                <p:cNvPicPr/>
                <p:nvPr/>
              </p:nvPicPr>
              <p:blipFill>
                <a:blip r:embed="rId29"/>
                <a:stretch>
                  <a:fillRect/>
                </a:stretch>
              </p:blipFill>
              <p:spPr>
                <a:xfrm>
                  <a:off x="1880180" y="900668"/>
                  <a:ext cx="23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41E7808-B429-9C7A-2404-03393B881632}"/>
                    </a:ext>
                  </a:extLst>
                </p14:cNvPr>
                <p14:cNvContentPartPr/>
                <p14:nvPr/>
              </p14:nvContentPartPr>
              <p14:xfrm>
                <a:off x="1904300" y="826508"/>
                <a:ext cx="360" cy="3240"/>
              </p14:xfrm>
            </p:contentPart>
          </mc:Choice>
          <mc:Fallback xmlns="">
            <p:pic>
              <p:nvPicPr>
                <p:cNvPr id="18" name="Ink 17">
                  <a:extLst>
                    <a:ext uri="{FF2B5EF4-FFF2-40B4-BE49-F238E27FC236}">
                      <a16:creationId xmlns:a16="http://schemas.microsoft.com/office/drawing/2014/main" id="{A41E7808-B429-9C7A-2404-03393B881632}"/>
                    </a:ext>
                  </a:extLst>
                </p:cNvPr>
                <p:cNvPicPr/>
                <p:nvPr/>
              </p:nvPicPr>
              <p:blipFill>
                <a:blip r:embed="rId31"/>
                <a:stretch>
                  <a:fillRect/>
                </a:stretch>
              </p:blipFill>
              <p:spPr>
                <a:xfrm>
                  <a:off x="1895300" y="817868"/>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DD7F90DD-A937-318B-81B3-0C8B45CA184D}"/>
                    </a:ext>
                  </a:extLst>
                </p14:cNvPr>
                <p14:cNvContentPartPr/>
                <p14:nvPr/>
              </p14:nvContentPartPr>
              <p14:xfrm>
                <a:off x="1951100" y="786908"/>
                <a:ext cx="81720" cy="171000"/>
              </p14:xfrm>
            </p:contentPart>
          </mc:Choice>
          <mc:Fallback xmlns="">
            <p:pic>
              <p:nvPicPr>
                <p:cNvPr id="19" name="Ink 18">
                  <a:extLst>
                    <a:ext uri="{FF2B5EF4-FFF2-40B4-BE49-F238E27FC236}">
                      <a16:creationId xmlns:a16="http://schemas.microsoft.com/office/drawing/2014/main" id="{DD7F90DD-A937-318B-81B3-0C8B45CA184D}"/>
                    </a:ext>
                  </a:extLst>
                </p:cNvPr>
                <p:cNvPicPr/>
                <p:nvPr/>
              </p:nvPicPr>
              <p:blipFill>
                <a:blip r:embed="rId33"/>
                <a:stretch>
                  <a:fillRect/>
                </a:stretch>
              </p:blipFill>
              <p:spPr>
                <a:xfrm>
                  <a:off x="1942100" y="778268"/>
                  <a:ext cx="993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2532AFFF-49DD-B9EF-9B1F-3AF97447DCC1}"/>
                    </a:ext>
                  </a:extLst>
                </p14:cNvPr>
                <p14:cNvContentPartPr/>
                <p14:nvPr/>
              </p14:nvContentPartPr>
              <p14:xfrm>
                <a:off x="1652300" y="1192268"/>
                <a:ext cx="16560" cy="27360"/>
              </p14:xfrm>
            </p:contentPart>
          </mc:Choice>
          <mc:Fallback xmlns="">
            <p:pic>
              <p:nvPicPr>
                <p:cNvPr id="21" name="Ink 20">
                  <a:extLst>
                    <a:ext uri="{FF2B5EF4-FFF2-40B4-BE49-F238E27FC236}">
                      <a16:creationId xmlns:a16="http://schemas.microsoft.com/office/drawing/2014/main" id="{2532AFFF-49DD-B9EF-9B1F-3AF97447DCC1}"/>
                    </a:ext>
                  </a:extLst>
                </p:cNvPr>
                <p:cNvPicPr/>
                <p:nvPr/>
              </p:nvPicPr>
              <p:blipFill>
                <a:blip r:embed="rId35"/>
                <a:stretch>
                  <a:fillRect/>
                </a:stretch>
              </p:blipFill>
              <p:spPr>
                <a:xfrm>
                  <a:off x="1643300" y="1183628"/>
                  <a:ext cx="34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80EB2156-5316-D478-098B-A1100C0AD246}"/>
                    </a:ext>
                  </a:extLst>
                </p14:cNvPr>
                <p14:cNvContentPartPr/>
                <p14:nvPr/>
              </p14:nvContentPartPr>
              <p14:xfrm>
                <a:off x="1673180" y="1195868"/>
                <a:ext cx="66960" cy="110160"/>
              </p14:xfrm>
            </p:contentPart>
          </mc:Choice>
          <mc:Fallback xmlns="">
            <p:pic>
              <p:nvPicPr>
                <p:cNvPr id="22" name="Ink 21">
                  <a:extLst>
                    <a:ext uri="{FF2B5EF4-FFF2-40B4-BE49-F238E27FC236}">
                      <a16:creationId xmlns:a16="http://schemas.microsoft.com/office/drawing/2014/main" id="{80EB2156-5316-D478-098B-A1100C0AD246}"/>
                    </a:ext>
                  </a:extLst>
                </p:cNvPr>
                <p:cNvPicPr/>
                <p:nvPr/>
              </p:nvPicPr>
              <p:blipFill>
                <a:blip r:embed="rId37"/>
                <a:stretch>
                  <a:fillRect/>
                </a:stretch>
              </p:blipFill>
              <p:spPr>
                <a:xfrm>
                  <a:off x="1664540" y="1186868"/>
                  <a:ext cx="84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83A9E7C-1179-BD78-B57F-04DBE2444F6F}"/>
                    </a:ext>
                  </a:extLst>
                </p14:cNvPr>
                <p14:cNvContentPartPr/>
                <p14:nvPr/>
              </p14:nvContentPartPr>
              <p14:xfrm>
                <a:off x="1763540" y="1216028"/>
                <a:ext cx="43200" cy="69120"/>
              </p14:xfrm>
            </p:contentPart>
          </mc:Choice>
          <mc:Fallback xmlns="">
            <p:pic>
              <p:nvPicPr>
                <p:cNvPr id="23" name="Ink 22">
                  <a:extLst>
                    <a:ext uri="{FF2B5EF4-FFF2-40B4-BE49-F238E27FC236}">
                      <a16:creationId xmlns:a16="http://schemas.microsoft.com/office/drawing/2014/main" id="{983A9E7C-1179-BD78-B57F-04DBE2444F6F}"/>
                    </a:ext>
                  </a:extLst>
                </p:cNvPr>
                <p:cNvPicPr/>
                <p:nvPr/>
              </p:nvPicPr>
              <p:blipFill>
                <a:blip r:embed="rId39"/>
                <a:stretch>
                  <a:fillRect/>
                </a:stretch>
              </p:blipFill>
              <p:spPr>
                <a:xfrm>
                  <a:off x="1754540" y="1207028"/>
                  <a:ext cx="60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3922C8E-8D09-E83C-B915-57E48EF9689F}"/>
                    </a:ext>
                  </a:extLst>
                </p14:cNvPr>
                <p14:cNvContentPartPr/>
                <p14:nvPr/>
              </p14:nvContentPartPr>
              <p14:xfrm>
                <a:off x="1838420" y="1206668"/>
                <a:ext cx="128160" cy="83880"/>
              </p14:xfrm>
            </p:contentPart>
          </mc:Choice>
          <mc:Fallback xmlns="">
            <p:pic>
              <p:nvPicPr>
                <p:cNvPr id="24" name="Ink 23">
                  <a:extLst>
                    <a:ext uri="{FF2B5EF4-FFF2-40B4-BE49-F238E27FC236}">
                      <a16:creationId xmlns:a16="http://schemas.microsoft.com/office/drawing/2014/main" id="{53922C8E-8D09-E83C-B915-57E48EF9689F}"/>
                    </a:ext>
                  </a:extLst>
                </p:cNvPr>
                <p:cNvPicPr/>
                <p:nvPr/>
              </p:nvPicPr>
              <p:blipFill>
                <a:blip r:embed="rId41"/>
                <a:stretch>
                  <a:fillRect/>
                </a:stretch>
              </p:blipFill>
              <p:spPr>
                <a:xfrm>
                  <a:off x="1829420" y="1197668"/>
                  <a:ext cx="145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C5BF395-8F04-33B0-EB4E-E371AF6B7159}"/>
                    </a:ext>
                  </a:extLst>
                </p14:cNvPr>
                <p14:cNvContentPartPr/>
                <p14:nvPr/>
              </p14:nvContentPartPr>
              <p14:xfrm>
                <a:off x="2022020" y="1201628"/>
                <a:ext cx="6840" cy="94320"/>
              </p14:xfrm>
            </p:contentPart>
          </mc:Choice>
          <mc:Fallback xmlns="">
            <p:pic>
              <p:nvPicPr>
                <p:cNvPr id="25" name="Ink 24">
                  <a:extLst>
                    <a:ext uri="{FF2B5EF4-FFF2-40B4-BE49-F238E27FC236}">
                      <a16:creationId xmlns:a16="http://schemas.microsoft.com/office/drawing/2014/main" id="{7C5BF395-8F04-33B0-EB4E-E371AF6B7159}"/>
                    </a:ext>
                  </a:extLst>
                </p:cNvPr>
                <p:cNvPicPr/>
                <p:nvPr/>
              </p:nvPicPr>
              <p:blipFill>
                <a:blip r:embed="rId43"/>
                <a:stretch>
                  <a:fillRect/>
                </a:stretch>
              </p:blipFill>
              <p:spPr>
                <a:xfrm>
                  <a:off x="2013020" y="1192988"/>
                  <a:ext cx="24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089D497A-B3CA-5A59-49B7-5C214FEB94F3}"/>
                    </a:ext>
                  </a:extLst>
                </p14:cNvPr>
                <p14:cNvContentPartPr/>
                <p14:nvPr/>
              </p14:nvContentPartPr>
              <p14:xfrm>
                <a:off x="2007980" y="1220708"/>
                <a:ext cx="33480" cy="360"/>
              </p14:xfrm>
            </p:contentPart>
          </mc:Choice>
          <mc:Fallback xmlns="">
            <p:pic>
              <p:nvPicPr>
                <p:cNvPr id="26" name="Ink 25">
                  <a:extLst>
                    <a:ext uri="{FF2B5EF4-FFF2-40B4-BE49-F238E27FC236}">
                      <a16:creationId xmlns:a16="http://schemas.microsoft.com/office/drawing/2014/main" id="{089D497A-B3CA-5A59-49B7-5C214FEB94F3}"/>
                    </a:ext>
                  </a:extLst>
                </p:cNvPr>
                <p:cNvPicPr/>
                <p:nvPr/>
              </p:nvPicPr>
              <p:blipFill>
                <a:blip r:embed="rId45"/>
                <a:stretch>
                  <a:fillRect/>
                </a:stretch>
              </p:blipFill>
              <p:spPr>
                <a:xfrm>
                  <a:off x="1998980" y="1212068"/>
                  <a:ext cx="51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910D4E3-552C-C886-3721-278C8A1EC88E}"/>
                    </a:ext>
                  </a:extLst>
                </p14:cNvPr>
                <p14:cNvContentPartPr/>
                <p14:nvPr/>
              </p14:nvContentPartPr>
              <p14:xfrm>
                <a:off x="2210300" y="1253468"/>
                <a:ext cx="1236960" cy="33480"/>
              </p14:xfrm>
            </p:contentPart>
          </mc:Choice>
          <mc:Fallback xmlns="">
            <p:pic>
              <p:nvPicPr>
                <p:cNvPr id="28" name="Ink 27">
                  <a:extLst>
                    <a:ext uri="{FF2B5EF4-FFF2-40B4-BE49-F238E27FC236}">
                      <a16:creationId xmlns:a16="http://schemas.microsoft.com/office/drawing/2014/main" id="{0910D4E3-552C-C886-3721-278C8A1EC88E}"/>
                    </a:ext>
                  </a:extLst>
                </p:cNvPr>
                <p:cNvPicPr/>
                <p:nvPr/>
              </p:nvPicPr>
              <p:blipFill>
                <a:blip r:embed="rId47"/>
                <a:stretch>
                  <a:fillRect/>
                </a:stretch>
              </p:blipFill>
              <p:spPr>
                <a:xfrm>
                  <a:off x="2201660" y="1244828"/>
                  <a:ext cx="1254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FCEFC7CD-DE57-2963-813A-AFE14190908B}"/>
                    </a:ext>
                  </a:extLst>
                </p14:cNvPr>
                <p14:cNvContentPartPr/>
                <p14:nvPr/>
              </p14:nvContentPartPr>
              <p14:xfrm>
                <a:off x="3373460" y="1234748"/>
                <a:ext cx="37800" cy="81000"/>
              </p14:xfrm>
            </p:contentPart>
          </mc:Choice>
          <mc:Fallback xmlns="">
            <p:pic>
              <p:nvPicPr>
                <p:cNvPr id="29" name="Ink 28">
                  <a:extLst>
                    <a:ext uri="{FF2B5EF4-FFF2-40B4-BE49-F238E27FC236}">
                      <a16:creationId xmlns:a16="http://schemas.microsoft.com/office/drawing/2014/main" id="{FCEFC7CD-DE57-2963-813A-AFE14190908B}"/>
                    </a:ext>
                  </a:extLst>
                </p:cNvPr>
                <p:cNvPicPr/>
                <p:nvPr/>
              </p:nvPicPr>
              <p:blipFill>
                <a:blip r:embed="rId49"/>
                <a:stretch>
                  <a:fillRect/>
                </a:stretch>
              </p:blipFill>
              <p:spPr>
                <a:xfrm>
                  <a:off x="3364820" y="1225748"/>
                  <a:ext cx="55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5C76C244-F736-116B-8FEB-1197487E73AC}"/>
                    </a:ext>
                  </a:extLst>
                </p14:cNvPr>
                <p14:cNvContentPartPr/>
                <p14:nvPr/>
              </p14:nvContentPartPr>
              <p14:xfrm>
                <a:off x="3185900" y="966188"/>
                <a:ext cx="410760" cy="3948840"/>
              </p14:xfrm>
            </p:contentPart>
          </mc:Choice>
          <mc:Fallback xmlns="">
            <p:pic>
              <p:nvPicPr>
                <p:cNvPr id="31" name="Ink 30">
                  <a:extLst>
                    <a:ext uri="{FF2B5EF4-FFF2-40B4-BE49-F238E27FC236}">
                      <a16:creationId xmlns:a16="http://schemas.microsoft.com/office/drawing/2014/main" id="{5C76C244-F736-116B-8FEB-1197487E73AC}"/>
                    </a:ext>
                  </a:extLst>
                </p:cNvPr>
                <p:cNvPicPr/>
                <p:nvPr/>
              </p:nvPicPr>
              <p:blipFill>
                <a:blip r:embed="rId51"/>
                <a:stretch>
                  <a:fillRect/>
                </a:stretch>
              </p:blipFill>
              <p:spPr>
                <a:xfrm>
                  <a:off x="3176900" y="957188"/>
                  <a:ext cx="428400" cy="396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E52B093B-2B98-E241-98C7-FB95D0362D86}"/>
                    </a:ext>
                  </a:extLst>
                </p14:cNvPr>
                <p14:cNvContentPartPr/>
                <p14:nvPr/>
              </p14:nvContentPartPr>
              <p14:xfrm>
                <a:off x="3558500" y="888788"/>
                <a:ext cx="4215240" cy="3716280"/>
              </p14:xfrm>
            </p:contentPart>
          </mc:Choice>
          <mc:Fallback xmlns="">
            <p:pic>
              <p:nvPicPr>
                <p:cNvPr id="33" name="Ink 32">
                  <a:extLst>
                    <a:ext uri="{FF2B5EF4-FFF2-40B4-BE49-F238E27FC236}">
                      <a16:creationId xmlns:a16="http://schemas.microsoft.com/office/drawing/2014/main" id="{E52B093B-2B98-E241-98C7-FB95D0362D86}"/>
                    </a:ext>
                  </a:extLst>
                </p:cNvPr>
                <p:cNvPicPr/>
                <p:nvPr/>
              </p:nvPicPr>
              <p:blipFill>
                <a:blip r:embed="rId53"/>
                <a:stretch>
                  <a:fillRect/>
                </a:stretch>
              </p:blipFill>
              <p:spPr>
                <a:xfrm>
                  <a:off x="3549860" y="880148"/>
                  <a:ext cx="4232880" cy="3733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5A727FFE-44EC-849F-0B37-98DA142F83C0}"/>
                    </a:ext>
                  </a:extLst>
                </p14:cNvPr>
                <p14:cNvContentPartPr/>
                <p14:nvPr/>
              </p14:nvContentPartPr>
              <p14:xfrm>
                <a:off x="3582620" y="879068"/>
                <a:ext cx="61200" cy="189720"/>
              </p14:xfrm>
            </p:contentPart>
          </mc:Choice>
          <mc:Fallback xmlns="">
            <p:pic>
              <p:nvPicPr>
                <p:cNvPr id="35" name="Ink 34">
                  <a:extLst>
                    <a:ext uri="{FF2B5EF4-FFF2-40B4-BE49-F238E27FC236}">
                      <a16:creationId xmlns:a16="http://schemas.microsoft.com/office/drawing/2014/main" id="{5A727FFE-44EC-849F-0B37-98DA142F83C0}"/>
                    </a:ext>
                  </a:extLst>
                </p:cNvPr>
                <p:cNvPicPr/>
                <p:nvPr/>
              </p:nvPicPr>
              <p:blipFill>
                <a:blip r:embed="rId55"/>
                <a:stretch>
                  <a:fillRect/>
                </a:stretch>
              </p:blipFill>
              <p:spPr>
                <a:xfrm>
                  <a:off x="3573620" y="870428"/>
                  <a:ext cx="78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B77A6018-7BF2-8176-2F01-B1FA68E05869}"/>
                    </a:ext>
                  </a:extLst>
                </p14:cNvPr>
                <p14:cNvContentPartPr/>
                <p14:nvPr/>
              </p14:nvContentPartPr>
              <p14:xfrm>
                <a:off x="4720220" y="1138988"/>
                <a:ext cx="31320" cy="210960"/>
              </p14:xfrm>
            </p:contentPart>
          </mc:Choice>
          <mc:Fallback xmlns="">
            <p:pic>
              <p:nvPicPr>
                <p:cNvPr id="36" name="Ink 35">
                  <a:extLst>
                    <a:ext uri="{FF2B5EF4-FFF2-40B4-BE49-F238E27FC236}">
                      <a16:creationId xmlns:a16="http://schemas.microsoft.com/office/drawing/2014/main" id="{B77A6018-7BF2-8176-2F01-B1FA68E05869}"/>
                    </a:ext>
                  </a:extLst>
                </p:cNvPr>
                <p:cNvPicPr/>
                <p:nvPr/>
              </p:nvPicPr>
              <p:blipFill>
                <a:blip r:embed="rId57"/>
                <a:stretch>
                  <a:fillRect/>
                </a:stretch>
              </p:blipFill>
              <p:spPr>
                <a:xfrm>
                  <a:off x="4711580" y="1130348"/>
                  <a:ext cx="48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6E0175FD-E31A-5AA3-E8AE-4BD5E1AE024F}"/>
                    </a:ext>
                  </a:extLst>
                </p14:cNvPr>
                <p14:cNvContentPartPr/>
                <p14:nvPr/>
              </p14:nvContentPartPr>
              <p14:xfrm>
                <a:off x="4689980" y="1329068"/>
                <a:ext cx="1680120" cy="156960"/>
              </p14:xfrm>
            </p:contentPart>
          </mc:Choice>
          <mc:Fallback xmlns="">
            <p:pic>
              <p:nvPicPr>
                <p:cNvPr id="37" name="Ink 36">
                  <a:extLst>
                    <a:ext uri="{FF2B5EF4-FFF2-40B4-BE49-F238E27FC236}">
                      <a16:creationId xmlns:a16="http://schemas.microsoft.com/office/drawing/2014/main" id="{6E0175FD-E31A-5AA3-E8AE-4BD5E1AE024F}"/>
                    </a:ext>
                  </a:extLst>
                </p:cNvPr>
                <p:cNvPicPr/>
                <p:nvPr/>
              </p:nvPicPr>
              <p:blipFill>
                <a:blip r:embed="rId59"/>
                <a:stretch>
                  <a:fillRect/>
                </a:stretch>
              </p:blipFill>
              <p:spPr>
                <a:xfrm>
                  <a:off x="4680980" y="1320068"/>
                  <a:ext cx="1697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0B1713F0-82F6-F402-8EF7-B0BE570FCEB2}"/>
                    </a:ext>
                  </a:extLst>
                </p14:cNvPr>
                <p14:cNvContentPartPr/>
                <p14:nvPr/>
              </p14:nvContentPartPr>
              <p14:xfrm>
                <a:off x="4873220" y="1090028"/>
                <a:ext cx="1487880" cy="403560"/>
              </p14:xfrm>
            </p:contentPart>
          </mc:Choice>
          <mc:Fallback xmlns="">
            <p:pic>
              <p:nvPicPr>
                <p:cNvPr id="38" name="Ink 37">
                  <a:extLst>
                    <a:ext uri="{FF2B5EF4-FFF2-40B4-BE49-F238E27FC236}">
                      <a16:creationId xmlns:a16="http://schemas.microsoft.com/office/drawing/2014/main" id="{0B1713F0-82F6-F402-8EF7-B0BE570FCEB2}"/>
                    </a:ext>
                  </a:extLst>
                </p:cNvPr>
                <p:cNvPicPr/>
                <p:nvPr/>
              </p:nvPicPr>
              <p:blipFill>
                <a:blip r:embed="rId61"/>
                <a:stretch>
                  <a:fillRect/>
                </a:stretch>
              </p:blipFill>
              <p:spPr>
                <a:xfrm>
                  <a:off x="4864580" y="1081388"/>
                  <a:ext cx="15055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4C2ACE50-D810-B6F9-6AFF-0F832E6E908C}"/>
                    </a:ext>
                  </a:extLst>
                </p14:cNvPr>
                <p14:cNvContentPartPr/>
                <p14:nvPr/>
              </p14:nvContentPartPr>
              <p14:xfrm>
                <a:off x="4972220" y="1182548"/>
                <a:ext cx="106200" cy="170280"/>
              </p14:xfrm>
            </p:contentPart>
          </mc:Choice>
          <mc:Fallback xmlns="">
            <p:pic>
              <p:nvPicPr>
                <p:cNvPr id="39" name="Ink 38">
                  <a:extLst>
                    <a:ext uri="{FF2B5EF4-FFF2-40B4-BE49-F238E27FC236}">
                      <a16:creationId xmlns:a16="http://schemas.microsoft.com/office/drawing/2014/main" id="{4C2ACE50-D810-B6F9-6AFF-0F832E6E908C}"/>
                    </a:ext>
                  </a:extLst>
                </p:cNvPr>
                <p:cNvPicPr/>
                <p:nvPr/>
              </p:nvPicPr>
              <p:blipFill>
                <a:blip r:embed="rId63"/>
                <a:stretch>
                  <a:fillRect/>
                </a:stretch>
              </p:blipFill>
              <p:spPr>
                <a:xfrm>
                  <a:off x="4963220" y="1173908"/>
                  <a:ext cx="123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BB9A2F9A-E3AF-4886-EFE4-EF9AE8AA75B6}"/>
                    </a:ext>
                  </a:extLst>
                </p14:cNvPr>
                <p14:cNvContentPartPr/>
                <p14:nvPr/>
              </p14:nvContentPartPr>
              <p14:xfrm>
                <a:off x="4981580" y="1262468"/>
                <a:ext cx="58680" cy="10440"/>
              </p14:xfrm>
            </p:contentPart>
          </mc:Choice>
          <mc:Fallback xmlns="">
            <p:pic>
              <p:nvPicPr>
                <p:cNvPr id="40" name="Ink 39">
                  <a:extLst>
                    <a:ext uri="{FF2B5EF4-FFF2-40B4-BE49-F238E27FC236}">
                      <a16:creationId xmlns:a16="http://schemas.microsoft.com/office/drawing/2014/main" id="{BB9A2F9A-E3AF-4886-EFE4-EF9AE8AA75B6}"/>
                    </a:ext>
                  </a:extLst>
                </p:cNvPr>
                <p:cNvPicPr/>
                <p:nvPr/>
              </p:nvPicPr>
              <p:blipFill>
                <a:blip r:embed="rId65"/>
                <a:stretch>
                  <a:fillRect/>
                </a:stretch>
              </p:blipFill>
              <p:spPr>
                <a:xfrm>
                  <a:off x="4972940" y="1253828"/>
                  <a:ext cx="76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13F3F55E-9610-B97E-BC67-90A5FB447D1E}"/>
                    </a:ext>
                  </a:extLst>
                </p14:cNvPr>
                <p14:cNvContentPartPr/>
                <p14:nvPr/>
              </p14:nvContentPartPr>
              <p14:xfrm>
                <a:off x="5141420" y="1168868"/>
                <a:ext cx="47160" cy="181080"/>
              </p14:xfrm>
            </p:contentPart>
          </mc:Choice>
          <mc:Fallback xmlns="">
            <p:pic>
              <p:nvPicPr>
                <p:cNvPr id="41" name="Ink 40">
                  <a:extLst>
                    <a:ext uri="{FF2B5EF4-FFF2-40B4-BE49-F238E27FC236}">
                      <a16:creationId xmlns:a16="http://schemas.microsoft.com/office/drawing/2014/main" id="{13F3F55E-9610-B97E-BC67-90A5FB447D1E}"/>
                    </a:ext>
                  </a:extLst>
                </p:cNvPr>
                <p:cNvPicPr/>
                <p:nvPr/>
              </p:nvPicPr>
              <p:blipFill>
                <a:blip r:embed="rId67"/>
                <a:stretch>
                  <a:fillRect/>
                </a:stretch>
              </p:blipFill>
              <p:spPr>
                <a:xfrm>
                  <a:off x="5132420" y="1159868"/>
                  <a:ext cx="64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2D315248-E6AC-2B94-7032-FB67AA3F6D4F}"/>
                    </a:ext>
                  </a:extLst>
                </p14:cNvPr>
                <p14:cNvContentPartPr/>
                <p14:nvPr/>
              </p14:nvContentPartPr>
              <p14:xfrm>
                <a:off x="5314580" y="1210988"/>
                <a:ext cx="11520" cy="108000"/>
              </p14:xfrm>
            </p:contentPart>
          </mc:Choice>
          <mc:Fallback xmlns="">
            <p:pic>
              <p:nvPicPr>
                <p:cNvPr id="42" name="Ink 41">
                  <a:extLst>
                    <a:ext uri="{FF2B5EF4-FFF2-40B4-BE49-F238E27FC236}">
                      <a16:creationId xmlns:a16="http://schemas.microsoft.com/office/drawing/2014/main" id="{2D315248-E6AC-2B94-7032-FB67AA3F6D4F}"/>
                    </a:ext>
                  </a:extLst>
                </p:cNvPr>
                <p:cNvPicPr/>
                <p:nvPr/>
              </p:nvPicPr>
              <p:blipFill>
                <a:blip r:embed="rId69"/>
                <a:stretch>
                  <a:fillRect/>
                </a:stretch>
              </p:blipFill>
              <p:spPr>
                <a:xfrm>
                  <a:off x="5305940" y="1202348"/>
                  <a:ext cx="29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4AF96794-3BE0-2E59-467E-2BE9067BAFAC}"/>
                    </a:ext>
                  </a:extLst>
                </p14:cNvPr>
                <p14:cNvContentPartPr/>
                <p14:nvPr/>
              </p14:nvContentPartPr>
              <p14:xfrm>
                <a:off x="5547500" y="1234028"/>
                <a:ext cx="10440" cy="100080"/>
              </p14:xfrm>
            </p:contentPart>
          </mc:Choice>
          <mc:Fallback xmlns="">
            <p:pic>
              <p:nvPicPr>
                <p:cNvPr id="43" name="Ink 42">
                  <a:extLst>
                    <a:ext uri="{FF2B5EF4-FFF2-40B4-BE49-F238E27FC236}">
                      <a16:creationId xmlns:a16="http://schemas.microsoft.com/office/drawing/2014/main" id="{4AF96794-3BE0-2E59-467E-2BE9067BAFAC}"/>
                    </a:ext>
                  </a:extLst>
                </p:cNvPr>
                <p:cNvPicPr/>
                <p:nvPr/>
              </p:nvPicPr>
              <p:blipFill>
                <a:blip r:embed="rId71"/>
                <a:stretch>
                  <a:fillRect/>
                </a:stretch>
              </p:blipFill>
              <p:spPr>
                <a:xfrm>
                  <a:off x="5538500" y="1225388"/>
                  <a:ext cx="28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05A91A56-5688-FF37-D2BB-ABFE8BAC1DAB}"/>
                    </a:ext>
                  </a:extLst>
                </p14:cNvPr>
                <p14:cNvContentPartPr/>
                <p14:nvPr/>
              </p14:nvContentPartPr>
              <p14:xfrm>
                <a:off x="5499980" y="1286588"/>
                <a:ext cx="223200" cy="113760"/>
              </p14:xfrm>
            </p:contentPart>
          </mc:Choice>
          <mc:Fallback xmlns="">
            <p:pic>
              <p:nvPicPr>
                <p:cNvPr id="44" name="Ink 43">
                  <a:extLst>
                    <a:ext uri="{FF2B5EF4-FFF2-40B4-BE49-F238E27FC236}">
                      <a16:creationId xmlns:a16="http://schemas.microsoft.com/office/drawing/2014/main" id="{05A91A56-5688-FF37-D2BB-ABFE8BAC1DAB}"/>
                    </a:ext>
                  </a:extLst>
                </p:cNvPr>
                <p:cNvPicPr/>
                <p:nvPr/>
              </p:nvPicPr>
              <p:blipFill>
                <a:blip r:embed="rId73"/>
                <a:stretch>
                  <a:fillRect/>
                </a:stretch>
              </p:blipFill>
              <p:spPr>
                <a:xfrm>
                  <a:off x="5491340" y="1277588"/>
                  <a:ext cx="240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E225FA38-040A-4159-8FB9-1F29B6AF33DD}"/>
                    </a:ext>
                  </a:extLst>
                </p14:cNvPr>
                <p14:cNvContentPartPr/>
                <p14:nvPr/>
              </p14:nvContentPartPr>
              <p14:xfrm>
                <a:off x="5722820" y="1212788"/>
                <a:ext cx="4320" cy="3600"/>
              </p14:xfrm>
            </p:contentPart>
          </mc:Choice>
          <mc:Fallback xmlns="">
            <p:pic>
              <p:nvPicPr>
                <p:cNvPr id="45" name="Ink 44">
                  <a:extLst>
                    <a:ext uri="{FF2B5EF4-FFF2-40B4-BE49-F238E27FC236}">
                      <a16:creationId xmlns:a16="http://schemas.microsoft.com/office/drawing/2014/main" id="{E225FA38-040A-4159-8FB9-1F29B6AF33DD}"/>
                    </a:ext>
                  </a:extLst>
                </p:cNvPr>
                <p:cNvPicPr/>
                <p:nvPr/>
              </p:nvPicPr>
              <p:blipFill>
                <a:blip r:embed="rId31"/>
                <a:stretch>
                  <a:fillRect/>
                </a:stretch>
              </p:blipFill>
              <p:spPr>
                <a:xfrm>
                  <a:off x="5714180" y="1203788"/>
                  <a:ext cx="2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61BD3079-6E44-BEE5-132A-80D41A9D85F9}"/>
                    </a:ext>
                  </a:extLst>
                </p14:cNvPr>
                <p14:cNvContentPartPr/>
                <p14:nvPr/>
              </p14:nvContentPartPr>
              <p14:xfrm>
                <a:off x="5740820" y="1278668"/>
                <a:ext cx="108360" cy="283680"/>
              </p14:xfrm>
            </p:contentPart>
          </mc:Choice>
          <mc:Fallback xmlns="">
            <p:pic>
              <p:nvPicPr>
                <p:cNvPr id="46" name="Ink 45">
                  <a:extLst>
                    <a:ext uri="{FF2B5EF4-FFF2-40B4-BE49-F238E27FC236}">
                      <a16:creationId xmlns:a16="http://schemas.microsoft.com/office/drawing/2014/main" id="{61BD3079-6E44-BEE5-132A-80D41A9D85F9}"/>
                    </a:ext>
                  </a:extLst>
                </p:cNvPr>
                <p:cNvPicPr/>
                <p:nvPr/>
              </p:nvPicPr>
              <p:blipFill>
                <a:blip r:embed="rId76"/>
                <a:stretch>
                  <a:fillRect/>
                </a:stretch>
              </p:blipFill>
              <p:spPr>
                <a:xfrm>
                  <a:off x="5731820" y="1270028"/>
                  <a:ext cx="1260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25301856-9F6E-75D0-F128-E59CC1911C58}"/>
                    </a:ext>
                  </a:extLst>
                </p14:cNvPr>
                <p14:cNvContentPartPr/>
                <p14:nvPr/>
              </p14:nvContentPartPr>
              <p14:xfrm>
                <a:off x="5863220" y="1281908"/>
                <a:ext cx="71280" cy="310680"/>
              </p14:xfrm>
            </p:contentPart>
          </mc:Choice>
          <mc:Fallback xmlns="">
            <p:pic>
              <p:nvPicPr>
                <p:cNvPr id="47" name="Ink 46">
                  <a:extLst>
                    <a:ext uri="{FF2B5EF4-FFF2-40B4-BE49-F238E27FC236}">
                      <a16:creationId xmlns:a16="http://schemas.microsoft.com/office/drawing/2014/main" id="{25301856-9F6E-75D0-F128-E59CC1911C58}"/>
                    </a:ext>
                  </a:extLst>
                </p:cNvPr>
                <p:cNvPicPr/>
                <p:nvPr/>
              </p:nvPicPr>
              <p:blipFill>
                <a:blip r:embed="rId78"/>
                <a:stretch>
                  <a:fillRect/>
                </a:stretch>
              </p:blipFill>
              <p:spPr>
                <a:xfrm>
                  <a:off x="5854580" y="1272908"/>
                  <a:ext cx="88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0402042F-D62B-453D-9640-D0575A0DE1BC}"/>
                    </a:ext>
                  </a:extLst>
                </p14:cNvPr>
                <p14:cNvContentPartPr/>
                <p14:nvPr/>
              </p14:nvContentPartPr>
              <p14:xfrm>
                <a:off x="5985980" y="1320788"/>
                <a:ext cx="38160" cy="93960"/>
              </p14:xfrm>
            </p:contentPart>
          </mc:Choice>
          <mc:Fallback xmlns="">
            <p:pic>
              <p:nvPicPr>
                <p:cNvPr id="48" name="Ink 47">
                  <a:extLst>
                    <a:ext uri="{FF2B5EF4-FFF2-40B4-BE49-F238E27FC236}">
                      <a16:creationId xmlns:a16="http://schemas.microsoft.com/office/drawing/2014/main" id="{0402042F-D62B-453D-9640-D0575A0DE1BC}"/>
                    </a:ext>
                  </a:extLst>
                </p:cNvPr>
                <p:cNvPicPr/>
                <p:nvPr/>
              </p:nvPicPr>
              <p:blipFill>
                <a:blip r:embed="rId80"/>
                <a:stretch>
                  <a:fillRect/>
                </a:stretch>
              </p:blipFill>
              <p:spPr>
                <a:xfrm>
                  <a:off x="5976980" y="1311788"/>
                  <a:ext cx="55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9374C770-7EB7-44B9-C55A-C46D7705C1FE}"/>
                    </a:ext>
                  </a:extLst>
                </p14:cNvPr>
                <p14:cNvContentPartPr/>
                <p14:nvPr/>
              </p14:nvContentPartPr>
              <p14:xfrm>
                <a:off x="6054020" y="1272908"/>
                <a:ext cx="87480" cy="135000"/>
              </p14:xfrm>
            </p:contentPart>
          </mc:Choice>
          <mc:Fallback xmlns="">
            <p:pic>
              <p:nvPicPr>
                <p:cNvPr id="49" name="Ink 48">
                  <a:extLst>
                    <a:ext uri="{FF2B5EF4-FFF2-40B4-BE49-F238E27FC236}">
                      <a16:creationId xmlns:a16="http://schemas.microsoft.com/office/drawing/2014/main" id="{9374C770-7EB7-44B9-C55A-C46D7705C1FE}"/>
                    </a:ext>
                  </a:extLst>
                </p:cNvPr>
                <p:cNvPicPr/>
                <p:nvPr/>
              </p:nvPicPr>
              <p:blipFill>
                <a:blip r:embed="rId82"/>
                <a:stretch>
                  <a:fillRect/>
                </a:stretch>
              </p:blipFill>
              <p:spPr>
                <a:xfrm>
                  <a:off x="6045020" y="1263908"/>
                  <a:ext cx="105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5437C926-A43D-F416-D74C-E4A0B5E03CF3}"/>
                    </a:ext>
                  </a:extLst>
                </p14:cNvPr>
                <p14:cNvContentPartPr/>
                <p14:nvPr/>
              </p14:nvContentPartPr>
              <p14:xfrm>
                <a:off x="6500420" y="1271828"/>
                <a:ext cx="291240" cy="157320"/>
              </p14:xfrm>
            </p:contentPart>
          </mc:Choice>
          <mc:Fallback xmlns="">
            <p:pic>
              <p:nvPicPr>
                <p:cNvPr id="51" name="Ink 50">
                  <a:extLst>
                    <a:ext uri="{FF2B5EF4-FFF2-40B4-BE49-F238E27FC236}">
                      <a16:creationId xmlns:a16="http://schemas.microsoft.com/office/drawing/2014/main" id="{5437C926-A43D-F416-D74C-E4A0B5E03CF3}"/>
                    </a:ext>
                  </a:extLst>
                </p:cNvPr>
                <p:cNvPicPr/>
                <p:nvPr/>
              </p:nvPicPr>
              <p:blipFill>
                <a:blip r:embed="rId84"/>
                <a:stretch>
                  <a:fillRect/>
                </a:stretch>
              </p:blipFill>
              <p:spPr>
                <a:xfrm>
                  <a:off x="6491780" y="1262828"/>
                  <a:ext cx="308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A6292061-5522-CEFC-6FE9-D3B7CEAC8C72}"/>
                    </a:ext>
                  </a:extLst>
                </p14:cNvPr>
                <p14:cNvContentPartPr/>
                <p14:nvPr/>
              </p14:nvContentPartPr>
              <p14:xfrm>
                <a:off x="6848540" y="1230068"/>
                <a:ext cx="24480" cy="184320"/>
              </p14:xfrm>
            </p:contentPart>
          </mc:Choice>
          <mc:Fallback xmlns="">
            <p:pic>
              <p:nvPicPr>
                <p:cNvPr id="52" name="Ink 51">
                  <a:extLst>
                    <a:ext uri="{FF2B5EF4-FFF2-40B4-BE49-F238E27FC236}">
                      <a16:creationId xmlns:a16="http://schemas.microsoft.com/office/drawing/2014/main" id="{A6292061-5522-CEFC-6FE9-D3B7CEAC8C72}"/>
                    </a:ext>
                  </a:extLst>
                </p:cNvPr>
                <p:cNvPicPr/>
                <p:nvPr/>
              </p:nvPicPr>
              <p:blipFill>
                <a:blip r:embed="rId86"/>
                <a:stretch>
                  <a:fillRect/>
                </a:stretch>
              </p:blipFill>
              <p:spPr>
                <a:xfrm>
                  <a:off x="6839540" y="1221428"/>
                  <a:ext cx="421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B421FB23-9C31-0427-A9F3-F8A4D96A72A9}"/>
                    </a:ext>
                  </a:extLst>
                </p14:cNvPr>
                <p14:cNvContentPartPr/>
                <p14:nvPr/>
              </p14:nvContentPartPr>
              <p14:xfrm>
                <a:off x="6839900" y="1332668"/>
                <a:ext cx="76680" cy="20160"/>
              </p14:xfrm>
            </p:contentPart>
          </mc:Choice>
          <mc:Fallback xmlns="">
            <p:pic>
              <p:nvPicPr>
                <p:cNvPr id="53" name="Ink 52">
                  <a:extLst>
                    <a:ext uri="{FF2B5EF4-FFF2-40B4-BE49-F238E27FC236}">
                      <a16:creationId xmlns:a16="http://schemas.microsoft.com/office/drawing/2014/main" id="{B421FB23-9C31-0427-A9F3-F8A4D96A72A9}"/>
                    </a:ext>
                  </a:extLst>
                </p:cNvPr>
                <p:cNvPicPr/>
                <p:nvPr/>
              </p:nvPicPr>
              <p:blipFill>
                <a:blip r:embed="rId88"/>
                <a:stretch>
                  <a:fillRect/>
                </a:stretch>
              </p:blipFill>
              <p:spPr>
                <a:xfrm>
                  <a:off x="6830900" y="1324028"/>
                  <a:ext cx="94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F509D9CE-BCE7-37FC-8423-EDF394DDFC2C}"/>
                    </a:ext>
                  </a:extLst>
                </p14:cNvPr>
                <p14:cNvContentPartPr/>
                <p14:nvPr/>
              </p14:nvContentPartPr>
              <p14:xfrm>
                <a:off x="6942860" y="1305308"/>
                <a:ext cx="19080" cy="112320"/>
              </p14:xfrm>
            </p:contentPart>
          </mc:Choice>
          <mc:Fallback xmlns="">
            <p:pic>
              <p:nvPicPr>
                <p:cNvPr id="54" name="Ink 53">
                  <a:extLst>
                    <a:ext uri="{FF2B5EF4-FFF2-40B4-BE49-F238E27FC236}">
                      <a16:creationId xmlns:a16="http://schemas.microsoft.com/office/drawing/2014/main" id="{F509D9CE-BCE7-37FC-8423-EDF394DDFC2C}"/>
                    </a:ext>
                  </a:extLst>
                </p:cNvPr>
                <p:cNvPicPr/>
                <p:nvPr/>
              </p:nvPicPr>
              <p:blipFill>
                <a:blip r:embed="rId90"/>
                <a:stretch>
                  <a:fillRect/>
                </a:stretch>
              </p:blipFill>
              <p:spPr>
                <a:xfrm>
                  <a:off x="6933860" y="1296668"/>
                  <a:ext cx="36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7B4F239C-48C6-F1CD-1529-DEA568127209}"/>
                    </a:ext>
                  </a:extLst>
                </p14:cNvPr>
                <p14:cNvContentPartPr/>
                <p14:nvPr/>
              </p14:nvContentPartPr>
              <p14:xfrm>
                <a:off x="6976340" y="1225028"/>
                <a:ext cx="9360" cy="5400"/>
              </p14:xfrm>
            </p:contentPart>
          </mc:Choice>
          <mc:Fallback xmlns="">
            <p:pic>
              <p:nvPicPr>
                <p:cNvPr id="55" name="Ink 54">
                  <a:extLst>
                    <a:ext uri="{FF2B5EF4-FFF2-40B4-BE49-F238E27FC236}">
                      <a16:creationId xmlns:a16="http://schemas.microsoft.com/office/drawing/2014/main" id="{7B4F239C-48C6-F1CD-1529-DEA568127209}"/>
                    </a:ext>
                  </a:extLst>
                </p:cNvPr>
                <p:cNvPicPr/>
                <p:nvPr/>
              </p:nvPicPr>
              <p:blipFill>
                <a:blip r:embed="rId92"/>
                <a:stretch>
                  <a:fillRect/>
                </a:stretch>
              </p:blipFill>
              <p:spPr>
                <a:xfrm>
                  <a:off x="6967340" y="1216388"/>
                  <a:ext cx="27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66F2E918-A7A5-AE99-350A-FEA5A67A645C}"/>
                    </a:ext>
                  </a:extLst>
                </p14:cNvPr>
                <p14:cNvContentPartPr/>
                <p14:nvPr/>
              </p14:nvContentPartPr>
              <p14:xfrm>
                <a:off x="7017020" y="1206668"/>
                <a:ext cx="120240" cy="202680"/>
              </p14:xfrm>
            </p:contentPart>
          </mc:Choice>
          <mc:Fallback xmlns="">
            <p:pic>
              <p:nvPicPr>
                <p:cNvPr id="56" name="Ink 55">
                  <a:extLst>
                    <a:ext uri="{FF2B5EF4-FFF2-40B4-BE49-F238E27FC236}">
                      <a16:creationId xmlns:a16="http://schemas.microsoft.com/office/drawing/2014/main" id="{66F2E918-A7A5-AE99-350A-FEA5A67A645C}"/>
                    </a:ext>
                  </a:extLst>
                </p:cNvPr>
                <p:cNvPicPr/>
                <p:nvPr/>
              </p:nvPicPr>
              <p:blipFill>
                <a:blip r:embed="rId94"/>
                <a:stretch>
                  <a:fillRect/>
                </a:stretch>
              </p:blipFill>
              <p:spPr>
                <a:xfrm>
                  <a:off x="7008380" y="1197668"/>
                  <a:ext cx="137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096B930E-9896-40D8-2739-D160EB3E0C1E}"/>
                    </a:ext>
                  </a:extLst>
                </p14:cNvPr>
                <p14:cNvContentPartPr/>
                <p14:nvPr/>
              </p14:nvContentPartPr>
              <p14:xfrm>
                <a:off x="5340140" y="1459388"/>
                <a:ext cx="18720" cy="240480"/>
              </p14:xfrm>
            </p:contentPart>
          </mc:Choice>
          <mc:Fallback xmlns="">
            <p:pic>
              <p:nvPicPr>
                <p:cNvPr id="58" name="Ink 57">
                  <a:extLst>
                    <a:ext uri="{FF2B5EF4-FFF2-40B4-BE49-F238E27FC236}">
                      <a16:creationId xmlns:a16="http://schemas.microsoft.com/office/drawing/2014/main" id="{096B930E-9896-40D8-2739-D160EB3E0C1E}"/>
                    </a:ext>
                  </a:extLst>
                </p:cNvPr>
                <p:cNvPicPr/>
                <p:nvPr/>
              </p:nvPicPr>
              <p:blipFill>
                <a:blip r:embed="rId96"/>
                <a:stretch>
                  <a:fillRect/>
                </a:stretch>
              </p:blipFill>
              <p:spPr>
                <a:xfrm>
                  <a:off x="5331140" y="1450388"/>
                  <a:ext cx="36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6CD93238-A463-715C-CF2D-32BDF8ACA5E4}"/>
                    </a:ext>
                  </a:extLst>
                </p14:cNvPr>
                <p14:cNvContentPartPr/>
                <p14:nvPr/>
              </p14:nvContentPartPr>
              <p14:xfrm>
                <a:off x="5300900" y="1671068"/>
                <a:ext cx="140760" cy="31320"/>
              </p14:xfrm>
            </p:contentPart>
          </mc:Choice>
          <mc:Fallback xmlns="">
            <p:pic>
              <p:nvPicPr>
                <p:cNvPr id="59" name="Ink 58">
                  <a:extLst>
                    <a:ext uri="{FF2B5EF4-FFF2-40B4-BE49-F238E27FC236}">
                      <a16:creationId xmlns:a16="http://schemas.microsoft.com/office/drawing/2014/main" id="{6CD93238-A463-715C-CF2D-32BDF8ACA5E4}"/>
                    </a:ext>
                  </a:extLst>
                </p:cNvPr>
                <p:cNvPicPr/>
                <p:nvPr/>
              </p:nvPicPr>
              <p:blipFill>
                <a:blip r:embed="rId98"/>
                <a:stretch>
                  <a:fillRect/>
                </a:stretch>
              </p:blipFill>
              <p:spPr>
                <a:xfrm>
                  <a:off x="5291900" y="1662068"/>
                  <a:ext cx="158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Ink 78">
                  <a:extLst>
                    <a:ext uri="{FF2B5EF4-FFF2-40B4-BE49-F238E27FC236}">
                      <a16:creationId xmlns:a16="http://schemas.microsoft.com/office/drawing/2014/main" id="{0B77CFB5-355C-7D21-01DB-B60C0F95B535}"/>
                    </a:ext>
                  </a:extLst>
                </p14:cNvPr>
                <p14:cNvContentPartPr/>
                <p14:nvPr/>
              </p14:nvContentPartPr>
              <p14:xfrm>
                <a:off x="5443100" y="2200988"/>
                <a:ext cx="38520" cy="235440"/>
              </p14:xfrm>
            </p:contentPart>
          </mc:Choice>
          <mc:Fallback xmlns="">
            <p:pic>
              <p:nvPicPr>
                <p:cNvPr id="79" name="Ink 78">
                  <a:extLst>
                    <a:ext uri="{FF2B5EF4-FFF2-40B4-BE49-F238E27FC236}">
                      <a16:creationId xmlns:a16="http://schemas.microsoft.com/office/drawing/2014/main" id="{0B77CFB5-355C-7D21-01DB-B60C0F95B535}"/>
                    </a:ext>
                  </a:extLst>
                </p:cNvPr>
                <p:cNvPicPr/>
                <p:nvPr/>
              </p:nvPicPr>
              <p:blipFill>
                <a:blip r:embed="rId100"/>
                <a:stretch>
                  <a:fillRect/>
                </a:stretch>
              </p:blipFill>
              <p:spPr>
                <a:xfrm>
                  <a:off x="5434460" y="2191988"/>
                  <a:ext cx="56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Ink 79">
                  <a:extLst>
                    <a:ext uri="{FF2B5EF4-FFF2-40B4-BE49-F238E27FC236}">
                      <a16:creationId xmlns:a16="http://schemas.microsoft.com/office/drawing/2014/main" id="{D54314D5-213E-9B79-2DE6-BB1CC0B427C2}"/>
                    </a:ext>
                  </a:extLst>
                </p14:cNvPr>
                <p14:cNvContentPartPr/>
                <p14:nvPr/>
              </p14:nvContentPartPr>
              <p14:xfrm>
                <a:off x="5385860" y="2407628"/>
                <a:ext cx="142920" cy="34560"/>
              </p14:xfrm>
            </p:contentPart>
          </mc:Choice>
          <mc:Fallback xmlns="">
            <p:pic>
              <p:nvPicPr>
                <p:cNvPr id="80" name="Ink 79">
                  <a:extLst>
                    <a:ext uri="{FF2B5EF4-FFF2-40B4-BE49-F238E27FC236}">
                      <a16:creationId xmlns:a16="http://schemas.microsoft.com/office/drawing/2014/main" id="{D54314D5-213E-9B79-2DE6-BB1CC0B427C2}"/>
                    </a:ext>
                  </a:extLst>
                </p:cNvPr>
                <p:cNvPicPr/>
                <p:nvPr/>
              </p:nvPicPr>
              <p:blipFill>
                <a:blip r:embed="rId102"/>
                <a:stretch>
                  <a:fillRect/>
                </a:stretch>
              </p:blipFill>
              <p:spPr>
                <a:xfrm>
                  <a:off x="5376860" y="2398988"/>
                  <a:ext cx="160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Ink 59">
                  <a:extLst>
                    <a:ext uri="{FF2B5EF4-FFF2-40B4-BE49-F238E27FC236}">
                      <a16:creationId xmlns:a16="http://schemas.microsoft.com/office/drawing/2014/main" id="{99925AE1-E02C-3724-12FD-B79B88C2F365}"/>
                    </a:ext>
                  </a:extLst>
                </p14:cNvPr>
                <p14:cNvContentPartPr/>
                <p14:nvPr/>
              </p14:nvContentPartPr>
              <p14:xfrm>
                <a:off x="4461020" y="1852868"/>
                <a:ext cx="2541240" cy="387360"/>
              </p14:xfrm>
            </p:contentPart>
          </mc:Choice>
          <mc:Fallback xmlns="">
            <p:pic>
              <p:nvPicPr>
                <p:cNvPr id="60" name="Ink 59">
                  <a:extLst>
                    <a:ext uri="{FF2B5EF4-FFF2-40B4-BE49-F238E27FC236}">
                      <a16:creationId xmlns:a16="http://schemas.microsoft.com/office/drawing/2014/main" id="{99925AE1-E02C-3724-12FD-B79B88C2F365}"/>
                    </a:ext>
                  </a:extLst>
                </p:cNvPr>
                <p:cNvPicPr/>
                <p:nvPr/>
              </p:nvPicPr>
              <p:blipFill>
                <a:blip r:embed="rId104"/>
                <a:stretch>
                  <a:fillRect/>
                </a:stretch>
              </p:blipFill>
              <p:spPr>
                <a:xfrm>
                  <a:off x="4452380" y="1843868"/>
                  <a:ext cx="25588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Ink 60">
                  <a:extLst>
                    <a:ext uri="{FF2B5EF4-FFF2-40B4-BE49-F238E27FC236}">
                      <a16:creationId xmlns:a16="http://schemas.microsoft.com/office/drawing/2014/main" id="{1119B2CE-56FE-7FB3-A43F-CFDEB91961AB}"/>
                    </a:ext>
                  </a:extLst>
                </p14:cNvPr>
                <p14:cNvContentPartPr/>
                <p14:nvPr/>
              </p14:nvContentPartPr>
              <p14:xfrm>
                <a:off x="4562540" y="1838108"/>
                <a:ext cx="2392560" cy="410400"/>
              </p14:xfrm>
            </p:contentPart>
          </mc:Choice>
          <mc:Fallback xmlns="">
            <p:pic>
              <p:nvPicPr>
                <p:cNvPr id="61" name="Ink 60">
                  <a:extLst>
                    <a:ext uri="{FF2B5EF4-FFF2-40B4-BE49-F238E27FC236}">
                      <a16:creationId xmlns:a16="http://schemas.microsoft.com/office/drawing/2014/main" id="{1119B2CE-56FE-7FB3-A43F-CFDEB91961AB}"/>
                    </a:ext>
                  </a:extLst>
                </p:cNvPr>
                <p:cNvPicPr/>
                <p:nvPr/>
              </p:nvPicPr>
              <p:blipFill>
                <a:blip r:embed="rId106"/>
                <a:stretch>
                  <a:fillRect/>
                </a:stretch>
              </p:blipFill>
              <p:spPr>
                <a:xfrm>
                  <a:off x="4553540" y="1829468"/>
                  <a:ext cx="2410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Ink 61">
                  <a:extLst>
                    <a:ext uri="{FF2B5EF4-FFF2-40B4-BE49-F238E27FC236}">
                      <a16:creationId xmlns:a16="http://schemas.microsoft.com/office/drawing/2014/main" id="{ED7E62FB-BCC0-57A4-59AB-C89300D2BA67}"/>
                    </a:ext>
                  </a:extLst>
                </p14:cNvPr>
                <p14:cNvContentPartPr/>
                <p14:nvPr/>
              </p14:nvContentPartPr>
              <p14:xfrm>
                <a:off x="4575500" y="1965548"/>
                <a:ext cx="90000" cy="140040"/>
              </p14:xfrm>
            </p:contentPart>
          </mc:Choice>
          <mc:Fallback xmlns="">
            <p:pic>
              <p:nvPicPr>
                <p:cNvPr id="62" name="Ink 61">
                  <a:extLst>
                    <a:ext uri="{FF2B5EF4-FFF2-40B4-BE49-F238E27FC236}">
                      <a16:creationId xmlns:a16="http://schemas.microsoft.com/office/drawing/2014/main" id="{ED7E62FB-BCC0-57A4-59AB-C89300D2BA67}"/>
                    </a:ext>
                  </a:extLst>
                </p:cNvPr>
                <p:cNvPicPr/>
                <p:nvPr/>
              </p:nvPicPr>
              <p:blipFill>
                <a:blip r:embed="rId108"/>
                <a:stretch>
                  <a:fillRect/>
                </a:stretch>
              </p:blipFill>
              <p:spPr>
                <a:xfrm>
                  <a:off x="4566500" y="1956908"/>
                  <a:ext cx="107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Ink 62">
                  <a:extLst>
                    <a:ext uri="{FF2B5EF4-FFF2-40B4-BE49-F238E27FC236}">
                      <a16:creationId xmlns:a16="http://schemas.microsoft.com/office/drawing/2014/main" id="{846027C4-D111-269A-D248-B2305FCA764E}"/>
                    </a:ext>
                  </a:extLst>
                </p14:cNvPr>
                <p14:cNvContentPartPr/>
                <p14:nvPr/>
              </p14:nvContentPartPr>
              <p14:xfrm>
                <a:off x="4706180" y="2013788"/>
                <a:ext cx="78120" cy="97920"/>
              </p14:xfrm>
            </p:contentPart>
          </mc:Choice>
          <mc:Fallback xmlns="">
            <p:pic>
              <p:nvPicPr>
                <p:cNvPr id="63" name="Ink 62">
                  <a:extLst>
                    <a:ext uri="{FF2B5EF4-FFF2-40B4-BE49-F238E27FC236}">
                      <a16:creationId xmlns:a16="http://schemas.microsoft.com/office/drawing/2014/main" id="{846027C4-D111-269A-D248-B2305FCA764E}"/>
                    </a:ext>
                  </a:extLst>
                </p:cNvPr>
                <p:cNvPicPr/>
                <p:nvPr/>
              </p:nvPicPr>
              <p:blipFill>
                <a:blip r:embed="rId110"/>
                <a:stretch>
                  <a:fillRect/>
                </a:stretch>
              </p:blipFill>
              <p:spPr>
                <a:xfrm>
                  <a:off x="4697180" y="2005148"/>
                  <a:ext cx="95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4" name="Ink 63">
                  <a:extLst>
                    <a:ext uri="{FF2B5EF4-FFF2-40B4-BE49-F238E27FC236}">
                      <a16:creationId xmlns:a16="http://schemas.microsoft.com/office/drawing/2014/main" id="{4691E4D0-310B-B102-A5D5-3A0D0F0F1F81}"/>
                    </a:ext>
                  </a:extLst>
                </p14:cNvPr>
                <p14:cNvContentPartPr/>
                <p14:nvPr/>
              </p14:nvContentPartPr>
              <p14:xfrm>
                <a:off x="4827860" y="1956908"/>
                <a:ext cx="16920" cy="146880"/>
              </p14:xfrm>
            </p:contentPart>
          </mc:Choice>
          <mc:Fallback xmlns="">
            <p:pic>
              <p:nvPicPr>
                <p:cNvPr id="64" name="Ink 63">
                  <a:extLst>
                    <a:ext uri="{FF2B5EF4-FFF2-40B4-BE49-F238E27FC236}">
                      <a16:creationId xmlns:a16="http://schemas.microsoft.com/office/drawing/2014/main" id="{4691E4D0-310B-B102-A5D5-3A0D0F0F1F81}"/>
                    </a:ext>
                  </a:extLst>
                </p:cNvPr>
                <p:cNvPicPr/>
                <p:nvPr/>
              </p:nvPicPr>
              <p:blipFill>
                <a:blip r:embed="rId112"/>
                <a:stretch>
                  <a:fillRect/>
                </a:stretch>
              </p:blipFill>
              <p:spPr>
                <a:xfrm>
                  <a:off x="4818860" y="1947908"/>
                  <a:ext cx="34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5" name="Ink 64">
                  <a:extLst>
                    <a:ext uri="{FF2B5EF4-FFF2-40B4-BE49-F238E27FC236}">
                      <a16:creationId xmlns:a16="http://schemas.microsoft.com/office/drawing/2014/main" id="{156531EF-9730-D6B6-0EE7-31DB7537932C}"/>
                    </a:ext>
                  </a:extLst>
                </p14:cNvPr>
                <p14:cNvContentPartPr/>
                <p14:nvPr/>
              </p14:nvContentPartPr>
              <p14:xfrm>
                <a:off x="4835420" y="2014148"/>
                <a:ext cx="102240" cy="84240"/>
              </p14:xfrm>
            </p:contentPart>
          </mc:Choice>
          <mc:Fallback xmlns="">
            <p:pic>
              <p:nvPicPr>
                <p:cNvPr id="65" name="Ink 64">
                  <a:extLst>
                    <a:ext uri="{FF2B5EF4-FFF2-40B4-BE49-F238E27FC236}">
                      <a16:creationId xmlns:a16="http://schemas.microsoft.com/office/drawing/2014/main" id="{156531EF-9730-D6B6-0EE7-31DB7537932C}"/>
                    </a:ext>
                  </a:extLst>
                </p:cNvPr>
                <p:cNvPicPr/>
                <p:nvPr/>
              </p:nvPicPr>
              <p:blipFill>
                <a:blip r:embed="rId114"/>
                <a:stretch>
                  <a:fillRect/>
                </a:stretch>
              </p:blipFill>
              <p:spPr>
                <a:xfrm>
                  <a:off x="4826780" y="2005508"/>
                  <a:ext cx="119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ED971699-E231-5329-3DF8-5FF4DD97BBCD}"/>
                    </a:ext>
                  </a:extLst>
                </p14:cNvPr>
                <p14:cNvContentPartPr/>
                <p14:nvPr/>
              </p14:nvContentPartPr>
              <p14:xfrm>
                <a:off x="4956380" y="1942508"/>
                <a:ext cx="11880" cy="9000"/>
              </p14:xfrm>
            </p:contentPart>
          </mc:Choice>
          <mc:Fallback xmlns="">
            <p:pic>
              <p:nvPicPr>
                <p:cNvPr id="66" name="Ink 65">
                  <a:extLst>
                    <a:ext uri="{FF2B5EF4-FFF2-40B4-BE49-F238E27FC236}">
                      <a16:creationId xmlns:a16="http://schemas.microsoft.com/office/drawing/2014/main" id="{ED971699-E231-5329-3DF8-5FF4DD97BBCD}"/>
                    </a:ext>
                  </a:extLst>
                </p:cNvPr>
                <p:cNvPicPr/>
                <p:nvPr/>
              </p:nvPicPr>
              <p:blipFill>
                <a:blip r:embed="rId116"/>
                <a:stretch>
                  <a:fillRect/>
                </a:stretch>
              </p:blipFill>
              <p:spPr>
                <a:xfrm>
                  <a:off x="4947740" y="1933868"/>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CC868E14-60CF-0998-DF35-EF3645988EE0}"/>
                    </a:ext>
                  </a:extLst>
                </p14:cNvPr>
                <p14:cNvContentPartPr/>
                <p14:nvPr/>
              </p14:nvContentPartPr>
              <p14:xfrm>
                <a:off x="5010740" y="1988948"/>
                <a:ext cx="202680" cy="109080"/>
              </p14:xfrm>
            </p:contentPart>
          </mc:Choice>
          <mc:Fallback xmlns="">
            <p:pic>
              <p:nvPicPr>
                <p:cNvPr id="67" name="Ink 66">
                  <a:extLst>
                    <a:ext uri="{FF2B5EF4-FFF2-40B4-BE49-F238E27FC236}">
                      <a16:creationId xmlns:a16="http://schemas.microsoft.com/office/drawing/2014/main" id="{CC868E14-60CF-0998-DF35-EF3645988EE0}"/>
                    </a:ext>
                  </a:extLst>
                </p:cNvPr>
                <p:cNvPicPr/>
                <p:nvPr/>
              </p:nvPicPr>
              <p:blipFill>
                <a:blip r:embed="rId118"/>
                <a:stretch>
                  <a:fillRect/>
                </a:stretch>
              </p:blipFill>
              <p:spPr>
                <a:xfrm>
                  <a:off x="5001740" y="1979948"/>
                  <a:ext cx="220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7C1B62DC-A8E6-D320-D6F1-1B8763535229}"/>
                    </a:ext>
                  </a:extLst>
                </p14:cNvPr>
                <p14:cNvContentPartPr/>
                <p14:nvPr/>
              </p14:nvContentPartPr>
              <p14:xfrm>
                <a:off x="5328980" y="1847468"/>
                <a:ext cx="182520" cy="258840"/>
              </p14:xfrm>
            </p:contentPart>
          </mc:Choice>
          <mc:Fallback xmlns="">
            <p:pic>
              <p:nvPicPr>
                <p:cNvPr id="68" name="Ink 67">
                  <a:extLst>
                    <a:ext uri="{FF2B5EF4-FFF2-40B4-BE49-F238E27FC236}">
                      <a16:creationId xmlns:a16="http://schemas.microsoft.com/office/drawing/2014/main" id="{7C1B62DC-A8E6-D320-D6F1-1B8763535229}"/>
                    </a:ext>
                  </a:extLst>
                </p:cNvPr>
                <p:cNvPicPr/>
                <p:nvPr/>
              </p:nvPicPr>
              <p:blipFill>
                <a:blip r:embed="rId120"/>
                <a:stretch>
                  <a:fillRect/>
                </a:stretch>
              </p:blipFill>
              <p:spPr>
                <a:xfrm>
                  <a:off x="5320340" y="1838828"/>
                  <a:ext cx="2001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FC16D4AB-1424-41AB-1D4C-81116FCF35C6}"/>
                    </a:ext>
                  </a:extLst>
                </p14:cNvPr>
                <p14:cNvContentPartPr/>
                <p14:nvPr/>
              </p14:nvContentPartPr>
              <p14:xfrm>
                <a:off x="5567660" y="1984988"/>
                <a:ext cx="80640" cy="102600"/>
              </p14:xfrm>
            </p:contentPart>
          </mc:Choice>
          <mc:Fallback xmlns="">
            <p:pic>
              <p:nvPicPr>
                <p:cNvPr id="69" name="Ink 68">
                  <a:extLst>
                    <a:ext uri="{FF2B5EF4-FFF2-40B4-BE49-F238E27FC236}">
                      <a16:creationId xmlns:a16="http://schemas.microsoft.com/office/drawing/2014/main" id="{FC16D4AB-1424-41AB-1D4C-81116FCF35C6}"/>
                    </a:ext>
                  </a:extLst>
                </p:cNvPr>
                <p:cNvPicPr/>
                <p:nvPr/>
              </p:nvPicPr>
              <p:blipFill>
                <a:blip r:embed="rId122"/>
                <a:stretch>
                  <a:fillRect/>
                </a:stretch>
              </p:blipFill>
              <p:spPr>
                <a:xfrm>
                  <a:off x="5558660" y="1976348"/>
                  <a:ext cx="98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6CBE0064-C12B-D084-D350-CF46B8511893}"/>
                    </a:ext>
                  </a:extLst>
                </p14:cNvPr>
                <p14:cNvContentPartPr/>
                <p14:nvPr/>
              </p14:nvContentPartPr>
              <p14:xfrm>
                <a:off x="5659820" y="1984268"/>
                <a:ext cx="89280" cy="107280"/>
              </p14:xfrm>
            </p:contentPart>
          </mc:Choice>
          <mc:Fallback xmlns="">
            <p:pic>
              <p:nvPicPr>
                <p:cNvPr id="70" name="Ink 69">
                  <a:extLst>
                    <a:ext uri="{FF2B5EF4-FFF2-40B4-BE49-F238E27FC236}">
                      <a16:creationId xmlns:a16="http://schemas.microsoft.com/office/drawing/2014/main" id="{6CBE0064-C12B-D084-D350-CF46B8511893}"/>
                    </a:ext>
                  </a:extLst>
                </p:cNvPr>
                <p:cNvPicPr/>
                <p:nvPr/>
              </p:nvPicPr>
              <p:blipFill>
                <a:blip r:embed="rId124"/>
                <a:stretch>
                  <a:fillRect/>
                </a:stretch>
              </p:blipFill>
              <p:spPr>
                <a:xfrm>
                  <a:off x="5651180" y="1975268"/>
                  <a:ext cx="106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141A9BF9-BC47-D00F-9436-70F98EF03750}"/>
                    </a:ext>
                  </a:extLst>
                </p14:cNvPr>
                <p14:cNvContentPartPr/>
                <p14:nvPr/>
              </p14:nvContentPartPr>
              <p14:xfrm>
                <a:off x="5793020" y="1943948"/>
                <a:ext cx="102600" cy="159480"/>
              </p14:xfrm>
            </p:contentPart>
          </mc:Choice>
          <mc:Fallback xmlns="">
            <p:pic>
              <p:nvPicPr>
                <p:cNvPr id="71" name="Ink 70">
                  <a:extLst>
                    <a:ext uri="{FF2B5EF4-FFF2-40B4-BE49-F238E27FC236}">
                      <a16:creationId xmlns:a16="http://schemas.microsoft.com/office/drawing/2014/main" id="{141A9BF9-BC47-D00F-9436-70F98EF03750}"/>
                    </a:ext>
                  </a:extLst>
                </p:cNvPr>
                <p:cNvPicPr/>
                <p:nvPr/>
              </p:nvPicPr>
              <p:blipFill>
                <a:blip r:embed="rId126"/>
                <a:stretch>
                  <a:fillRect/>
                </a:stretch>
              </p:blipFill>
              <p:spPr>
                <a:xfrm>
                  <a:off x="5784020" y="1934948"/>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9F8EDED9-1778-9B37-AEA4-67DFA942D573}"/>
                    </a:ext>
                  </a:extLst>
                </p14:cNvPr>
                <p14:cNvContentPartPr/>
                <p14:nvPr/>
              </p14:nvContentPartPr>
              <p14:xfrm>
                <a:off x="6077780" y="2026388"/>
                <a:ext cx="88200" cy="99720"/>
              </p14:xfrm>
            </p:contentPart>
          </mc:Choice>
          <mc:Fallback xmlns="">
            <p:pic>
              <p:nvPicPr>
                <p:cNvPr id="72" name="Ink 71">
                  <a:extLst>
                    <a:ext uri="{FF2B5EF4-FFF2-40B4-BE49-F238E27FC236}">
                      <a16:creationId xmlns:a16="http://schemas.microsoft.com/office/drawing/2014/main" id="{9F8EDED9-1778-9B37-AEA4-67DFA942D573}"/>
                    </a:ext>
                  </a:extLst>
                </p:cNvPr>
                <p:cNvPicPr/>
                <p:nvPr/>
              </p:nvPicPr>
              <p:blipFill>
                <a:blip r:embed="rId128"/>
                <a:stretch>
                  <a:fillRect/>
                </a:stretch>
              </p:blipFill>
              <p:spPr>
                <a:xfrm>
                  <a:off x="6068780" y="2017388"/>
                  <a:ext cx="105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970C5670-F303-E31C-7A61-CFF3C0BAB9CB}"/>
                    </a:ext>
                  </a:extLst>
                </p14:cNvPr>
                <p14:cNvContentPartPr/>
                <p14:nvPr/>
              </p14:nvContentPartPr>
              <p14:xfrm>
                <a:off x="6179300" y="1996868"/>
                <a:ext cx="87840" cy="92880"/>
              </p14:xfrm>
            </p:contentPart>
          </mc:Choice>
          <mc:Fallback xmlns="">
            <p:pic>
              <p:nvPicPr>
                <p:cNvPr id="73" name="Ink 72">
                  <a:extLst>
                    <a:ext uri="{FF2B5EF4-FFF2-40B4-BE49-F238E27FC236}">
                      <a16:creationId xmlns:a16="http://schemas.microsoft.com/office/drawing/2014/main" id="{970C5670-F303-E31C-7A61-CFF3C0BAB9CB}"/>
                    </a:ext>
                  </a:extLst>
                </p:cNvPr>
                <p:cNvPicPr/>
                <p:nvPr/>
              </p:nvPicPr>
              <p:blipFill>
                <a:blip r:embed="rId130"/>
                <a:stretch>
                  <a:fillRect/>
                </a:stretch>
              </p:blipFill>
              <p:spPr>
                <a:xfrm>
                  <a:off x="6170300" y="1988228"/>
                  <a:ext cx="105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E2D868FD-9958-3D87-EBCE-B131325CEDC5}"/>
                    </a:ext>
                  </a:extLst>
                </p14:cNvPr>
                <p14:cNvContentPartPr/>
                <p14:nvPr/>
              </p14:nvContentPartPr>
              <p14:xfrm>
                <a:off x="6264260" y="1932428"/>
                <a:ext cx="142920" cy="180000"/>
              </p14:xfrm>
            </p:contentPart>
          </mc:Choice>
          <mc:Fallback xmlns="">
            <p:pic>
              <p:nvPicPr>
                <p:cNvPr id="74" name="Ink 73">
                  <a:extLst>
                    <a:ext uri="{FF2B5EF4-FFF2-40B4-BE49-F238E27FC236}">
                      <a16:creationId xmlns:a16="http://schemas.microsoft.com/office/drawing/2014/main" id="{E2D868FD-9958-3D87-EBCE-B131325CEDC5}"/>
                    </a:ext>
                  </a:extLst>
                </p:cNvPr>
                <p:cNvPicPr/>
                <p:nvPr/>
              </p:nvPicPr>
              <p:blipFill>
                <a:blip r:embed="rId132"/>
                <a:stretch>
                  <a:fillRect/>
                </a:stretch>
              </p:blipFill>
              <p:spPr>
                <a:xfrm>
                  <a:off x="6255260" y="1923428"/>
                  <a:ext cx="160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5" name="Ink 74">
                  <a:extLst>
                    <a:ext uri="{FF2B5EF4-FFF2-40B4-BE49-F238E27FC236}">
                      <a16:creationId xmlns:a16="http://schemas.microsoft.com/office/drawing/2014/main" id="{EF6CBEE2-247C-41E6-9EB1-659A6E55480E}"/>
                    </a:ext>
                  </a:extLst>
                </p14:cNvPr>
                <p14:cNvContentPartPr/>
                <p14:nvPr/>
              </p14:nvContentPartPr>
              <p14:xfrm>
                <a:off x="6448940" y="2002628"/>
                <a:ext cx="66600" cy="99360"/>
              </p14:xfrm>
            </p:contentPart>
          </mc:Choice>
          <mc:Fallback xmlns="">
            <p:pic>
              <p:nvPicPr>
                <p:cNvPr id="75" name="Ink 74">
                  <a:extLst>
                    <a:ext uri="{FF2B5EF4-FFF2-40B4-BE49-F238E27FC236}">
                      <a16:creationId xmlns:a16="http://schemas.microsoft.com/office/drawing/2014/main" id="{EF6CBEE2-247C-41E6-9EB1-659A6E55480E}"/>
                    </a:ext>
                  </a:extLst>
                </p:cNvPr>
                <p:cNvPicPr/>
                <p:nvPr/>
              </p:nvPicPr>
              <p:blipFill>
                <a:blip r:embed="rId134"/>
                <a:stretch>
                  <a:fillRect/>
                </a:stretch>
              </p:blipFill>
              <p:spPr>
                <a:xfrm>
                  <a:off x="6439940" y="1993988"/>
                  <a:ext cx="84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6" name="Ink 75">
                  <a:extLst>
                    <a:ext uri="{FF2B5EF4-FFF2-40B4-BE49-F238E27FC236}">
                      <a16:creationId xmlns:a16="http://schemas.microsoft.com/office/drawing/2014/main" id="{C13EBF30-E110-90E4-A1B2-70C6F7326B5E}"/>
                    </a:ext>
                  </a:extLst>
                </p14:cNvPr>
                <p14:cNvContentPartPr/>
                <p14:nvPr/>
              </p14:nvContentPartPr>
              <p14:xfrm>
                <a:off x="6563780" y="1985348"/>
                <a:ext cx="59040" cy="90000"/>
              </p14:xfrm>
            </p:contentPart>
          </mc:Choice>
          <mc:Fallback xmlns="">
            <p:pic>
              <p:nvPicPr>
                <p:cNvPr id="76" name="Ink 75">
                  <a:extLst>
                    <a:ext uri="{FF2B5EF4-FFF2-40B4-BE49-F238E27FC236}">
                      <a16:creationId xmlns:a16="http://schemas.microsoft.com/office/drawing/2014/main" id="{C13EBF30-E110-90E4-A1B2-70C6F7326B5E}"/>
                    </a:ext>
                  </a:extLst>
                </p:cNvPr>
                <p:cNvPicPr/>
                <p:nvPr/>
              </p:nvPicPr>
              <p:blipFill>
                <a:blip r:embed="rId136"/>
                <a:stretch>
                  <a:fillRect/>
                </a:stretch>
              </p:blipFill>
              <p:spPr>
                <a:xfrm>
                  <a:off x="6555140" y="1976348"/>
                  <a:ext cx="76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7" name="Ink 76">
                  <a:extLst>
                    <a:ext uri="{FF2B5EF4-FFF2-40B4-BE49-F238E27FC236}">
                      <a16:creationId xmlns:a16="http://schemas.microsoft.com/office/drawing/2014/main" id="{47F5066F-B64D-89D8-3FEE-41875BBA664D}"/>
                    </a:ext>
                  </a:extLst>
                </p14:cNvPr>
                <p14:cNvContentPartPr/>
                <p14:nvPr/>
              </p14:nvContentPartPr>
              <p14:xfrm>
                <a:off x="6642620" y="1974188"/>
                <a:ext cx="69480" cy="124560"/>
              </p14:xfrm>
            </p:contentPart>
          </mc:Choice>
          <mc:Fallback xmlns="">
            <p:pic>
              <p:nvPicPr>
                <p:cNvPr id="77" name="Ink 76">
                  <a:extLst>
                    <a:ext uri="{FF2B5EF4-FFF2-40B4-BE49-F238E27FC236}">
                      <a16:creationId xmlns:a16="http://schemas.microsoft.com/office/drawing/2014/main" id="{47F5066F-B64D-89D8-3FEE-41875BBA664D}"/>
                    </a:ext>
                  </a:extLst>
                </p:cNvPr>
                <p:cNvPicPr/>
                <p:nvPr/>
              </p:nvPicPr>
              <p:blipFill>
                <a:blip r:embed="rId138"/>
                <a:stretch>
                  <a:fillRect/>
                </a:stretch>
              </p:blipFill>
              <p:spPr>
                <a:xfrm>
                  <a:off x="6633980" y="1965548"/>
                  <a:ext cx="87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 name="Ink 81">
                  <a:extLst>
                    <a:ext uri="{FF2B5EF4-FFF2-40B4-BE49-F238E27FC236}">
                      <a16:creationId xmlns:a16="http://schemas.microsoft.com/office/drawing/2014/main" id="{F257EDF0-41BF-6B4B-96CC-50E20BB4AF54}"/>
                    </a:ext>
                  </a:extLst>
                </p14:cNvPr>
                <p14:cNvContentPartPr/>
                <p14:nvPr/>
              </p14:nvContentPartPr>
              <p14:xfrm>
                <a:off x="7022780" y="2007308"/>
                <a:ext cx="81720" cy="79920"/>
              </p14:xfrm>
            </p:contentPart>
          </mc:Choice>
          <mc:Fallback xmlns="">
            <p:pic>
              <p:nvPicPr>
                <p:cNvPr id="82" name="Ink 81">
                  <a:extLst>
                    <a:ext uri="{FF2B5EF4-FFF2-40B4-BE49-F238E27FC236}">
                      <a16:creationId xmlns:a16="http://schemas.microsoft.com/office/drawing/2014/main" id="{F257EDF0-41BF-6B4B-96CC-50E20BB4AF54}"/>
                    </a:ext>
                  </a:extLst>
                </p:cNvPr>
                <p:cNvPicPr/>
                <p:nvPr/>
              </p:nvPicPr>
              <p:blipFill>
                <a:blip r:embed="rId140"/>
                <a:stretch>
                  <a:fillRect/>
                </a:stretch>
              </p:blipFill>
              <p:spPr>
                <a:xfrm>
                  <a:off x="7013780" y="1998668"/>
                  <a:ext cx="99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3" name="Ink 82">
                  <a:extLst>
                    <a:ext uri="{FF2B5EF4-FFF2-40B4-BE49-F238E27FC236}">
                      <a16:creationId xmlns:a16="http://schemas.microsoft.com/office/drawing/2014/main" id="{5FD6B556-F751-7A12-47C3-8CA5115C2A9D}"/>
                    </a:ext>
                  </a:extLst>
                </p14:cNvPr>
                <p14:cNvContentPartPr/>
                <p14:nvPr/>
              </p14:nvContentPartPr>
              <p14:xfrm>
                <a:off x="7149860" y="1928828"/>
                <a:ext cx="317160" cy="143640"/>
              </p14:xfrm>
            </p:contentPart>
          </mc:Choice>
          <mc:Fallback xmlns="">
            <p:pic>
              <p:nvPicPr>
                <p:cNvPr id="83" name="Ink 82">
                  <a:extLst>
                    <a:ext uri="{FF2B5EF4-FFF2-40B4-BE49-F238E27FC236}">
                      <a16:creationId xmlns:a16="http://schemas.microsoft.com/office/drawing/2014/main" id="{5FD6B556-F751-7A12-47C3-8CA5115C2A9D}"/>
                    </a:ext>
                  </a:extLst>
                </p:cNvPr>
                <p:cNvPicPr/>
                <p:nvPr/>
              </p:nvPicPr>
              <p:blipFill>
                <a:blip r:embed="rId142"/>
                <a:stretch>
                  <a:fillRect/>
                </a:stretch>
              </p:blipFill>
              <p:spPr>
                <a:xfrm>
                  <a:off x="7141220" y="1919828"/>
                  <a:ext cx="334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4" name="Ink 83">
                  <a:extLst>
                    <a:ext uri="{FF2B5EF4-FFF2-40B4-BE49-F238E27FC236}">
                      <a16:creationId xmlns:a16="http://schemas.microsoft.com/office/drawing/2014/main" id="{D7A33275-3329-7EA3-9CB8-06A18861B828}"/>
                    </a:ext>
                  </a:extLst>
                </p14:cNvPr>
                <p14:cNvContentPartPr/>
                <p14:nvPr/>
              </p14:nvContentPartPr>
              <p14:xfrm>
                <a:off x="7559900" y="1969868"/>
                <a:ext cx="5400" cy="7200"/>
              </p14:xfrm>
            </p:contentPart>
          </mc:Choice>
          <mc:Fallback xmlns="">
            <p:pic>
              <p:nvPicPr>
                <p:cNvPr id="84" name="Ink 83">
                  <a:extLst>
                    <a:ext uri="{FF2B5EF4-FFF2-40B4-BE49-F238E27FC236}">
                      <a16:creationId xmlns:a16="http://schemas.microsoft.com/office/drawing/2014/main" id="{D7A33275-3329-7EA3-9CB8-06A18861B828}"/>
                    </a:ext>
                  </a:extLst>
                </p:cNvPr>
                <p:cNvPicPr/>
                <p:nvPr/>
              </p:nvPicPr>
              <p:blipFill>
                <a:blip r:embed="rId144"/>
                <a:stretch>
                  <a:fillRect/>
                </a:stretch>
              </p:blipFill>
              <p:spPr>
                <a:xfrm>
                  <a:off x="7551260" y="1960868"/>
                  <a:ext cx="23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5" name="Ink 84">
                  <a:extLst>
                    <a:ext uri="{FF2B5EF4-FFF2-40B4-BE49-F238E27FC236}">
                      <a16:creationId xmlns:a16="http://schemas.microsoft.com/office/drawing/2014/main" id="{8D3605DC-05C6-D0FC-4BD4-81865276C2D4}"/>
                    </a:ext>
                  </a:extLst>
                </p14:cNvPr>
                <p14:cNvContentPartPr/>
                <p14:nvPr/>
              </p14:nvContentPartPr>
              <p14:xfrm>
                <a:off x="7542980" y="2054828"/>
                <a:ext cx="3240" cy="2160"/>
              </p14:xfrm>
            </p:contentPart>
          </mc:Choice>
          <mc:Fallback xmlns="">
            <p:pic>
              <p:nvPicPr>
                <p:cNvPr id="85" name="Ink 84">
                  <a:extLst>
                    <a:ext uri="{FF2B5EF4-FFF2-40B4-BE49-F238E27FC236}">
                      <a16:creationId xmlns:a16="http://schemas.microsoft.com/office/drawing/2014/main" id="{8D3605DC-05C6-D0FC-4BD4-81865276C2D4}"/>
                    </a:ext>
                  </a:extLst>
                </p:cNvPr>
                <p:cNvPicPr/>
                <p:nvPr/>
              </p:nvPicPr>
              <p:blipFill>
                <a:blip r:embed="rId31"/>
                <a:stretch>
                  <a:fillRect/>
                </a:stretch>
              </p:blipFill>
              <p:spPr>
                <a:xfrm>
                  <a:off x="7534340" y="2046188"/>
                  <a:ext cx="20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F39871CB-52FE-CCC9-F7D1-9268399D97AB}"/>
                    </a:ext>
                  </a:extLst>
                </p14:cNvPr>
                <p14:cNvContentPartPr/>
                <p14:nvPr/>
              </p14:nvContentPartPr>
              <p14:xfrm>
                <a:off x="7611740" y="1912988"/>
                <a:ext cx="71280" cy="162000"/>
              </p14:xfrm>
            </p:contentPart>
          </mc:Choice>
          <mc:Fallback xmlns="">
            <p:pic>
              <p:nvPicPr>
                <p:cNvPr id="86" name="Ink 85">
                  <a:extLst>
                    <a:ext uri="{FF2B5EF4-FFF2-40B4-BE49-F238E27FC236}">
                      <a16:creationId xmlns:a16="http://schemas.microsoft.com/office/drawing/2014/main" id="{F39871CB-52FE-CCC9-F7D1-9268399D97AB}"/>
                    </a:ext>
                  </a:extLst>
                </p:cNvPr>
                <p:cNvPicPr/>
                <p:nvPr/>
              </p:nvPicPr>
              <p:blipFill>
                <a:blip r:embed="rId147"/>
                <a:stretch>
                  <a:fillRect/>
                </a:stretch>
              </p:blipFill>
              <p:spPr>
                <a:xfrm>
                  <a:off x="7602740" y="1903988"/>
                  <a:ext cx="88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B451798B-D538-CC5F-EDA1-204041BF0211}"/>
                    </a:ext>
                  </a:extLst>
                </p14:cNvPr>
                <p14:cNvContentPartPr/>
                <p14:nvPr/>
              </p14:nvContentPartPr>
              <p14:xfrm>
                <a:off x="7602740" y="2174708"/>
                <a:ext cx="52200" cy="102600"/>
              </p14:xfrm>
            </p:contentPart>
          </mc:Choice>
          <mc:Fallback xmlns="">
            <p:pic>
              <p:nvPicPr>
                <p:cNvPr id="88" name="Ink 87">
                  <a:extLst>
                    <a:ext uri="{FF2B5EF4-FFF2-40B4-BE49-F238E27FC236}">
                      <a16:creationId xmlns:a16="http://schemas.microsoft.com/office/drawing/2014/main" id="{B451798B-D538-CC5F-EDA1-204041BF0211}"/>
                    </a:ext>
                  </a:extLst>
                </p:cNvPr>
                <p:cNvPicPr/>
                <p:nvPr/>
              </p:nvPicPr>
              <p:blipFill>
                <a:blip r:embed="rId149"/>
                <a:stretch>
                  <a:fillRect/>
                </a:stretch>
              </p:blipFill>
              <p:spPr>
                <a:xfrm>
                  <a:off x="7593740" y="2166068"/>
                  <a:ext cx="69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5D9F7549-5F70-0C15-0C34-9AE49BF68DEB}"/>
                    </a:ext>
                  </a:extLst>
                </p14:cNvPr>
                <p14:cNvContentPartPr/>
                <p14:nvPr/>
              </p14:nvContentPartPr>
              <p14:xfrm>
                <a:off x="7954100" y="2134748"/>
                <a:ext cx="61560" cy="135000"/>
              </p14:xfrm>
            </p:contentPart>
          </mc:Choice>
          <mc:Fallback xmlns="">
            <p:pic>
              <p:nvPicPr>
                <p:cNvPr id="89" name="Ink 88">
                  <a:extLst>
                    <a:ext uri="{FF2B5EF4-FFF2-40B4-BE49-F238E27FC236}">
                      <a16:creationId xmlns:a16="http://schemas.microsoft.com/office/drawing/2014/main" id="{5D9F7549-5F70-0C15-0C34-9AE49BF68DEB}"/>
                    </a:ext>
                  </a:extLst>
                </p:cNvPr>
                <p:cNvPicPr/>
                <p:nvPr/>
              </p:nvPicPr>
              <p:blipFill>
                <a:blip r:embed="rId151"/>
                <a:stretch>
                  <a:fillRect/>
                </a:stretch>
              </p:blipFill>
              <p:spPr>
                <a:xfrm>
                  <a:off x="7945460" y="2126108"/>
                  <a:ext cx="79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F00C69A3-7FDC-AC6C-869E-C7E636BD31D0}"/>
                    </a:ext>
                  </a:extLst>
                </p14:cNvPr>
                <p14:cNvContentPartPr/>
                <p14:nvPr/>
              </p14:nvContentPartPr>
              <p14:xfrm>
                <a:off x="8102060" y="2238428"/>
                <a:ext cx="5400" cy="36360"/>
              </p14:xfrm>
            </p:contentPart>
          </mc:Choice>
          <mc:Fallback xmlns="">
            <p:pic>
              <p:nvPicPr>
                <p:cNvPr id="90" name="Ink 89">
                  <a:extLst>
                    <a:ext uri="{FF2B5EF4-FFF2-40B4-BE49-F238E27FC236}">
                      <a16:creationId xmlns:a16="http://schemas.microsoft.com/office/drawing/2014/main" id="{F00C69A3-7FDC-AC6C-869E-C7E636BD31D0}"/>
                    </a:ext>
                  </a:extLst>
                </p:cNvPr>
                <p:cNvPicPr/>
                <p:nvPr/>
              </p:nvPicPr>
              <p:blipFill>
                <a:blip r:embed="rId153"/>
                <a:stretch>
                  <a:fillRect/>
                </a:stretch>
              </p:blipFill>
              <p:spPr>
                <a:xfrm>
                  <a:off x="8093060" y="2229788"/>
                  <a:ext cx="23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338ABDBE-178E-E35D-DF13-14E5711C646B}"/>
                    </a:ext>
                  </a:extLst>
                </p14:cNvPr>
                <p14:cNvContentPartPr/>
                <p14:nvPr/>
              </p14:nvContentPartPr>
              <p14:xfrm>
                <a:off x="8205020" y="2080028"/>
                <a:ext cx="48240" cy="139320"/>
              </p14:xfrm>
            </p:contentPart>
          </mc:Choice>
          <mc:Fallback xmlns="">
            <p:pic>
              <p:nvPicPr>
                <p:cNvPr id="91" name="Ink 90">
                  <a:extLst>
                    <a:ext uri="{FF2B5EF4-FFF2-40B4-BE49-F238E27FC236}">
                      <a16:creationId xmlns:a16="http://schemas.microsoft.com/office/drawing/2014/main" id="{338ABDBE-178E-E35D-DF13-14E5711C646B}"/>
                    </a:ext>
                  </a:extLst>
                </p:cNvPr>
                <p:cNvPicPr/>
                <p:nvPr/>
              </p:nvPicPr>
              <p:blipFill>
                <a:blip r:embed="rId155"/>
                <a:stretch>
                  <a:fillRect/>
                </a:stretch>
              </p:blipFill>
              <p:spPr>
                <a:xfrm>
                  <a:off x="8196380" y="2071028"/>
                  <a:ext cx="65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835A7431-5FA7-390D-B91B-374B3877DD69}"/>
                    </a:ext>
                  </a:extLst>
                </p14:cNvPr>
                <p14:cNvContentPartPr/>
                <p14:nvPr/>
              </p14:nvContentPartPr>
              <p14:xfrm>
                <a:off x="4444100" y="2535068"/>
                <a:ext cx="1998720" cy="361080"/>
              </p14:xfrm>
            </p:contentPart>
          </mc:Choice>
          <mc:Fallback xmlns="">
            <p:pic>
              <p:nvPicPr>
                <p:cNvPr id="96" name="Ink 95">
                  <a:extLst>
                    <a:ext uri="{FF2B5EF4-FFF2-40B4-BE49-F238E27FC236}">
                      <a16:creationId xmlns:a16="http://schemas.microsoft.com/office/drawing/2014/main" id="{835A7431-5FA7-390D-B91B-374B3877DD69}"/>
                    </a:ext>
                  </a:extLst>
                </p:cNvPr>
                <p:cNvPicPr/>
                <p:nvPr/>
              </p:nvPicPr>
              <p:blipFill>
                <a:blip r:embed="rId157"/>
                <a:stretch>
                  <a:fillRect/>
                </a:stretch>
              </p:blipFill>
              <p:spPr>
                <a:xfrm>
                  <a:off x="4435100" y="2526068"/>
                  <a:ext cx="20163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B37506EB-268E-1F5E-86AD-7C9C123E94AB}"/>
                    </a:ext>
                  </a:extLst>
                </p14:cNvPr>
                <p14:cNvContentPartPr/>
                <p14:nvPr/>
              </p14:nvContentPartPr>
              <p14:xfrm>
                <a:off x="4609340" y="2525708"/>
                <a:ext cx="2306520" cy="393480"/>
              </p14:xfrm>
            </p:contentPart>
          </mc:Choice>
          <mc:Fallback xmlns="">
            <p:pic>
              <p:nvPicPr>
                <p:cNvPr id="97" name="Ink 96">
                  <a:extLst>
                    <a:ext uri="{FF2B5EF4-FFF2-40B4-BE49-F238E27FC236}">
                      <a16:creationId xmlns:a16="http://schemas.microsoft.com/office/drawing/2014/main" id="{B37506EB-268E-1F5E-86AD-7C9C123E94AB}"/>
                    </a:ext>
                  </a:extLst>
                </p:cNvPr>
                <p:cNvPicPr/>
                <p:nvPr/>
              </p:nvPicPr>
              <p:blipFill>
                <a:blip r:embed="rId159"/>
                <a:stretch>
                  <a:fillRect/>
                </a:stretch>
              </p:blipFill>
              <p:spPr>
                <a:xfrm>
                  <a:off x="4600700" y="2517068"/>
                  <a:ext cx="232416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CB6DAAB3-FAFE-36DC-CA24-3EAE7230EFCE}"/>
                    </a:ext>
                  </a:extLst>
                </p14:cNvPr>
                <p14:cNvContentPartPr/>
                <p14:nvPr/>
              </p14:nvContentPartPr>
              <p14:xfrm>
                <a:off x="5029460" y="2600588"/>
                <a:ext cx="159480" cy="179640"/>
              </p14:xfrm>
            </p:contentPart>
          </mc:Choice>
          <mc:Fallback xmlns="">
            <p:pic>
              <p:nvPicPr>
                <p:cNvPr id="98" name="Ink 97">
                  <a:extLst>
                    <a:ext uri="{FF2B5EF4-FFF2-40B4-BE49-F238E27FC236}">
                      <a16:creationId xmlns:a16="http://schemas.microsoft.com/office/drawing/2014/main" id="{CB6DAAB3-FAFE-36DC-CA24-3EAE7230EFCE}"/>
                    </a:ext>
                  </a:extLst>
                </p:cNvPr>
                <p:cNvPicPr/>
                <p:nvPr/>
              </p:nvPicPr>
              <p:blipFill>
                <a:blip r:embed="rId161"/>
                <a:stretch>
                  <a:fillRect/>
                </a:stretch>
              </p:blipFill>
              <p:spPr>
                <a:xfrm>
                  <a:off x="5020820" y="2591948"/>
                  <a:ext cx="177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33D7CD23-023C-322D-382F-9EC4FD4A9196}"/>
                    </a:ext>
                  </a:extLst>
                </p14:cNvPr>
                <p14:cNvContentPartPr/>
                <p14:nvPr/>
              </p14:nvContentPartPr>
              <p14:xfrm>
                <a:off x="5241140" y="2626868"/>
                <a:ext cx="104040" cy="127800"/>
              </p14:xfrm>
            </p:contentPart>
          </mc:Choice>
          <mc:Fallback xmlns="">
            <p:pic>
              <p:nvPicPr>
                <p:cNvPr id="99" name="Ink 98">
                  <a:extLst>
                    <a:ext uri="{FF2B5EF4-FFF2-40B4-BE49-F238E27FC236}">
                      <a16:creationId xmlns:a16="http://schemas.microsoft.com/office/drawing/2014/main" id="{33D7CD23-023C-322D-382F-9EC4FD4A9196}"/>
                    </a:ext>
                  </a:extLst>
                </p:cNvPr>
                <p:cNvPicPr/>
                <p:nvPr/>
              </p:nvPicPr>
              <p:blipFill>
                <a:blip r:embed="rId163"/>
                <a:stretch>
                  <a:fillRect/>
                </a:stretch>
              </p:blipFill>
              <p:spPr>
                <a:xfrm>
                  <a:off x="5232140" y="2618228"/>
                  <a:ext cx="121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FE72C866-FE85-9D78-66C6-C20C39CB9A25}"/>
                    </a:ext>
                  </a:extLst>
                </p14:cNvPr>
                <p14:cNvContentPartPr/>
                <p14:nvPr/>
              </p14:nvContentPartPr>
              <p14:xfrm>
                <a:off x="5379020" y="2662868"/>
                <a:ext cx="155520" cy="82080"/>
              </p14:xfrm>
            </p:contentPart>
          </mc:Choice>
          <mc:Fallback xmlns="">
            <p:pic>
              <p:nvPicPr>
                <p:cNvPr id="100" name="Ink 99">
                  <a:extLst>
                    <a:ext uri="{FF2B5EF4-FFF2-40B4-BE49-F238E27FC236}">
                      <a16:creationId xmlns:a16="http://schemas.microsoft.com/office/drawing/2014/main" id="{FE72C866-FE85-9D78-66C6-C20C39CB9A25}"/>
                    </a:ext>
                  </a:extLst>
                </p:cNvPr>
                <p:cNvPicPr/>
                <p:nvPr/>
              </p:nvPicPr>
              <p:blipFill>
                <a:blip r:embed="rId165"/>
                <a:stretch>
                  <a:fillRect/>
                </a:stretch>
              </p:blipFill>
              <p:spPr>
                <a:xfrm>
                  <a:off x="5370020" y="2654228"/>
                  <a:ext cx="173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04F72C2E-DD02-038C-FE6F-24B9DE415350}"/>
                    </a:ext>
                  </a:extLst>
                </p14:cNvPr>
                <p14:cNvContentPartPr/>
                <p14:nvPr/>
              </p14:nvContentPartPr>
              <p14:xfrm>
                <a:off x="5528780" y="2613548"/>
                <a:ext cx="360" cy="11880"/>
              </p14:xfrm>
            </p:contentPart>
          </mc:Choice>
          <mc:Fallback xmlns="">
            <p:pic>
              <p:nvPicPr>
                <p:cNvPr id="101" name="Ink 100">
                  <a:extLst>
                    <a:ext uri="{FF2B5EF4-FFF2-40B4-BE49-F238E27FC236}">
                      <a16:creationId xmlns:a16="http://schemas.microsoft.com/office/drawing/2014/main" id="{04F72C2E-DD02-038C-FE6F-24B9DE415350}"/>
                    </a:ext>
                  </a:extLst>
                </p:cNvPr>
                <p:cNvPicPr/>
                <p:nvPr/>
              </p:nvPicPr>
              <p:blipFill>
                <a:blip r:embed="rId167"/>
                <a:stretch>
                  <a:fillRect/>
                </a:stretch>
              </p:blipFill>
              <p:spPr>
                <a:xfrm>
                  <a:off x="5519780" y="2604908"/>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3CAB6B91-506A-3B42-E86C-E3AB06EBBC95}"/>
                    </a:ext>
                  </a:extLst>
                </p14:cNvPr>
                <p14:cNvContentPartPr/>
                <p14:nvPr/>
              </p14:nvContentPartPr>
              <p14:xfrm>
                <a:off x="5584220" y="2635508"/>
                <a:ext cx="80280" cy="180000"/>
              </p14:xfrm>
            </p:contentPart>
          </mc:Choice>
          <mc:Fallback xmlns="">
            <p:pic>
              <p:nvPicPr>
                <p:cNvPr id="102" name="Ink 101">
                  <a:extLst>
                    <a:ext uri="{FF2B5EF4-FFF2-40B4-BE49-F238E27FC236}">
                      <a16:creationId xmlns:a16="http://schemas.microsoft.com/office/drawing/2014/main" id="{3CAB6B91-506A-3B42-E86C-E3AB06EBBC95}"/>
                    </a:ext>
                  </a:extLst>
                </p:cNvPr>
                <p:cNvPicPr/>
                <p:nvPr/>
              </p:nvPicPr>
              <p:blipFill>
                <a:blip r:embed="rId169"/>
                <a:stretch>
                  <a:fillRect/>
                </a:stretch>
              </p:blipFill>
              <p:spPr>
                <a:xfrm>
                  <a:off x="5575580" y="2626868"/>
                  <a:ext cx="9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4189E497-B0D3-75C8-529A-EB2DC41E7CA5}"/>
                    </a:ext>
                  </a:extLst>
                </p14:cNvPr>
                <p14:cNvContentPartPr/>
                <p14:nvPr/>
              </p14:nvContentPartPr>
              <p14:xfrm>
                <a:off x="5698340" y="2615708"/>
                <a:ext cx="52200" cy="169920"/>
              </p14:xfrm>
            </p:contentPart>
          </mc:Choice>
          <mc:Fallback xmlns="">
            <p:pic>
              <p:nvPicPr>
                <p:cNvPr id="103" name="Ink 102">
                  <a:extLst>
                    <a:ext uri="{FF2B5EF4-FFF2-40B4-BE49-F238E27FC236}">
                      <a16:creationId xmlns:a16="http://schemas.microsoft.com/office/drawing/2014/main" id="{4189E497-B0D3-75C8-529A-EB2DC41E7CA5}"/>
                    </a:ext>
                  </a:extLst>
                </p:cNvPr>
                <p:cNvPicPr/>
                <p:nvPr/>
              </p:nvPicPr>
              <p:blipFill>
                <a:blip r:embed="rId171"/>
                <a:stretch>
                  <a:fillRect/>
                </a:stretch>
              </p:blipFill>
              <p:spPr>
                <a:xfrm>
                  <a:off x="5689700" y="2607068"/>
                  <a:ext cx="69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5CD64E3D-D841-F204-B8C6-165C7A43762F}"/>
                    </a:ext>
                  </a:extLst>
                </p14:cNvPr>
                <p14:cNvContentPartPr/>
                <p14:nvPr/>
              </p14:nvContentPartPr>
              <p14:xfrm>
                <a:off x="5757740" y="2651348"/>
                <a:ext cx="34200" cy="26280"/>
              </p14:xfrm>
            </p:contentPart>
          </mc:Choice>
          <mc:Fallback xmlns="">
            <p:pic>
              <p:nvPicPr>
                <p:cNvPr id="104" name="Ink 103">
                  <a:extLst>
                    <a:ext uri="{FF2B5EF4-FFF2-40B4-BE49-F238E27FC236}">
                      <a16:creationId xmlns:a16="http://schemas.microsoft.com/office/drawing/2014/main" id="{5CD64E3D-D841-F204-B8C6-165C7A43762F}"/>
                    </a:ext>
                  </a:extLst>
                </p:cNvPr>
                <p:cNvPicPr/>
                <p:nvPr/>
              </p:nvPicPr>
              <p:blipFill>
                <a:blip r:embed="rId173"/>
                <a:stretch>
                  <a:fillRect/>
                </a:stretch>
              </p:blipFill>
              <p:spPr>
                <a:xfrm>
                  <a:off x="5749100" y="2642348"/>
                  <a:ext cx="51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DFE3CD99-ECAE-B736-FAB9-01D820C543A3}"/>
                    </a:ext>
                  </a:extLst>
                </p14:cNvPr>
                <p14:cNvContentPartPr/>
                <p14:nvPr/>
              </p14:nvContentPartPr>
              <p14:xfrm>
                <a:off x="3608180" y="2172188"/>
                <a:ext cx="52200" cy="145800"/>
              </p14:xfrm>
            </p:contentPart>
          </mc:Choice>
          <mc:Fallback xmlns="">
            <p:pic>
              <p:nvPicPr>
                <p:cNvPr id="106" name="Ink 105">
                  <a:extLst>
                    <a:ext uri="{FF2B5EF4-FFF2-40B4-BE49-F238E27FC236}">
                      <a16:creationId xmlns:a16="http://schemas.microsoft.com/office/drawing/2014/main" id="{DFE3CD99-ECAE-B736-FAB9-01D820C543A3}"/>
                    </a:ext>
                  </a:extLst>
                </p:cNvPr>
                <p:cNvPicPr/>
                <p:nvPr/>
              </p:nvPicPr>
              <p:blipFill>
                <a:blip r:embed="rId175"/>
                <a:stretch>
                  <a:fillRect/>
                </a:stretch>
              </p:blipFill>
              <p:spPr>
                <a:xfrm>
                  <a:off x="3599180" y="2163548"/>
                  <a:ext cx="69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9F611F9C-CACB-1312-8C79-2285306097D4}"/>
                    </a:ext>
                  </a:extLst>
                </p14:cNvPr>
                <p14:cNvContentPartPr/>
                <p14:nvPr/>
              </p14:nvContentPartPr>
              <p14:xfrm>
                <a:off x="3641300" y="2113148"/>
                <a:ext cx="7200" cy="7920"/>
              </p14:xfrm>
            </p:contentPart>
          </mc:Choice>
          <mc:Fallback xmlns="">
            <p:pic>
              <p:nvPicPr>
                <p:cNvPr id="107" name="Ink 106">
                  <a:extLst>
                    <a:ext uri="{FF2B5EF4-FFF2-40B4-BE49-F238E27FC236}">
                      <a16:creationId xmlns:a16="http://schemas.microsoft.com/office/drawing/2014/main" id="{9F611F9C-CACB-1312-8C79-2285306097D4}"/>
                    </a:ext>
                  </a:extLst>
                </p:cNvPr>
                <p:cNvPicPr/>
                <p:nvPr/>
              </p:nvPicPr>
              <p:blipFill>
                <a:blip r:embed="rId177"/>
                <a:stretch>
                  <a:fillRect/>
                </a:stretch>
              </p:blipFill>
              <p:spPr>
                <a:xfrm>
                  <a:off x="3632300" y="2104508"/>
                  <a:ext cx="24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2BAE5CBD-540A-64F1-24F6-A3BBC2B0635D}"/>
                    </a:ext>
                  </a:extLst>
                </p14:cNvPr>
                <p14:cNvContentPartPr/>
                <p14:nvPr/>
              </p14:nvContentPartPr>
              <p14:xfrm>
                <a:off x="3708980" y="2087948"/>
                <a:ext cx="5400" cy="199800"/>
              </p14:xfrm>
            </p:contentPart>
          </mc:Choice>
          <mc:Fallback xmlns="">
            <p:pic>
              <p:nvPicPr>
                <p:cNvPr id="108" name="Ink 107">
                  <a:extLst>
                    <a:ext uri="{FF2B5EF4-FFF2-40B4-BE49-F238E27FC236}">
                      <a16:creationId xmlns:a16="http://schemas.microsoft.com/office/drawing/2014/main" id="{2BAE5CBD-540A-64F1-24F6-A3BBC2B0635D}"/>
                    </a:ext>
                  </a:extLst>
                </p:cNvPr>
                <p:cNvPicPr/>
                <p:nvPr/>
              </p:nvPicPr>
              <p:blipFill>
                <a:blip r:embed="rId179"/>
                <a:stretch>
                  <a:fillRect/>
                </a:stretch>
              </p:blipFill>
              <p:spPr>
                <a:xfrm>
                  <a:off x="3700340" y="2078948"/>
                  <a:ext cx="23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E8DE00C3-A8EF-DE0D-BC08-A87885B0292B}"/>
                    </a:ext>
                  </a:extLst>
                </p14:cNvPr>
                <p14:cNvContentPartPr/>
                <p14:nvPr/>
              </p14:nvContentPartPr>
              <p14:xfrm>
                <a:off x="3704300" y="2192708"/>
                <a:ext cx="153360" cy="91440"/>
              </p14:xfrm>
            </p:contentPart>
          </mc:Choice>
          <mc:Fallback xmlns="">
            <p:pic>
              <p:nvPicPr>
                <p:cNvPr id="109" name="Ink 108">
                  <a:extLst>
                    <a:ext uri="{FF2B5EF4-FFF2-40B4-BE49-F238E27FC236}">
                      <a16:creationId xmlns:a16="http://schemas.microsoft.com/office/drawing/2014/main" id="{E8DE00C3-A8EF-DE0D-BC08-A87885B0292B}"/>
                    </a:ext>
                  </a:extLst>
                </p:cNvPr>
                <p:cNvPicPr/>
                <p:nvPr/>
              </p:nvPicPr>
              <p:blipFill>
                <a:blip r:embed="rId181"/>
                <a:stretch>
                  <a:fillRect/>
                </a:stretch>
              </p:blipFill>
              <p:spPr>
                <a:xfrm>
                  <a:off x="3695300" y="2184068"/>
                  <a:ext cx="171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D960AFFA-750B-CCC8-2B03-CB65641A5CB5}"/>
                    </a:ext>
                  </a:extLst>
                </p14:cNvPr>
                <p14:cNvContentPartPr/>
                <p14:nvPr/>
              </p14:nvContentPartPr>
              <p14:xfrm>
                <a:off x="3890420" y="2137628"/>
                <a:ext cx="67320" cy="182880"/>
              </p14:xfrm>
            </p:contentPart>
          </mc:Choice>
          <mc:Fallback xmlns="">
            <p:pic>
              <p:nvPicPr>
                <p:cNvPr id="110" name="Ink 109">
                  <a:extLst>
                    <a:ext uri="{FF2B5EF4-FFF2-40B4-BE49-F238E27FC236}">
                      <a16:creationId xmlns:a16="http://schemas.microsoft.com/office/drawing/2014/main" id="{D960AFFA-750B-CCC8-2B03-CB65641A5CB5}"/>
                    </a:ext>
                  </a:extLst>
                </p:cNvPr>
                <p:cNvPicPr/>
                <p:nvPr/>
              </p:nvPicPr>
              <p:blipFill>
                <a:blip r:embed="rId183"/>
                <a:stretch>
                  <a:fillRect/>
                </a:stretch>
              </p:blipFill>
              <p:spPr>
                <a:xfrm>
                  <a:off x="3881780" y="2128988"/>
                  <a:ext cx="84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EFE81F47-90B7-555E-83C8-EB652A65CCD2}"/>
                    </a:ext>
                  </a:extLst>
                </p14:cNvPr>
                <p14:cNvContentPartPr/>
                <p14:nvPr/>
              </p14:nvContentPartPr>
              <p14:xfrm>
                <a:off x="4027940" y="2292428"/>
                <a:ext cx="53640" cy="7920"/>
              </p14:xfrm>
            </p:contentPart>
          </mc:Choice>
          <mc:Fallback xmlns="">
            <p:pic>
              <p:nvPicPr>
                <p:cNvPr id="111" name="Ink 110">
                  <a:extLst>
                    <a:ext uri="{FF2B5EF4-FFF2-40B4-BE49-F238E27FC236}">
                      <a16:creationId xmlns:a16="http://schemas.microsoft.com/office/drawing/2014/main" id="{EFE81F47-90B7-555E-83C8-EB652A65CCD2}"/>
                    </a:ext>
                  </a:extLst>
                </p:cNvPr>
                <p:cNvPicPr/>
                <p:nvPr/>
              </p:nvPicPr>
              <p:blipFill>
                <a:blip r:embed="rId185"/>
                <a:stretch>
                  <a:fillRect/>
                </a:stretch>
              </p:blipFill>
              <p:spPr>
                <a:xfrm>
                  <a:off x="4019300" y="2283788"/>
                  <a:ext cx="71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01A02802-6AB9-77EB-4DE7-7B16B0F311C0}"/>
                    </a:ext>
                  </a:extLst>
                </p14:cNvPr>
                <p14:cNvContentPartPr/>
                <p14:nvPr/>
              </p14:nvContentPartPr>
              <p14:xfrm>
                <a:off x="4109300" y="2202788"/>
                <a:ext cx="63720" cy="96840"/>
              </p14:xfrm>
            </p:contentPart>
          </mc:Choice>
          <mc:Fallback xmlns="">
            <p:pic>
              <p:nvPicPr>
                <p:cNvPr id="112" name="Ink 111">
                  <a:extLst>
                    <a:ext uri="{FF2B5EF4-FFF2-40B4-BE49-F238E27FC236}">
                      <a16:creationId xmlns:a16="http://schemas.microsoft.com/office/drawing/2014/main" id="{01A02802-6AB9-77EB-4DE7-7B16B0F311C0}"/>
                    </a:ext>
                  </a:extLst>
                </p:cNvPr>
                <p:cNvPicPr/>
                <p:nvPr/>
              </p:nvPicPr>
              <p:blipFill>
                <a:blip r:embed="rId187"/>
                <a:stretch>
                  <a:fillRect/>
                </a:stretch>
              </p:blipFill>
              <p:spPr>
                <a:xfrm>
                  <a:off x="4100300" y="2194148"/>
                  <a:ext cx="81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2B5AD8A1-2E05-15A1-9089-C2E9DAEB3DC2}"/>
                    </a:ext>
                  </a:extLst>
                </p14:cNvPr>
                <p14:cNvContentPartPr/>
                <p14:nvPr/>
              </p14:nvContentPartPr>
              <p14:xfrm>
                <a:off x="4202180" y="2222228"/>
                <a:ext cx="86040" cy="109080"/>
              </p14:xfrm>
            </p:contentPart>
          </mc:Choice>
          <mc:Fallback xmlns="">
            <p:pic>
              <p:nvPicPr>
                <p:cNvPr id="113" name="Ink 112">
                  <a:extLst>
                    <a:ext uri="{FF2B5EF4-FFF2-40B4-BE49-F238E27FC236}">
                      <a16:creationId xmlns:a16="http://schemas.microsoft.com/office/drawing/2014/main" id="{2B5AD8A1-2E05-15A1-9089-C2E9DAEB3DC2}"/>
                    </a:ext>
                  </a:extLst>
                </p:cNvPr>
                <p:cNvPicPr/>
                <p:nvPr/>
              </p:nvPicPr>
              <p:blipFill>
                <a:blip r:embed="rId189"/>
                <a:stretch>
                  <a:fillRect/>
                </a:stretch>
              </p:blipFill>
              <p:spPr>
                <a:xfrm>
                  <a:off x="4193180" y="2213228"/>
                  <a:ext cx="103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136EF332-C9CA-93B4-C9C8-CD93C67F364E}"/>
                    </a:ext>
                  </a:extLst>
                </p14:cNvPr>
                <p14:cNvContentPartPr/>
                <p14:nvPr/>
              </p14:nvContentPartPr>
              <p14:xfrm>
                <a:off x="4294340" y="2144108"/>
                <a:ext cx="75240" cy="192960"/>
              </p14:xfrm>
            </p:contentPart>
          </mc:Choice>
          <mc:Fallback xmlns="">
            <p:pic>
              <p:nvPicPr>
                <p:cNvPr id="114" name="Ink 113">
                  <a:extLst>
                    <a:ext uri="{FF2B5EF4-FFF2-40B4-BE49-F238E27FC236}">
                      <a16:creationId xmlns:a16="http://schemas.microsoft.com/office/drawing/2014/main" id="{136EF332-C9CA-93B4-C9C8-CD93C67F364E}"/>
                    </a:ext>
                  </a:extLst>
                </p:cNvPr>
                <p:cNvPicPr/>
                <p:nvPr/>
              </p:nvPicPr>
              <p:blipFill>
                <a:blip r:embed="rId191"/>
                <a:stretch>
                  <a:fillRect/>
                </a:stretch>
              </p:blipFill>
              <p:spPr>
                <a:xfrm>
                  <a:off x="4285340" y="2135468"/>
                  <a:ext cx="92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DA143FAC-BB26-69B0-6174-35D1323A5F74}"/>
                    </a:ext>
                  </a:extLst>
                </p14:cNvPr>
                <p14:cNvContentPartPr/>
                <p14:nvPr/>
              </p14:nvContentPartPr>
              <p14:xfrm>
                <a:off x="3317300" y="2401148"/>
                <a:ext cx="970200" cy="542520"/>
              </p14:xfrm>
            </p:contentPart>
          </mc:Choice>
          <mc:Fallback xmlns="">
            <p:pic>
              <p:nvPicPr>
                <p:cNvPr id="115" name="Ink 114">
                  <a:extLst>
                    <a:ext uri="{FF2B5EF4-FFF2-40B4-BE49-F238E27FC236}">
                      <a16:creationId xmlns:a16="http://schemas.microsoft.com/office/drawing/2014/main" id="{DA143FAC-BB26-69B0-6174-35D1323A5F74}"/>
                    </a:ext>
                  </a:extLst>
                </p:cNvPr>
                <p:cNvPicPr/>
                <p:nvPr/>
              </p:nvPicPr>
              <p:blipFill>
                <a:blip r:embed="rId193"/>
                <a:stretch>
                  <a:fillRect/>
                </a:stretch>
              </p:blipFill>
              <p:spPr>
                <a:xfrm>
                  <a:off x="3308660" y="2392508"/>
                  <a:ext cx="9878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31E3AAE-A591-CEF5-0B73-28A6EF88C7C0}"/>
                    </a:ext>
                  </a:extLst>
                </p14:cNvPr>
                <p14:cNvContentPartPr/>
                <p14:nvPr/>
              </p14:nvContentPartPr>
              <p14:xfrm>
                <a:off x="3506660" y="2535068"/>
                <a:ext cx="654840" cy="71280"/>
              </p14:xfrm>
            </p:contentPart>
          </mc:Choice>
          <mc:Fallback xmlns="">
            <p:pic>
              <p:nvPicPr>
                <p:cNvPr id="116" name="Ink 115">
                  <a:extLst>
                    <a:ext uri="{FF2B5EF4-FFF2-40B4-BE49-F238E27FC236}">
                      <a16:creationId xmlns:a16="http://schemas.microsoft.com/office/drawing/2014/main" id="{631E3AAE-A591-CEF5-0B73-28A6EF88C7C0}"/>
                    </a:ext>
                  </a:extLst>
                </p:cNvPr>
                <p:cNvPicPr/>
                <p:nvPr/>
              </p:nvPicPr>
              <p:blipFill>
                <a:blip r:embed="rId195"/>
                <a:stretch>
                  <a:fillRect/>
                </a:stretch>
              </p:blipFill>
              <p:spPr>
                <a:xfrm>
                  <a:off x="3498020" y="2526428"/>
                  <a:ext cx="672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FE7F8CEA-0C40-C619-08E1-2F5F86D9E09D}"/>
                    </a:ext>
                  </a:extLst>
                </p14:cNvPr>
                <p14:cNvContentPartPr/>
                <p14:nvPr/>
              </p14:nvContentPartPr>
              <p14:xfrm>
                <a:off x="3473540" y="2692748"/>
                <a:ext cx="712080" cy="35280"/>
              </p14:xfrm>
            </p:contentPart>
          </mc:Choice>
          <mc:Fallback xmlns="">
            <p:pic>
              <p:nvPicPr>
                <p:cNvPr id="117" name="Ink 116">
                  <a:extLst>
                    <a:ext uri="{FF2B5EF4-FFF2-40B4-BE49-F238E27FC236}">
                      <a16:creationId xmlns:a16="http://schemas.microsoft.com/office/drawing/2014/main" id="{FE7F8CEA-0C40-C619-08E1-2F5F86D9E09D}"/>
                    </a:ext>
                  </a:extLst>
                </p:cNvPr>
                <p:cNvPicPr/>
                <p:nvPr/>
              </p:nvPicPr>
              <p:blipFill>
                <a:blip r:embed="rId197"/>
                <a:stretch>
                  <a:fillRect/>
                </a:stretch>
              </p:blipFill>
              <p:spPr>
                <a:xfrm>
                  <a:off x="3464540" y="2683748"/>
                  <a:ext cx="729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2349F81C-7EFA-BB17-FC25-12C0628BD4CE}"/>
                    </a:ext>
                  </a:extLst>
                </p14:cNvPr>
                <p14:cNvContentPartPr/>
                <p14:nvPr/>
              </p14:nvContentPartPr>
              <p14:xfrm>
                <a:off x="3600620" y="2798228"/>
                <a:ext cx="495000" cy="34920"/>
              </p14:xfrm>
            </p:contentPart>
          </mc:Choice>
          <mc:Fallback xmlns="">
            <p:pic>
              <p:nvPicPr>
                <p:cNvPr id="118" name="Ink 117">
                  <a:extLst>
                    <a:ext uri="{FF2B5EF4-FFF2-40B4-BE49-F238E27FC236}">
                      <a16:creationId xmlns:a16="http://schemas.microsoft.com/office/drawing/2014/main" id="{2349F81C-7EFA-BB17-FC25-12C0628BD4CE}"/>
                    </a:ext>
                  </a:extLst>
                </p:cNvPr>
                <p:cNvPicPr/>
                <p:nvPr/>
              </p:nvPicPr>
              <p:blipFill>
                <a:blip r:embed="rId199"/>
                <a:stretch>
                  <a:fillRect/>
                </a:stretch>
              </p:blipFill>
              <p:spPr>
                <a:xfrm>
                  <a:off x="3591980" y="2789588"/>
                  <a:ext cx="512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DB5B19FE-A6A3-6D86-630B-832E986567B0}"/>
                    </a:ext>
                  </a:extLst>
                </p14:cNvPr>
                <p14:cNvContentPartPr/>
                <p14:nvPr/>
              </p14:nvContentPartPr>
              <p14:xfrm>
                <a:off x="3657500" y="2512028"/>
                <a:ext cx="24120" cy="412200"/>
              </p14:xfrm>
            </p:contentPart>
          </mc:Choice>
          <mc:Fallback xmlns="">
            <p:pic>
              <p:nvPicPr>
                <p:cNvPr id="119" name="Ink 118">
                  <a:extLst>
                    <a:ext uri="{FF2B5EF4-FFF2-40B4-BE49-F238E27FC236}">
                      <a16:creationId xmlns:a16="http://schemas.microsoft.com/office/drawing/2014/main" id="{DB5B19FE-A6A3-6D86-630B-832E986567B0}"/>
                    </a:ext>
                  </a:extLst>
                </p:cNvPr>
                <p:cNvPicPr/>
                <p:nvPr/>
              </p:nvPicPr>
              <p:blipFill>
                <a:blip r:embed="rId201"/>
                <a:stretch>
                  <a:fillRect/>
                </a:stretch>
              </p:blipFill>
              <p:spPr>
                <a:xfrm>
                  <a:off x="3648500" y="2503028"/>
                  <a:ext cx="417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C7CF3166-1544-8A66-5658-452F35297BF8}"/>
                    </a:ext>
                  </a:extLst>
                </p14:cNvPr>
                <p14:cNvContentPartPr/>
                <p14:nvPr/>
              </p14:nvContentPartPr>
              <p14:xfrm>
                <a:off x="3779900" y="2538668"/>
                <a:ext cx="30960" cy="351000"/>
              </p14:xfrm>
            </p:contentPart>
          </mc:Choice>
          <mc:Fallback xmlns="">
            <p:pic>
              <p:nvPicPr>
                <p:cNvPr id="120" name="Ink 119">
                  <a:extLst>
                    <a:ext uri="{FF2B5EF4-FFF2-40B4-BE49-F238E27FC236}">
                      <a16:creationId xmlns:a16="http://schemas.microsoft.com/office/drawing/2014/main" id="{C7CF3166-1544-8A66-5658-452F35297BF8}"/>
                    </a:ext>
                  </a:extLst>
                </p:cNvPr>
                <p:cNvPicPr/>
                <p:nvPr/>
              </p:nvPicPr>
              <p:blipFill>
                <a:blip r:embed="rId203"/>
                <a:stretch>
                  <a:fillRect/>
                </a:stretch>
              </p:blipFill>
              <p:spPr>
                <a:xfrm>
                  <a:off x="3771260" y="2529668"/>
                  <a:ext cx="48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45EB5AE8-AB4C-2D65-868D-2E832C5D71F0}"/>
                    </a:ext>
                  </a:extLst>
                </p14:cNvPr>
                <p14:cNvContentPartPr/>
                <p14:nvPr/>
              </p14:nvContentPartPr>
              <p14:xfrm>
                <a:off x="3902300" y="2528588"/>
                <a:ext cx="18720" cy="336240"/>
              </p14:xfrm>
            </p:contentPart>
          </mc:Choice>
          <mc:Fallback xmlns="">
            <p:pic>
              <p:nvPicPr>
                <p:cNvPr id="121" name="Ink 120">
                  <a:extLst>
                    <a:ext uri="{FF2B5EF4-FFF2-40B4-BE49-F238E27FC236}">
                      <a16:creationId xmlns:a16="http://schemas.microsoft.com/office/drawing/2014/main" id="{45EB5AE8-AB4C-2D65-868D-2E832C5D71F0}"/>
                    </a:ext>
                  </a:extLst>
                </p:cNvPr>
                <p:cNvPicPr/>
                <p:nvPr/>
              </p:nvPicPr>
              <p:blipFill>
                <a:blip r:embed="rId205"/>
                <a:stretch>
                  <a:fillRect/>
                </a:stretch>
              </p:blipFill>
              <p:spPr>
                <a:xfrm>
                  <a:off x="3893660" y="2519588"/>
                  <a:ext cx="36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7578F0DD-243B-22CA-FE35-B4F43F1A5306}"/>
                    </a:ext>
                  </a:extLst>
                </p14:cNvPr>
                <p14:cNvContentPartPr/>
                <p14:nvPr/>
              </p14:nvContentPartPr>
              <p14:xfrm>
                <a:off x="4005980" y="2519588"/>
                <a:ext cx="14400" cy="312480"/>
              </p14:xfrm>
            </p:contentPart>
          </mc:Choice>
          <mc:Fallback xmlns="">
            <p:pic>
              <p:nvPicPr>
                <p:cNvPr id="122" name="Ink 121">
                  <a:extLst>
                    <a:ext uri="{FF2B5EF4-FFF2-40B4-BE49-F238E27FC236}">
                      <a16:creationId xmlns:a16="http://schemas.microsoft.com/office/drawing/2014/main" id="{7578F0DD-243B-22CA-FE35-B4F43F1A5306}"/>
                    </a:ext>
                  </a:extLst>
                </p:cNvPr>
                <p:cNvPicPr/>
                <p:nvPr/>
              </p:nvPicPr>
              <p:blipFill>
                <a:blip r:embed="rId207"/>
                <a:stretch>
                  <a:fillRect/>
                </a:stretch>
              </p:blipFill>
              <p:spPr>
                <a:xfrm>
                  <a:off x="3997340" y="2510948"/>
                  <a:ext cx="320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BDEF42E7-556E-406D-7278-916DD23C30BB}"/>
                    </a:ext>
                  </a:extLst>
                </p14:cNvPr>
                <p14:cNvContentPartPr/>
                <p14:nvPr/>
              </p14:nvContentPartPr>
              <p14:xfrm>
                <a:off x="7296020" y="2163188"/>
                <a:ext cx="360" cy="3960"/>
              </p14:xfrm>
            </p:contentPart>
          </mc:Choice>
          <mc:Fallback xmlns="">
            <p:pic>
              <p:nvPicPr>
                <p:cNvPr id="124" name="Ink 123">
                  <a:extLst>
                    <a:ext uri="{FF2B5EF4-FFF2-40B4-BE49-F238E27FC236}">
                      <a16:creationId xmlns:a16="http://schemas.microsoft.com/office/drawing/2014/main" id="{BDEF42E7-556E-406D-7278-916DD23C30BB}"/>
                    </a:ext>
                  </a:extLst>
                </p:cNvPr>
                <p:cNvPicPr/>
                <p:nvPr/>
              </p:nvPicPr>
              <p:blipFill>
                <a:blip r:embed="rId31"/>
                <a:stretch>
                  <a:fillRect/>
                </a:stretch>
              </p:blipFill>
              <p:spPr>
                <a:xfrm>
                  <a:off x="7287380" y="2154548"/>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Ink 124">
                  <a:extLst>
                    <a:ext uri="{FF2B5EF4-FFF2-40B4-BE49-F238E27FC236}">
                      <a16:creationId xmlns:a16="http://schemas.microsoft.com/office/drawing/2014/main" id="{D41480DB-FEB1-323C-453B-685455408E1C}"/>
                    </a:ext>
                  </a:extLst>
                </p14:cNvPr>
                <p14:cNvContentPartPr/>
                <p14:nvPr/>
              </p14:nvContentPartPr>
              <p14:xfrm>
                <a:off x="7211420" y="2152028"/>
                <a:ext cx="215280" cy="2160"/>
              </p14:xfrm>
            </p:contentPart>
          </mc:Choice>
          <mc:Fallback xmlns="">
            <p:pic>
              <p:nvPicPr>
                <p:cNvPr id="125" name="Ink 124">
                  <a:extLst>
                    <a:ext uri="{FF2B5EF4-FFF2-40B4-BE49-F238E27FC236}">
                      <a16:creationId xmlns:a16="http://schemas.microsoft.com/office/drawing/2014/main" id="{D41480DB-FEB1-323C-453B-685455408E1C}"/>
                    </a:ext>
                  </a:extLst>
                </p:cNvPr>
                <p:cNvPicPr/>
                <p:nvPr/>
              </p:nvPicPr>
              <p:blipFill>
                <a:blip r:embed="rId210"/>
                <a:stretch>
                  <a:fillRect/>
                </a:stretch>
              </p:blipFill>
              <p:spPr>
                <a:xfrm>
                  <a:off x="7202420" y="2143028"/>
                  <a:ext cx="232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6" name="Ink 125">
                  <a:extLst>
                    <a:ext uri="{FF2B5EF4-FFF2-40B4-BE49-F238E27FC236}">
                      <a16:creationId xmlns:a16="http://schemas.microsoft.com/office/drawing/2014/main" id="{C74AF91D-1C99-0DB6-5136-777CDE506EF3}"/>
                    </a:ext>
                  </a:extLst>
                </p14:cNvPr>
                <p14:cNvContentPartPr/>
                <p14:nvPr/>
              </p14:nvContentPartPr>
              <p14:xfrm>
                <a:off x="7158500" y="2220788"/>
                <a:ext cx="181800" cy="9000"/>
              </p14:xfrm>
            </p:contentPart>
          </mc:Choice>
          <mc:Fallback xmlns="">
            <p:pic>
              <p:nvPicPr>
                <p:cNvPr id="126" name="Ink 125">
                  <a:extLst>
                    <a:ext uri="{FF2B5EF4-FFF2-40B4-BE49-F238E27FC236}">
                      <a16:creationId xmlns:a16="http://schemas.microsoft.com/office/drawing/2014/main" id="{C74AF91D-1C99-0DB6-5136-777CDE506EF3}"/>
                    </a:ext>
                  </a:extLst>
                </p:cNvPr>
                <p:cNvPicPr/>
                <p:nvPr/>
              </p:nvPicPr>
              <p:blipFill>
                <a:blip r:embed="rId212"/>
                <a:stretch>
                  <a:fillRect/>
                </a:stretch>
              </p:blipFill>
              <p:spPr>
                <a:xfrm>
                  <a:off x="7149500" y="2211788"/>
                  <a:ext cx="199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 name="Ink 127">
                  <a:extLst>
                    <a:ext uri="{FF2B5EF4-FFF2-40B4-BE49-F238E27FC236}">
                      <a16:creationId xmlns:a16="http://schemas.microsoft.com/office/drawing/2014/main" id="{A30B48A8-4F45-24B6-AADA-70A77E6F55B0}"/>
                    </a:ext>
                  </a:extLst>
                </p14:cNvPr>
                <p14:cNvContentPartPr/>
                <p14:nvPr/>
              </p14:nvContentPartPr>
              <p14:xfrm>
                <a:off x="7199900" y="1730108"/>
                <a:ext cx="189360" cy="118800"/>
              </p14:xfrm>
            </p:contentPart>
          </mc:Choice>
          <mc:Fallback xmlns="">
            <p:pic>
              <p:nvPicPr>
                <p:cNvPr id="128" name="Ink 127">
                  <a:extLst>
                    <a:ext uri="{FF2B5EF4-FFF2-40B4-BE49-F238E27FC236}">
                      <a16:creationId xmlns:a16="http://schemas.microsoft.com/office/drawing/2014/main" id="{A30B48A8-4F45-24B6-AADA-70A77E6F55B0}"/>
                    </a:ext>
                  </a:extLst>
                </p:cNvPr>
                <p:cNvPicPr/>
                <p:nvPr/>
              </p:nvPicPr>
              <p:blipFill>
                <a:blip r:embed="rId214"/>
                <a:stretch>
                  <a:fillRect/>
                </a:stretch>
              </p:blipFill>
              <p:spPr>
                <a:xfrm>
                  <a:off x="7190900" y="1721108"/>
                  <a:ext cx="207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4CE458E7-0E92-FEE6-E13C-D878DBDFB492}"/>
                    </a:ext>
                  </a:extLst>
                </p14:cNvPr>
                <p14:cNvContentPartPr/>
                <p14:nvPr/>
              </p14:nvContentPartPr>
              <p14:xfrm>
                <a:off x="7122140" y="1604108"/>
                <a:ext cx="370440" cy="329760"/>
              </p14:xfrm>
            </p:contentPart>
          </mc:Choice>
          <mc:Fallback xmlns="">
            <p:pic>
              <p:nvPicPr>
                <p:cNvPr id="129" name="Ink 128">
                  <a:extLst>
                    <a:ext uri="{FF2B5EF4-FFF2-40B4-BE49-F238E27FC236}">
                      <a16:creationId xmlns:a16="http://schemas.microsoft.com/office/drawing/2014/main" id="{4CE458E7-0E92-FEE6-E13C-D878DBDFB492}"/>
                    </a:ext>
                  </a:extLst>
                </p:cNvPr>
                <p:cNvPicPr/>
                <p:nvPr/>
              </p:nvPicPr>
              <p:blipFill>
                <a:blip r:embed="rId216"/>
                <a:stretch>
                  <a:fillRect/>
                </a:stretch>
              </p:blipFill>
              <p:spPr>
                <a:xfrm>
                  <a:off x="7113500" y="1595108"/>
                  <a:ext cx="3880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0" name="Ink 129">
                  <a:extLst>
                    <a:ext uri="{FF2B5EF4-FFF2-40B4-BE49-F238E27FC236}">
                      <a16:creationId xmlns:a16="http://schemas.microsoft.com/office/drawing/2014/main" id="{B6B99575-099B-B92D-F8AF-50586E3342CB}"/>
                    </a:ext>
                  </a:extLst>
                </p14:cNvPr>
                <p14:cNvContentPartPr/>
                <p14:nvPr/>
              </p14:nvContentPartPr>
              <p14:xfrm>
                <a:off x="3958820" y="1583228"/>
                <a:ext cx="3182040" cy="460800"/>
              </p14:xfrm>
            </p:contentPart>
          </mc:Choice>
          <mc:Fallback xmlns="">
            <p:pic>
              <p:nvPicPr>
                <p:cNvPr id="130" name="Ink 129">
                  <a:extLst>
                    <a:ext uri="{FF2B5EF4-FFF2-40B4-BE49-F238E27FC236}">
                      <a16:creationId xmlns:a16="http://schemas.microsoft.com/office/drawing/2014/main" id="{B6B99575-099B-B92D-F8AF-50586E3342CB}"/>
                    </a:ext>
                  </a:extLst>
                </p:cNvPr>
                <p:cNvPicPr/>
                <p:nvPr/>
              </p:nvPicPr>
              <p:blipFill>
                <a:blip r:embed="rId218"/>
                <a:stretch>
                  <a:fillRect/>
                </a:stretch>
              </p:blipFill>
              <p:spPr>
                <a:xfrm>
                  <a:off x="3949820" y="1574228"/>
                  <a:ext cx="319968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1" name="Ink 130">
                  <a:extLst>
                    <a:ext uri="{FF2B5EF4-FFF2-40B4-BE49-F238E27FC236}">
                      <a16:creationId xmlns:a16="http://schemas.microsoft.com/office/drawing/2014/main" id="{C7516E50-BF7D-069D-B5CB-5F9D907A9CF3}"/>
                    </a:ext>
                  </a:extLst>
                </p14:cNvPr>
                <p14:cNvContentPartPr/>
                <p14:nvPr/>
              </p14:nvContentPartPr>
              <p14:xfrm>
                <a:off x="3879620" y="2017028"/>
                <a:ext cx="151200" cy="76680"/>
              </p14:xfrm>
            </p:contentPart>
          </mc:Choice>
          <mc:Fallback xmlns="">
            <p:pic>
              <p:nvPicPr>
                <p:cNvPr id="131" name="Ink 130">
                  <a:extLst>
                    <a:ext uri="{FF2B5EF4-FFF2-40B4-BE49-F238E27FC236}">
                      <a16:creationId xmlns:a16="http://schemas.microsoft.com/office/drawing/2014/main" id="{C7516E50-BF7D-069D-B5CB-5F9D907A9CF3}"/>
                    </a:ext>
                  </a:extLst>
                </p:cNvPr>
                <p:cNvPicPr/>
                <p:nvPr/>
              </p:nvPicPr>
              <p:blipFill>
                <a:blip r:embed="rId220"/>
                <a:stretch>
                  <a:fillRect/>
                </a:stretch>
              </p:blipFill>
              <p:spPr>
                <a:xfrm>
                  <a:off x="3870980" y="2008388"/>
                  <a:ext cx="168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 name="Ink 132">
                  <a:extLst>
                    <a:ext uri="{FF2B5EF4-FFF2-40B4-BE49-F238E27FC236}">
                      <a16:creationId xmlns:a16="http://schemas.microsoft.com/office/drawing/2014/main" id="{996BB143-A1C1-08B7-2091-4714AAEDE87A}"/>
                    </a:ext>
                  </a:extLst>
                </p14:cNvPr>
                <p14:cNvContentPartPr/>
                <p14:nvPr/>
              </p14:nvContentPartPr>
              <p14:xfrm>
                <a:off x="5327180" y="2951948"/>
                <a:ext cx="28800" cy="191880"/>
              </p14:xfrm>
            </p:contentPart>
          </mc:Choice>
          <mc:Fallback xmlns="">
            <p:pic>
              <p:nvPicPr>
                <p:cNvPr id="133" name="Ink 132">
                  <a:extLst>
                    <a:ext uri="{FF2B5EF4-FFF2-40B4-BE49-F238E27FC236}">
                      <a16:creationId xmlns:a16="http://schemas.microsoft.com/office/drawing/2014/main" id="{996BB143-A1C1-08B7-2091-4714AAEDE87A}"/>
                    </a:ext>
                  </a:extLst>
                </p:cNvPr>
                <p:cNvPicPr/>
                <p:nvPr/>
              </p:nvPicPr>
              <p:blipFill>
                <a:blip r:embed="rId222"/>
                <a:stretch>
                  <a:fillRect/>
                </a:stretch>
              </p:blipFill>
              <p:spPr>
                <a:xfrm>
                  <a:off x="5318180" y="2942948"/>
                  <a:ext cx="46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4" name="Ink 133">
                  <a:extLst>
                    <a:ext uri="{FF2B5EF4-FFF2-40B4-BE49-F238E27FC236}">
                      <a16:creationId xmlns:a16="http://schemas.microsoft.com/office/drawing/2014/main" id="{DB546F6A-CD09-AE33-08B0-B6DD2A38BDD2}"/>
                    </a:ext>
                  </a:extLst>
                </p14:cNvPr>
                <p14:cNvContentPartPr/>
                <p14:nvPr/>
              </p14:nvContentPartPr>
              <p14:xfrm>
                <a:off x="5271380" y="3135548"/>
                <a:ext cx="89280" cy="40680"/>
              </p14:xfrm>
            </p:contentPart>
          </mc:Choice>
          <mc:Fallback xmlns="">
            <p:pic>
              <p:nvPicPr>
                <p:cNvPr id="134" name="Ink 133">
                  <a:extLst>
                    <a:ext uri="{FF2B5EF4-FFF2-40B4-BE49-F238E27FC236}">
                      <a16:creationId xmlns:a16="http://schemas.microsoft.com/office/drawing/2014/main" id="{DB546F6A-CD09-AE33-08B0-B6DD2A38BDD2}"/>
                    </a:ext>
                  </a:extLst>
                </p:cNvPr>
                <p:cNvPicPr/>
                <p:nvPr/>
              </p:nvPicPr>
              <p:blipFill>
                <a:blip r:embed="rId224"/>
                <a:stretch>
                  <a:fillRect/>
                </a:stretch>
              </p:blipFill>
              <p:spPr>
                <a:xfrm>
                  <a:off x="5262380" y="3126548"/>
                  <a:ext cx="106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Ink 135">
                  <a:extLst>
                    <a:ext uri="{FF2B5EF4-FFF2-40B4-BE49-F238E27FC236}">
                      <a16:creationId xmlns:a16="http://schemas.microsoft.com/office/drawing/2014/main" id="{F3DF4FAF-2488-C5BE-AF5B-DD9270245344}"/>
                    </a:ext>
                  </a:extLst>
                </p14:cNvPr>
                <p14:cNvContentPartPr/>
                <p14:nvPr/>
              </p14:nvContentPartPr>
              <p14:xfrm>
                <a:off x="4568300" y="3270548"/>
                <a:ext cx="93600" cy="203040"/>
              </p14:xfrm>
            </p:contentPart>
          </mc:Choice>
          <mc:Fallback xmlns="">
            <p:pic>
              <p:nvPicPr>
                <p:cNvPr id="136" name="Ink 135">
                  <a:extLst>
                    <a:ext uri="{FF2B5EF4-FFF2-40B4-BE49-F238E27FC236}">
                      <a16:creationId xmlns:a16="http://schemas.microsoft.com/office/drawing/2014/main" id="{F3DF4FAF-2488-C5BE-AF5B-DD9270245344}"/>
                    </a:ext>
                  </a:extLst>
                </p:cNvPr>
                <p:cNvPicPr/>
                <p:nvPr/>
              </p:nvPicPr>
              <p:blipFill>
                <a:blip r:embed="rId226"/>
                <a:stretch>
                  <a:fillRect/>
                </a:stretch>
              </p:blipFill>
              <p:spPr>
                <a:xfrm>
                  <a:off x="4559660" y="3261908"/>
                  <a:ext cx="111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7" name="Ink 136">
                  <a:extLst>
                    <a:ext uri="{FF2B5EF4-FFF2-40B4-BE49-F238E27FC236}">
                      <a16:creationId xmlns:a16="http://schemas.microsoft.com/office/drawing/2014/main" id="{B5F76DEF-8647-C2A7-AA7B-92B3847EDC39}"/>
                    </a:ext>
                  </a:extLst>
                </p14:cNvPr>
                <p14:cNvContentPartPr/>
                <p14:nvPr/>
              </p14:nvContentPartPr>
              <p14:xfrm>
                <a:off x="4613300" y="3282788"/>
                <a:ext cx="289080" cy="172080"/>
              </p14:xfrm>
            </p:contentPart>
          </mc:Choice>
          <mc:Fallback xmlns="">
            <p:pic>
              <p:nvPicPr>
                <p:cNvPr id="137" name="Ink 136">
                  <a:extLst>
                    <a:ext uri="{FF2B5EF4-FFF2-40B4-BE49-F238E27FC236}">
                      <a16:creationId xmlns:a16="http://schemas.microsoft.com/office/drawing/2014/main" id="{B5F76DEF-8647-C2A7-AA7B-92B3847EDC39}"/>
                    </a:ext>
                  </a:extLst>
                </p:cNvPr>
                <p:cNvPicPr/>
                <p:nvPr/>
              </p:nvPicPr>
              <p:blipFill>
                <a:blip r:embed="rId228"/>
                <a:stretch>
                  <a:fillRect/>
                </a:stretch>
              </p:blipFill>
              <p:spPr>
                <a:xfrm>
                  <a:off x="4604300" y="3274148"/>
                  <a:ext cx="306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C6698BB9-E0E4-75E8-6569-33BCDBE69F4D}"/>
                    </a:ext>
                  </a:extLst>
                </p14:cNvPr>
                <p14:cNvContentPartPr/>
                <p14:nvPr/>
              </p14:nvContentPartPr>
              <p14:xfrm>
                <a:off x="4891940" y="3319508"/>
                <a:ext cx="368640" cy="108720"/>
              </p14:xfrm>
            </p:contentPart>
          </mc:Choice>
          <mc:Fallback xmlns="">
            <p:pic>
              <p:nvPicPr>
                <p:cNvPr id="138" name="Ink 137">
                  <a:extLst>
                    <a:ext uri="{FF2B5EF4-FFF2-40B4-BE49-F238E27FC236}">
                      <a16:creationId xmlns:a16="http://schemas.microsoft.com/office/drawing/2014/main" id="{C6698BB9-E0E4-75E8-6569-33BCDBE69F4D}"/>
                    </a:ext>
                  </a:extLst>
                </p:cNvPr>
                <p:cNvPicPr/>
                <p:nvPr/>
              </p:nvPicPr>
              <p:blipFill>
                <a:blip r:embed="rId230"/>
                <a:stretch>
                  <a:fillRect/>
                </a:stretch>
              </p:blipFill>
              <p:spPr>
                <a:xfrm>
                  <a:off x="4883300" y="3310868"/>
                  <a:ext cx="386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0D0F5F03-FADB-6EF7-1331-F2116581F07C}"/>
                    </a:ext>
                  </a:extLst>
                </p14:cNvPr>
                <p14:cNvContentPartPr/>
                <p14:nvPr/>
              </p14:nvContentPartPr>
              <p14:xfrm>
                <a:off x="5301260" y="3237788"/>
                <a:ext cx="217800" cy="165960"/>
              </p14:xfrm>
            </p:contentPart>
          </mc:Choice>
          <mc:Fallback xmlns="">
            <p:pic>
              <p:nvPicPr>
                <p:cNvPr id="139" name="Ink 138">
                  <a:extLst>
                    <a:ext uri="{FF2B5EF4-FFF2-40B4-BE49-F238E27FC236}">
                      <a16:creationId xmlns:a16="http://schemas.microsoft.com/office/drawing/2014/main" id="{0D0F5F03-FADB-6EF7-1331-F2116581F07C}"/>
                    </a:ext>
                  </a:extLst>
                </p:cNvPr>
                <p:cNvPicPr/>
                <p:nvPr/>
              </p:nvPicPr>
              <p:blipFill>
                <a:blip r:embed="rId232"/>
                <a:stretch>
                  <a:fillRect/>
                </a:stretch>
              </p:blipFill>
              <p:spPr>
                <a:xfrm>
                  <a:off x="5292620" y="3228788"/>
                  <a:ext cx="235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97D1CCDE-8E9F-C56C-0C44-ADE6027E3A48}"/>
                    </a:ext>
                  </a:extLst>
                </p14:cNvPr>
                <p14:cNvContentPartPr/>
                <p14:nvPr/>
              </p14:nvContentPartPr>
              <p14:xfrm>
                <a:off x="5490260" y="3313748"/>
                <a:ext cx="90360" cy="70200"/>
              </p14:xfrm>
            </p:contentPart>
          </mc:Choice>
          <mc:Fallback xmlns="">
            <p:pic>
              <p:nvPicPr>
                <p:cNvPr id="140" name="Ink 139">
                  <a:extLst>
                    <a:ext uri="{FF2B5EF4-FFF2-40B4-BE49-F238E27FC236}">
                      <a16:creationId xmlns:a16="http://schemas.microsoft.com/office/drawing/2014/main" id="{97D1CCDE-8E9F-C56C-0C44-ADE6027E3A48}"/>
                    </a:ext>
                  </a:extLst>
                </p:cNvPr>
                <p:cNvPicPr/>
                <p:nvPr/>
              </p:nvPicPr>
              <p:blipFill>
                <a:blip r:embed="rId234"/>
                <a:stretch>
                  <a:fillRect/>
                </a:stretch>
              </p:blipFill>
              <p:spPr>
                <a:xfrm>
                  <a:off x="5481620" y="3304748"/>
                  <a:ext cx="108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2C663BE3-7CCB-C437-205C-4B73640A9B44}"/>
                    </a:ext>
                  </a:extLst>
                </p14:cNvPr>
                <p14:cNvContentPartPr/>
                <p14:nvPr/>
              </p14:nvContentPartPr>
              <p14:xfrm>
                <a:off x="5590700" y="3243188"/>
                <a:ext cx="8640" cy="28080"/>
              </p14:xfrm>
            </p:contentPart>
          </mc:Choice>
          <mc:Fallback xmlns="">
            <p:pic>
              <p:nvPicPr>
                <p:cNvPr id="141" name="Ink 140">
                  <a:extLst>
                    <a:ext uri="{FF2B5EF4-FFF2-40B4-BE49-F238E27FC236}">
                      <a16:creationId xmlns:a16="http://schemas.microsoft.com/office/drawing/2014/main" id="{2C663BE3-7CCB-C437-205C-4B73640A9B44}"/>
                    </a:ext>
                  </a:extLst>
                </p:cNvPr>
                <p:cNvPicPr/>
                <p:nvPr/>
              </p:nvPicPr>
              <p:blipFill>
                <a:blip r:embed="rId236"/>
                <a:stretch>
                  <a:fillRect/>
                </a:stretch>
              </p:blipFill>
              <p:spPr>
                <a:xfrm>
                  <a:off x="5582060" y="3234188"/>
                  <a:ext cx="26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C478E63A-B90A-0B9E-A336-BDA340D2A667}"/>
                    </a:ext>
                  </a:extLst>
                </p14:cNvPr>
                <p14:cNvContentPartPr/>
                <p14:nvPr/>
              </p14:nvContentPartPr>
              <p14:xfrm>
                <a:off x="5660540" y="3313388"/>
                <a:ext cx="264600" cy="111960"/>
              </p14:xfrm>
            </p:contentPart>
          </mc:Choice>
          <mc:Fallback xmlns="">
            <p:pic>
              <p:nvPicPr>
                <p:cNvPr id="142" name="Ink 141">
                  <a:extLst>
                    <a:ext uri="{FF2B5EF4-FFF2-40B4-BE49-F238E27FC236}">
                      <a16:creationId xmlns:a16="http://schemas.microsoft.com/office/drawing/2014/main" id="{C478E63A-B90A-0B9E-A336-BDA340D2A667}"/>
                    </a:ext>
                  </a:extLst>
                </p:cNvPr>
                <p:cNvPicPr/>
                <p:nvPr/>
              </p:nvPicPr>
              <p:blipFill>
                <a:blip r:embed="rId238"/>
                <a:stretch>
                  <a:fillRect/>
                </a:stretch>
              </p:blipFill>
              <p:spPr>
                <a:xfrm>
                  <a:off x="5651900" y="3304388"/>
                  <a:ext cx="282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 name="Ink 143">
                  <a:extLst>
                    <a:ext uri="{FF2B5EF4-FFF2-40B4-BE49-F238E27FC236}">
                      <a16:creationId xmlns:a16="http://schemas.microsoft.com/office/drawing/2014/main" id="{9DEC8BF6-C77A-666A-6283-19B518A0E195}"/>
                    </a:ext>
                  </a:extLst>
                </p14:cNvPr>
                <p14:cNvContentPartPr/>
                <p14:nvPr/>
              </p14:nvContentPartPr>
              <p14:xfrm>
                <a:off x="4477580" y="3205028"/>
                <a:ext cx="23760" cy="345960"/>
              </p14:xfrm>
            </p:contentPart>
          </mc:Choice>
          <mc:Fallback xmlns="">
            <p:pic>
              <p:nvPicPr>
                <p:cNvPr id="144" name="Ink 143">
                  <a:extLst>
                    <a:ext uri="{FF2B5EF4-FFF2-40B4-BE49-F238E27FC236}">
                      <a16:creationId xmlns:a16="http://schemas.microsoft.com/office/drawing/2014/main" id="{9DEC8BF6-C77A-666A-6283-19B518A0E195}"/>
                    </a:ext>
                  </a:extLst>
                </p:cNvPr>
                <p:cNvPicPr/>
                <p:nvPr/>
              </p:nvPicPr>
              <p:blipFill>
                <a:blip r:embed="rId240"/>
                <a:stretch>
                  <a:fillRect/>
                </a:stretch>
              </p:blipFill>
              <p:spPr>
                <a:xfrm>
                  <a:off x="4468580" y="3196028"/>
                  <a:ext cx="41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EABA464E-A301-6434-40E7-8266DC6A51E6}"/>
                    </a:ext>
                  </a:extLst>
                </p14:cNvPr>
                <p14:cNvContentPartPr/>
                <p14:nvPr/>
              </p14:nvContentPartPr>
              <p14:xfrm>
                <a:off x="4519700" y="3610388"/>
                <a:ext cx="1947960" cy="14760"/>
              </p14:xfrm>
            </p:contentPart>
          </mc:Choice>
          <mc:Fallback xmlns="">
            <p:pic>
              <p:nvPicPr>
                <p:cNvPr id="145" name="Ink 144">
                  <a:extLst>
                    <a:ext uri="{FF2B5EF4-FFF2-40B4-BE49-F238E27FC236}">
                      <a16:creationId xmlns:a16="http://schemas.microsoft.com/office/drawing/2014/main" id="{EABA464E-A301-6434-40E7-8266DC6A51E6}"/>
                    </a:ext>
                  </a:extLst>
                </p:cNvPr>
                <p:cNvPicPr/>
                <p:nvPr/>
              </p:nvPicPr>
              <p:blipFill>
                <a:blip r:embed="rId242"/>
                <a:stretch>
                  <a:fillRect/>
                </a:stretch>
              </p:blipFill>
              <p:spPr>
                <a:xfrm>
                  <a:off x="4511060" y="3601388"/>
                  <a:ext cx="1965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7" name="Ink 146">
                  <a:extLst>
                    <a:ext uri="{FF2B5EF4-FFF2-40B4-BE49-F238E27FC236}">
                      <a16:creationId xmlns:a16="http://schemas.microsoft.com/office/drawing/2014/main" id="{06D27167-B2D3-3308-31EA-98B130BE19D0}"/>
                    </a:ext>
                  </a:extLst>
                </p14:cNvPr>
                <p14:cNvContentPartPr/>
                <p14:nvPr/>
              </p14:nvContentPartPr>
              <p14:xfrm>
                <a:off x="4566500" y="3188468"/>
                <a:ext cx="1773720" cy="444240"/>
              </p14:xfrm>
            </p:contentPart>
          </mc:Choice>
          <mc:Fallback xmlns="">
            <p:pic>
              <p:nvPicPr>
                <p:cNvPr id="147" name="Ink 146">
                  <a:extLst>
                    <a:ext uri="{FF2B5EF4-FFF2-40B4-BE49-F238E27FC236}">
                      <a16:creationId xmlns:a16="http://schemas.microsoft.com/office/drawing/2014/main" id="{06D27167-B2D3-3308-31EA-98B130BE19D0}"/>
                    </a:ext>
                  </a:extLst>
                </p:cNvPr>
                <p:cNvPicPr/>
                <p:nvPr/>
              </p:nvPicPr>
              <p:blipFill>
                <a:blip r:embed="rId244"/>
                <a:stretch>
                  <a:fillRect/>
                </a:stretch>
              </p:blipFill>
              <p:spPr>
                <a:xfrm>
                  <a:off x="4557500" y="3179828"/>
                  <a:ext cx="1791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9" name="Ink 148">
                  <a:extLst>
                    <a:ext uri="{FF2B5EF4-FFF2-40B4-BE49-F238E27FC236}">
                      <a16:creationId xmlns:a16="http://schemas.microsoft.com/office/drawing/2014/main" id="{60E8AC64-0419-4E9F-034D-7E0D9AA5885E}"/>
                    </a:ext>
                  </a:extLst>
                </p14:cNvPr>
                <p14:cNvContentPartPr/>
                <p14:nvPr/>
              </p14:nvContentPartPr>
              <p14:xfrm>
                <a:off x="6075620" y="3325268"/>
                <a:ext cx="125640" cy="35640"/>
              </p14:xfrm>
            </p:contentPart>
          </mc:Choice>
          <mc:Fallback xmlns="">
            <p:pic>
              <p:nvPicPr>
                <p:cNvPr id="149" name="Ink 148">
                  <a:extLst>
                    <a:ext uri="{FF2B5EF4-FFF2-40B4-BE49-F238E27FC236}">
                      <a16:creationId xmlns:a16="http://schemas.microsoft.com/office/drawing/2014/main" id="{60E8AC64-0419-4E9F-034D-7E0D9AA5885E}"/>
                    </a:ext>
                  </a:extLst>
                </p:cNvPr>
                <p:cNvPicPr/>
                <p:nvPr/>
              </p:nvPicPr>
              <p:blipFill>
                <a:blip r:embed="rId246"/>
                <a:stretch>
                  <a:fillRect/>
                </a:stretch>
              </p:blipFill>
              <p:spPr>
                <a:xfrm>
                  <a:off x="6066620" y="3316628"/>
                  <a:ext cx="14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0" name="Ink 149">
                  <a:extLst>
                    <a:ext uri="{FF2B5EF4-FFF2-40B4-BE49-F238E27FC236}">
                      <a16:creationId xmlns:a16="http://schemas.microsoft.com/office/drawing/2014/main" id="{84619EFE-535F-E625-FA61-B8A5906B4935}"/>
                    </a:ext>
                  </a:extLst>
                </p14:cNvPr>
                <p14:cNvContentPartPr/>
                <p14:nvPr/>
              </p14:nvContentPartPr>
              <p14:xfrm>
                <a:off x="6100100" y="3304748"/>
                <a:ext cx="3960" cy="95760"/>
              </p14:xfrm>
            </p:contentPart>
          </mc:Choice>
          <mc:Fallback xmlns="">
            <p:pic>
              <p:nvPicPr>
                <p:cNvPr id="150" name="Ink 149">
                  <a:extLst>
                    <a:ext uri="{FF2B5EF4-FFF2-40B4-BE49-F238E27FC236}">
                      <a16:creationId xmlns:a16="http://schemas.microsoft.com/office/drawing/2014/main" id="{84619EFE-535F-E625-FA61-B8A5906B4935}"/>
                    </a:ext>
                  </a:extLst>
                </p:cNvPr>
                <p:cNvPicPr/>
                <p:nvPr/>
              </p:nvPicPr>
              <p:blipFill>
                <a:blip r:embed="rId248"/>
                <a:stretch>
                  <a:fillRect/>
                </a:stretch>
              </p:blipFill>
              <p:spPr>
                <a:xfrm>
                  <a:off x="6091100" y="3295748"/>
                  <a:ext cx="216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5CBCF1EB-C965-C912-DDCE-7DCDF29F9C65}"/>
                    </a:ext>
                  </a:extLst>
                </p14:cNvPr>
                <p14:cNvContentPartPr/>
                <p14:nvPr/>
              </p14:nvContentPartPr>
              <p14:xfrm>
                <a:off x="6049340" y="3298268"/>
                <a:ext cx="92520" cy="113400"/>
              </p14:xfrm>
            </p:contentPart>
          </mc:Choice>
          <mc:Fallback xmlns="">
            <p:pic>
              <p:nvPicPr>
                <p:cNvPr id="151" name="Ink 150">
                  <a:extLst>
                    <a:ext uri="{FF2B5EF4-FFF2-40B4-BE49-F238E27FC236}">
                      <a16:creationId xmlns:a16="http://schemas.microsoft.com/office/drawing/2014/main" id="{5CBCF1EB-C965-C912-DDCE-7DCDF29F9C65}"/>
                    </a:ext>
                  </a:extLst>
                </p:cNvPr>
                <p:cNvPicPr/>
                <p:nvPr/>
              </p:nvPicPr>
              <p:blipFill>
                <a:blip r:embed="rId250"/>
                <a:stretch>
                  <a:fillRect/>
                </a:stretch>
              </p:blipFill>
              <p:spPr>
                <a:xfrm>
                  <a:off x="6040700" y="3289268"/>
                  <a:ext cx="110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B3561D40-150F-4DD3-6941-6CC98496200B}"/>
                    </a:ext>
                  </a:extLst>
                </p14:cNvPr>
                <p14:cNvContentPartPr/>
                <p14:nvPr/>
              </p14:nvContentPartPr>
              <p14:xfrm>
                <a:off x="6037820" y="3332108"/>
                <a:ext cx="124560" cy="66240"/>
              </p14:xfrm>
            </p:contentPart>
          </mc:Choice>
          <mc:Fallback xmlns="">
            <p:pic>
              <p:nvPicPr>
                <p:cNvPr id="152" name="Ink 151">
                  <a:extLst>
                    <a:ext uri="{FF2B5EF4-FFF2-40B4-BE49-F238E27FC236}">
                      <a16:creationId xmlns:a16="http://schemas.microsoft.com/office/drawing/2014/main" id="{B3561D40-150F-4DD3-6941-6CC98496200B}"/>
                    </a:ext>
                  </a:extLst>
                </p:cNvPr>
                <p:cNvPicPr/>
                <p:nvPr/>
              </p:nvPicPr>
              <p:blipFill>
                <a:blip r:embed="rId252"/>
                <a:stretch>
                  <a:fillRect/>
                </a:stretch>
              </p:blipFill>
              <p:spPr>
                <a:xfrm>
                  <a:off x="6028820" y="3323468"/>
                  <a:ext cx="142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4" name="Ink 153">
                  <a:extLst>
                    <a:ext uri="{FF2B5EF4-FFF2-40B4-BE49-F238E27FC236}">
                      <a16:creationId xmlns:a16="http://schemas.microsoft.com/office/drawing/2014/main" id="{CFA20F72-3E2C-B986-9356-73E514946D5C}"/>
                    </a:ext>
                  </a:extLst>
                </p14:cNvPr>
                <p14:cNvContentPartPr/>
                <p14:nvPr/>
              </p14:nvContentPartPr>
              <p14:xfrm>
                <a:off x="5298020" y="3646748"/>
                <a:ext cx="37800" cy="272520"/>
              </p14:xfrm>
            </p:contentPart>
          </mc:Choice>
          <mc:Fallback xmlns="">
            <p:pic>
              <p:nvPicPr>
                <p:cNvPr id="154" name="Ink 153">
                  <a:extLst>
                    <a:ext uri="{FF2B5EF4-FFF2-40B4-BE49-F238E27FC236}">
                      <a16:creationId xmlns:a16="http://schemas.microsoft.com/office/drawing/2014/main" id="{CFA20F72-3E2C-B986-9356-73E514946D5C}"/>
                    </a:ext>
                  </a:extLst>
                </p:cNvPr>
                <p:cNvPicPr/>
                <p:nvPr/>
              </p:nvPicPr>
              <p:blipFill>
                <a:blip r:embed="rId254"/>
                <a:stretch>
                  <a:fillRect/>
                </a:stretch>
              </p:blipFill>
              <p:spPr>
                <a:xfrm>
                  <a:off x="5289020" y="3638108"/>
                  <a:ext cx="55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5" name="Ink 154">
                  <a:extLst>
                    <a:ext uri="{FF2B5EF4-FFF2-40B4-BE49-F238E27FC236}">
                      <a16:creationId xmlns:a16="http://schemas.microsoft.com/office/drawing/2014/main" id="{ACC92DE1-BB19-0762-8653-A93121597327}"/>
                    </a:ext>
                  </a:extLst>
                </p14:cNvPr>
                <p14:cNvContentPartPr/>
                <p14:nvPr/>
              </p14:nvContentPartPr>
              <p14:xfrm>
                <a:off x="5199740" y="3908468"/>
                <a:ext cx="61920" cy="64080"/>
              </p14:xfrm>
            </p:contentPart>
          </mc:Choice>
          <mc:Fallback xmlns="">
            <p:pic>
              <p:nvPicPr>
                <p:cNvPr id="155" name="Ink 154">
                  <a:extLst>
                    <a:ext uri="{FF2B5EF4-FFF2-40B4-BE49-F238E27FC236}">
                      <a16:creationId xmlns:a16="http://schemas.microsoft.com/office/drawing/2014/main" id="{ACC92DE1-BB19-0762-8653-A93121597327}"/>
                    </a:ext>
                  </a:extLst>
                </p:cNvPr>
                <p:cNvPicPr/>
                <p:nvPr/>
              </p:nvPicPr>
              <p:blipFill>
                <a:blip r:embed="rId256"/>
                <a:stretch>
                  <a:fillRect/>
                </a:stretch>
              </p:blipFill>
              <p:spPr>
                <a:xfrm>
                  <a:off x="5190740" y="3899468"/>
                  <a:ext cx="79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6" name="Ink 155">
                  <a:extLst>
                    <a:ext uri="{FF2B5EF4-FFF2-40B4-BE49-F238E27FC236}">
                      <a16:creationId xmlns:a16="http://schemas.microsoft.com/office/drawing/2014/main" id="{66D79D1B-670F-2E0C-E2AD-7B3BA0F95059}"/>
                    </a:ext>
                  </a:extLst>
                </p14:cNvPr>
                <p14:cNvContentPartPr/>
                <p14:nvPr/>
              </p14:nvContentPartPr>
              <p14:xfrm>
                <a:off x="5246900" y="3936188"/>
                <a:ext cx="133200" cy="68400"/>
              </p14:xfrm>
            </p:contentPart>
          </mc:Choice>
          <mc:Fallback xmlns="">
            <p:pic>
              <p:nvPicPr>
                <p:cNvPr id="156" name="Ink 155">
                  <a:extLst>
                    <a:ext uri="{FF2B5EF4-FFF2-40B4-BE49-F238E27FC236}">
                      <a16:creationId xmlns:a16="http://schemas.microsoft.com/office/drawing/2014/main" id="{66D79D1B-670F-2E0C-E2AD-7B3BA0F95059}"/>
                    </a:ext>
                  </a:extLst>
                </p:cNvPr>
                <p:cNvPicPr/>
                <p:nvPr/>
              </p:nvPicPr>
              <p:blipFill>
                <a:blip r:embed="rId258"/>
                <a:stretch>
                  <a:fillRect/>
                </a:stretch>
              </p:blipFill>
              <p:spPr>
                <a:xfrm>
                  <a:off x="5238260" y="3927548"/>
                  <a:ext cx="150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7" name="Ink 156">
                  <a:extLst>
                    <a:ext uri="{FF2B5EF4-FFF2-40B4-BE49-F238E27FC236}">
                      <a16:creationId xmlns:a16="http://schemas.microsoft.com/office/drawing/2014/main" id="{B4843207-6DA1-8A9D-A021-47E73D672F0C}"/>
                    </a:ext>
                  </a:extLst>
                </p14:cNvPr>
                <p14:cNvContentPartPr/>
                <p14:nvPr/>
              </p14:nvContentPartPr>
              <p14:xfrm>
                <a:off x="5080940" y="4111508"/>
                <a:ext cx="346320" cy="230040"/>
              </p14:xfrm>
            </p:contentPart>
          </mc:Choice>
          <mc:Fallback xmlns="">
            <p:pic>
              <p:nvPicPr>
                <p:cNvPr id="157" name="Ink 156">
                  <a:extLst>
                    <a:ext uri="{FF2B5EF4-FFF2-40B4-BE49-F238E27FC236}">
                      <a16:creationId xmlns:a16="http://schemas.microsoft.com/office/drawing/2014/main" id="{B4843207-6DA1-8A9D-A021-47E73D672F0C}"/>
                    </a:ext>
                  </a:extLst>
                </p:cNvPr>
                <p:cNvPicPr/>
                <p:nvPr/>
              </p:nvPicPr>
              <p:blipFill>
                <a:blip r:embed="rId260"/>
                <a:stretch>
                  <a:fillRect/>
                </a:stretch>
              </p:blipFill>
              <p:spPr>
                <a:xfrm>
                  <a:off x="5072300" y="4102508"/>
                  <a:ext cx="363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9" name="Ink 158">
                  <a:extLst>
                    <a:ext uri="{FF2B5EF4-FFF2-40B4-BE49-F238E27FC236}">
                      <a16:creationId xmlns:a16="http://schemas.microsoft.com/office/drawing/2014/main" id="{15E0E864-EF07-D780-7E18-FB423F9B63E9}"/>
                    </a:ext>
                  </a:extLst>
                </p14:cNvPr>
                <p14:cNvContentPartPr/>
                <p14:nvPr/>
              </p14:nvContentPartPr>
              <p14:xfrm>
                <a:off x="3082580" y="3473588"/>
                <a:ext cx="1353240" cy="66960"/>
              </p14:xfrm>
            </p:contentPart>
          </mc:Choice>
          <mc:Fallback xmlns="">
            <p:pic>
              <p:nvPicPr>
                <p:cNvPr id="159" name="Ink 158">
                  <a:extLst>
                    <a:ext uri="{FF2B5EF4-FFF2-40B4-BE49-F238E27FC236}">
                      <a16:creationId xmlns:a16="http://schemas.microsoft.com/office/drawing/2014/main" id="{15E0E864-EF07-D780-7E18-FB423F9B63E9}"/>
                    </a:ext>
                  </a:extLst>
                </p:cNvPr>
                <p:cNvPicPr/>
                <p:nvPr/>
              </p:nvPicPr>
              <p:blipFill>
                <a:blip r:embed="rId262"/>
                <a:stretch>
                  <a:fillRect/>
                </a:stretch>
              </p:blipFill>
              <p:spPr>
                <a:xfrm>
                  <a:off x="3073580" y="3464588"/>
                  <a:ext cx="1370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0" name="Ink 159">
                  <a:extLst>
                    <a:ext uri="{FF2B5EF4-FFF2-40B4-BE49-F238E27FC236}">
                      <a16:creationId xmlns:a16="http://schemas.microsoft.com/office/drawing/2014/main" id="{F5084AC1-4AC9-A911-D6AD-C9AAE2F01F56}"/>
                    </a:ext>
                  </a:extLst>
                </p14:cNvPr>
                <p14:cNvContentPartPr/>
                <p14:nvPr/>
              </p14:nvContentPartPr>
              <p14:xfrm>
                <a:off x="3084020" y="3493028"/>
                <a:ext cx="57960" cy="112680"/>
              </p14:xfrm>
            </p:contentPart>
          </mc:Choice>
          <mc:Fallback xmlns="">
            <p:pic>
              <p:nvPicPr>
                <p:cNvPr id="160" name="Ink 159">
                  <a:extLst>
                    <a:ext uri="{FF2B5EF4-FFF2-40B4-BE49-F238E27FC236}">
                      <a16:creationId xmlns:a16="http://schemas.microsoft.com/office/drawing/2014/main" id="{F5084AC1-4AC9-A911-D6AD-C9AAE2F01F56}"/>
                    </a:ext>
                  </a:extLst>
                </p:cNvPr>
                <p:cNvPicPr/>
                <p:nvPr/>
              </p:nvPicPr>
              <p:blipFill>
                <a:blip r:embed="rId264"/>
                <a:stretch>
                  <a:fillRect/>
                </a:stretch>
              </p:blipFill>
              <p:spPr>
                <a:xfrm>
                  <a:off x="3075020" y="3484388"/>
                  <a:ext cx="75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2" name="Ink 161">
                  <a:extLst>
                    <a:ext uri="{FF2B5EF4-FFF2-40B4-BE49-F238E27FC236}">
                      <a16:creationId xmlns:a16="http://schemas.microsoft.com/office/drawing/2014/main" id="{11E6205E-D282-E5F3-62F8-0A03A53A9A4F}"/>
                    </a:ext>
                  </a:extLst>
                </p14:cNvPr>
                <p14:cNvContentPartPr/>
                <p14:nvPr/>
              </p14:nvContentPartPr>
              <p14:xfrm>
                <a:off x="195740" y="2639468"/>
                <a:ext cx="2386800" cy="2015280"/>
              </p14:xfrm>
            </p:contentPart>
          </mc:Choice>
          <mc:Fallback xmlns="">
            <p:pic>
              <p:nvPicPr>
                <p:cNvPr id="162" name="Ink 161">
                  <a:extLst>
                    <a:ext uri="{FF2B5EF4-FFF2-40B4-BE49-F238E27FC236}">
                      <a16:creationId xmlns:a16="http://schemas.microsoft.com/office/drawing/2014/main" id="{11E6205E-D282-E5F3-62F8-0A03A53A9A4F}"/>
                    </a:ext>
                  </a:extLst>
                </p:cNvPr>
                <p:cNvPicPr/>
                <p:nvPr/>
              </p:nvPicPr>
              <p:blipFill>
                <a:blip r:embed="rId266"/>
                <a:stretch>
                  <a:fillRect/>
                </a:stretch>
              </p:blipFill>
              <p:spPr>
                <a:xfrm>
                  <a:off x="187100" y="2630468"/>
                  <a:ext cx="2404440" cy="2032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3" name="Ink 162">
                  <a:extLst>
                    <a:ext uri="{FF2B5EF4-FFF2-40B4-BE49-F238E27FC236}">
                      <a16:creationId xmlns:a16="http://schemas.microsoft.com/office/drawing/2014/main" id="{F2CBB03D-19B3-C5B2-C610-A13916749F51}"/>
                    </a:ext>
                  </a:extLst>
                </p14:cNvPr>
                <p14:cNvContentPartPr/>
                <p14:nvPr/>
              </p14:nvContentPartPr>
              <p14:xfrm>
                <a:off x="273140" y="2450468"/>
                <a:ext cx="2672280" cy="2021760"/>
              </p14:xfrm>
            </p:contentPart>
          </mc:Choice>
          <mc:Fallback xmlns="">
            <p:pic>
              <p:nvPicPr>
                <p:cNvPr id="163" name="Ink 162">
                  <a:extLst>
                    <a:ext uri="{FF2B5EF4-FFF2-40B4-BE49-F238E27FC236}">
                      <a16:creationId xmlns:a16="http://schemas.microsoft.com/office/drawing/2014/main" id="{F2CBB03D-19B3-C5B2-C610-A13916749F51}"/>
                    </a:ext>
                  </a:extLst>
                </p:cNvPr>
                <p:cNvPicPr/>
                <p:nvPr/>
              </p:nvPicPr>
              <p:blipFill>
                <a:blip r:embed="rId268"/>
                <a:stretch>
                  <a:fillRect/>
                </a:stretch>
              </p:blipFill>
              <p:spPr>
                <a:xfrm>
                  <a:off x="264500" y="2441468"/>
                  <a:ext cx="2689920" cy="2039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5" name="Ink 164">
                  <a:extLst>
                    <a:ext uri="{FF2B5EF4-FFF2-40B4-BE49-F238E27FC236}">
                      <a16:creationId xmlns:a16="http://schemas.microsoft.com/office/drawing/2014/main" id="{A5291BA6-519F-C60E-2BBC-141A33229DA0}"/>
                    </a:ext>
                  </a:extLst>
                </p14:cNvPr>
                <p14:cNvContentPartPr/>
                <p14:nvPr/>
              </p14:nvContentPartPr>
              <p14:xfrm>
                <a:off x="1340900" y="2591228"/>
                <a:ext cx="281520" cy="261720"/>
              </p14:xfrm>
            </p:contentPart>
          </mc:Choice>
          <mc:Fallback xmlns="">
            <p:pic>
              <p:nvPicPr>
                <p:cNvPr id="165" name="Ink 164">
                  <a:extLst>
                    <a:ext uri="{FF2B5EF4-FFF2-40B4-BE49-F238E27FC236}">
                      <a16:creationId xmlns:a16="http://schemas.microsoft.com/office/drawing/2014/main" id="{A5291BA6-519F-C60E-2BBC-141A33229DA0}"/>
                    </a:ext>
                  </a:extLst>
                </p:cNvPr>
                <p:cNvPicPr/>
                <p:nvPr/>
              </p:nvPicPr>
              <p:blipFill>
                <a:blip r:embed="rId270"/>
                <a:stretch>
                  <a:fillRect/>
                </a:stretch>
              </p:blipFill>
              <p:spPr>
                <a:xfrm>
                  <a:off x="1332260" y="2582588"/>
                  <a:ext cx="299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6" name="Ink 165">
                  <a:extLst>
                    <a:ext uri="{FF2B5EF4-FFF2-40B4-BE49-F238E27FC236}">
                      <a16:creationId xmlns:a16="http://schemas.microsoft.com/office/drawing/2014/main" id="{D388F4D3-9D2A-1CA1-6C85-74443EA24534}"/>
                    </a:ext>
                  </a:extLst>
                </p14:cNvPr>
                <p14:cNvContentPartPr/>
                <p14:nvPr/>
              </p14:nvContentPartPr>
              <p14:xfrm>
                <a:off x="1474460" y="2826308"/>
                <a:ext cx="15120" cy="168120"/>
              </p14:xfrm>
            </p:contentPart>
          </mc:Choice>
          <mc:Fallback xmlns="">
            <p:pic>
              <p:nvPicPr>
                <p:cNvPr id="166" name="Ink 165">
                  <a:extLst>
                    <a:ext uri="{FF2B5EF4-FFF2-40B4-BE49-F238E27FC236}">
                      <a16:creationId xmlns:a16="http://schemas.microsoft.com/office/drawing/2014/main" id="{D388F4D3-9D2A-1CA1-6C85-74443EA24534}"/>
                    </a:ext>
                  </a:extLst>
                </p:cNvPr>
                <p:cNvPicPr/>
                <p:nvPr/>
              </p:nvPicPr>
              <p:blipFill>
                <a:blip r:embed="rId272"/>
                <a:stretch>
                  <a:fillRect/>
                </a:stretch>
              </p:blipFill>
              <p:spPr>
                <a:xfrm>
                  <a:off x="1465820" y="2817308"/>
                  <a:ext cx="327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Ink 167">
                  <a:extLst>
                    <a:ext uri="{FF2B5EF4-FFF2-40B4-BE49-F238E27FC236}">
                      <a16:creationId xmlns:a16="http://schemas.microsoft.com/office/drawing/2014/main" id="{687E5F70-C95D-B696-265F-63C405574A75}"/>
                    </a:ext>
                  </a:extLst>
                </p14:cNvPr>
                <p14:cNvContentPartPr/>
                <p14:nvPr/>
              </p14:nvContentPartPr>
              <p14:xfrm>
                <a:off x="1083500" y="3076508"/>
                <a:ext cx="147960" cy="218880"/>
              </p14:xfrm>
            </p:contentPart>
          </mc:Choice>
          <mc:Fallback xmlns="">
            <p:pic>
              <p:nvPicPr>
                <p:cNvPr id="168" name="Ink 167">
                  <a:extLst>
                    <a:ext uri="{FF2B5EF4-FFF2-40B4-BE49-F238E27FC236}">
                      <a16:creationId xmlns:a16="http://schemas.microsoft.com/office/drawing/2014/main" id="{687E5F70-C95D-B696-265F-63C405574A75}"/>
                    </a:ext>
                  </a:extLst>
                </p:cNvPr>
                <p:cNvPicPr/>
                <p:nvPr/>
              </p:nvPicPr>
              <p:blipFill>
                <a:blip r:embed="rId274"/>
                <a:stretch>
                  <a:fillRect/>
                </a:stretch>
              </p:blipFill>
              <p:spPr>
                <a:xfrm>
                  <a:off x="1074860" y="3067508"/>
                  <a:ext cx="165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9" name="Ink 168">
                  <a:extLst>
                    <a:ext uri="{FF2B5EF4-FFF2-40B4-BE49-F238E27FC236}">
                      <a16:creationId xmlns:a16="http://schemas.microsoft.com/office/drawing/2014/main" id="{07CFBF43-7FE7-532B-CEC0-C449E58A903A}"/>
                    </a:ext>
                  </a:extLst>
                </p14:cNvPr>
                <p14:cNvContentPartPr/>
                <p14:nvPr/>
              </p14:nvContentPartPr>
              <p14:xfrm>
                <a:off x="1241900" y="3148868"/>
                <a:ext cx="91800" cy="92880"/>
              </p14:xfrm>
            </p:contentPart>
          </mc:Choice>
          <mc:Fallback xmlns="">
            <p:pic>
              <p:nvPicPr>
                <p:cNvPr id="169" name="Ink 168">
                  <a:extLst>
                    <a:ext uri="{FF2B5EF4-FFF2-40B4-BE49-F238E27FC236}">
                      <a16:creationId xmlns:a16="http://schemas.microsoft.com/office/drawing/2014/main" id="{07CFBF43-7FE7-532B-CEC0-C449E58A903A}"/>
                    </a:ext>
                  </a:extLst>
                </p:cNvPr>
                <p:cNvPicPr/>
                <p:nvPr/>
              </p:nvPicPr>
              <p:blipFill>
                <a:blip r:embed="rId276"/>
                <a:stretch>
                  <a:fillRect/>
                </a:stretch>
              </p:blipFill>
              <p:spPr>
                <a:xfrm>
                  <a:off x="1233260" y="3140228"/>
                  <a:ext cx="109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0" name="Ink 169">
                  <a:extLst>
                    <a:ext uri="{FF2B5EF4-FFF2-40B4-BE49-F238E27FC236}">
                      <a16:creationId xmlns:a16="http://schemas.microsoft.com/office/drawing/2014/main" id="{8CA0F9E1-A200-F7AD-6917-3E81F7E6A4F4}"/>
                    </a:ext>
                  </a:extLst>
                </p14:cNvPr>
                <p14:cNvContentPartPr/>
                <p14:nvPr/>
              </p14:nvContentPartPr>
              <p14:xfrm>
                <a:off x="1376900" y="3116108"/>
                <a:ext cx="107640" cy="113760"/>
              </p14:xfrm>
            </p:contentPart>
          </mc:Choice>
          <mc:Fallback xmlns="">
            <p:pic>
              <p:nvPicPr>
                <p:cNvPr id="170" name="Ink 169">
                  <a:extLst>
                    <a:ext uri="{FF2B5EF4-FFF2-40B4-BE49-F238E27FC236}">
                      <a16:creationId xmlns:a16="http://schemas.microsoft.com/office/drawing/2014/main" id="{8CA0F9E1-A200-F7AD-6917-3E81F7E6A4F4}"/>
                    </a:ext>
                  </a:extLst>
                </p:cNvPr>
                <p:cNvPicPr/>
                <p:nvPr/>
              </p:nvPicPr>
              <p:blipFill>
                <a:blip r:embed="rId278"/>
                <a:stretch>
                  <a:fillRect/>
                </a:stretch>
              </p:blipFill>
              <p:spPr>
                <a:xfrm>
                  <a:off x="1368260" y="3107468"/>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1" name="Ink 170">
                  <a:extLst>
                    <a:ext uri="{FF2B5EF4-FFF2-40B4-BE49-F238E27FC236}">
                      <a16:creationId xmlns:a16="http://schemas.microsoft.com/office/drawing/2014/main" id="{7DB3BF42-610B-2CA0-6AD6-04D3E4766E4B}"/>
                    </a:ext>
                  </a:extLst>
                </p14:cNvPr>
                <p14:cNvContentPartPr/>
                <p14:nvPr/>
              </p14:nvContentPartPr>
              <p14:xfrm>
                <a:off x="1525580" y="3106028"/>
                <a:ext cx="79560" cy="195840"/>
              </p14:xfrm>
            </p:contentPart>
          </mc:Choice>
          <mc:Fallback xmlns="">
            <p:pic>
              <p:nvPicPr>
                <p:cNvPr id="171" name="Ink 170">
                  <a:extLst>
                    <a:ext uri="{FF2B5EF4-FFF2-40B4-BE49-F238E27FC236}">
                      <a16:creationId xmlns:a16="http://schemas.microsoft.com/office/drawing/2014/main" id="{7DB3BF42-610B-2CA0-6AD6-04D3E4766E4B}"/>
                    </a:ext>
                  </a:extLst>
                </p:cNvPr>
                <p:cNvPicPr/>
                <p:nvPr/>
              </p:nvPicPr>
              <p:blipFill>
                <a:blip r:embed="rId280"/>
                <a:stretch>
                  <a:fillRect/>
                </a:stretch>
              </p:blipFill>
              <p:spPr>
                <a:xfrm>
                  <a:off x="1516940" y="3097388"/>
                  <a:ext cx="97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3" name="Ink 172">
                  <a:extLst>
                    <a:ext uri="{FF2B5EF4-FFF2-40B4-BE49-F238E27FC236}">
                      <a16:creationId xmlns:a16="http://schemas.microsoft.com/office/drawing/2014/main" id="{87EDE177-EAB6-76B6-65C7-EA2D08C39606}"/>
                    </a:ext>
                  </a:extLst>
                </p14:cNvPr>
                <p14:cNvContentPartPr/>
                <p14:nvPr/>
              </p14:nvContentPartPr>
              <p14:xfrm>
                <a:off x="3805100" y="2365868"/>
                <a:ext cx="928080" cy="775800"/>
              </p14:xfrm>
            </p:contentPart>
          </mc:Choice>
          <mc:Fallback xmlns="">
            <p:pic>
              <p:nvPicPr>
                <p:cNvPr id="173" name="Ink 172">
                  <a:extLst>
                    <a:ext uri="{FF2B5EF4-FFF2-40B4-BE49-F238E27FC236}">
                      <a16:creationId xmlns:a16="http://schemas.microsoft.com/office/drawing/2014/main" id="{87EDE177-EAB6-76B6-65C7-EA2D08C39606}"/>
                    </a:ext>
                  </a:extLst>
                </p:cNvPr>
                <p:cNvPicPr/>
                <p:nvPr/>
              </p:nvPicPr>
              <p:blipFill>
                <a:blip r:embed="rId282"/>
                <a:stretch>
                  <a:fillRect/>
                </a:stretch>
              </p:blipFill>
              <p:spPr>
                <a:xfrm>
                  <a:off x="3796100" y="2357228"/>
                  <a:ext cx="94572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4" name="Ink 173">
                  <a:extLst>
                    <a:ext uri="{FF2B5EF4-FFF2-40B4-BE49-F238E27FC236}">
                      <a16:creationId xmlns:a16="http://schemas.microsoft.com/office/drawing/2014/main" id="{C2000746-0C3E-0A28-295A-E58938BC40C5}"/>
                    </a:ext>
                  </a:extLst>
                </p14:cNvPr>
                <p14:cNvContentPartPr/>
                <p14:nvPr/>
              </p14:nvContentPartPr>
              <p14:xfrm>
                <a:off x="4675580" y="3113588"/>
                <a:ext cx="125280" cy="69120"/>
              </p14:xfrm>
            </p:contentPart>
          </mc:Choice>
          <mc:Fallback xmlns="">
            <p:pic>
              <p:nvPicPr>
                <p:cNvPr id="174" name="Ink 173">
                  <a:extLst>
                    <a:ext uri="{FF2B5EF4-FFF2-40B4-BE49-F238E27FC236}">
                      <a16:creationId xmlns:a16="http://schemas.microsoft.com/office/drawing/2014/main" id="{C2000746-0C3E-0A28-295A-E58938BC40C5}"/>
                    </a:ext>
                  </a:extLst>
                </p:cNvPr>
                <p:cNvPicPr/>
                <p:nvPr/>
              </p:nvPicPr>
              <p:blipFill>
                <a:blip r:embed="rId284"/>
                <a:stretch>
                  <a:fillRect/>
                </a:stretch>
              </p:blipFill>
              <p:spPr>
                <a:xfrm>
                  <a:off x="4666580" y="3104948"/>
                  <a:ext cx="142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6" name="Ink 175">
                  <a:extLst>
                    <a:ext uri="{FF2B5EF4-FFF2-40B4-BE49-F238E27FC236}">
                      <a16:creationId xmlns:a16="http://schemas.microsoft.com/office/drawing/2014/main" id="{7945A9C3-0FAA-1F58-185F-2B3D6D51C7B9}"/>
                    </a:ext>
                  </a:extLst>
                </p14:cNvPr>
                <p14:cNvContentPartPr/>
                <p14:nvPr/>
              </p14:nvContentPartPr>
              <p14:xfrm>
                <a:off x="1772180" y="3092348"/>
                <a:ext cx="46080" cy="123840"/>
              </p14:xfrm>
            </p:contentPart>
          </mc:Choice>
          <mc:Fallback xmlns="">
            <p:pic>
              <p:nvPicPr>
                <p:cNvPr id="176" name="Ink 175">
                  <a:extLst>
                    <a:ext uri="{FF2B5EF4-FFF2-40B4-BE49-F238E27FC236}">
                      <a16:creationId xmlns:a16="http://schemas.microsoft.com/office/drawing/2014/main" id="{7945A9C3-0FAA-1F58-185F-2B3D6D51C7B9}"/>
                    </a:ext>
                  </a:extLst>
                </p:cNvPr>
                <p:cNvPicPr/>
                <p:nvPr/>
              </p:nvPicPr>
              <p:blipFill>
                <a:blip r:embed="rId286"/>
                <a:stretch>
                  <a:fillRect/>
                </a:stretch>
              </p:blipFill>
              <p:spPr>
                <a:xfrm>
                  <a:off x="1763180" y="3083348"/>
                  <a:ext cx="63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7" name="Ink 176">
                  <a:extLst>
                    <a:ext uri="{FF2B5EF4-FFF2-40B4-BE49-F238E27FC236}">
                      <a16:creationId xmlns:a16="http://schemas.microsoft.com/office/drawing/2014/main" id="{FAAAE4EC-FEBB-FD73-D336-447F4E490745}"/>
                    </a:ext>
                  </a:extLst>
                </p14:cNvPr>
                <p14:cNvContentPartPr/>
                <p14:nvPr/>
              </p14:nvContentPartPr>
              <p14:xfrm>
                <a:off x="1794860" y="3010988"/>
                <a:ext cx="24840" cy="15480"/>
              </p14:xfrm>
            </p:contentPart>
          </mc:Choice>
          <mc:Fallback xmlns="">
            <p:pic>
              <p:nvPicPr>
                <p:cNvPr id="177" name="Ink 176">
                  <a:extLst>
                    <a:ext uri="{FF2B5EF4-FFF2-40B4-BE49-F238E27FC236}">
                      <a16:creationId xmlns:a16="http://schemas.microsoft.com/office/drawing/2014/main" id="{FAAAE4EC-FEBB-FD73-D336-447F4E490745}"/>
                    </a:ext>
                  </a:extLst>
                </p:cNvPr>
                <p:cNvPicPr/>
                <p:nvPr/>
              </p:nvPicPr>
              <p:blipFill>
                <a:blip r:embed="rId288"/>
                <a:stretch>
                  <a:fillRect/>
                </a:stretch>
              </p:blipFill>
              <p:spPr>
                <a:xfrm>
                  <a:off x="1785860" y="3001988"/>
                  <a:ext cx="42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8" name="Ink 177">
                  <a:extLst>
                    <a:ext uri="{FF2B5EF4-FFF2-40B4-BE49-F238E27FC236}">
                      <a16:creationId xmlns:a16="http://schemas.microsoft.com/office/drawing/2014/main" id="{BB9642E5-3CAF-5318-DBFD-5F7B0C72A737}"/>
                    </a:ext>
                  </a:extLst>
                </p14:cNvPr>
                <p14:cNvContentPartPr/>
                <p14:nvPr/>
              </p14:nvContentPartPr>
              <p14:xfrm>
                <a:off x="1894580" y="3021068"/>
                <a:ext cx="12960" cy="162000"/>
              </p14:xfrm>
            </p:contentPart>
          </mc:Choice>
          <mc:Fallback xmlns="">
            <p:pic>
              <p:nvPicPr>
                <p:cNvPr id="178" name="Ink 177">
                  <a:extLst>
                    <a:ext uri="{FF2B5EF4-FFF2-40B4-BE49-F238E27FC236}">
                      <a16:creationId xmlns:a16="http://schemas.microsoft.com/office/drawing/2014/main" id="{BB9642E5-3CAF-5318-DBFD-5F7B0C72A737}"/>
                    </a:ext>
                  </a:extLst>
                </p:cNvPr>
                <p:cNvPicPr/>
                <p:nvPr/>
              </p:nvPicPr>
              <p:blipFill>
                <a:blip r:embed="rId290"/>
                <a:stretch>
                  <a:fillRect/>
                </a:stretch>
              </p:blipFill>
              <p:spPr>
                <a:xfrm>
                  <a:off x="1885580" y="3012428"/>
                  <a:ext cx="30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9" name="Ink 178">
                  <a:extLst>
                    <a:ext uri="{FF2B5EF4-FFF2-40B4-BE49-F238E27FC236}">
                      <a16:creationId xmlns:a16="http://schemas.microsoft.com/office/drawing/2014/main" id="{FA37A4CC-007A-2562-D57D-60EB1E623E57}"/>
                    </a:ext>
                  </a:extLst>
                </p14:cNvPr>
                <p14:cNvContentPartPr/>
                <p14:nvPr/>
              </p14:nvContentPartPr>
              <p14:xfrm>
                <a:off x="1905740" y="3107828"/>
                <a:ext cx="22320" cy="26640"/>
              </p14:xfrm>
            </p:contentPart>
          </mc:Choice>
          <mc:Fallback xmlns="">
            <p:pic>
              <p:nvPicPr>
                <p:cNvPr id="179" name="Ink 178">
                  <a:extLst>
                    <a:ext uri="{FF2B5EF4-FFF2-40B4-BE49-F238E27FC236}">
                      <a16:creationId xmlns:a16="http://schemas.microsoft.com/office/drawing/2014/main" id="{FA37A4CC-007A-2562-D57D-60EB1E623E57}"/>
                    </a:ext>
                  </a:extLst>
                </p:cNvPr>
                <p:cNvPicPr/>
                <p:nvPr/>
              </p:nvPicPr>
              <p:blipFill>
                <a:blip r:embed="rId292"/>
                <a:stretch>
                  <a:fillRect/>
                </a:stretch>
              </p:blipFill>
              <p:spPr>
                <a:xfrm>
                  <a:off x="1897100" y="3099188"/>
                  <a:ext cx="39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0" name="Ink 179">
                  <a:extLst>
                    <a:ext uri="{FF2B5EF4-FFF2-40B4-BE49-F238E27FC236}">
                      <a16:creationId xmlns:a16="http://schemas.microsoft.com/office/drawing/2014/main" id="{75DA83B0-184C-D010-7071-2526AEA0E119}"/>
                    </a:ext>
                  </a:extLst>
                </p14:cNvPr>
                <p14:cNvContentPartPr/>
                <p14:nvPr/>
              </p14:nvContentPartPr>
              <p14:xfrm>
                <a:off x="2007620" y="3167228"/>
                <a:ext cx="14400" cy="13320"/>
              </p14:xfrm>
            </p:contentPart>
          </mc:Choice>
          <mc:Fallback xmlns="">
            <p:pic>
              <p:nvPicPr>
                <p:cNvPr id="180" name="Ink 179">
                  <a:extLst>
                    <a:ext uri="{FF2B5EF4-FFF2-40B4-BE49-F238E27FC236}">
                      <a16:creationId xmlns:a16="http://schemas.microsoft.com/office/drawing/2014/main" id="{75DA83B0-184C-D010-7071-2526AEA0E119}"/>
                    </a:ext>
                  </a:extLst>
                </p:cNvPr>
                <p:cNvPicPr/>
                <p:nvPr/>
              </p:nvPicPr>
              <p:blipFill>
                <a:blip r:embed="rId294"/>
                <a:stretch>
                  <a:fillRect/>
                </a:stretch>
              </p:blipFill>
              <p:spPr>
                <a:xfrm>
                  <a:off x="1998620" y="3158228"/>
                  <a:ext cx="32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1" name="Ink 180">
                  <a:extLst>
                    <a:ext uri="{FF2B5EF4-FFF2-40B4-BE49-F238E27FC236}">
                      <a16:creationId xmlns:a16="http://schemas.microsoft.com/office/drawing/2014/main" id="{ED39A4C1-F42E-623D-CE95-BE1B217E67FC}"/>
                    </a:ext>
                  </a:extLst>
                </p14:cNvPr>
                <p14:cNvContentPartPr/>
                <p14:nvPr/>
              </p14:nvContentPartPr>
              <p14:xfrm>
                <a:off x="2137220" y="3079028"/>
                <a:ext cx="7560" cy="12960"/>
              </p14:xfrm>
            </p:contentPart>
          </mc:Choice>
          <mc:Fallback xmlns="">
            <p:pic>
              <p:nvPicPr>
                <p:cNvPr id="181" name="Ink 180">
                  <a:extLst>
                    <a:ext uri="{FF2B5EF4-FFF2-40B4-BE49-F238E27FC236}">
                      <a16:creationId xmlns:a16="http://schemas.microsoft.com/office/drawing/2014/main" id="{ED39A4C1-F42E-623D-CE95-BE1B217E67FC}"/>
                    </a:ext>
                  </a:extLst>
                </p:cNvPr>
                <p:cNvPicPr/>
                <p:nvPr/>
              </p:nvPicPr>
              <p:blipFill>
                <a:blip r:embed="rId296"/>
                <a:stretch>
                  <a:fillRect/>
                </a:stretch>
              </p:blipFill>
              <p:spPr>
                <a:xfrm>
                  <a:off x="2128580" y="3070388"/>
                  <a:ext cx="25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2" name="Ink 181">
                  <a:extLst>
                    <a:ext uri="{FF2B5EF4-FFF2-40B4-BE49-F238E27FC236}">
                      <a16:creationId xmlns:a16="http://schemas.microsoft.com/office/drawing/2014/main" id="{530114D1-AC66-EA04-08BC-DF4725520D2E}"/>
                    </a:ext>
                  </a:extLst>
                </p14:cNvPr>
                <p14:cNvContentPartPr/>
                <p14:nvPr/>
              </p14:nvContentPartPr>
              <p14:xfrm>
                <a:off x="2101940" y="3066788"/>
                <a:ext cx="72000" cy="116280"/>
              </p14:xfrm>
            </p:contentPart>
          </mc:Choice>
          <mc:Fallback xmlns="">
            <p:pic>
              <p:nvPicPr>
                <p:cNvPr id="182" name="Ink 181">
                  <a:extLst>
                    <a:ext uri="{FF2B5EF4-FFF2-40B4-BE49-F238E27FC236}">
                      <a16:creationId xmlns:a16="http://schemas.microsoft.com/office/drawing/2014/main" id="{530114D1-AC66-EA04-08BC-DF4725520D2E}"/>
                    </a:ext>
                  </a:extLst>
                </p:cNvPr>
                <p:cNvPicPr/>
                <p:nvPr/>
              </p:nvPicPr>
              <p:blipFill>
                <a:blip r:embed="rId298"/>
                <a:stretch>
                  <a:fillRect/>
                </a:stretch>
              </p:blipFill>
              <p:spPr>
                <a:xfrm>
                  <a:off x="2092940" y="3058148"/>
                  <a:ext cx="89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3" name="Ink 182">
                  <a:extLst>
                    <a:ext uri="{FF2B5EF4-FFF2-40B4-BE49-F238E27FC236}">
                      <a16:creationId xmlns:a16="http://schemas.microsoft.com/office/drawing/2014/main" id="{940527D0-5574-56A2-EE08-DC39320ADA20}"/>
                    </a:ext>
                  </a:extLst>
                </p14:cNvPr>
                <p14:cNvContentPartPr/>
                <p14:nvPr/>
              </p14:nvContentPartPr>
              <p14:xfrm>
                <a:off x="2205620" y="3034388"/>
                <a:ext cx="118440" cy="109080"/>
              </p14:xfrm>
            </p:contentPart>
          </mc:Choice>
          <mc:Fallback xmlns="">
            <p:pic>
              <p:nvPicPr>
                <p:cNvPr id="183" name="Ink 182">
                  <a:extLst>
                    <a:ext uri="{FF2B5EF4-FFF2-40B4-BE49-F238E27FC236}">
                      <a16:creationId xmlns:a16="http://schemas.microsoft.com/office/drawing/2014/main" id="{940527D0-5574-56A2-EE08-DC39320ADA20}"/>
                    </a:ext>
                  </a:extLst>
                </p:cNvPr>
                <p:cNvPicPr/>
                <p:nvPr/>
              </p:nvPicPr>
              <p:blipFill>
                <a:blip r:embed="rId300"/>
                <a:stretch>
                  <a:fillRect/>
                </a:stretch>
              </p:blipFill>
              <p:spPr>
                <a:xfrm>
                  <a:off x="2196620" y="3025388"/>
                  <a:ext cx="136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4" name="Ink 183">
                  <a:extLst>
                    <a:ext uri="{FF2B5EF4-FFF2-40B4-BE49-F238E27FC236}">
                      <a16:creationId xmlns:a16="http://schemas.microsoft.com/office/drawing/2014/main" id="{D98DCA75-E160-7F7C-2010-F7AC2846E6BC}"/>
                    </a:ext>
                  </a:extLst>
                </p14:cNvPr>
                <p14:cNvContentPartPr/>
                <p14:nvPr/>
              </p14:nvContentPartPr>
              <p14:xfrm>
                <a:off x="2342420" y="2985428"/>
                <a:ext cx="86040" cy="152640"/>
              </p14:xfrm>
            </p:contentPart>
          </mc:Choice>
          <mc:Fallback xmlns="">
            <p:pic>
              <p:nvPicPr>
                <p:cNvPr id="184" name="Ink 183">
                  <a:extLst>
                    <a:ext uri="{FF2B5EF4-FFF2-40B4-BE49-F238E27FC236}">
                      <a16:creationId xmlns:a16="http://schemas.microsoft.com/office/drawing/2014/main" id="{D98DCA75-E160-7F7C-2010-F7AC2846E6BC}"/>
                    </a:ext>
                  </a:extLst>
                </p:cNvPr>
                <p:cNvPicPr/>
                <p:nvPr/>
              </p:nvPicPr>
              <p:blipFill>
                <a:blip r:embed="rId302"/>
                <a:stretch>
                  <a:fillRect/>
                </a:stretch>
              </p:blipFill>
              <p:spPr>
                <a:xfrm>
                  <a:off x="2333420" y="2976788"/>
                  <a:ext cx="10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5" name="Ink 184">
                  <a:extLst>
                    <a:ext uri="{FF2B5EF4-FFF2-40B4-BE49-F238E27FC236}">
                      <a16:creationId xmlns:a16="http://schemas.microsoft.com/office/drawing/2014/main" id="{E973751F-4013-EBAA-5452-055B8688A0AC}"/>
                    </a:ext>
                  </a:extLst>
                </p14:cNvPr>
                <p14:cNvContentPartPr/>
                <p14:nvPr/>
              </p14:nvContentPartPr>
              <p14:xfrm>
                <a:off x="2446460" y="3050948"/>
                <a:ext cx="87480" cy="93960"/>
              </p14:xfrm>
            </p:contentPart>
          </mc:Choice>
          <mc:Fallback xmlns="">
            <p:pic>
              <p:nvPicPr>
                <p:cNvPr id="185" name="Ink 184">
                  <a:extLst>
                    <a:ext uri="{FF2B5EF4-FFF2-40B4-BE49-F238E27FC236}">
                      <a16:creationId xmlns:a16="http://schemas.microsoft.com/office/drawing/2014/main" id="{E973751F-4013-EBAA-5452-055B8688A0AC}"/>
                    </a:ext>
                  </a:extLst>
                </p:cNvPr>
                <p:cNvPicPr/>
                <p:nvPr/>
              </p:nvPicPr>
              <p:blipFill>
                <a:blip r:embed="rId304"/>
                <a:stretch>
                  <a:fillRect/>
                </a:stretch>
              </p:blipFill>
              <p:spPr>
                <a:xfrm>
                  <a:off x="2437820" y="3041948"/>
                  <a:ext cx="105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6" name="Ink 185">
                  <a:extLst>
                    <a:ext uri="{FF2B5EF4-FFF2-40B4-BE49-F238E27FC236}">
                      <a16:creationId xmlns:a16="http://schemas.microsoft.com/office/drawing/2014/main" id="{ACB26EF0-2B69-C682-7FF2-B2001A1A97AF}"/>
                    </a:ext>
                  </a:extLst>
                </p14:cNvPr>
                <p14:cNvContentPartPr/>
                <p14:nvPr/>
              </p14:nvContentPartPr>
              <p14:xfrm>
                <a:off x="2559140" y="3002348"/>
                <a:ext cx="166680" cy="121680"/>
              </p14:xfrm>
            </p:contentPart>
          </mc:Choice>
          <mc:Fallback xmlns="">
            <p:pic>
              <p:nvPicPr>
                <p:cNvPr id="186" name="Ink 185">
                  <a:extLst>
                    <a:ext uri="{FF2B5EF4-FFF2-40B4-BE49-F238E27FC236}">
                      <a16:creationId xmlns:a16="http://schemas.microsoft.com/office/drawing/2014/main" id="{ACB26EF0-2B69-C682-7FF2-B2001A1A97AF}"/>
                    </a:ext>
                  </a:extLst>
                </p:cNvPr>
                <p:cNvPicPr/>
                <p:nvPr/>
              </p:nvPicPr>
              <p:blipFill>
                <a:blip r:embed="rId306"/>
                <a:stretch>
                  <a:fillRect/>
                </a:stretch>
              </p:blipFill>
              <p:spPr>
                <a:xfrm>
                  <a:off x="2550140" y="2993348"/>
                  <a:ext cx="184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7" name="Ink 186">
                  <a:extLst>
                    <a:ext uri="{FF2B5EF4-FFF2-40B4-BE49-F238E27FC236}">
                      <a16:creationId xmlns:a16="http://schemas.microsoft.com/office/drawing/2014/main" id="{01C04F59-B48E-E7FA-66B4-469D74AA9DA9}"/>
                    </a:ext>
                  </a:extLst>
                </p14:cNvPr>
                <p14:cNvContentPartPr/>
                <p14:nvPr/>
              </p14:nvContentPartPr>
              <p14:xfrm>
                <a:off x="1928060" y="3188468"/>
                <a:ext cx="117720" cy="25200"/>
              </p14:xfrm>
            </p:contentPart>
          </mc:Choice>
          <mc:Fallback xmlns="">
            <p:pic>
              <p:nvPicPr>
                <p:cNvPr id="187" name="Ink 186">
                  <a:extLst>
                    <a:ext uri="{FF2B5EF4-FFF2-40B4-BE49-F238E27FC236}">
                      <a16:creationId xmlns:a16="http://schemas.microsoft.com/office/drawing/2014/main" id="{01C04F59-B48E-E7FA-66B4-469D74AA9DA9}"/>
                    </a:ext>
                  </a:extLst>
                </p:cNvPr>
                <p:cNvPicPr/>
                <p:nvPr/>
              </p:nvPicPr>
              <p:blipFill>
                <a:blip r:embed="rId308"/>
                <a:stretch>
                  <a:fillRect/>
                </a:stretch>
              </p:blipFill>
              <p:spPr>
                <a:xfrm>
                  <a:off x="1919420" y="3179468"/>
                  <a:ext cx="135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Ink 188">
                  <a:extLst>
                    <a:ext uri="{FF2B5EF4-FFF2-40B4-BE49-F238E27FC236}">
                      <a16:creationId xmlns:a16="http://schemas.microsoft.com/office/drawing/2014/main" id="{47B6A2AF-1E48-F02A-851A-D50113DA5685}"/>
                    </a:ext>
                  </a:extLst>
                </p14:cNvPr>
                <p14:cNvContentPartPr/>
                <p14:nvPr/>
              </p14:nvContentPartPr>
              <p14:xfrm>
                <a:off x="2822660" y="3033308"/>
                <a:ext cx="209520" cy="26280"/>
              </p14:xfrm>
            </p:contentPart>
          </mc:Choice>
          <mc:Fallback xmlns="">
            <p:pic>
              <p:nvPicPr>
                <p:cNvPr id="189" name="Ink 188">
                  <a:extLst>
                    <a:ext uri="{FF2B5EF4-FFF2-40B4-BE49-F238E27FC236}">
                      <a16:creationId xmlns:a16="http://schemas.microsoft.com/office/drawing/2014/main" id="{47B6A2AF-1E48-F02A-851A-D50113DA5685}"/>
                    </a:ext>
                  </a:extLst>
                </p:cNvPr>
                <p:cNvPicPr/>
                <p:nvPr/>
              </p:nvPicPr>
              <p:blipFill>
                <a:blip r:embed="rId310"/>
                <a:stretch>
                  <a:fillRect/>
                </a:stretch>
              </p:blipFill>
              <p:spPr>
                <a:xfrm>
                  <a:off x="2814020" y="3024308"/>
                  <a:ext cx="227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1" name="Ink 190">
                  <a:extLst>
                    <a:ext uri="{FF2B5EF4-FFF2-40B4-BE49-F238E27FC236}">
                      <a16:creationId xmlns:a16="http://schemas.microsoft.com/office/drawing/2014/main" id="{A8FD0947-B502-5CFF-B706-1E8268D05537}"/>
                    </a:ext>
                  </a:extLst>
                </p14:cNvPr>
                <p14:cNvContentPartPr/>
                <p14:nvPr/>
              </p14:nvContentPartPr>
              <p14:xfrm>
                <a:off x="1413620" y="3388628"/>
                <a:ext cx="5400" cy="192600"/>
              </p14:xfrm>
            </p:contentPart>
          </mc:Choice>
          <mc:Fallback xmlns="">
            <p:pic>
              <p:nvPicPr>
                <p:cNvPr id="191" name="Ink 190">
                  <a:extLst>
                    <a:ext uri="{FF2B5EF4-FFF2-40B4-BE49-F238E27FC236}">
                      <a16:creationId xmlns:a16="http://schemas.microsoft.com/office/drawing/2014/main" id="{A8FD0947-B502-5CFF-B706-1E8268D05537}"/>
                    </a:ext>
                  </a:extLst>
                </p:cNvPr>
                <p:cNvPicPr/>
                <p:nvPr/>
              </p:nvPicPr>
              <p:blipFill>
                <a:blip r:embed="rId312"/>
                <a:stretch>
                  <a:fillRect/>
                </a:stretch>
              </p:blipFill>
              <p:spPr>
                <a:xfrm>
                  <a:off x="1404980" y="3379988"/>
                  <a:ext cx="23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2" name="Ink 191">
                  <a:extLst>
                    <a:ext uri="{FF2B5EF4-FFF2-40B4-BE49-F238E27FC236}">
                      <a16:creationId xmlns:a16="http://schemas.microsoft.com/office/drawing/2014/main" id="{6834E9A3-18B0-BC83-1310-4AF18772DF8A}"/>
                    </a:ext>
                  </a:extLst>
                </p14:cNvPr>
                <p14:cNvContentPartPr/>
                <p14:nvPr/>
              </p14:nvContentPartPr>
              <p14:xfrm>
                <a:off x="1380500" y="3546308"/>
                <a:ext cx="104400" cy="59400"/>
              </p14:xfrm>
            </p:contentPart>
          </mc:Choice>
          <mc:Fallback xmlns="">
            <p:pic>
              <p:nvPicPr>
                <p:cNvPr id="192" name="Ink 191">
                  <a:extLst>
                    <a:ext uri="{FF2B5EF4-FFF2-40B4-BE49-F238E27FC236}">
                      <a16:creationId xmlns:a16="http://schemas.microsoft.com/office/drawing/2014/main" id="{6834E9A3-18B0-BC83-1310-4AF18772DF8A}"/>
                    </a:ext>
                  </a:extLst>
                </p:cNvPr>
                <p:cNvPicPr/>
                <p:nvPr/>
              </p:nvPicPr>
              <p:blipFill>
                <a:blip r:embed="rId314"/>
                <a:stretch>
                  <a:fillRect/>
                </a:stretch>
              </p:blipFill>
              <p:spPr>
                <a:xfrm>
                  <a:off x="1371500" y="3537308"/>
                  <a:ext cx="1220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4" name="Ink 193">
                  <a:extLst>
                    <a:ext uri="{FF2B5EF4-FFF2-40B4-BE49-F238E27FC236}">
                      <a16:creationId xmlns:a16="http://schemas.microsoft.com/office/drawing/2014/main" id="{595CF0ED-E818-C2BD-59F6-573CC6A27B35}"/>
                    </a:ext>
                  </a:extLst>
                </p14:cNvPr>
                <p14:cNvContentPartPr/>
                <p14:nvPr/>
              </p14:nvContentPartPr>
              <p14:xfrm>
                <a:off x="1399580" y="3878948"/>
                <a:ext cx="29160" cy="200520"/>
              </p14:xfrm>
            </p:contentPart>
          </mc:Choice>
          <mc:Fallback xmlns="">
            <p:pic>
              <p:nvPicPr>
                <p:cNvPr id="194" name="Ink 193">
                  <a:extLst>
                    <a:ext uri="{FF2B5EF4-FFF2-40B4-BE49-F238E27FC236}">
                      <a16:creationId xmlns:a16="http://schemas.microsoft.com/office/drawing/2014/main" id="{595CF0ED-E818-C2BD-59F6-573CC6A27B35}"/>
                    </a:ext>
                  </a:extLst>
                </p:cNvPr>
                <p:cNvPicPr/>
                <p:nvPr/>
              </p:nvPicPr>
              <p:blipFill>
                <a:blip r:embed="rId316"/>
                <a:stretch>
                  <a:fillRect/>
                </a:stretch>
              </p:blipFill>
              <p:spPr>
                <a:xfrm>
                  <a:off x="1390940" y="3870308"/>
                  <a:ext cx="46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5" name="Ink 194">
                  <a:extLst>
                    <a:ext uri="{FF2B5EF4-FFF2-40B4-BE49-F238E27FC236}">
                      <a16:creationId xmlns:a16="http://schemas.microsoft.com/office/drawing/2014/main" id="{F9694293-7B58-56CE-41CD-0A94803DB372}"/>
                    </a:ext>
                  </a:extLst>
                </p14:cNvPr>
                <p14:cNvContentPartPr/>
                <p14:nvPr/>
              </p14:nvContentPartPr>
              <p14:xfrm>
                <a:off x="1340540" y="4075148"/>
                <a:ext cx="146160" cy="58320"/>
              </p14:xfrm>
            </p:contentPart>
          </mc:Choice>
          <mc:Fallback xmlns="">
            <p:pic>
              <p:nvPicPr>
                <p:cNvPr id="195" name="Ink 194">
                  <a:extLst>
                    <a:ext uri="{FF2B5EF4-FFF2-40B4-BE49-F238E27FC236}">
                      <a16:creationId xmlns:a16="http://schemas.microsoft.com/office/drawing/2014/main" id="{F9694293-7B58-56CE-41CD-0A94803DB372}"/>
                    </a:ext>
                  </a:extLst>
                </p:cNvPr>
                <p:cNvPicPr/>
                <p:nvPr/>
              </p:nvPicPr>
              <p:blipFill>
                <a:blip r:embed="rId318"/>
                <a:stretch>
                  <a:fillRect/>
                </a:stretch>
              </p:blipFill>
              <p:spPr>
                <a:xfrm>
                  <a:off x="1331540" y="4066508"/>
                  <a:ext cx="163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6" name="Ink 195">
                  <a:extLst>
                    <a:ext uri="{FF2B5EF4-FFF2-40B4-BE49-F238E27FC236}">
                      <a16:creationId xmlns:a16="http://schemas.microsoft.com/office/drawing/2014/main" id="{1B17FF35-2C2F-8DD7-C4DE-BF389DAC4E59}"/>
                    </a:ext>
                  </a:extLst>
                </p14:cNvPr>
                <p14:cNvContentPartPr/>
                <p14:nvPr/>
              </p14:nvContentPartPr>
              <p14:xfrm>
                <a:off x="578780" y="3193148"/>
                <a:ext cx="717840" cy="1110600"/>
              </p14:xfrm>
            </p:contentPart>
          </mc:Choice>
          <mc:Fallback xmlns="">
            <p:pic>
              <p:nvPicPr>
                <p:cNvPr id="196" name="Ink 195">
                  <a:extLst>
                    <a:ext uri="{FF2B5EF4-FFF2-40B4-BE49-F238E27FC236}">
                      <a16:creationId xmlns:a16="http://schemas.microsoft.com/office/drawing/2014/main" id="{1B17FF35-2C2F-8DD7-C4DE-BF389DAC4E59}"/>
                    </a:ext>
                  </a:extLst>
                </p:cNvPr>
                <p:cNvPicPr/>
                <p:nvPr/>
              </p:nvPicPr>
              <p:blipFill>
                <a:blip r:embed="rId320"/>
                <a:stretch>
                  <a:fillRect/>
                </a:stretch>
              </p:blipFill>
              <p:spPr>
                <a:xfrm>
                  <a:off x="569780" y="3184508"/>
                  <a:ext cx="735480" cy="1128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7" name="Ink 196">
                  <a:extLst>
                    <a:ext uri="{FF2B5EF4-FFF2-40B4-BE49-F238E27FC236}">
                      <a16:creationId xmlns:a16="http://schemas.microsoft.com/office/drawing/2014/main" id="{C25466CA-2CD6-C447-8F2A-72103B4461E3}"/>
                    </a:ext>
                  </a:extLst>
                </p14:cNvPr>
                <p14:cNvContentPartPr/>
                <p14:nvPr/>
              </p14:nvContentPartPr>
              <p14:xfrm>
                <a:off x="848420" y="3140228"/>
                <a:ext cx="54720" cy="152280"/>
              </p14:xfrm>
            </p:contentPart>
          </mc:Choice>
          <mc:Fallback xmlns="">
            <p:pic>
              <p:nvPicPr>
                <p:cNvPr id="197" name="Ink 196">
                  <a:extLst>
                    <a:ext uri="{FF2B5EF4-FFF2-40B4-BE49-F238E27FC236}">
                      <a16:creationId xmlns:a16="http://schemas.microsoft.com/office/drawing/2014/main" id="{C25466CA-2CD6-C447-8F2A-72103B4461E3}"/>
                    </a:ext>
                  </a:extLst>
                </p:cNvPr>
                <p:cNvPicPr/>
                <p:nvPr/>
              </p:nvPicPr>
              <p:blipFill>
                <a:blip r:embed="rId322"/>
                <a:stretch>
                  <a:fillRect/>
                </a:stretch>
              </p:blipFill>
              <p:spPr>
                <a:xfrm>
                  <a:off x="839420" y="3131228"/>
                  <a:ext cx="72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9" name="Ink 198">
                  <a:extLst>
                    <a:ext uri="{FF2B5EF4-FFF2-40B4-BE49-F238E27FC236}">
                      <a16:creationId xmlns:a16="http://schemas.microsoft.com/office/drawing/2014/main" id="{D22DA396-78F7-69C2-C0CB-B37FB59DEDE9}"/>
                    </a:ext>
                  </a:extLst>
                </p14:cNvPr>
                <p14:cNvContentPartPr/>
                <p14:nvPr/>
              </p14:nvContentPartPr>
              <p14:xfrm>
                <a:off x="1719980" y="2872748"/>
                <a:ext cx="19440" cy="130320"/>
              </p14:xfrm>
            </p:contentPart>
          </mc:Choice>
          <mc:Fallback xmlns="">
            <p:pic>
              <p:nvPicPr>
                <p:cNvPr id="199" name="Ink 198">
                  <a:extLst>
                    <a:ext uri="{FF2B5EF4-FFF2-40B4-BE49-F238E27FC236}">
                      <a16:creationId xmlns:a16="http://schemas.microsoft.com/office/drawing/2014/main" id="{D22DA396-78F7-69C2-C0CB-B37FB59DEDE9}"/>
                    </a:ext>
                  </a:extLst>
                </p:cNvPr>
                <p:cNvPicPr/>
                <p:nvPr/>
              </p:nvPicPr>
              <p:blipFill>
                <a:blip r:embed="rId324"/>
                <a:stretch>
                  <a:fillRect/>
                </a:stretch>
              </p:blipFill>
              <p:spPr>
                <a:xfrm>
                  <a:off x="1710980" y="2864108"/>
                  <a:ext cx="37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0" name="Ink 199">
                  <a:extLst>
                    <a:ext uri="{FF2B5EF4-FFF2-40B4-BE49-F238E27FC236}">
                      <a16:creationId xmlns:a16="http://schemas.microsoft.com/office/drawing/2014/main" id="{17C94ED2-CB2B-9414-5496-BA794E99E7DA}"/>
                    </a:ext>
                  </a:extLst>
                </p14:cNvPr>
                <p14:cNvContentPartPr/>
                <p14:nvPr/>
              </p14:nvContentPartPr>
              <p14:xfrm>
                <a:off x="1804940" y="2878508"/>
                <a:ext cx="79920" cy="87840"/>
              </p14:xfrm>
            </p:contentPart>
          </mc:Choice>
          <mc:Fallback xmlns="">
            <p:pic>
              <p:nvPicPr>
                <p:cNvPr id="200" name="Ink 199">
                  <a:extLst>
                    <a:ext uri="{FF2B5EF4-FFF2-40B4-BE49-F238E27FC236}">
                      <a16:creationId xmlns:a16="http://schemas.microsoft.com/office/drawing/2014/main" id="{17C94ED2-CB2B-9414-5496-BA794E99E7DA}"/>
                    </a:ext>
                  </a:extLst>
                </p:cNvPr>
                <p:cNvPicPr/>
                <p:nvPr/>
              </p:nvPicPr>
              <p:blipFill>
                <a:blip r:embed="rId326"/>
                <a:stretch>
                  <a:fillRect/>
                </a:stretch>
              </p:blipFill>
              <p:spPr>
                <a:xfrm>
                  <a:off x="1796300" y="2869508"/>
                  <a:ext cx="97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1" name="Ink 200">
                  <a:extLst>
                    <a:ext uri="{FF2B5EF4-FFF2-40B4-BE49-F238E27FC236}">
                      <a16:creationId xmlns:a16="http://schemas.microsoft.com/office/drawing/2014/main" id="{A0DD3088-B6D4-B67F-721A-06E22055A9C0}"/>
                    </a:ext>
                  </a:extLst>
                </p14:cNvPr>
                <p14:cNvContentPartPr/>
                <p14:nvPr/>
              </p14:nvContentPartPr>
              <p14:xfrm>
                <a:off x="1819340" y="2855108"/>
                <a:ext cx="70920" cy="15480"/>
              </p14:xfrm>
            </p:contentPart>
          </mc:Choice>
          <mc:Fallback xmlns="">
            <p:pic>
              <p:nvPicPr>
                <p:cNvPr id="201" name="Ink 200">
                  <a:extLst>
                    <a:ext uri="{FF2B5EF4-FFF2-40B4-BE49-F238E27FC236}">
                      <a16:creationId xmlns:a16="http://schemas.microsoft.com/office/drawing/2014/main" id="{A0DD3088-B6D4-B67F-721A-06E22055A9C0}"/>
                    </a:ext>
                  </a:extLst>
                </p:cNvPr>
                <p:cNvPicPr/>
                <p:nvPr/>
              </p:nvPicPr>
              <p:blipFill>
                <a:blip r:embed="rId328"/>
                <a:stretch>
                  <a:fillRect/>
                </a:stretch>
              </p:blipFill>
              <p:spPr>
                <a:xfrm>
                  <a:off x="1810340" y="2846468"/>
                  <a:ext cx="88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2" name="Ink 201">
                  <a:extLst>
                    <a:ext uri="{FF2B5EF4-FFF2-40B4-BE49-F238E27FC236}">
                      <a16:creationId xmlns:a16="http://schemas.microsoft.com/office/drawing/2014/main" id="{79E90D8D-2355-D5B2-8B5A-2BD1AE6C4167}"/>
                    </a:ext>
                  </a:extLst>
                </p14:cNvPr>
                <p14:cNvContentPartPr/>
                <p14:nvPr/>
              </p14:nvContentPartPr>
              <p14:xfrm>
                <a:off x="1951100" y="2812628"/>
                <a:ext cx="63000" cy="126000"/>
              </p14:xfrm>
            </p:contentPart>
          </mc:Choice>
          <mc:Fallback xmlns="">
            <p:pic>
              <p:nvPicPr>
                <p:cNvPr id="202" name="Ink 201">
                  <a:extLst>
                    <a:ext uri="{FF2B5EF4-FFF2-40B4-BE49-F238E27FC236}">
                      <a16:creationId xmlns:a16="http://schemas.microsoft.com/office/drawing/2014/main" id="{79E90D8D-2355-D5B2-8B5A-2BD1AE6C4167}"/>
                    </a:ext>
                  </a:extLst>
                </p:cNvPr>
                <p:cNvPicPr/>
                <p:nvPr/>
              </p:nvPicPr>
              <p:blipFill>
                <a:blip r:embed="rId330"/>
                <a:stretch>
                  <a:fillRect/>
                </a:stretch>
              </p:blipFill>
              <p:spPr>
                <a:xfrm>
                  <a:off x="1942460" y="2803628"/>
                  <a:ext cx="80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4" name="Ink 203">
                  <a:extLst>
                    <a:ext uri="{FF2B5EF4-FFF2-40B4-BE49-F238E27FC236}">
                      <a16:creationId xmlns:a16="http://schemas.microsoft.com/office/drawing/2014/main" id="{58A4A860-8F50-A996-C2A0-45D0E5039D2C}"/>
                    </a:ext>
                  </a:extLst>
                </p14:cNvPr>
                <p14:cNvContentPartPr/>
                <p14:nvPr/>
              </p14:nvContentPartPr>
              <p14:xfrm>
                <a:off x="1026620" y="3619748"/>
                <a:ext cx="24840" cy="235800"/>
              </p14:xfrm>
            </p:contentPart>
          </mc:Choice>
          <mc:Fallback xmlns="">
            <p:pic>
              <p:nvPicPr>
                <p:cNvPr id="204" name="Ink 203">
                  <a:extLst>
                    <a:ext uri="{FF2B5EF4-FFF2-40B4-BE49-F238E27FC236}">
                      <a16:creationId xmlns:a16="http://schemas.microsoft.com/office/drawing/2014/main" id="{58A4A860-8F50-A996-C2A0-45D0E5039D2C}"/>
                    </a:ext>
                  </a:extLst>
                </p:cNvPr>
                <p:cNvPicPr/>
                <p:nvPr/>
              </p:nvPicPr>
              <p:blipFill>
                <a:blip r:embed="rId332"/>
                <a:stretch>
                  <a:fillRect/>
                </a:stretch>
              </p:blipFill>
              <p:spPr>
                <a:xfrm>
                  <a:off x="1017620" y="3611108"/>
                  <a:ext cx="42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5" name="Ink 204">
                  <a:extLst>
                    <a:ext uri="{FF2B5EF4-FFF2-40B4-BE49-F238E27FC236}">
                      <a16:creationId xmlns:a16="http://schemas.microsoft.com/office/drawing/2014/main" id="{53349E13-7929-3E29-DBF0-842D5F91D22B}"/>
                    </a:ext>
                  </a:extLst>
                </p14:cNvPr>
                <p14:cNvContentPartPr/>
                <p14:nvPr/>
              </p14:nvContentPartPr>
              <p14:xfrm>
                <a:off x="1021940" y="3719828"/>
                <a:ext cx="1454040" cy="171720"/>
              </p14:xfrm>
            </p:contentPart>
          </mc:Choice>
          <mc:Fallback xmlns="">
            <p:pic>
              <p:nvPicPr>
                <p:cNvPr id="205" name="Ink 204">
                  <a:extLst>
                    <a:ext uri="{FF2B5EF4-FFF2-40B4-BE49-F238E27FC236}">
                      <a16:creationId xmlns:a16="http://schemas.microsoft.com/office/drawing/2014/main" id="{53349E13-7929-3E29-DBF0-842D5F91D22B}"/>
                    </a:ext>
                  </a:extLst>
                </p:cNvPr>
                <p:cNvPicPr/>
                <p:nvPr/>
              </p:nvPicPr>
              <p:blipFill>
                <a:blip r:embed="rId334"/>
                <a:stretch>
                  <a:fillRect/>
                </a:stretch>
              </p:blipFill>
              <p:spPr>
                <a:xfrm>
                  <a:off x="1012940" y="3711188"/>
                  <a:ext cx="1471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6" name="Ink 205">
                  <a:extLst>
                    <a:ext uri="{FF2B5EF4-FFF2-40B4-BE49-F238E27FC236}">
                      <a16:creationId xmlns:a16="http://schemas.microsoft.com/office/drawing/2014/main" id="{B9FD74AA-E9F6-1B29-6F0F-2FAE76475C70}"/>
                    </a:ext>
                  </a:extLst>
                </p14:cNvPr>
                <p14:cNvContentPartPr/>
                <p14:nvPr/>
              </p14:nvContentPartPr>
              <p14:xfrm>
                <a:off x="1013300" y="3421388"/>
                <a:ext cx="1926720" cy="358200"/>
              </p14:xfrm>
            </p:contentPart>
          </mc:Choice>
          <mc:Fallback xmlns="">
            <p:pic>
              <p:nvPicPr>
                <p:cNvPr id="206" name="Ink 205">
                  <a:extLst>
                    <a:ext uri="{FF2B5EF4-FFF2-40B4-BE49-F238E27FC236}">
                      <a16:creationId xmlns:a16="http://schemas.microsoft.com/office/drawing/2014/main" id="{B9FD74AA-E9F6-1B29-6F0F-2FAE76475C70}"/>
                    </a:ext>
                  </a:extLst>
                </p:cNvPr>
                <p:cNvPicPr/>
                <p:nvPr/>
              </p:nvPicPr>
              <p:blipFill>
                <a:blip r:embed="rId336"/>
                <a:stretch>
                  <a:fillRect/>
                </a:stretch>
              </p:blipFill>
              <p:spPr>
                <a:xfrm>
                  <a:off x="1004300" y="3412748"/>
                  <a:ext cx="19443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8" name="Ink 207">
                  <a:extLst>
                    <a:ext uri="{FF2B5EF4-FFF2-40B4-BE49-F238E27FC236}">
                      <a16:creationId xmlns:a16="http://schemas.microsoft.com/office/drawing/2014/main" id="{73E1D70F-2248-AFDD-C0AF-C8501E78570E}"/>
                    </a:ext>
                  </a:extLst>
                </p14:cNvPr>
                <p14:cNvContentPartPr/>
                <p14:nvPr/>
              </p14:nvContentPartPr>
              <p14:xfrm>
                <a:off x="1139660" y="3691748"/>
                <a:ext cx="112680" cy="119160"/>
              </p14:xfrm>
            </p:contentPart>
          </mc:Choice>
          <mc:Fallback xmlns="">
            <p:pic>
              <p:nvPicPr>
                <p:cNvPr id="208" name="Ink 207">
                  <a:extLst>
                    <a:ext uri="{FF2B5EF4-FFF2-40B4-BE49-F238E27FC236}">
                      <a16:creationId xmlns:a16="http://schemas.microsoft.com/office/drawing/2014/main" id="{73E1D70F-2248-AFDD-C0AF-C8501E78570E}"/>
                    </a:ext>
                  </a:extLst>
                </p:cNvPr>
                <p:cNvPicPr/>
                <p:nvPr/>
              </p:nvPicPr>
              <p:blipFill>
                <a:blip r:embed="rId338"/>
                <a:stretch>
                  <a:fillRect/>
                </a:stretch>
              </p:blipFill>
              <p:spPr>
                <a:xfrm>
                  <a:off x="1131020" y="3683108"/>
                  <a:ext cx="130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9" name="Ink 208">
                  <a:extLst>
                    <a:ext uri="{FF2B5EF4-FFF2-40B4-BE49-F238E27FC236}">
                      <a16:creationId xmlns:a16="http://schemas.microsoft.com/office/drawing/2014/main" id="{36E78139-E89E-0613-AB80-2D0556C4FAB8}"/>
                    </a:ext>
                  </a:extLst>
                </p14:cNvPr>
                <p14:cNvContentPartPr/>
                <p14:nvPr/>
              </p14:nvContentPartPr>
              <p14:xfrm>
                <a:off x="1268540" y="3657188"/>
                <a:ext cx="110160" cy="108000"/>
              </p14:xfrm>
            </p:contentPart>
          </mc:Choice>
          <mc:Fallback xmlns="">
            <p:pic>
              <p:nvPicPr>
                <p:cNvPr id="209" name="Ink 208">
                  <a:extLst>
                    <a:ext uri="{FF2B5EF4-FFF2-40B4-BE49-F238E27FC236}">
                      <a16:creationId xmlns:a16="http://schemas.microsoft.com/office/drawing/2014/main" id="{36E78139-E89E-0613-AB80-2D0556C4FAB8}"/>
                    </a:ext>
                  </a:extLst>
                </p:cNvPr>
                <p:cNvPicPr/>
                <p:nvPr/>
              </p:nvPicPr>
              <p:blipFill>
                <a:blip r:embed="rId340"/>
                <a:stretch>
                  <a:fillRect/>
                </a:stretch>
              </p:blipFill>
              <p:spPr>
                <a:xfrm>
                  <a:off x="1259540" y="3648188"/>
                  <a:ext cx="127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1" name="Ink 210">
                  <a:extLst>
                    <a:ext uri="{FF2B5EF4-FFF2-40B4-BE49-F238E27FC236}">
                      <a16:creationId xmlns:a16="http://schemas.microsoft.com/office/drawing/2014/main" id="{440E1FEF-32A1-F75E-A826-B1B35432C20B}"/>
                    </a:ext>
                  </a:extLst>
                </p14:cNvPr>
                <p14:cNvContentPartPr/>
                <p14:nvPr/>
              </p14:nvContentPartPr>
              <p14:xfrm>
                <a:off x="1505060" y="3601028"/>
                <a:ext cx="114120" cy="162720"/>
              </p14:xfrm>
            </p:contentPart>
          </mc:Choice>
          <mc:Fallback xmlns="">
            <p:pic>
              <p:nvPicPr>
                <p:cNvPr id="211" name="Ink 210">
                  <a:extLst>
                    <a:ext uri="{FF2B5EF4-FFF2-40B4-BE49-F238E27FC236}">
                      <a16:creationId xmlns:a16="http://schemas.microsoft.com/office/drawing/2014/main" id="{440E1FEF-32A1-F75E-A826-B1B35432C20B}"/>
                    </a:ext>
                  </a:extLst>
                </p:cNvPr>
                <p:cNvPicPr/>
                <p:nvPr/>
              </p:nvPicPr>
              <p:blipFill>
                <a:blip r:embed="rId342"/>
                <a:stretch>
                  <a:fillRect/>
                </a:stretch>
              </p:blipFill>
              <p:spPr>
                <a:xfrm>
                  <a:off x="1496420" y="3592028"/>
                  <a:ext cx="131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2" name="Ink 211">
                  <a:extLst>
                    <a:ext uri="{FF2B5EF4-FFF2-40B4-BE49-F238E27FC236}">
                      <a16:creationId xmlns:a16="http://schemas.microsoft.com/office/drawing/2014/main" id="{4AB859C9-BF44-4669-FE17-9EB678B5E8F5}"/>
                    </a:ext>
                  </a:extLst>
                </p14:cNvPr>
                <p14:cNvContentPartPr/>
                <p14:nvPr/>
              </p14:nvContentPartPr>
              <p14:xfrm>
                <a:off x="1651580" y="3656108"/>
                <a:ext cx="12600" cy="92880"/>
              </p14:xfrm>
            </p:contentPart>
          </mc:Choice>
          <mc:Fallback xmlns="">
            <p:pic>
              <p:nvPicPr>
                <p:cNvPr id="212" name="Ink 211">
                  <a:extLst>
                    <a:ext uri="{FF2B5EF4-FFF2-40B4-BE49-F238E27FC236}">
                      <a16:creationId xmlns:a16="http://schemas.microsoft.com/office/drawing/2014/main" id="{4AB859C9-BF44-4669-FE17-9EB678B5E8F5}"/>
                    </a:ext>
                  </a:extLst>
                </p:cNvPr>
                <p:cNvPicPr/>
                <p:nvPr/>
              </p:nvPicPr>
              <p:blipFill>
                <a:blip r:embed="rId344"/>
                <a:stretch>
                  <a:fillRect/>
                </a:stretch>
              </p:blipFill>
              <p:spPr>
                <a:xfrm>
                  <a:off x="1642940" y="3647468"/>
                  <a:ext cx="30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3" name="Ink 212">
                  <a:extLst>
                    <a:ext uri="{FF2B5EF4-FFF2-40B4-BE49-F238E27FC236}">
                      <a16:creationId xmlns:a16="http://schemas.microsoft.com/office/drawing/2014/main" id="{23D89095-26F7-E482-FECC-F41B500BEEE7}"/>
                    </a:ext>
                  </a:extLst>
                </p14:cNvPr>
                <p14:cNvContentPartPr/>
                <p14:nvPr/>
              </p14:nvContentPartPr>
              <p14:xfrm>
                <a:off x="1688300" y="3581228"/>
                <a:ext cx="8640" cy="24840"/>
              </p14:xfrm>
            </p:contentPart>
          </mc:Choice>
          <mc:Fallback xmlns="">
            <p:pic>
              <p:nvPicPr>
                <p:cNvPr id="213" name="Ink 212">
                  <a:extLst>
                    <a:ext uri="{FF2B5EF4-FFF2-40B4-BE49-F238E27FC236}">
                      <a16:creationId xmlns:a16="http://schemas.microsoft.com/office/drawing/2014/main" id="{23D89095-26F7-E482-FECC-F41B500BEEE7}"/>
                    </a:ext>
                  </a:extLst>
                </p:cNvPr>
                <p:cNvPicPr/>
                <p:nvPr/>
              </p:nvPicPr>
              <p:blipFill>
                <a:blip r:embed="rId346"/>
                <a:stretch>
                  <a:fillRect/>
                </a:stretch>
              </p:blipFill>
              <p:spPr>
                <a:xfrm>
                  <a:off x="1679300" y="3572588"/>
                  <a:ext cx="26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4" name="Ink 213">
                  <a:extLst>
                    <a:ext uri="{FF2B5EF4-FFF2-40B4-BE49-F238E27FC236}">
                      <a16:creationId xmlns:a16="http://schemas.microsoft.com/office/drawing/2014/main" id="{694D844C-B6A4-8EA8-7994-2019381987EE}"/>
                    </a:ext>
                  </a:extLst>
                </p14:cNvPr>
                <p14:cNvContentPartPr/>
                <p14:nvPr/>
              </p14:nvContentPartPr>
              <p14:xfrm>
                <a:off x="1706300" y="3647828"/>
                <a:ext cx="136080" cy="72000"/>
              </p14:xfrm>
            </p:contentPart>
          </mc:Choice>
          <mc:Fallback xmlns="">
            <p:pic>
              <p:nvPicPr>
                <p:cNvPr id="214" name="Ink 213">
                  <a:extLst>
                    <a:ext uri="{FF2B5EF4-FFF2-40B4-BE49-F238E27FC236}">
                      <a16:creationId xmlns:a16="http://schemas.microsoft.com/office/drawing/2014/main" id="{694D844C-B6A4-8EA8-7994-2019381987EE}"/>
                    </a:ext>
                  </a:extLst>
                </p:cNvPr>
                <p:cNvPicPr/>
                <p:nvPr/>
              </p:nvPicPr>
              <p:blipFill>
                <a:blip r:embed="rId348"/>
                <a:stretch>
                  <a:fillRect/>
                </a:stretch>
              </p:blipFill>
              <p:spPr>
                <a:xfrm>
                  <a:off x="1697300" y="3639188"/>
                  <a:ext cx="153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5" name="Ink 214">
                  <a:extLst>
                    <a:ext uri="{FF2B5EF4-FFF2-40B4-BE49-F238E27FC236}">
                      <a16:creationId xmlns:a16="http://schemas.microsoft.com/office/drawing/2014/main" id="{5854DEDB-B2A8-A380-6120-D50DC96A3B71}"/>
                    </a:ext>
                  </a:extLst>
                </p14:cNvPr>
                <p14:cNvContentPartPr/>
                <p14:nvPr/>
              </p14:nvContentPartPr>
              <p14:xfrm>
                <a:off x="1853540" y="3625508"/>
                <a:ext cx="79200" cy="275040"/>
              </p14:xfrm>
            </p:contentPart>
          </mc:Choice>
          <mc:Fallback xmlns="">
            <p:pic>
              <p:nvPicPr>
                <p:cNvPr id="215" name="Ink 214">
                  <a:extLst>
                    <a:ext uri="{FF2B5EF4-FFF2-40B4-BE49-F238E27FC236}">
                      <a16:creationId xmlns:a16="http://schemas.microsoft.com/office/drawing/2014/main" id="{5854DEDB-B2A8-A380-6120-D50DC96A3B71}"/>
                    </a:ext>
                  </a:extLst>
                </p:cNvPr>
                <p:cNvPicPr/>
                <p:nvPr/>
              </p:nvPicPr>
              <p:blipFill>
                <a:blip r:embed="rId350"/>
                <a:stretch>
                  <a:fillRect/>
                </a:stretch>
              </p:blipFill>
              <p:spPr>
                <a:xfrm>
                  <a:off x="1844900" y="3616508"/>
                  <a:ext cx="968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6" name="Ink 215">
                  <a:extLst>
                    <a:ext uri="{FF2B5EF4-FFF2-40B4-BE49-F238E27FC236}">
                      <a16:creationId xmlns:a16="http://schemas.microsoft.com/office/drawing/2014/main" id="{EA600462-B7E2-E554-5E9C-02CBDBB82DE7}"/>
                    </a:ext>
                  </a:extLst>
                </p14:cNvPr>
                <p14:cNvContentPartPr/>
                <p14:nvPr/>
              </p14:nvContentPartPr>
              <p14:xfrm>
                <a:off x="1971980" y="3596708"/>
                <a:ext cx="3240" cy="141480"/>
              </p14:xfrm>
            </p:contentPart>
          </mc:Choice>
          <mc:Fallback xmlns="">
            <p:pic>
              <p:nvPicPr>
                <p:cNvPr id="216" name="Ink 215">
                  <a:extLst>
                    <a:ext uri="{FF2B5EF4-FFF2-40B4-BE49-F238E27FC236}">
                      <a16:creationId xmlns:a16="http://schemas.microsoft.com/office/drawing/2014/main" id="{EA600462-B7E2-E554-5E9C-02CBDBB82DE7}"/>
                    </a:ext>
                  </a:extLst>
                </p:cNvPr>
                <p:cNvPicPr/>
                <p:nvPr/>
              </p:nvPicPr>
              <p:blipFill>
                <a:blip r:embed="rId352"/>
                <a:stretch>
                  <a:fillRect/>
                </a:stretch>
              </p:blipFill>
              <p:spPr>
                <a:xfrm>
                  <a:off x="1962980" y="3588068"/>
                  <a:ext cx="20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7" name="Ink 216">
                  <a:extLst>
                    <a:ext uri="{FF2B5EF4-FFF2-40B4-BE49-F238E27FC236}">
                      <a16:creationId xmlns:a16="http://schemas.microsoft.com/office/drawing/2014/main" id="{A2EFA375-4E78-F4D9-E428-864BFD515CBD}"/>
                    </a:ext>
                  </a:extLst>
                </p14:cNvPr>
                <p14:cNvContentPartPr/>
                <p14:nvPr/>
              </p14:nvContentPartPr>
              <p14:xfrm>
                <a:off x="2007980" y="3633068"/>
                <a:ext cx="75240" cy="114840"/>
              </p14:xfrm>
            </p:contentPart>
          </mc:Choice>
          <mc:Fallback xmlns="">
            <p:pic>
              <p:nvPicPr>
                <p:cNvPr id="217" name="Ink 216">
                  <a:extLst>
                    <a:ext uri="{FF2B5EF4-FFF2-40B4-BE49-F238E27FC236}">
                      <a16:creationId xmlns:a16="http://schemas.microsoft.com/office/drawing/2014/main" id="{A2EFA375-4E78-F4D9-E428-864BFD515CBD}"/>
                    </a:ext>
                  </a:extLst>
                </p:cNvPr>
                <p:cNvPicPr/>
                <p:nvPr/>
              </p:nvPicPr>
              <p:blipFill>
                <a:blip r:embed="rId354"/>
                <a:stretch>
                  <a:fillRect/>
                </a:stretch>
              </p:blipFill>
              <p:spPr>
                <a:xfrm>
                  <a:off x="1998980" y="3624428"/>
                  <a:ext cx="92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8" name="Ink 217">
                  <a:extLst>
                    <a:ext uri="{FF2B5EF4-FFF2-40B4-BE49-F238E27FC236}">
                      <a16:creationId xmlns:a16="http://schemas.microsoft.com/office/drawing/2014/main" id="{C5CD854C-62FC-62C2-53E2-6E65A519B58C}"/>
                    </a:ext>
                  </a:extLst>
                </p14:cNvPr>
                <p14:cNvContentPartPr/>
                <p14:nvPr/>
              </p14:nvContentPartPr>
              <p14:xfrm>
                <a:off x="2182220" y="3498428"/>
                <a:ext cx="60120" cy="242280"/>
              </p14:xfrm>
            </p:contentPart>
          </mc:Choice>
          <mc:Fallback xmlns="">
            <p:pic>
              <p:nvPicPr>
                <p:cNvPr id="218" name="Ink 217">
                  <a:extLst>
                    <a:ext uri="{FF2B5EF4-FFF2-40B4-BE49-F238E27FC236}">
                      <a16:creationId xmlns:a16="http://schemas.microsoft.com/office/drawing/2014/main" id="{C5CD854C-62FC-62C2-53E2-6E65A519B58C}"/>
                    </a:ext>
                  </a:extLst>
                </p:cNvPr>
                <p:cNvPicPr/>
                <p:nvPr/>
              </p:nvPicPr>
              <p:blipFill>
                <a:blip r:embed="rId356"/>
                <a:stretch>
                  <a:fillRect/>
                </a:stretch>
              </p:blipFill>
              <p:spPr>
                <a:xfrm>
                  <a:off x="2173580" y="3489428"/>
                  <a:ext cx="77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9" name="Ink 218">
                  <a:extLst>
                    <a:ext uri="{FF2B5EF4-FFF2-40B4-BE49-F238E27FC236}">
                      <a16:creationId xmlns:a16="http://schemas.microsoft.com/office/drawing/2014/main" id="{8CDCCDD9-7B78-29C9-FE60-3EB951AA398E}"/>
                    </a:ext>
                  </a:extLst>
                </p14:cNvPr>
                <p14:cNvContentPartPr/>
                <p14:nvPr/>
              </p14:nvContentPartPr>
              <p14:xfrm>
                <a:off x="2257460" y="3586268"/>
                <a:ext cx="52200" cy="103680"/>
              </p14:xfrm>
            </p:contentPart>
          </mc:Choice>
          <mc:Fallback xmlns="">
            <p:pic>
              <p:nvPicPr>
                <p:cNvPr id="219" name="Ink 218">
                  <a:extLst>
                    <a:ext uri="{FF2B5EF4-FFF2-40B4-BE49-F238E27FC236}">
                      <a16:creationId xmlns:a16="http://schemas.microsoft.com/office/drawing/2014/main" id="{8CDCCDD9-7B78-29C9-FE60-3EB951AA398E}"/>
                    </a:ext>
                  </a:extLst>
                </p:cNvPr>
                <p:cNvPicPr/>
                <p:nvPr/>
              </p:nvPicPr>
              <p:blipFill>
                <a:blip r:embed="rId358"/>
                <a:stretch>
                  <a:fillRect/>
                </a:stretch>
              </p:blipFill>
              <p:spPr>
                <a:xfrm>
                  <a:off x="2248460" y="3577628"/>
                  <a:ext cx="69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0" name="Ink 219">
                  <a:extLst>
                    <a:ext uri="{FF2B5EF4-FFF2-40B4-BE49-F238E27FC236}">
                      <a16:creationId xmlns:a16="http://schemas.microsoft.com/office/drawing/2014/main" id="{29E99E47-FF65-F963-ECB9-647CA0A40157}"/>
                    </a:ext>
                  </a:extLst>
                </p14:cNvPr>
                <p14:cNvContentPartPr/>
                <p14:nvPr/>
              </p14:nvContentPartPr>
              <p14:xfrm>
                <a:off x="2365460" y="3578348"/>
                <a:ext cx="66960" cy="116280"/>
              </p14:xfrm>
            </p:contentPart>
          </mc:Choice>
          <mc:Fallback xmlns="">
            <p:pic>
              <p:nvPicPr>
                <p:cNvPr id="220" name="Ink 219">
                  <a:extLst>
                    <a:ext uri="{FF2B5EF4-FFF2-40B4-BE49-F238E27FC236}">
                      <a16:creationId xmlns:a16="http://schemas.microsoft.com/office/drawing/2014/main" id="{29E99E47-FF65-F963-ECB9-647CA0A40157}"/>
                    </a:ext>
                  </a:extLst>
                </p:cNvPr>
                <p:cNvPicPr/>
                <p:nvPr/>
              </p:nvPicPr>
              <p:blipFill>
                <a:blip r:embed="rId360"/>
                <a:stretch>
                  <a:fillRect/>
                </a:stretch>
              </p:blipFill>
              <p:spPr>
                <a:xfrm>
                  <a:off x="2356460" y="3569348"/>
                  <a:ext cx="84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1" name="Ink 220">
                  <a:extLst>
                    <a:ext uri="{FF2B5EF4-FFF2-40B4-BE49-F238E27FC236}">
                      <a16:creationId xmlns:a16="http://schemas.microsoft.com/office/drawing/2014/main" id="{83C0EACF-9CC8-7BAE-13D5-8A61D35BDCF0}"/>
                    </a:ext>
                  </a:extLst>
                </p14:cNvPr>
                <p14:cNvContentPartPr/>
                <p14:nvPr/>
              </p14:nvContentPartPr>
              <p14:xfrm>
                <a:off x="2455460" y="3571148"/>
                <a:ext cx="61920" cy="128520"/>
              </p14:xfrm>
            </p:contentPart>
          </mc:Choice>
          <mc:Fallback xmlns="">
            <p:pic>
              <p:nvPicPr>
                <p:cNvPr id="221" name="Ink 220">
                  <a:extLst>
                    <a:ext uri="{FF2B5EF4-FFF2-40B4-BE49-F238E27FC236}">
                      <a16:creationId xmlns:a16="http://schemas.microsoft.com/office/drawing/2014/main" id="{83C0EACF-9CC8-7BAE-13D5-8A61D35BDCF0}"/>
                    </a:ext>
                  </a:extLst>
                </p:cNvPr>
                <p:cNvPicPr/>
                <p:nvPr/>
              </p:nvPicPr>
              <p:blipFill>
                <a:blip r:embed="rId362"/>
                <a:stretch>
                  <a:fillRect/>
                </a:stretch>
              </p:blipFill>
              <p:spPr>
                <a:xfrm>
                  <a:off x="2446460" y="3562148"/>
                  <a:ext cx="79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2" name="Ink 221">
                  <a:extLst>
                    <a:ext uri="{FF2B5EF4-FFF2-40B4-BE49-F238E27FC236}">
                      <a16:creationId xmlns:a16="http://schemas.microsoft.com/office/drawing/2014/main" id="{5B1E82DF-10E1-80C3-5C3D-8A7266E4DA8F}"/>
                    </a:ext>
                  </a:extLst>
                </p14:cNvPr>
                <p14:cNvContentPartPr/>
                <p14:nvPr/>
              </p14:nvContentPartPr>
              <p14:xfrm>
                <a:off x="2539700" y="3544868"/>
                <a:ext cx="151560" cy="139680"/>
              </p14:xfrm>
            </p:contentPart>
          </mc:Choice>
          <mc:Fallback xmlns="">
            <p:pic>
              <p:nvPicPr>
                <p:cNvPr id="222" name="Ink 221">
                  <a:extLst>
                    <a:ext uri="{FF2B5EF4-FFF2-40B4-BE49-F238E27FC236}">
                      <a16:creationId xmlns:a16="http://schemas.microsoft.com/office/drawing/2014/main" id="{5B1E82DF-10E1-80C3-5C3D-8A7266E4DA8F}"/>
                    </a:ext>
                  </a:extLst>
                </p:cNvPr>
                <p:cNvPicPr/>
                <p:nvPr/>
              </p:nvPicPr>
              <p:blipFill>
                <a:blip r:embed="rId364"/>
                <a:stretch>
                  <a:fillRect/>
                </a:stretch>
              </p:blipFill>
              <p:spPr>
                <a:xfrm>
                  <a:off x="2530700" y="3535868"/>
                  <a:ext cx="169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Ink 223">
                  <a:extLst>
                    <a:ext uri="{FF2B5EF4-FFF2-40B4-BE49-F238E27FC236}">
                      <a16:creationId xmlns:a16="http://schemas.microsoft.com/office/drawing/2014/main" id="{0DBBFE2D-3AC6-C84B-913A-A4C2DFB362C4}"/>
                    </a:ext>
                  </a:extLst>
                </p14:cNvPr>
                <p14:cNvContentPartPr/>
                <p14:nvPr/>
              </p14:nvContentPartPr>
              <p14:xfrm>
                <a:off x="1460780" y="4274948"/>
                <a:ext cx="29520" cy="279360"/>
              </p14:xfrm>
            </p:contentPart>
          </mc:Choice>
          <mc:Fallback xmlns="">
            <p:pic>
              <p:nvPicPr>
                <p:cNvPr id="224" name="Ink 223">
                  <a:extLst>
                    <a:ext uri="{FF2B5EF4-FFF2-40B4-BE49-F238E27FC236}">
                      <a16:creationId xmlns:a16="http://schemas.microsoft.com/office/drawing/2014/main" id="{0DBBFE2D-3AC6-C84B-913A-A4C2DFB362C4}"/>
                    </a:ext>
                  </a:extLst>
                </p:cNvPr>
                <p:cNvPicPr/>
                <p:nvPr/>
              </p:nvPicPr>
              <p:blipFill>
                <a:blip r:embed="rId366"/>
                <a:stretch>
                  <a:fillRect/>
                </a:stretch>
              </p:blipFill>
              <p:spPr>
                <a:xfrm>
                  <a:off x="1451780" y="4266308"/>
                  <a:ext cx="47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5" name="Ink 224">
                  <a:extLst>
                    <a:ext uri="{FF2B5EF4-FFF2-40B4-BE49-F238E27FC236}">
                      <a16:creationId xmlns:a16="http://schemas.microsoft.com/office/drawing/2014/main" id="{E43B418E-67AD-E0BA-B86D-1B193005587A}"/>
                    </a:ext>
                  </a:extLst>
                </p14:cNvPr>
                <p14:cNvContentPartPr/>
                <p14:nvPr/>
              </p14:nvContentPartPr>
              <p14:xfrm>
                <a:off x="1430900" y="4503188"/>
                <a:ext cx="91080" cy="28800"/>
              </p14:xfrm>
            </p:contentPart>
          </mc:Choice>
          <mc:Fallback xmlns="">
            <p:pic>
              <p:nvPicPr>
                <p:cNvPr id="225" name="Ink 224">
                  <a:extLst>
                    <a:ext uri="{FF2B5EF4-FFF2-40B4-BE49-F238E27FC236}">
                      <a16:creationId xmlns:a16="http://schemas.microsoft.com/office/drawing/2014/main" id="{E43B418E-67AD-E0BA-B86D-1B193005587A}"/>
                    </a:ext>
                  </a:extLst>
                </p:cNvPr>
                <p:cNvPicPr/>
                <p:nvPr/>
              </p:nvPicPr>
              <p:blipFill>
                <a:blip r:embed="rId368"/>
                <a:stretch>
                  <a:fillRect/>
                </a:stretch>
              </p:blipFill>
              <p:spPr>
                <a:xfrm>
                  <a:off x="1421900" y="4494548"/>
                  <a:ext cx="108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7" name="Ink 226">
                  <a:extLst>
                    <a:ext uri="{FF2B5EF4-FFF2-40B4-BE49-F238E27FC236}">
                      <a16:creationId xmlns:a16="http://schemas.microsoft.com/office/drawing/2014/main" id="{85E36D17-2F4D-E317-76E5-9F17B98A96E2}"/>
                    </a:ext>
                  </a:extLst>
                </p14:cNvPr>
                <p14:cNvContentPartPr/>
                <p14:nvPr/>
              </p14:nvContentPartPr>
              <p14:xfrm>
                <a:off x="1417580" y="4625588"/>
                <a:ext cx="172800" cy="168840"/>
              </p14:xfrm>
            </p:contentPart>
          </mc:Choice>
          <mc:Fallback xmlns="">
            <p:pic>
              <p:nvPicPr>
                <p:cNvPr id="227" name="Ink 226">
                  <a:extLst>
                    <a:ext uri="{FF2B5EF4-FFF2-40B4-BE49-F238E27FC236}">
                      <a16:creationId xmlns:a16="http://schemas.microsoft.com/office/drawing/2014/main" id="{85E36D17-2F4D-E317-76E5-9F17B98A96E2}"/>
                    </a:ext>
                  </a:extLst>
                </p:cNvPr>
                <p:cNvPicPr/>
                <p:nvPr/>
              </p:nvPicPr>
              <p:blipFill>
                <a:blip r:embed="rId370"/>
                <a:stretch>
                  <a:fillRect/>
                </a:stretch>
              </p:blipFill>
              <p:spPr>
                <a:xfrm>
                  <a:off x="1408580" y="4616948"/>
                  <a:ext cx="190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9" name="Ink 228">
                  <a:extLst>
                    <a:ext uri="{FF2B5EF4-FFF2-40B4-BE49-F238E27FC236}">
                      <a16:creationId xmlns:a16="http://schemas.microsoft.com/office/drawing/2014/main" id="{AD4DC1E9-6C8A-8957-FD97-73BB5018115C}"/>
                    </a:ext>
                  </a:extLst>
                </p14:cNvPr>
                <p14:cNvContentPartPr/>
                <p14:nvPr/>
              </p14:nvContentPartPr>
              <p14:xfrm>
                <a:off x="6451820" y="3325268"/>
                <a:ext cx="123840" cy="232200"/>
              </p14:xfrm>
            </p:contentPart>
          </mc:Choice>
          <mc:Fallback xmlns="">
            <p:pic>
              <p:nvPicPr>
                <p:cNvPr id="229" name="Ink 228">
                  <a:extLst>
                    <a:ext uri="{FF2B5EF4-FFF2-40B4-BE49-F238E27FC236}">
                      <a16:creationId xmlns:a16="http://schemas.microsoft.com/office/drawing/2014/main" id="{AD4DC1E9-6C8A-8957-FD97-73BB5018115C}"/>
                    </a:ext>
                  </a:extLst>
                </p:cNvPr>
                <p:cNvPicPr/>
                <p:nvPr/>
              </p:nvPicPr>
              <p:blipFill>
                <a:blip r:embed="rId372"/>
                <a:stretch>
                  <a:fillRect/>
                </a:stretch>
              </p:blipFill>
              <p:spPr>
                <a:xfrm>
                  <a:off x="6443180" y="3316268"/>
                  <a:ext cx="141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0" name="Ink 229">
                  <a:extLst>
                    <a:ext uri="{FF2B5EF4-FFF2-40B4-BE49-F238E27FC236}">
                      <a16:creationId xmlns:a16="http://schemas.microsoft.com/office/drawing/2014/main" id="{250AE69F-1524-D1E5-F4E3-64168780D857}"/>
                    </a:ext>
                  </a:extLst>
                </p14:cNvPr>
                <p14:cNvContentPartPr/>
                <p14:nvPr/>
              </p14:nvContentPartPr>
              <p14:xfrm>
                <a:off x="6595460" y="3351548"/>
                <a:ext cx="126360" cy="186120"/>
              </p14:xfrm>
            </p:contentPart>
          </mc:Choice>
          <mc:Fallback xmlns="">
            <p:pic>
              <p:nvPicPr>
                <p:cNvPr id="230" name="Ink 229">
                  <a:extLst>
                    <a:ext uri="{FF2B5EF4-FFF2-40B4-BE49-F238E27FC236}">
                      <a16:creationId xmlns:a16="http://schemas.microsoft.com/office/drawing/2014/main" id="{250AE69F-1524-D1E5-F4E3-64168780D857}"/>
                    </a:ext>
                  </a:extLst>
                </p:cNvPr>
                <p:cNvPicPr/>
                <p:nvPr/>
              </p:nvPicPr>
              <p:blipFill>
                <a:blip r:embed="rId374"/>
                <a:stretch>
                  <a:fillRect/>
                </a:stretch>
              </p:blipFill>
              <p:spPr>
                <a:xfrm>
                  <a:off x="6586820" y="3342908"/>
                  <a:ext cx="144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1" name="Ink 230">
                  <a:extLst>
                    <a:ext uri="{FF2B5EF4-FFF2-40B4-BE49-F238E27FC236}">
                      <a16:creationId xmlns:a16="http://schemas.microsoft.com/office/drawing/2014/main" id="{15C89B60-821E-8015-D362-519F34B5F507}"/>
                    </a:ext>
                  </a:extLst>
                </p14:cNvPr>
                <p14:cNvContentPartPr/>
                <p14:nvPr/>
              </p14:nvContentPartPr>
              <p14:xfrm>
                <a:off x="6829100" y="3379268"/>
                <a:ext cx="15120" cy="129600"/>
              </p14:xfrm>
            </p:contentPart>
          </mc:Choice>
          <mc:Fallback xmlns="">
            <p:pic>
              <p:nvPicPr>
                <p:cNvPr id="231" name="Ink 230">
                  <a:extLst>
                    <a:ext uri="{FF2B5EF4-FFF2-40B4-BE49-F238E27FC236}">
                      <a16:creationId xmlns:a16="http://schemas.microsoft.com/office/drawing/2014/main" id="{15C89B60-821E-8015-D362-519F34B5F507}"/>
                    </a:ext>
                  </a:extLst>
                </p:cNvPr>
                <p:cNvPicPr/>
                <p:nvPr/>
              </p:nvPicPr>
              <p:blipFill>
                <a:blip r:embed="rId376"/>
                <a:stretch>
                  <a:fillRect/>
                </a:stretch>
              </p:blipFill>
              <p:spPr>
                <a:xfrm>
                  <a:off x="6820100" y="3370628"/>
                  <a:ext cx="32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2" name="Ink 231">
                  <a:extLst>
                    <a:ext uri="{FF2B5EF4-FFF2-40B4-BE49-F238E27FC236}">
                      <a16:creationId xmlns:a16="http://schemas.microsoft.com/office/drawing/2014/main" id="{32C5BD2A-E4EF-0147-DB0B-43FA002609C4}"/>
                    </a:ext>
                  </a:extLst>
                </p14:cNvPr>
                <p14:cNvContentPartPr/>
                <p14:nvPr/>
              </p14:nvContentPartPr>
              <p14:xfrm>
                <a:off x="6829820" y="3354428"/>
                <a:ext cx="119520" cy="113760"/>
              </p14:xfrm>
            </p:contentPart>
          </mc:Choice>
          <mc:Fallback xmlns="">
            <p:pic>
              <p:nvPicPr>
                <p:cNvPr id="232" name="Ink 231">
                  <a:extLst>
                    <a:ext uri="{FF2B5EF4-FFF2-40B4-BE49-F238E27FC236}">
                      <a16:creationId xmlns:a16="http://schemas.microsoft.com/office/drawing/2014/main" id="{32C5BD2A-E4EF-0147-DB0B-43FA002609C4}"/>
                    </a:ext>
                  </a:extLst>
                </p:cNvPr>
                <p:cNvPicPr/>
                <p:nvPr/>
              </p:nvPicPr>
              <p:blipFill>
                <a:blip r:embed="rId378"/>
                <a:stretch>
                  <a:fillRect/>
                </a:stretch>
              </p:blipFill>
              <p:spPr>
                <a:xfrm>
                  <a:off x="6821180" y="3345788"/>
                  <a:ext cx="137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3" name="Ink 232">
                  <a:extLst>
                    <a:ext uri="{FF2B5EF4-FFF2-40B4-BE49-F238E27FC236}">
                      <a16:creationId xmlns:a16="http://schemas.microsoft.com/office/drawing/2014/main" id="{623BF69D-7771-6E38-D4D3-CEC40F0BD04E}"/>
                    </a:ext>
                  </a:extLst>
                </p14:cNvPr>
                <p14:cNvContentPartPr/>
                <p14:nvPr/>
              </p14:nvContentPartPr>
              <p14:xfrm>
                <a:off x="7020980" y="3374588"/>
                <a:ext cx="147960" cy="158760"/>
              </p14:xfrm>
            </p:contentPart>
          </mc:Choice>
          <mc:Fallback xmlns="">
            <p:pic>
              <p:nvPicPr>
                <p:cNvPr id="233" name="Ink 232">
                  <a:extLst>
                    <a:ext uri="{FF2B5EF4-FFF2-40B4-BE49-F238E27FC236}">
                      <a16:creationId xmlns:a16="http://schemas.microsoft.com/office/drawing/2014/main" id="{623BF69D-7771-6E38-D4D3-CEC40F0BD04E}"/>
                    </a:ext>
                  </a:extLst>
                </p:cNvPr>
                <p:cNvPicPr/>
                <p:nvPr/>
              </p:nvPicPr>
              <p:blipFill>
                <a:blip r:embed="rId380"/>
                <a:stretch>
                  <a:fillRect/>
                </a:stretch>
              </p:blipFill>
              <p:spPr>
                <a:xfrm>
                  <a:off x="7012340" y="3365588"/>
                  <a:ext cx="165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4" name="Ink 233">
                  <a:extLst>
                    <a:ext uri="{FF2B5EF4-FFF2-40B4-BE49-F238E27FC236}">
                      <a16:creationId xmlns:a16="http://schemas.microsoft.com/office/drawing/2014/main" id="{628E54AC-70C7-57AC-5D5B-0E4472F48C6F}"/>
                    </a:ext>
                  </a:extLst>
                </p14:cNvPr>
                <p14:cNvContentPartPr/>
                <p14:nvPr/>
              </p14:nvContentPartPr>
              <p14:xfrm>
                <a:off x="7077860" y="3440468"/>
                <a:ext cx="59040" cy="56880"/>
              </p14:xfrm>
            </p:contentPart>
          </mc:Choice>
          <mc:Fallback xmlns="">
            <p:pic>
              <p:nvPicPr>
                <p:cNvPr id="234" name="Ink 233">
                  <a:extLst>
                    <a:ext uri="{FF2B5EF4-FFF2-40B4-BE49-F238E27FC236}">
                      <a16:creationId xmlns:a16="http://schemas.microsoft.com/office/drawing/2014/main" id="{628E54AC-70C7-57AC-5D5B-0E4472F48C6F}"/>
                    </a:ext>
                  </a:extLst>
                </p:cNvPr>
                <p:cNvPicPr/>
                <p:nvPr/>
              </p:nvPicPr>
              <p:blipFill>
                <a:blip r:embed="rId382"/>
                <a:stretch>
                  <a:fillRect/>
                </a:stretch>
              </p:blipFill>
              <p:spPr>
                <a:xfrm>
                  <a:off x="7069220" y="3431828"/>
                  <a:ext cx="766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5" name="Ink 234">
                  <a:extLst>
                    <a:ext uri="{FF2B5EF4-FFF2-40B4-BE49-F238E27FC236}">
                      <a16:creationId xmlns:a16="http://schemas.microsoft.com/office/drawing/2014/main" id="{927BF9D9-7520-F46F-766C-496D98FB5CFF}"/>
                    </a:ext>
                  </a:extLst>
                </p14:cNvPr>
                <p14:cNvContentPartPr/>
                <p14:nvPr/>
              </p14:nvContentPartPr>
              <p14:xfrm>
                <a:off x="7216100" y="3338948"/>
                <a:ext cx="60120" cy="215280"/>
              </p14:xfrm>
            </p:contentPart>
          </mc:Choice>
          <mc:Fallback xmlns="">
            <p:pic>
              <p:nvPicPr>
                <p:cNvPr id="235" name="Ink 234">
                  <a:extLst>
                    <a:ext uri="{FF2B5EF4-FFF2-40B4-BE49-F238E27FC236}">
                      <a16:creationId xmlns:a16="http://schemas.microsoft.com/office/drawing/2014/main" id="{927BF9D9-7520-F46F-766C-496D98FB5CFF}"/>
                    </a:ext>
                  </a:extLst>
                </p:cNvPr>
                <p:cNvPicPr/>
                <p:nvPr/>
              </p:nvPicPr>
              <p:blipFill>
                <a:blip r:embed="rId384"/>
                <a:stretch>
                  <a:fillRect/>
                </a:stretch>
              </p:blipFill>
              <p:spPr>
                <a:xfrm>
                  <a:off x="7207100" y="3329948"/>
                  <a:ext cx="77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6" name="Ink 235">
                  <a:extLst>
                    <a:ext uri="{FF2B5EF4-FFF2-40B4-BE49-F238E27FC236}">
                      <a16:creationId xmlns:a16="http://schemas.microsoft.com/office/drawing/2014/main" id="{06D91FDB-51F3-8E49-C2A1-04791854E9D9}"/>
                    </a:ext>
                  </a:extLst>
                </p14:cNvPr>
                <p14:cNvContentPartPr/>
                <p14:nvPr/>
              </p14:nvContentPartPr>
              <p14:xfrm>
                <a:off x="6370100" y="3638828"/>
                <a:ext cx="1080360" cy="42480"/>
              </p14:xfrm>
            </p:contentPart>
          </mc:Choice>
          <mc:Fallback xmlns="">
            <p:pic>
              <p:nvPicPr>
                <p:cNvPr id="236" name="Ink 235">
                  <a:extLst>
                    <a:ext uri="{FF2B5EF4-FFF2-40B4-BE49-F238E27FC236}">
                      <a16:creationId xmlns:a16="http://schemas.microsoft.com/office/drawing/2014/main" id="{06D91FDB-51F3-8E49-C2A1-04791854E9D9}"/>
                    </a:ext>
                  </a:extLst>
                </p:cNvPr>
                <p:cNvPicPr/>
                <p:nvPr/>
              </p:nvPicPr>
              <p:blipFill>
                <a:blip r:embed="rId386"/>
                <a:stretch>
                  <a:fillRect/>
                </a:stretch>
              </p:blipFill>
              <p:spPr>
                <a:xfrm>
                  <a:off x="6361100" y="3629828"/>
                  <a:ext cx="10980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8" name="Ink 237">
                  <a:extLst>
                    <a:ext uri="{FF2B5EF4-FFF2-40B4-BE49-F238E27FC236}">
                      <a16:creationId xmlns:a16="http://schemas.microsoft.com/office/drawing/2014/main" id="{9299A699-3006-CE09-68CE-3CDBA3AD1B09}"/>
                    </a:ext>
                  </a:extLst>
                </p14:cNvPr>
                <p14:cNvContentPartPr/>
                <p14:nvPr/>
              </p14:nvContentPartPr>
              <p14:xfrm>
                <a:off x="7350740" y="3196388"/>
                <a:ext cx="821520" cy="240120"/>
              </p14:xfrm>
            </p:contentPart>
          </mc:Choice>
          <mc:Fallback xmlns="">
            <p:pic>
              <p:nvPicPr>
                <p:cNvPr id="238" name="Ink 237">
                  <a:extLst>
                    <a:ext uri="{FF2B5EF4-FFF2-40B4-BE49-F238E27FC236}">
                      <a16:creationId xmlns:a16="http://schemas.microsoft.com/office/drawing/2014/main" id="{9299A699-3006-CE09-68CE-3CDBA3AD1B09}"/>
                    </a:ext>
                  </a:extLst>
                </p:cNvPr>
                <p:cNvPicPr/>
                <p:nvPr/>
              </p:nvPicPr>
              <p:blipFill>
                <a:blip r:embed="rId388"/>
                <a:stretch>
                  <a:fillRect/>
                </a:stretch>
              </p:blipFill>
              <p:spPr>
                <a:xfrm>
                  <a:off x="7342100" y="3187388"/>
                  <a:ext cx="839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9" name="Ink 238">
                  <a:extLst>
                    <a:ext uri="{FF2B5EF4-FFF2-40B4-BE49-F238E27FC236}">
                      <a16:creationId xmlns:a16="http://schemas.microsoft.com/office/drawing/2014/main" id="{0BD3A248-6EAF-9DBD-4BAA-D7EA0D59B75E}"/>
                    </a:ext>
                  </a:extLst>
                </p14:cNvPr>
                <p14:cNvContentPartPr/>
                <p14:nvPr/>
              </p14:nvContentPartPr>
              <p14:xfrm>
                <a:off x="8121860" y="3139868"/>
                <a:ext cx="39600" cy="178200"/>
              </p14:xfrm>
            </p:contentPart>
          </mc:Choice>
          <mc:Fallback xmlns="">
            <p:pic>
              <p:nvPicPr>
                <p:cNvPr id="239" name="Ink 238">
                  <a:extLst>
                    <a:ext uri="{FF2B5EF4-FFF2-40B4-BE49-F238E27FC236}">
                      <a16:creationId xmlns:a16="http://schemas.microsoft.com/office/drawing/2014/main" id="{0BD3A248-6EAF-9DBD-4BAA-D7EA0D59B75E}"/>
                    </a:ext>
                  </a:extLst>
                </p:cNvPr>
                <p:cNvPicPr/>
                <p:nvPr/>
              </p:nvPicPr>
              <p:blipFill>
                <a:blip r:embed="rId390"/>
                <a:stretch>
                  <a:fillRect/>
                </a:stretch>
              </p:blipFill>
              <p:spPr>
                <a:xfrm>
                  <a:off x="8113220" y="3130868"/>
                  <a:ext cx="57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1" name="Ink 240">
                  <a:extLst>
                    <a:ext uri="{FF2B5EF4-FFF2-40B4-BE49-F238E27FC236}">
                      <a16:creationId xmlns:a16="http://schemas.microsoft.com/office/drawing/2014/main" id="{86A71508-DB3E-F40B-D601-067037EF402F}"/>
                    </a:ext>
                  </a:extLst>
                </p14:cNvPr>
                <p14:cNvContentPartPr/>
                <p14:nvPr/>
              </p14:nvContentPartPr>
              <p14:xfrm>
                <a:off x="8319140" y="3185588"/>
                <a:ext cx="14760" cy="119520"/>
              </p14:xfrm>
            </p:contentPart>
          </mc:Choice>
          <mc:Fallback xmlns="">
            <p:pic>
              <p:nvPicPr>
                <p:cNvPr id="241" name="Ink 240">
                  <a:extLst>
                    <a:ext uri="{FF2B5EF4-FFF2-40B4-BE49-F238E27FC236}">
                      <a16:creationId xmlns:a16="http://schemas.microsoft.com/office/drawing/2014/main" id="{86A71508-DB3E-F40B-D601-067037EF402F}"/>
                    </a:ext>
                  </a:extLst>
                </p:cNvPr>
                <p:cNvPicPr/>
                <p:nvPr/>
              </p:nvPicPr>
              <p:blipFill>
                <a:blip r:embed="rId392"/>
                <a:stretch>
                  <a:fillRect/>
                </a:stretch>
              </p:blipFill>
              <p:spPr>
                <a:xfrm>
                  <a:off x="8310140" y="3176588"/>
                  <a:ext cx="32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2" name="Ink 241">
                  <a:extLst>
                    <a:ext uri="{FF2B5EF4-FFF2-40B4-BE49-F238E27FC236}">
                      <a16:creationId xmlns:a16="http://schemas.microsoft.com/office/drawing/2014/main" id="{E36CE285-8FAA-C1F1-11AD-7EF8C485F25A}"/>
                    </a:ext>
                  </a:extLst>
                </p14:cNvPr>
                <p14:cNvContentPartPr/>
                <p14:nvPr/>
              </p14:nvContentPartPr>
              <p14:xfrm>
                <a:off x="8199620" y="3070028"/>
                <a:ext cx="192240" cy="326160"/>
              </p14:xfrm>
            </p:contentPart>
          </mc:Choice>
          <mc:Fallback xmlns="">
            <p:pic>
              <p:nvPicPr>
                <p:cNvPr id="242" name="Ink 241">
                  <a:extLst>
                    <a:ext uri="{FF2B5EF4-FFF2-40B4-BE49-F238E27FC236}">
                      <a16:creationId xmlns:a16="http://schemas.microsoft.com/office/drawing/2014/main" id="{E36CE285-8FAA-C1F1-11AD-7EF8C485F25A}"/>
                    </a:ext>
                  </a:extLst>
                </p:cNvPr>
                <p:cNvPicPr/>
                <p:nvPr/>
              </p:nvPicPr>
              <p:blipFill>
                <a:blip r:embed="rId394"/>
                <a:stretch>
                  <a:fillRect/>
                </a:stretch>
              </p:blipFill>
              <p:spPr>
                <a:xfrm>
                  <a:off x="8190980" y="3061028"/>
                  <a:ext cx="2098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3" name="Ink 242">
                  <a:extLst>
                    <a:ext uri="{FF2B5EF4-FFF2-40B4-BE49-F238E27FC236}">
                      <a16:creationId xmlns:a16="http://schemas.microsoft.com/office/drawing/2014/main" id="{94D7694F-8CC4-93BC-56AE-86FDFE8869EE}"/>
                    </a:ext>
                  </a:extLst>
                </p14:cNvPr>
                <p14:cNvContentPartPr/>
                <p14:nvPr/>
              </p14:nvContentPartPr>
              <p14:xfrm>
                <a:off x="8395460" y="3207548"/>
                <a:ext cx="79920" cy="145800"/>
              </p14:xfrm>
            </p:contentPart>
          </mc:Choice>
          <mc:Fallback xmlns="">
            <p:pic>
              <p:nvPicPr>
                <p:cNvPr id="243" name="Ink 242">
                  <a:extLst>
                    <a:ext uri="{FF2B5EF4-FFF2-40B4-BE49-F238E27FC236}">
                      <a16:creationId xmlns:a16="http://schemas.microsoft.com/office/drawing/2014/main" id="{94D7694F-8CC4-93BC-56AE-86FDFE8869EE}"/>
                    </a:ext>
                  </a:extLst>
                </p:cNvPr>
                <p:cNvPicPr/>
                <p:nvPr/>
              </p:nvPicPr>
              <p:blipFill>
                <a:blip r:embed="rId396"/>
                <a:stretch>
                  <a:fillRect/>
                </a:stretch>
              </p:blipFill>
              <p:spPr>
                <a:xfrm>
                  <a:off x="8386820" y="3198548"/>
                  <a:ext cx="9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4" name="Ink 243">
                  <a:extLst>
                    <a:ext uri="{FF2B5EF4-FFF2-40B4-BE49-F238E27FC236}">
                      <a16:creationId xmlns:a16="http://schemas.microsoft.com/office/drawing/2014/main" id="{BBF5C72F-53F4-A479-C17A-6DDEEFF885B9}"/>
                    </a:ext>
                  </a:extLst>
                </p14:cNvPr>
                <p14:cNvContentPartPr/>
                <p14:nvPr/>
              </p14:nvContentPartPr>
              <p14:xfrm>
                <a:off x="8503460" y="3224108"/>
                <a:ext cx="55440" cy="135000"/>
              </p14:xfrm>
            </p:contentPart>
          </mc:Choice>
          <mc:Fallback xmlns="">
            <p:pic>
              <p:nvPicPr>
                <p:cNvPr id="244" name="Ink 243">
                  <a:extLst>
                    <a:ext uri="{FF2B5EF4-FFF2-40B4-BE49-F238E27FC236}">
                      <a16:creationId xmlns:a16="http://schemas.microsoft.com/office/drawing/2014/main" id="{BBF5C72F-53F4-A479-C17A-6DDEEFF885B9}"/>
                    </a:ext>
                  </a:extLst>
                </p:cNvPr>
                <p:cNvPicPr/>
                <p:nvPr/>
              </p:nvPicPr>
              <p:blipFill>
                <a:blip r:embed="rId398"/>
                <a:stretch>
                  <a:fillRect/>
                </a:stretch>
              </p:blipFill>
              <p:spPr>
                <a:xfrm>
                  <a:off x="8494820" y="3215108"/>
                  <a:ext cx="73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5" name="Ink 244">
                  <a:extLst>
                    <a:ext uri="{FF2B5EF4-FFF2-40B4-BE49-F238E27FC236}">
                      <a16:creationId xmlns:a16="http://schemas.microsoft.com/office/drawing/2014/main" id="{C7ACC074-02CC-32B5-E2E9-938BAB66F69E}"/>
                    </a:ext>
                  </a:extLst>
                </p14:cNvPr>
                <p14:cNvContentPartPr/>
                <p14:nvPr/>
              </p14:nvContentPartPr>
              <p14:xfrm>
                <a:off x="8611100" y="3094148"/>
                <a:ext cx="10440" cy="260280"/>
              </p14:xfrm>
            </p:contentPart>
          </mc:Choice>
          <mc:Fallback xmlns="">
            <p:pic>
              <p:nvPicPr>
                <p:cNvPr id="245" name="Ink 244">
                  <a:extLst>
                    <a:ext uri="{FF2B5EF4-FFF2-40B4-BE49-F238E27FC236}">
                      <a16:creationId xmlns:a16="http://schemas.microsoft.com/office/drawing/2014/main" id="{C7ACC074-02CC-32B5-E2E9-938BAB66F69E}"/>
                    </a:ext>
                  </a:extLst>
                </p:cNvPr>
                <p:cNvPicPr/>
                <p:nvPr/>
              </p:nvPicPr>
              <p:blipFill>
                <a:blip r:embed="rId400"/>
                <a:stretch>
                  <a:fillRect/>
                </a:stretch>
              </p:blipFill>
              <p:spPr>
                <a:xfrm>
                  <a:off x="8602100" y="3085508"/>
                  <a:ext cx="28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6" name="Ink 245">
                  <a:extLst>
                    <a:ext uri="{FF2B5EF4-FFF2-40B4-BE49-F238E27FC236}">
                      <a16:creationId xmlns:a16="http://schemas.microsoft.com/office/drawing/2014/main" id="{8D170615-C0FA-0139-4F67-45742960502F}"/>
                    </a:ext>
                  </a:extLst>
                </p14:cNvPr>
                <p14:cNvContentPartPr/>
                <p14:nvPr/>
              </p14:nvContentPartPr>
              <p14:xfrm>
                <a:off x="8613260" y="3252908"/>
                <a:ext cx="107640" cy="131760"/>
              </p14:xfrm>
            </p:contentPart>
          </mc:Choice>
          <mc:Fallback xmlns="">
            <p:pic>
              <p:nvPicPr>
                <p:cNvPr id="246" name="Ink 245">
                  <a:extLst>
                    <a:ext uri="{FF2B5EF4-FFF2-40B4-BE49-F238E27FC236}">
                      <a16:creationId xmlns:a16="http://schemas.microsoft.com/office/drawing/2014/main" id="{8D170615-C0FA-0139-4F67-45742960502F}"/>
                    </a:ext>
                  </a:extLst>
                </p:cNvPr>
                <p:cNvPicPr/>
                <p:nvPr/>
              </p:nvPicPr>
              <p:blipFill>
                <a:blip r:embed="rId402"/>
                <a:stretch>
                  <a:fillRect/>
                </a:stretch>
              </p:blipFill>
              <p:spPr>
                <a:xfrm>
                  <a:off x="8604260" y="3243908"/>
                  <a:ext cx="125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7" name="Ink 246">
                  <a:extLst>
                    <a:ext uri="{FF2B5EF4-FFF2-40B4-BE49-F238E27FC236}">
                      <a16:creationId xmlns:a16="http://schemas.microsoft.com/office/drawing/2014/main" id="{FAFC9DBF-8A39-7326-0E3D-B3757C19E450}"/>
                    </a:ext>
                  </a:extLst>
                </p14:cNvPr>
                <p14:cNvContentPartPr/>
                <p14:nvPr/>
              </p14:nvContentPartPr>
              <p14:xfrm>
                <a:off x="8775620" y="3133028"/>
                <a:ext cx="23040" cy="228600"/>
              </p14:xfrm>
            </p:contentPart>
          </mc:Choice>
          <mc:Fallback xmlns="">
            <p:pic>
              <p:nvPicPr>
                <p:cNvPr id="247" name="Ink 246">
                  <a:extLst>
                    <a:ext uri="{FF2B5EF4-FFF2-40B4-BE49-F238E27FC236}">
                      <a16:creationId xmlns:a16="http://schemas.microsoft.com/office/drawing/2014/main" id="{FAFC9DBF-8A39-7326-0E3D-B3757C19E450}"/>
                    </a:ext>
                  </a:extLst>
                </p:cNvPr>
                <p:cNvPicPr/>
                <p:nvPr/>
              </p:nvPicPr>
              <p:blipFill>
                <a:blip r:embed="rId404"/>
                <a:stretch>
                  <a:fillRect/>
                </a:stretch>
              </p:blipFill>
              <p:spPr>
                <a:xfrm>
                  <a:off x="8766980" y="3124388"/>
                  <a:ext cx="4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48" name="Ink 247">
                  <a:extLst>
                    <a:ext uri="{FF2B5EF4-FFF2-40B4-BE49-F238E27FC236}">
                      <a16:creationId xmlns:a16="http://schemas.microsoft.com/office/drawing/2014/main" id="{CAE45AFA-F50B-3E1A-655B-7EC78BFDF569}"/>
                    </a:ext>
                  </a:extLst>
                </p14:cNvPr>
                <p14:cNvContentPartPr/>
                <p14:nvPr/>
              </p14:nvContentPartPr>
              <p14:xfrm>
                <a:off x="8752940" y="3275228"/>
                <a:ext cx="180360" cy="95760"/>
              </p14:xfrm>
            </p:contentPart>
          </mc:Choice>
          <mc:Fallback xmlns="">
            <p:pic>
              <p:nvPicPr>
                <p:cNvPr id="248" name="Ink 247">
                  <a:extLst>
                    <a:ext uri="{FF2B5EF4-FFF2-40B4-BE49-F238E27FC236}">
                      <a16:creationId xmlns:a16="http://schemas.microsoft.com/office/drawing/2014/main" id="{CAE45AFA-F50B-3E1A-655B-7EC78BFDF569}"/>
                    </a:ext>
                  </a:extLst>
                </p:cNvPr>
                <p:cNvPicPr/>
                <p:nvPr/>
              </p:nvPicPr>
              <p:blipFill>
                <a:blip r:embed="rId406"/>
                <a:stretch>
                  <a:fillRect/>
                </a:stretch>
              </p:blipFill>
              <p:spPr>
                <a:xfrm>
                  <a:off x="8744300" y="3266588"/>
                  <a:ext cx="198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49" name="Ink 248">
                  <a:extLst>
                    <a:ext uri="{FF2B5EF4-FFF2-40B4-BE49-F238E27FC236}">
                      <a16:creationId xmlns:a16="http://schemas.microsoft.com/office/drawing/2014/main" id="{B72C49FE-AD8C-5884-0889-92A7C541DA3B}"/>
                    </a:ext>
                  </a:extLst>
                </p14:cNvPr>
                <p14:cNvContentPartPr/>
                <p14:nvPr/>
              </p14:nvContentPartPr>
              <p14:xfrm>
                <a:off x="8988380" y="3204308"/>
                <a:ext cx="56880" cy="226800"/>
              </p14:xfrm>
            </p:contentPart>
          </mc:Choice>
          <mc:Fallback xmlns="">
            <p:pic>
              <p:nvPicPr>
                <p:cNvPr id="249" name="Ink 248">
                  <a:extLst>
                    <a:ext uri="{FF2B5EF4-FFF2-40B4-BE49-F238E27FC236}">
                      <a16:creationId xmlns:a16="http://schemas.microsoft.com/office/drawing/2014/main" id="{B72C49FE-AD8C-5884-0889-92A7C541DA3B}"/>
                    </a:ext>
                  </a:extLst>
                </p:cNvPr>
                <p:cNvPicPr/>
                <p:nvPr/>
              </p:nvPicPr>
              <p:blipFill>
                <a:blip r:embed="rId408"/>
                <a:stretch>
                  <a:fillRect/>
                </a:stretch>
              </p:blipFill>
              <p:spPr>
                <a:xfrm>
                  <a:off x="8979740" y="3195668"/>
                  <a:ext cx="74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0" name="Ink 249">
                  <a:extLst>
                    <a:ext uri="{FF2B5EF4-FFF2-40B4-BE49-F238E27FC236}">
                      <a16:creationId xmlns:a16="http://schemas.microsoft.com/office/drawing/2014/main" id="{F25B06A2-84CE-6E9B-A068-7A94F01C2270}"/>
                    </a:ext>
                  </a:extLst>
                </p14:cNvPr>
                <p14:cNvContentPartPr/>
                <p14:nvPr/>
              </p14:nvContentPartPr>
              <p14:xfrm>
                <a:off x="8308340" y="3441908"/>
                <a:ext cx="216720" cy="441720"/>
              </p14:xfrm>
            </p:contentPart>
          </mc:Choice>
          <mc:Fallback xmlns="">
            <p:pic>
              <p:nvPicPr>
                <p:cNvPr id="250" name="Ink 249">
                  <a:extLst>
                    <a:ext uri="{FF2B5EF4-FFF2-40B4-BE49-F238E27FC236}">
                      <a16:creationId xmlns:a16="http://schemas.microsoft.com/office/drawing/2014/main" id="{F25B06A2-84CE-6E9B-A068-7A94F01C2270}"/>
                    </a:ext>
                  </a:extLst>
                </p:cNvPr>
                <p:cNvPicPr/>
                <p:nvPr/>
              </p:nvPicPr>
              <p:blipFill>
                <a:blip r:embed="rId410"/>
                <a:stretch>
                  <a:fillRect/>
                </a:stretch>
              </p:blipFill>
              <p:spPr>
                <a:xfrm>
                  <a:off x="8299700" y="3433268"/>
                  <a:ext cx="2343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1" name="Ink 250">
                  <a:extLst>
                    <a:ext uri="{FF2B5EF4-FFF2-40B4-BE49-F238E27FC236}">
                      <a16:creationId xmlns:a16="http://schemas.microsoft.com/office/drawing/2014/main" id="{AE7CEA44-715F-CF2D-1836-00D7A8368D24}"/>
                    </a:ext>
                  </a:extLst>
                </p14:cNvPr>
                <p14:cNvContentPartPr/>
                <p14:nvPr/>
              </p14:nvContentPartPr>
              <p14:xfrm>
                <a:off x="8583380" y="3533708"/>
                <a:ext cx="322560" cy="185760"/>
              </p14:xfrm>
            </p:contentPart>
          </mc:Choice>
          <mc:Fallback xmlns="">
            <p:pic>
              <p:nvPicPr>
                <p:cNvPr id="251" name="Ink 250">
                  <a:extLst>
                    <a:ext uri="{FF2B5EF4-FFF2-40B4-BE49-F238E27FC236}">
                      <a16:creationId xmlns:a16="http://schemas.microsoft.com/office/drawing/2014/main" id="{AE7CEA44-715F-CF2D-1836-00D7A8368D24}"/>
                    </a:ext>
                  </a:extLst>
                </p:cNvPr>
                <p:cNvPicPr/>
                <p:nvPr/>
              </p:nvPicPr>
              <p:blipFill>
                <a:blip r:embed="rId412"/>
                <a:stretch>
                  <a:fillRect/>
                </a:stretch>
              </p:blipFill>
              <p:spPr>
                <a:xfrm>
                  <a:off x="8574380" y="3524708"/>
                  <a:ext cx="340200" cy="203400"/>
                </a:xfrm>
                <a:prstGeom prst="rect">
                  <a:avLst/>
                </a:prstGeom>
              </p:spPr>
            </p:pic>
          </mc:Fallback>
        </mc:AlternateContent>
      </p:grpSp>
    </p:spTree>
    <p:extLst>
      <p:ext uri="{BB962C8B-B14F-4D97-AF65-F5344CB8AC3E}">
        <p14:creationId xmlns:p14="http://schemas.microsoft.com/office/powerpoint/2010/main" val="1393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DC55-C614-F33E-733A-C561568CE50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04DBFC-E4F2-82AF-E44F-BC1E93108CD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2FC8695-AB61-AC89-6878-28BC3A7C2D6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39</a:t>
            </a:fld>
            <a:endParaRPr lang="en-US" dirty="0"/>
          </a:p>
        </p:txBody>
      </p:sp>
      <p:sp>
        <p:nvSpPr>
          <p:cNvPr id="5" name="Title 4">
            <a:extLst>
              <a:ext uri="{FF2B5EF4-FFF2-40B4-BE49-F238E27FC236}">
                <a16:creationId xmlns:a16="http://schemas.microsoft.com/office/drawing/2014/main" id="{75180A99-C3AC-F59B-C859-2F057D65067D}"/>
              </a:ext>
            </a:extLst>
          </p:cNvPr>
          <p:cNvSpPr>
            <a:spLocks noGrp="1"/>
          </p:cNvSpPr>
          <p:nvPr>
            <p:ph type="title"/>
          </p:nvPr>
        </p:nvSpPr>
        <p:spPr>
          <a:xfrm>
            <a:off x="76200" y="133350"/>
            <a:ext cx="8229600" cy="533401"/>
          </a:xfrm>
        </p:spPr>
        <p:txBody>
          <a:bodyPr/>
          <a:lstStyle/>
          <a:p>
            <a:r>
              <a:rPr lang="en-IN" sz="2500" dirty="0" err="1">
                <a:latin typeface="Cooper Black" panose="0208090404030B020404" pitchFamily="18" charset="0"/>
              </a:rPr>
              <a:t>iRPA</a:t>
            </a:r>
            <a:endParaRPr lang="en-IN" sz="2500" dirty="0">
              <a:latin typeface="Cooper Black" panose="0208090404030B020404" pitchFamily="18" charset="0"/>
            </a:endParaRPr>
          </a:p>
        </p:txBody>
      </p:sp>
      <p:pic>
        <p:nvPicPr>
          <p:cNvPr id="3074" name="Picture 2" descr="RPA vs APA">
            <a:extLst>
              <a:ext uri="{FF2B5EF4-FFF2-40B4-BE49-F238E27FC236}">
                <a16:creationId xmlns:a16="http://schemas.microsoft.com/office/drawing/2014/main" id="{EAAFAFC7-A69D-7ACC-7457-8257B65C5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09750"/>
            <a:ext cx="6467738" cy="2587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AE1FF9-CC99-AEAF-11C7-F23A43AC16AF}"/>
              </a:ext>
            </a:extLst>
          </p:cNvPr>
          <p:cNvSpPr txBox="1"/>
          <p:nvPr/>
        </p:nvSpPr>
        <p:spPr>
          <a:xfrm>
            <a:off x="102909" y="746655"/>
            <a:ext cx="9041091" cy="738664"/>
          </a:xfrm>
          <a:prstGeom prst="rect">
            <a:avLst/>
          </a:prstGeom>
          <a:noFill/>
        </p:spPr>
        <p:txBody>
          <a:bodyPr wrap="square">
            <a:spAutoFit/>
          </a:bodyPr>
          <a:lstStyle/>
          <a:p>
            <a:r>
              <a:rPr lang="en-US" sz="1400" b="0" i="0" dirty="0">
                <a:solidFill>
                  <a:srgbClr val="242424"/>
                </a:solidFill>
                <a:effectLst/>
                <a:latin typeface="source-serif-pro"/>
              </a:rPr>
              <a:t>Robotic Process Automation (RPA) has been used to automate mundane and complicated business processes. RPA uses software robots to automate the boring stuff done by humans such as data entry, transaction processing, web scrapping and so forth. </a:t>
            </a:r>
            <a:endParaRPr lang="en-IN" sz="1400" dirty="0"/>
          </a:p>
        </p:txBody>
      </p:sp>
    </p:spTree>
    <p:extLst>
      <p:ext uri="{BB962C8B-B14F-4D97-AF65-F5344CB8AC3E}">
        <p14:creationId xmlns:p14="http://schemas.microsoft.com/office/powerpoint/2010/main" val="14723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F86A-5A24-6B63-06C5-6554CA4523B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F88ECD-14F1-AC95-F641-736487734C1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33B254-7BB2-DE8C-DA98-7DE44BEE029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a:t>
            </a:fld>
            <a:endParaRPr lang="en-US" dirty="0"/>
          </a:p>
        </p:txBody>
      </p:sp>
      <p:sp>
        <p:nvSpPr>
          <p:cNvPr id="5" name="Title 4">
            <a:extLst>
              <a:ext uri="{FF2B5EF4-FFF2-40B4-BE49-F238E27FC236}">
                <a16:creationId xmlns:a16="http://schemas.microsoft.com/office/drawing/2014/main" id="{C964FE0B-2836-4019-1E5B-AEAD844DE08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Configuring the SMTP mail destination</a:t>
            </a:r>
          </a:p>
        </p:txBody>
      </p:sp>
      <p:sp>
        <p:nvSpPr>
          <p:cNvPr id="2" name="TextBox 1">
            <a:extLst>
              <a:ext uri="{FF2B5EF4-FFF2-40B4-BE49-F238E27FC236}">
                <a16:creationId xmlns:a16="http://schemas.microsoft.com/office/drawing/2014/main" id="{D2D51BA8-9C1F-B405-CCD6-6E4FBA001705}"/>
              </a:ext>
            </a:extLst>
          </p:cNvPr>
          <p:cNvSpPr txBox="1"/>
          <p:nvPr/>
        </p:nvSpPr>
        <p:spPr>
          <a:xfrm>
            <a:off x="228600" y="742950"/>
            <a:ext cx="8686800" cy="923330"/>
          </a:xfrm>
          <a:prstGeom prst="rect">
            <a:avLst/>
          </a:prstGeom>
          <a:noFill/>
        </p:spPr>
        <p:txBody>
          <a:bodyPr wrap="square" rtlCol="0">
            <a:spAutoFit/>
          </a:bodyPr>
          <a:lstStyle/>
          <a:p>
            <a:r>
              <a:rPr lang="en-IN" dirty="0"/>
              <a:t>We will create a process with many process steps including the actions, mail steps. A mail step is executed is executed to send a email. E.g. when a manage approve leave request of an employee, the employee receives an email.</a:t>
            </a:r>
          </a:p>
        </p:txBody>
      </p:sp>
      <p:sp>
        <p:nvSpPr>
          <p:cNvPr id="6" name="Rectangle 5">
            <a:extLst>
              <a:ext uri="{FF2B5EF4-FFF2-40B4-BE49-F238E27FC236}">
                <a16:creationId xmlns:a16="http://schemas.microsoft.com/office/drawing/2014/main" id="{F5EF4C34-4E52-28E4-D85F-4C1A5624EFD4}"/>
              </a:ext>
            </a:extLst>
          </p:cNvPr>
          <p:cNvSpPr/>
          <p:nvPr/>
        </p:nvSpPr>
        <p:spPr>
          <a:xfrm>
            <a:off x="4114800" y="2724150"/>
            <a:ext cx="17526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Mail server</a:t>
            </a:r>
          </a:p>
        </p:txBody>
      </p:sp>
      <p:sp>
        <p:nvSpPr>
          <p:cNvPr id="7" name="Rectangle: Rounded Corners 6">
            <a:extLst>
              <a:ext uri="{FF2B5EF4-FFF2-40B4-BE49-F238E27FC236}">
                <a16:creationId xmlns:a16="http://schemas.microsoft.com/office/drawing/2014/main" id="{8F69E79F-C4FA-C745-875E-08B79163E42A}"/>
              </a:ext>
            </a:extLst>
          </p:cNvPr>
          <p:cNvSpPr/>
          <p:nvPr/>
        </p:nvSpPr>
        <p:spPr>
          <a:xfrm>
            <a:off x="285554" y="2038350"/>
            <a:ext cx="1524000" cy="2209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process automation</a:t>
            </a:r>
          </a:p>
        </p:txBody>
      </p:sp>
      <p:sp>
        <p:nvSpPr>
          <p:cNvPr id="8" name="Arrow: Chevron 7">
            <a:extLst>
              <a:ext uri="{FF2B5EF4-FFF2-40B4-BE49-F238E27FC236}">
                <a16:creationId xmlns:a16="http://schemas.microsoft.com/office/drawing/2014/main" id="{EDEC805B-0D4A-77F4-06D0-2A7AF4AEA6C3}"/>
              </a:ext>
            </a:extLst>
          </p:cNvPr>
          <p:cNvSpPr/>
          <p:nvPr/>
        </p:nvSpPr>
        <p:spPr>
          <a:xfrm>
            <a:off x="6170629" y="2952750"/>
            <a:ext cx="381000" cy="3810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A9ECE95E-74BA-83B4-C008-3170D643A7D5}"/>
              </a:ext>
            </a:extLst>
          </p:cNvPr>
          <p:cNvSpPr/>
          <p:nvPr/>
        </p:nvSpPr>
        <p:spPr>
          <a:xfrm>
            <a:off x="6400800" y="2952750"/>
            <a:ext cx="381000" cy="3810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Rectangle 9">
            <a:extLst>
              <a:ext uri="{FF2B5EF4-FFF2-40B4-BE49-F238E27FC236}">
                <a16:creationId xmlns:a16="http://schemas.microsoft.com/office/drawing/2014/main" id="{22C5C576-14D1-77AD-A85C-D1961F63BE17}"/>
              </a:ext>
            </a:extLst>
          </p:cNvPr>
          <p:cNvSpPr/>
          <p:nvPr/>
        </p:nvSpPr>
        <p:spPr>
          <a:xfrm>
            <a:off x="7315200" y="2876550"/>
            <a:ext cx="9906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DFFF6567-1F1B-2006-71E1-90B79F749CBF}"/>
              </a:ext>
            </a:extLst>
          </p:cNvPr>
          <p:cNvSpPr/>
          <p:nvPr/>
        </p:nvSpPr>
        <p:spPr>
          <a:xfrm>
            <a:off x="7310487" y="2861035"/>
            <a:ext cx="989814" cy="287547"/>
          </a:xfrm>
          <a:custGeom>
            <a:avLst/>
            <a:gdLst>
              <a:gd name="connsiteX0" fmla="*/ 0 w 989814"/>
              <a:gd name="connsiteY0" fmla="*/ 0 h 287547"/>
              <a:gd name="connsiteX1" fmla="*/ 490193 w 989814"/>
              <a:gd name="connsiteY1" fmla="*/ 287518 h 287547"/>
              <a:gd name="connsiteX2" fmla="*/ 989814 w 989814"/>
              <a:gd name="connsiteY2" fmla="*/ 14140 h 287547"/>
            </a:gdLst>
            <a:ahLst/>
            <a:cxnLst>
              <a:cxn ang="0">
                <a:pos x="connsiteX0" y="connsiteY0"/>
              </a:cxn>
              <a:cxn ang="0">
                <a:pos x="connsiteX1" y="connsiteY1"/>
              </a:cxn>
              <a:cxn ang="0">
                <a:pos x="connsiteX2" y="connsiteY2"/>
              </a:cxn>
            </a:cxnLst>
            <a:rect l="l" t="t" r="r" b="b"/>
            <a:pathLst>
              <a:path w="989814" h="287547">
                <a:moveTo>
                  <a:pt x="0" y="0"/>
                </a:moveTo>
                <a:cubicBezTo>
                  <a:pt x="162612" y="142580"/>
                  <a:pt x="325224" y="285161"/>
                  <a:pt x="490193" y="287518"/>
                </a:cubicBezTo>
                <a:cubicBezTo>
                  <a:pt x="655162" y="289875"/>
                  <a:pt x="822488" y="152007"/>
                  <a:pt x="989814" y="1414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C1C0A0E-F625-4467-AA57-4EE0D3478737}"/>
              </a:ext>
            </a:extLst>
          </p:cNvPr>
          <p:cNvSpPr/>
          <p:nvPr/>
        </p:nvSpPr>
        <p:spPr>
          <a:xfrm>
            <a:off x="2659144" y="295275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7DAB391-C789-7DE1-00C8-AC5DB43EEB5B}"/>
              </a:ext>
            </a:extLst>
          </p:cNvPr>
          <p:cNvCxnSpPr>
            <a:cxnSpLocks/>
            <a:stCxn id="7" idx="3"/>
            <a:endCxn id="6" idx="1"/>
          </p:cNvCxnSpPr>
          <p:nvPr/>
        </p:nvCxnSpPr>
        <p:spPr>
          <a:xfrm>
            <a:off x="1809554" y="3143250"/>
            <a:ext cx="23052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C0CC3B-B0CD-C0EC-AB69-727F54355460}"/>
              </a:ext>
            </a:extLst>
          </p:cNvPr>
          <p:cNvSpPr txBox="1"/>
          <p:nvPr/>
        </p:nvSpPr>
        <p:spPr>
          <a:xfrm>
            <a:off x="1771257" y="2343996"/>
            <a:ext cx="2438400" cy="523220"/>
          </a:xfrm>
          <a:prstGeom prst="rect">
            <a:avLst/>
          </a:prstGeom>
          <a:noFill/>
        </p:spPr>
        <p:txBody>
          <a:bodyPr wrap="square" rtlCol="0">
            <a:spAutoFit/>
          </a:bodyPr>
          <a:lstStyle/>
          <a:p>
            <a:r>
              <a:rPr lang="en-IN" sz="1400" b="1" dirty="0"/>
              <a:t>Destination</a:t>
            </a:r>
          </a:p>
          <a:p>
            <a:r>
              <a:rPr lang="en-IN" sz="1400" b="1" i="1" dirty="0" err="1"/>
              <a:t>sap_processautomation_mail</a:t>
            </a:r>
            <a:endParaRPr lang="en-IN" sz="1400" b="1" i="1" dirty="0"/>
          </a:p>
        </p:txBody>
      </p:sp>
      <p:sp>
        <p:nvSpPr>
          <p:cNvPr id="19" name="TextBox 18">
            <a:extLst>
              <a:ext uri="{FF2B5EF4-FFF2-40B4-BE49-F238E27FC236}">
                <a16:creationId xmlns:a16="http://schemas.microsoft.com/office/drawing/2014/main" id="{EDF4A0C3-2A6B-F1F0-4B7D-74465AF487D9}"/>
              </a:ext>
            </a:extLst>
          </p:cNvPr>
          <p:cNvSpPr txBox="1"/>
          <p:nvPr/>
        </p:nvSpPr>
        <p:spPr>
          <a:xfrm>
            <a:off x="4468600" y="2467106"/>
            <a:ext cx="1094000" cy="276999"/>
          </a:xfrm>
          <a:prstGeom prst="rect">
            <a:avLst/>
          </a:prstGeom>
          <a:noFill/>
        </p:spPr>
        <p:txBody>
          <a:bodyPr wrap="square" rtlCol="0">
            <a:spAutoFit/>
          </a:bodyPr>
          <a:lstStyle/>
          <a:p>
            <a:r>
              <a:rPr lang="en-IN" sz="1200" dirty="0" err="1"/>
              <a:t>Smtp.sap.corp</a:t>
            </a:r>
            <a:endParaRPr lang="en-IN" sz="1200" dirty="0"/>
          </a:p>
        </p:txBody>
      </p:sp>
    </p:spTree>
    <p:extLst>
      <p:ext uri="{BB962C8B-B14F-4D97-AF65-F5344CB8AC3E}">
        <p14:creationId xmlns:p14="http://schemas.microsoft.com/office/powerpoint/2010/main" val="28751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CCC78-083C-1EE3-9FB2-EAB15F3B5CA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DEA5D0-6241-0514-7402-6C6E76F15FE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633702F-B961-A37D-07A8-E3F64355525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40</a:t>
            </a:fld>
            <a:endParaRPr lang="en-US" dirty="0"/>
          </a:p>
        </p:txBody>
      </p:sp>
      <p:sp>
        <p:nvSpPr>
          <p:cNvPr id="5" name="Title 4">
            <a:extLst>
              <a:ext uri="{FF2B5EF4-FFF2-40B4-BE49-F238E27FC236}">
                <a16:creationId xmlns:a16="http://schemas.microsoft.com/office/drawing/2014/main" id="{CF870DE5-D9D7-E3E4-25C5-BDB2919E695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Design</a:t>
            </a:r>
          </a:p>
        </p:txBody>
      </p:sp>
      <p:pic>
        <p:nvPicPr>
          <p:cNvPr id="4098" name="Picture 2" descr="AI Business Services and SAP Intelligent RPA ( Architecture - Data  extraction from business documents)">
            <a:extLst>
              <a:ext uri="{FF2B5EF4-FFF2-40B4-BE49-F238E27FC236}">
                <a16:creationId xmlns:a16="http://schemas.microsoft.com/office/drawing/2014/main" id="{0433855C-E99C-D245-5440-BCB3EAE08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02" y="922337"/>
            <a:ext cx="7613398" cy="381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EC3D2-8FFD-1C9B-A100-1ADDD061B0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98247B-7042-8D0E-9BD9-B348C2A94A1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244BD73-9A8A-7FBA-62BA-05EEEE6F611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41</a:t>
            </a:fld>
            <a:endParaRPr lang="en-US" dirty="0"/>
          </a:p>
        </p:txBody>
      </p:sp>
      <p:sp>
        <p:nvSpPr>
          <p:cNvPr id="5" name="Title 4">
            <a:extLst>
              <a:ext uri="{FF2B5EF4-FFF2-40B4-BE49-F238E27FC236}">
                <a16:creationId xmlns:a16="http://schemas.microsoft.com/office/drawing/2014/main" id="{361ECF08-84E1-264F-DD38-41E6E3BF50B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a:t>
            </a:r>
            <a:r>
              <a:rPr lang="en-IN" sz="2500" dirty="0" err="1">
                <a:latin typeface="Cooper Black" panose="0208090404030B020404" pitchFamily="18" charset="0"/>
              </a:rPr>
              <a:t>iRPA</a:t>
            </a:r>
            <a:r>
              <a:rPr lang="en-IN" sz="2500" dirty="0">
                <a:latin typeface="Cooper Black" panose="0208090404030B020404" pitchFamily="18" charset="0"/>
              </a:rPr>
              <a:t> Desktop agent?</a:t>
            </a:r>
          </a:p>
        </p:txBody>
      </p:sp>
      <p:sp>
        <p:nvSpPr>
          <p:cNvPr id="2" name="TextBox 1">
            <a:extLst>
              <a:ext uri="{FF2B5EF4-FFF2-40B4-BE49-F238E27FC236}">
                <a16:creationId xmlns:a16="http://schemas.microsoft.com/office/drawing/2014/main" id="{CA6BD746-52F2-6451-405F-29AD23533ED0}"/>
              </a:ext>
            </a:extLst>
          </p:cNvPr>
          <p:cNvSpPr txBox="1"/>
          <p:nvPr/>
        </p:nvSpPr>
        <p:spPr>
          <a:xfrm>
            <a:off x="152400" y="742950"/>
            <a:ext cx="8915400" cy="2677656"/>
          </a:xfrm>
          <a:prstGeom prst="rect">
            <a:avLst/>
          </a:prstGeom>
          <a:noFill/>
        </p:spPr>
        <p:txBody>
          <a:bodyPr wrap="square" rtlCol="0">
            <a:spAutoFit/>
          </a:bodyPr>
          <a:lstStyle/>
          <a:p>
            <a:r>
              <a:rPr lang="en-US" sz="1400" b="0" i="0" dirty="0">
                <a:solidFill>
                  <a:srgbClr val="1F1F1F"/>
                </a:solidFill>
                <a:effectLst/>
                <a:latin typeface="72 Brand Variable"/>
              </a:rPr>
              <a:t>The Desktop Agent is a component of SAP Build Process Automation that is installed locally on user desktops. It executes automation projects that launch and run applications of various kinds, reads information from screens, enters data, clicks options, and processes data.</a:t>
            </a:r>
          </a:p>
          <a:p>
            <a:endParaRPr lang="en-US" sz="1400" dirty="0">
              <a:solidFill>
                <a:srgbClr val="1F1F1F"/>
              </a:solidFill>
              <a:latin typeface="72 Brand Variable"/>
            </a:endParaRPr>
          </a:p>
          <a:p>
            <a:r>
              <a:rPr lang="en-US" sz="1400" dirty="0"/>
              <a:t>Projects are assigned to tenants running on a Desktop Agent. You can see what your Desktop Agent is doing at all times thanks to the convenient system tray, or </a:t>
            </a:r>
            <a:r>
              <a:rPr lang="en-US" sz="1400" dirty="0" err="1"/>
              <a:t>Systray</a:t>
            </a:r>
            <a:r>
              <a:rPr lang="en-US" sz="1400" dirty="0"/>
              <a:t>, that is always accessible while your Desktop Agent is ready or active.</a:t>
            </a:r>
          </a:p>
          <a:p>
            <a:endParaRPr lang="en-US" sz="1400" dirty="0"/>
          </a:p>
          <a:p>
            <a:r>
              <a:rPr lang="en-US" sz="1400" dirty="0"/>
              <a:t>When it is installed, the Desktop Agent is configured to start at Windows logon automatically. You should not change this setting because your Agent might be assigned background (unattended) jobs at any time.</a:t>
            </a:r>
          </a:p>
          <a:p>
            <a:endParaRPr lang="en-US" sz="1400" dirty="0"/>
          </a:p>
          <a:p>
            <a:r>
              <a:rPr lang="en-US" sz="1400" dirty="0"/>
              <a:t>The very first time you launch the Desktop Agent on your workstation, you will be prompted to log in. If you are unsure of your login details, please ask an administrator.</a:t>
            </a:r>
            <a:endParaRPr lang="en-IN" sz="1400" dirty="0"/>
          </a:p>
        </p:txBody>
      </p:sp>
    </p:spTree>
    <p:extLst>
      <p:ext uri="{BB962C8B-B14F-4D97-AF65-F5344CB8AC3E}">
        <p14:creationId xmlns:p14="http://schemas.microsoft.com/office/powerpoint/2010/main" val="219446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B08C0-75ED-B527-96B4-2D4908894B6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9153C41-AC87-5F84-6510-017BDAA546F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28CF5B3-2AC3-4F5F-C6A5-CE52E7E059C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42</a:t>
            </a:fld>
            <a:endParaRPr lang="en-US" dirty="0"/>
          </a:p>
        </p:txBody>
      </p:sp>
      <p:sp>
        <p:nvSpPr>
          <p:cNvPr id="5" name="Title 4">
            <a:extLst>
              <a:ext uri="{FF2B5EF4-FFF2-40B4-BE49-F238E27FC236}">
                <a16:creationId xmlns:a16="http://schemas.microsoft.com/office/drawing/2014/main" id="{D181A313-4D1B-DFF3-0203-705FBB9ABCA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Steps to configure Desktop agent</a:t>
            </a:r>
          </a:p>
        </p:txBody>
      </p:sp>
      <p:sp>
        <p:nvSpPr>
          <p:cNvPr id="7" name="TextBox 6">
            <a:extLst>
              <a:ext uri="{FF2B5EF4-FFF2-40B4-BE49-F238E27FC236}">
                <a16:creationId xmlns:a16="http://schemas.microsoft.com/office/drawing/2014/main" id="{FE051716-B90C-B007-E18F-B8315F621FAF}"/>
              </a:ext>
            </a:extLst>
          </p:cNvPr>
          <p:cNvSpPr txBox="1"/>
          <p:nvPr/>
        </p:nvSpPr>
        <p:spPr>
          <a:xfrm>
            <a:off x="211318" y="1899982"/>
            <a:ext cx="8686800" cy="1200329"/>
          </a:xfrm>
          <a:prstGeom prst="rect">
            <a:avLst/>
          </a:prstGeom>
          <a:noFill/>
        </p:spPr>
        <p:txBody>
          <a:bodyPr wrap="square">
            <a:spAutoFit/>
          </a:bodyPr>
          <a:lstStyle/>
          <a:p>
            <a:r>
              <a:rPr lang="en-IN" sz="1200" u="sng" dirty="0">
                <a:hlinkClick r:id="rId2">
                  <a:extLst>
                    <a:ext uri="{A12FA001-AC4F-418D-AE19-62706E023703}">
                      <ahyp:hlinkClr xmlns:ahyp="http://schemas.microsoft.com/office/drawing/2018/hyperlinkcolor" val="tx"/>
                    </a:ext>
                  </a:extLst>
                </a:hlinkClick>
              </a:rPr>
              <a:t>Guide for desktop agent 3</a:t>
            </a:r>
          </a:p>
          <a:p>
            <a:r>
              <a:rPr lang="en-IN" sz="1200" dirty="0">
                <a:solidFill>
                  <a:srgbClr val="0000FF"/>
                </a:solidFill>
                <a:hlinkClick r:id="rId2">
                  <a:extLst>
                    <a:ext uri="{A12FA001-AC4F-418D-AE19-62706E023703}">
                      <ahyp:hlinkClr xmlns:ahyp="http://schemas.microsoft.com/office/drawing/2018/hyperlinkcolor" val="tx"/>
                    </a:ext>
                  </a:extLst>
                </a:hlinkClick>
              </a:rPr>
              <a:t>https://help.sap.com/doc/dd104fba73bd4ac19abf88080ff88512/Cloud/en-US/1d297d6d159346dcb94928b90c019b9e.pdf</a:t>
            </a:r>
            <a:endParaRPr lang="en-IN" sz="1200" dirty="0"/>
          </a:p>
          <a:p>
            <a:endParaRPr lang="en-IN" sz="1200" dirty="0"/>
          </a:p>
          <a:p>
            <a:r>
              <a:rPr lang="en-IN" sz="1200" dirty="0"/>
              <a:t>If you plan to use productive Desktop agent, follow the guide below (permission for SAP software downloads)</a:t>
            </a:r>
          </a:p>
          <a:p>
            <a:r>
              <a:rPr lang="en-IN" sz="1200" dirty="0">
                <a:hlinkClick r:id="rId3"/>
              </a:rPr>
              <a:t>https://developers.sap.com/tutorials/spa-setup-desktop-3-0-agent..html</a:t>
            </a:r>
            <a:endParaRPr lang="en-IN" sz="1200" dirty="0"/>
          </a:p>
          <a:p>
            <a:endParaRPr lang="en-IN" sz="1200" dirty="0"/>
          </a:p>
        </p:txBody>
      </p:sp>
      <p:sp>
        <p:nvSpPr>
          <p:cNvPr id="8" name="TextBox 7">
            <a:extLst>
              <a:ext uri="{FF2B5EF4-FFF2-40B4-BE49-F238E27FC236}">
                <a16:creationId xmlns:a16="http://schemas.microsoft.com/office/drawing/2014/main" id="{C7C423B4-BB57-48AF-0492-3FF1B813A188}"/>
              </a:ext>
            </a:extLst>
          </p:cNvPr>
          <p:cNvSpPr txBox="1"/>
          <p:nvPr/>
        </p:nvSpPr>
        <p:spPr>
          <a:xfrm>
            <a:off x="152400" y="742950"/>
            <a:ext cx="8839200" cy="1169551"/>
          </a:xfrm>
          <a:prstGeom prst="rect">
            <a:avLst/>
          </a:prstGeom>
          <a:noFill/>
        </p:spPr>
        <p:txBody>
          <a:bodyPr wrap="square" rtlCol="0">
            <a:spAutoFit/>
          </a:bodyPr>
          <a:lstStyle/>
          <a:p>
            <a:pPr marL="342900" indent="-342900">
              <a:buAutoNum type="arabicPeriod"/>
            </a:pPr>
            <a:r>
              <a:rPr lang="en-IN" sz="1400" dirty="0"/>
              <a:t>Download the Desktop agent (RPA agent) 3.0 – </a:t>
            </a:r>
            <a:r>
              <a:rPr lang="en-IN" sz="1400" dirty="0">
                <a:hlinkClick r:id="rId4"/>
              </a:rPr>
              <a:t>https://tools.hana.ondemand.com/#cloud</a:t>
            </a:r>
            <a:endParaRPr lang="en-IN" sz="1400" dirty="0"/>
          </a:p>
          <a:p>
            <a:pPr marL="342900" indent="-342900">
              <a:buAutoNum type="arabicPeriod"/>
            </a:pPr>
            <a:r>
              <a:rPr lang="en-IN" sz="1400" dirty="0"/>
              <a:t>Added the agent to control tower settings</a:t>
            </a:r>
          </a:p>
          <a:p>
            <a:pPr marL="342900" indent="-342900">
              <a:buAutoNum type="arabicPeriod"/>
            </a:pPr>
            <a:r>
              <a:rPr lang="en-IN" sz="1400" dirty="0"/>
              <a:t>Register the agent in the environment</a:t>
            </a:r>
          </a:p>
          <a:p>
            <a:pPr marL="342900" indent="-342900">
              <a:buAutoNum type="arabicPeriod"/>
            </a:pPr>
            <a:r>
              <a:rPr lang="en-IN" sz="1400" dirty="0"/>
              <a:t>Set the mode as unattended mode</a:t>
            </a:r>
          </a:p>
          <a:p>
            <a:pPr marL="342900" indent="-342900">
              <a:buAutoNum type="arabicPeriod"/>
            </a:pPr>
            <a:r>
              <a:rPr lang="en-IN" sz="1400" dirty="0"/>
              <a:t>Enable the browser plugin with allowed settings in chrome</a:t>
            </a:r>
          </a:p>
        </p:txBody>
      </p:sp>
    </p:spTree>
    <p:extLst>
      <p:ext uri="{BB962C8B-B14F-4D97-AF65-F5344CB8AC3E}">
        <p14:creationId xmlns:p14="http://schemas.microsoft.com/office/powerpoint/2010/main" val="11354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8FF81-A6DD-3CD4-BE2C-ABE89BA4F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CFB0-1699-4AC1-E61D-E8EA9188F45B}"/>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11: Part 1 Custom UI5 Task in Business Process</a:t>
            </a:r>
          </a:p>
        </p:txBody>
      </p:sp>
      <p:sp>
        <p:nvSpPr>
          <p:cNvPr id="4" name="Text Placeholder 3">
            <a:extLst>
              <a:ext uri="{FF2B5EF4-FFF2-40B4-BE49-F238E27FC236}">
                <a16:creationId xmlns:a16="http://schemas.microsoft.com/office/drawing/2014/main" id="{E0CEC9A0-C4E0-1E8E-FC57-520065E8D785}"/>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Custom Task UI -  the concept</a:t>
            </a:r>
          </a:p>
          <a:p>
            <a:pPr marL="285750" indent="-285750">
              <a:buFont typeface="Arial" panose="020B0604020202020204" pitchFamily="34" charset="0"/>
              <a:buChar char="•"/>
            </a:pPr>
            <a:r>
              <a:rPr lang="en-IN" dirty="0"/>
              <a:t>Hiring Scenario with Custom Task UI</a:t>
            </a:r>
          </a:p>
          <a:p>
            <a:pPr marL="285750" indent="-285750">
              <a:buFont typeface="Arial" panose="020B0604020202020204" pitchFamily="34" charset="0"/>
              <a:buChar char="•"/>
            </a:pPr>
            <a:r>
              <a:rPr lang="en-IN" dirty="0"/>
              <a:t>What is SAP UI5?</a:t>
            </a:r>
          </a:p>
          <a:p>
            <a:pPr marL="285750" indent="-285750">
              <a:buFont typeface="Arial" panose="020B0604020202020204" pitchFamily="34" charset="0"/>
              <a:buChar char="•"/>
            </a:pPr>
            <a:r>
              <a:rPr lang="en-IN" dirty="0"/>
              <a:t>What is Business Application Studio</a:t>
            </a:r>
          </a:p>
          <a:p>
            <a:pPr marL="285750" indent="-285750">
              <a:buFont typeface="Arial" panose="020B0604020202020204" pitchFamily="34" charset="0"/>
              <a:buChar char="•"/>
            </a:pPr>
            <a:r>
              <a:rPr lang="en-IN" dirty="0"/>
              <a:t>What is Dev space</a:t>
            </a:r>
          </a:p>
          <a:p>
            <a:pPr marL="285750" indent="-285750">
              <a:buFont typeface="Arial" panose="020B0604020202020204" pitchFamily="34" charset="0"/>
              <a:buChar char="•"/>
            </a:pPr>
            <a:r>
              <a:rPr lang="en-IN" dirty="0"/>
              <a:t>How to start SAP UI5 development to Task UI</a:t>
            </a:r>
          </a:p>
          <a:p>
            <a:pPr marL="285750" indent="-285750">
              <a:buFont typeface="Arial" panose="020B0604020202020204" pitchFamily="34" charset="0"/>
              <a:buChar char="•"/>
            </a:pPr>
            <a:r>
              <a:rPr lang="en-IN" dirty="0"/>
              <a:t>Create MTAR project</a:t>
            </a:r>
          </a:p>
          <a:p>
            <a:pPr marL="285750" indent="-285750">
              <a:buFont typeface="Arial" panose="020B0604020202020204" pitchFamily="34" charset="0"/>
              <a:buChar char="•"/>
            </a:pPr>
            <a:r>
              <a:rPr lang="en-IN" dirty="0"/>
              <a:t>Enhance project with data context</a:t>
            </a:r>
          </a:p>
          <a:p>
            <a:pPr marL="285750" indent="-285750">
              <a:buFont typeface="Arial" panose="020B0604020202020204" pitchFamily="34" charset="0"/>
              <a:buChar char="•"/>
            </a:pPr>
            <a:r>
              <a:rPr lang="en-IN" dirty="0"/>
              <a:t>Calling standard APIs to complete tasks</a:t>
            </a:r>
          </a:p>
          <a:p>
            <a:pPr marL="285750" indent="-285750">
              <a:buFont typeface="Arial" panose="020B0604020202020204" pitchFamily="34" charset="0"/>
              <a:buChar char="•"/>
            </a:pPr>
            <a:r>
              <a:rPr lang="en-IN" dirty="0"/>
              <a:t>Build and Deploy the </a:t>
            </a:r>
            <a:r>
              <a:rPr lang="en-IN" dirty="0" err="1"/>
              <a:t>mta</a:t>
            </a:r>
            <a:r>
              <a:rPr lang="en-IN" dirty="0"/>
              <a:t> project</a:t>
            </a:r>
          </a:p>
          <a:p>
            <a:pPr marL="285750" indent="-285750">
              <a:buFont typeface="Arial" panose="020B0604020202020204" pitchFamily="34" charset="0"/>
              <a:buChar char="•"/>
            </a:pPr>
            <a:r>
              <a:rPr lang="en-IN" dirty="0"/>
              <a:t>Understanding HTML5 Repo, App Router, Destination, XSUAA</a:t>
            </a:r>
          </a:p>
          <a:p>
            <a:pPr marL="285750" indent="-285750">
              <a:buFont typeface="Arial" panose="020B0604020202020204" pitchFamily="34" charset="0"/>
              <a:buChar char="•"/>
            </a:pPr>
            <a:r>
              <a:rPr lang="en-IN" dirty="0"/>
              <a:t>Integrate custom UI with Build BPA</a:t>
            </a:r>
          </a:p>
        </p:txBody>
      </p:sp>
      <p:sp>
        <p:nvSpPr>
          <p:cNvPr id="5" name="Footer Placeholder 4">
            <a:extLst>
              <a:ext uri="{FF2B5EF4-FFF2-40B4-BE49-F238E27FC236}">
                <a16:creationId xmlns:a16="http://schemas.microsoft.com/office/drawing/2014/main" id="{8FFE741E-9D82-79F0-3E7B-4D066A6C28DD}"/>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53C8EEE-A576-D855-ED19-07191B3BE7F5}"/>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05234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3F00-E924-8272-533D-0DAB83B7A73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61A41F-148F-8845-475C-2A87990A452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D97EE3F-5444-2E62-BABE-1726FAF8E21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44</a:t>
            </a:fld>
            <a:endParaRPr lang="en-US" dirty="0"/>
          </a:p>
        </p:txBody>
      </p:sp>
      <p:sp>
        <p:nvSpPr>
          <p:cNvPr id="5" name="Title 4">
            <a:extLst>
              <a:ext uri="{FF2B5EF4-FFF2-40B4-BE49-F238E27FC236}">
                <a16:creationId xmlns:a16="http://schemas.microsoft.com/office/drawing/2014/main" id="{98A2A84E-9F82-4CF6-E7D4-7403D625BE55}"/>
              </a:ext>
            </a:extLst>
          </p:cNvPr>
          <p:cNvSpPr>
            <a:spLocks noGrp="1"/>
          </p:cNvSpPr>
          <p:nvPr>
            <p:ph type="title"/>
          </p:nvPr>
        </p:nvSpPr>
        <p:spPr>
          <a:xfrm>
            <a:off x="76200" y="133350"/>
            <a:ext cx="8229600" cy="533401"/>
          </a:xfrm>
        </p:spPr>
        <p:txBody>
          <a:bodyPr/>
          <a:lstStyle/>
          <a:p>
            <a:r>
              <a:rPr lang="en-IN" sz="2500" dirty="0"/>
              <a:t>Custom Task UI</a:t>
            </a:r>
            <a:endParaRPr lang="en-IN" sz="2500" dirty="0">
              <a:latin typeface="Cooper Black" panose="0208090404030B020404" pitchFamily="18" charset="0"/>
            </a:endParaRPr>
          </a:p>
        </p:txBody>
      </p:sp>
      <p:pic>
        <p:nvPicPr>
          <p:cNvPr id="8" name="Picture 7">
            <a:extLst>
              <a:ext uri="{FF2B5EF4-FFF2-40B4-BE49-F238E27FC236}">
                <a16:creationId xmlns:a16="http://schemas.microsoft.com/office/drawing/2014/main" id="{F00E0CD9-8941-C9B1-B63D-E8CE4D09768F}"/>
              </a:ext>
            </a:extLst>
          </p:cNvPr>
          <p:cNvPicPr>
            <a:picLocks noChangeAspect="1"/>
          </p:cNvPicPr>
          <p:nvPr/>
        </p:nvPicPr>
        <p:blipFill>
          <a:blip r:embed="rId2"/>
          <a:stretch>
            <a:fillRect/>
          </a:stretch>
        </p:blipFill>
        <p:spPr>
          <a:xfrm>
            <a:off x="2133600" y="1885950"/>
            <a:ext cx="5003874" cy="2727248"/>
          </a:xfrm>
          <a:prstGeom prst="rect">
            <a:avLst/>
          </a:prstGeom>
        </p:spPr>
      </p:pic>
      <p:sp>
        <p:nvSpPr>
          <p:cNvPr id="2" name="TextBox 1">
            <a:extLst>
              <a:ext uri="{FF2B5EF4-FFF2-40B4-BE49-F238E27FC236}">
                <a16:creationId xmlns:a16="http://schemas.microsoft.com/office/drawing/2014/main" id="{2FCBA5C5-FF91-BD33-17D7-D6E046C2DC97}"/>
              </a:ext>
            </a:extLst>
          </p:cNvPr>
          <p:cNvSpPr txBox="1"/>
          <p:nvPr/>
        </p:nvSpPr>
        <p:spPr>
          <a:xfrm>
            <a:off x="152400" y="742950"/>
            <a:ext cx="8661474" cy="1200329"/>
          </a:xfrm>
          <a:prstGeom prst="rect">
            <a:avLst/>
          </a:prstGeom>
          <a:noFill/>
        </p:spPr>
        <p:txBody>
          <a:bodyPr wrap="square" rtlCol="0">
            <a:spAutoFit/>
          </a:bodyPr>
          <a:lstStyle/>
          <a:p>
            <a:r>
              <a:rPr lang="en-IN" dirty="0"/>
              <a:t>So when we don’t want to use the Approval form, normal form in SAP Build BPA, instead of that we want to use a completely custom UI. In this case, we opt for custom task UI. This is hardly 5-8% scenario because most scenarios are covered with standard approval/task forms.</a:t>
            </a:r>
          </a:p>
        </p:txBody>
      </p:sp>
      <p:grpSp>
        <p:nvGrpSpPr>
          <p:cNvPr id="117" name="Group 116">
            <a:extLst>
              <a:ext uri="{FF2B5EF4-FFF2-40B4-BE49-F238E27FC236}">
                <a16:creationId xmlns:a16="http://schemas.microsoft.com/office/drawing/2014/main" id="{7F9FB16C-ACF7-6DD2-000E-9D359DF7B7A3}"/>
              </a:ext>
            </a:extLst>
          </p:cNvPr>
          <p:cNvGrpSpPr/>
          <p:nvPr/>
        </p:nvGrpSpPr>
        <p:grpSpPr>
          <a:xfrm>
            <a:off x="126980" y="2120708"/>
            <a:ext cx="8857080" cy="2640240"/>
            <a:chOff x="126980" y="2120708"/>
            <a:chExt cx="8857080" cy="26402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D5F6A36-43E9-585D-6263-5CD8D075016E}"/>
                    </a:ext>
                  </a:extLst>
                </p14:cNvPr>
                <p14:cNvContentPartPr/>
                <p14:nvPr/>
              </p14:nvContentPartPr>
              <p14:xfrm>
                <a:off x="2092940" y="2191628"/>
                <a:ext cx="896400" cy="686160"/>
              </p14:xfrm>
            </p:contentPart>
          </mc:Choice>
          <mc:Fallback xmlns="">
            <p:pic>
              <p:nvPicPr>
                <p:cNvPr id="6" name="Ink 5">
                  <a:extLst>
                    <a:ext uri="{FF2B5EF4-FFF2-40B4-BE49-F238E27FC236}">
                      <a16:creationId xmlns:a16="http://schemas.microsoft.com/office/drawing/2014/main" id="{8D5F6A36-43E9-585D-6263-5CD8D075016E}"/>
                    </a:ext>
                  </a:extLst>
                </p:cNvPr>
                <p:cNvPicPr/>
                <p:nvPr/>
              </p:nvPicPr>
              <p:blipFill>
                <a:blip r:embed="rId4"/>
                <a:stretch>
                  <a:fillRect/>
                </a:stretch>
              </p:blipFill>
              <p:spPr>
                <a:xfrm>
                  <a:off x="2083940" y="2182628"/>
                  <a:ext cx="91404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B1F08D3-495E-526B-9C86-85AF03184B5D}"/>
                    </a:ext>
                  </a:extLst>
                </p14:cNvPr>
                <p14:cNvContentPartPr/>
                <p14:nvPr/>
              </p14:nvContentPartPr>
              <p14:xfrm>
                <a:off x="2893940" y="2625068"/>
                <a:ext cx="3789000" cy="279360"/>
              </p14:xfrm>
            </p:contentPart>
          </mc:Choice>
          <mc:Fallback xmlns="">
            <p:pic>
              <p:nvPicPr>
                <p:cNvPr id="7" name="Ink 6">
                  <a:extLst>
                    <a:ext uri="{FF2B5EF4-FFF2-40B4-BE49-F238E27FC236}">
                      <a16:creationId xmlns:a16="http://schemas.microsoft.com/office/drawing/2014/main" id="{1B1F08D3-495E-526B-9C86-85AF03184B5D}"/>
                    </a:ext>
                  </a:extLst>
                </p:cNvPr>
                <p:cNvPicPr/>
                <p:nvPr/>
              </p:nvPicPr>
              <p:blipFill>
                <a:blip r:embed="rId6"/>
                <a:stretch>
                  <a:fillRect/>
                </a:stretch>
              </p:blipFill>
              <p:spPr>
                <a:xfrm>
                  <a:off x="2884940" y="2616428"/>
                  <a:ext cx="3806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D1BFF67-9000-B9F3-1601-3E240BA98F11}"/>
                    </a:ext>
                  </a:extLst>
                </p14:cNvPr>
                <p14:cNvContentPartPr/>
                <p14:nvPr/>
              </p14:nvContentPartPr>
              <p14:xfrm>
                <a:off x="6617420" y="2804348"/>
                <a:ext cx="80280" cy="166680"/>
              </p14:xfrm>
            </p:contentPart>
          </mc:Choice>
          <mc:Fallback xmlns="">
            <p:pic>
              <p:nvPicPr>
                <p:cNvPr id="9" name="Ink 8">
                  <a:extLst>
                    <a:ext uri="{FF2B5EF4-FFF2-40B4-BE49-F238E27FC236}">
                      <a16:creationId xmlns:a16="http://schemas.microsoft.com/office/drawing/2014/main" id="{8D1BFF67-9000-B9F3-1601-3E240BA98F11}"/>
                    </a:ext>
                  </a:extLst>
                </p:cNvPr>
                <p:cNvPicPr/>
                <p:nvPr/>
              </p:nvPicPr>
              <p:blipFill>
                <a:blip r:embed="rId8"/>
                <a:stretch>
                  <a:fillRect/>
                </a:stretch>
              </p:blipFill>
              <p:spPr>
                <a:xfrm>
                  <a:off x="6608420" y="2795348"/>
                  <a:ext cx="97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1C13808-3A9D-8C27-9538-EDE59BAD89C6}"/>
                    </a:ext>
                  </a:extLst>
                </p14:cNvPr>
                <p14:cNvContentPartPr/>
                <p14:nvPr/>
              </p14:nvContentPartPr>
              <p14:xfrm>
                <a:off x="7210700" y="2491148"/>
                <a:ext cx="1504440" cy="1049040"/>
              </p14:xfrm>
            </p:contentPart>
          </mc:Choice>
          <mc:Fallback xmlns="">
            <p:pic>
              <p:nvPicPr>
                <p:cNvPr id="11" name="Ink 10">
                  <a:extLst>
                    <a:ext uri="{FF2B5EF4-FFF2-40B4-BE49-F238E27FC236}">
                      <a16:creationId xmlns:a16="http://schemas.microsoft.com/office/drawing/2014/main" id="{B1C13808-3A9D-8C27-9538-EDE59BAD89C6}"/>
                    </a:ext>
                  </a:extLst>
                </p:cNvPr>
                <p:cNvPicPr/>
                <p:nvPr/>
              </p:nvPicPr>
              <p:blipFill>
                <a:blip r:embed="rId10"/>
                <a:stretch>
                  <a:fillRect/>
                </a:stretch>
              </p:blipFill>
              <p:spPr>
                <a:xfrm>
                  <a:off x="7201700" y="2482148"/>
                  <a:ext cx="152208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36F8451-8581-9A2E-2D02-5477FA1F053D}"/>
                    </a:ext>
                  </a:extLst>
                </p14:cNvPr>
                <p14:cNvContentPartPr/>
                <p14:nvPr/>
              </p14:nvContentPartPr>
              <p14:xfrm>
                <a:off x="7216100" y="2427428"/>
                <a:ext cx="1767960" cy="1111320"/>
              </p14:xfrm>
            </p:contentPart>
          </mc:Choice>
          <mc:Fallback xmlns="">
            <p:pic>
              <p:nvPicPr>
                <p:cNvPr id="12" name="Ink 11">
                  <a:extLst>
                    <a:ext uri="{FF2B5EF4-FFF2-40B4-BE49-F238E27FC236}">
                      <a16:creationId xmlns:a16="http://schemas.microsoft.com/office/drawing/2014/main" id="{336F8451-8581-9A2E-2D02-5477FA1F053D}"/>
                    </a:ext>
                  </a:extLst>
                </p:cNvPr>
                <p:cNvPicPr/>
                <p:nvPr/>
              </p:nvPicPr>
              <p:blipFill>
                <a:blip r:embed="rId12"/>
                <a:stretch>
                  <a:fillRect/>
                </a:stretch>
              </p:blipFill>
              <p:spPr>
                <a:xfrm>
                  <a:off x="7207100" y="2418788"/>
                  <a:ext cx="1785600" cy="112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96F1706-54E3-BE03-A2BB-2FE3D4995559}"/>
                    </a:ext>
                  </a:extLst>
                </p14:cNvPr>
                <p14:cNvContentPartPr/>
                <p14:nvPr/>
              </p14:nvContentPartPr>
              <p14:xfrm>
                <a:off x="7418780" y="2516708"/>
                <a:ext cx="19800" cy="100800"/>
              </p14:xfrm>
            </p:contentPart>
          </mc:Choice>
          <mc:Fallback xmlns="">
            <p:pic>
              <p:nvPicPr>
                <p:cNvPr id="14" name="Ink 13">
                  <a:extLst>
                    <a:ext uri="{FF2B5EF4-FFF2-40B4-BE49-F238E27FC236}">
                      <a16:creationId xmlns:a16="http://schemas.microsoft.com/office/drawing/2014/main" id="{996F1706-54E3-BE03-A2BB-2FE3D4995559}"/>
                    </a:ext>
                  </a:extLst>
                </p:cNvPr>
                <p:cNvPicPr/>
                <p:nvPr/>
              </p:nvPicPr>
              <p:blipFill>
                <a:blip r:embed="rId14"/>
                <a:stretch>
                  <a:fillRect/>
                </a:stretch>
              </p:blipFill>
              <p:spPr>
                <a:xfrm>
                  <a:off x="7409780" y="2508068"/>
                  <a:ext cx="37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5E5D28A3-D385-4C29-283F-3098E922CDE8}"/>
                    </a:ext>
                  </a:extLst>
                </p14:cNvPr>
                <p14:cNvContentPartPr/>
                <p14:nvPr/>
              </p14:nvContentPartPr>
              <p14:xfrm>
                <a:off x="7428140" y="2624708"/>
                <a:ext cx="934560" cy="5400"/>
              </p14:xfrm>
            </p:contentPart>
          </mc:Choice>
          <mc:Fallback xmlns="">
            <p:pic>
              <p:nvPicPr>
                <p:cNvPr id="15" name="Ink 14">
                  <a:extLst>
                    <a:ext uri="{FF2B5EF4-FFF2-40B4-BE49-F238E27FC236}">
                      <a16:creationId xmlns:a16="http://schemas.microsoft.com/office/drawing/2014/main" id="{5E5D28A3-D385-4C29-283F-3098E922CDE8}"/>
                    </a:ext>
                  </a:extLst>
                </p:cNvPr>
                <p:cNvPicPr/>
                <p:nvPr/>
              </p:nvPicPr>
              <p:blipFill>
                <a:blip r:embed="rId16"/>
                <a:stretch>
                  <a:fillRect/>
                </a:stretch>
              </p:blipFill>
              <p:spPr>
                <a:xfrm>
                  <a:off x="7419140" y="2616068"/>
                  <a:ext cx="952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17EFBD9F-730D-7BF6-2435-5CC383785770}"/>
                    </a:ext>
                  </a:extLst>
                </p14:cNvPr>
                <p14:cNvContentPartPr/>
                <p14:nvPr/>
              </p14:nvContentPartPr>
              <p14:xfrm>
                <a:off x="7395380" y="2521388"/>
                <a:ext cx="1156680" cy="24120"/>
              </p14:xfrm>
            </p:contentPart>
          </mc:Choice>
          <mc:Fallback xmlns="">
            <p:pic>
              <p:nvPicPr>
                <p:cNvPr id="16" name="Ink 15">
                  <a:extLst>
                    <a:ext uri="{FF2B5EF4-FFF2-40B4-BE49-F238E27FC236}">
                      <a16:creationId xmlns:a16="http://schemas.microsoft.com/office/drawing/2014/main" id="{17EFBD9F-730D-7BF6-2435-5CC383785770}"/>
                    </a:ext>
                  </a:extLst>
                </p:cNvPr>
                <p:cNvPicPr/>
                <p:nvPr/>
              </p:nvPicPr>
              <p:blipFill>
                <a:blip r:embed="rId18"/>
                <a:stretch>
                  <a:fillRect/>
                </a:stretch>
              </p:blipFill>
              <p:spPr>
                <a:xfrm>
                  <a:off x="7386380" y="2512748"/>
                  <a:ext cx="1174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0EA0579A-B94D-E2C0-BAC9-C54220ADC7AB}"/>
                    </a:ext>
                  </a:extLst>
                </p14:cNvPr>
                <p14:cNvContentPartPr/>
                <p14:nvPr/>
              </p14:nvContentPartPr>
              <p14:xfrm>
                <a:off x="8457020" y="2573228"/>
                <a:ext cx="97560" cy="64440"/>
              </p14:xfrm>
            </p:contentPart>
          </mc:Choice>
          <mc:Fallback xmlns="">
            <p:pic>
              <p:nvPicPr>
                <p:cNvPr id="17" name="Ink 16">
                  <a:extLst>
                    <a:ext uri="{FF2B5EF4-FFF2-40B4-BE49-F238E27FC236}">
                      <a16:creationId xmlns:a16="http://schemas.microsoft.com/office/drawing/2014/main" id="{0EA0579A-B94D-E2C0-BAC9-C54220ADC7AB}"/>
                    </a:ext>
                  </a:extLst>
                </p:cNvPr>
                <p:cNvPicPr/>
                <p:nvPr/>
              </p:nvPicPr>
              <p:blipFill>
                <a:blip r:embed="rId20"/>
                <a:stretch>
                  <a:fillRect/>
                </a:stretch>
              </p:blipFill>
              <p:spPr>
                <a:xfrm>
                  <a:off x="8448020" y="2564588"/>
                  <a:ext cx="115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1A69836-8BAA-17CE-4972-99D732AF7420}"/>
                    </a:ext>
                  </a:extLst>
                </p14:cNvPr>
                <p14:cNvContentPartPr/>
                <p14:nvPr/>
              </p14:nvContentPartPr>
              <p14:xfrm>
                <a:off x="7602740" y="2771228"/>
                <a:ext cx="14760" cy="91440"/>
              </p14:xfrm>
            </p:contentPart>
          </mc:Choice>
          <mc:Fallback xmlns="">
            <p:pic>
              <p:nvPicPr>
                <p:cNvPr id="19" name="Ink 18">
                  <a:extLst>
                    <a:ext uri="{FF2B5EF4-FFF2-40B4-BE49-F238E27FC236}">
                      <a16:creationId xmlns:a16="http://schemas.microsoft.com/office/drawing/2014/main" id="{21A69836-8BAA-17CE-4972-99D732AF7420}"/>
                    </a:ext>
                  </a:extLst>
                </p:cNvPr>
                <p:cNvPicPr/>
                <p:nvPr/>
              </p:nvPicPr>
              <p:blipFill>
                <a:blip r:embed="rId22"/>
                <a:stretch>
                  <a:fillRect/>
                </a:stretch>
              </p:blipFill>
              <p:spPr>
                <a:xfrm>
                  <a:off x="7593740" y="2762588"/>
                  <a:ext cx="32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77056DC-62DB-760E-7FEA-8EDF3F17C1A1}"/>
                    </a:ext>
                  </a:extLst>
                </p14:cNvPr>
                <p14:cNvContentPartPr/>
                <p14:nvPr/>
              </p14:nvContentPartPr>
              <p14:xfrm>
                <a:off x="7607060" y="2779508"/>
                <a:ext cx="271080" cy="77040"/>
              </p14:xfrm>
            </p:contentPart>
          </mc:Choice>
          <mc:Fallback xmlns="">
            <p:pic>
              <p:nvPicPr>
                <p:cNvPr id="20" name="Ink 19">
                  <a:extLst>
                    <a:ext uri="{FF2B5EF4-FFF2-40B4-BE49-F238E27FC236}">
                      <a16:creationId xmlns:a16="http://schemas.microsoft.com/office/drawing/2014/main" id="{977056DC-62DB-760E-7FEA-8EDF3F17C1A1}"/>
                    </a:ext>
                  </a:extLst>
                </p:cNvPr>
                <p:cNvPicPr/>
                <p:nvPr/>
              </p:nvPicPr>
              <p:blipFill>
                <a:blip r:embed="rId24"/>
                <a:stretch>
                  <a:fillRect/>
                </a:stretch>
              </p:blipFill>
              <p:spPr>
                <a:xfrm>
                  <a:off x="7598420" y="2770868"/>
                  <a:ext cx="288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350A202B-0851-AC1B-ACFF-64F9D130FF7F}"/>
                    </a:ext>
                  </a:extLst>
                </p14:cNvPr>
                <p14:cNvContentPartPr/>
                <p14:nvPr/>
              </p14:nvContentPartPr>
              <p14:xfrm>
                <a:off x="8089100" y="2825588"/>
                <a:ext cx="13320" cy="48600"/>
              </p14:xfrm>
            </p:contentPart>
          </mc:Choice>
          <mc:Fallback xmlns="">
            <p:pic>
              <p:nvPicPr>
                <p:cNvPr id="21" name="Ink 20">
                  <a:extLst>
                    <a:ext uri="{FF2B5EF4-FFF2-40B4-BE49-F238E27FC236}">
                      <a16:creationId xmlns:a16="http://schemas.microsoft.com/office/drawing/2014/main" id="{350A202B-0851-AC1B-ACFF-64F9D130FF7F}"/>
                    </a:ext>
                  </a:extLst>
                </p:cNvPr>
                <p:cNvPicPr/>
                <p:nvPr/>
              </p:nvPicPr>
              <p:blipFill>
                <a:blip r:embed="rId26"/>
                <a:stretch>
                  <a:fillRect/>
                </a:stretch>
              </p:blipFill>
              <p:spPr>
                <a:xfrm>
                  <a:off x="8080460" y="2816948"/>
                  <a:ext cx="30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EB25785-49AD-7103-DB44-906480A2C31F}"/>
                    </a:ext>
                  </a:extLst>
                </p14:cNvPr>
                <p14:cNvContentPartPr/>
                <p14:nvPr/>
              </p14:nvContentPartPr>
              <p14:xfrm>
                <a:off x="8078660" y="2804348"/>
                <a:ext cx="308160" cy="81360"/>
              </p14:xfrm>
            </p:contentPart>
          </mc:Choice>
          <mc:Fallback xmlns="">
            <p:pic>
              <p:nvPicPr>
                <p:cNvPr id="22" name="Ink 21">
                  <a:extLst>
                    <a:ext uri="{FF2B5EF4-FFF2-40B4-BE49-F238E27FC236}">
                      <a16:creationId xmlns:a16="http://schemas.microsoft.com/office/drawing/2014/main" id="{CEB25785-49AD-7103-DB44-906480A2C31F}"/>
                    </a:ext>
                  </a:extLst>
                </p:cNvPr>
                <p:cNvPicPr/>
                <p:nvPr/>
              </p:nvPicPr>
              <p:blipFill>
                <a:blip r:embed="rId28"/>
                <a:stretch>
                  <a:fillRect/>
                </a:stretch>
              </p:blipFill>
              <p:spPr>
                <a:xfrm>
                  <a:off x="8070020" y="2795348"/>
                  <a:ext cx="32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E185A0B4-B3A2-D074-AB44-FE570495F3D3}"/>
                    </a:ext>
                  </a:extLst>
                </p14:cNvPr>
                <p14:cNvContentPartPr/>
                <p14:nvPr/>
              </p14:nvContentPartPr>
              <p14:xfrm>
                <a:off x="7574300" y="3002348"/>
                <a:ext cx="5400" cy="47880"/>
              </p14:xfrm>
            </p:contentPart>
          </mc:Choice>
          <mc:Fallback xmlns="">
            <p:pic>
              <p:nvPicPr>
                <p:cNvPr id="23" name="Ink 22">
                  <a:extLst>
                    <a:ext uri="{FF2B5EF4-FFF2-40B4-BE49-F238E27FC236}">
                      <a16:creationId xmlns:a16="http://schemas.microsoft.com/office/drawing/2014/main" id="{E185A0B4-B3A2-D074-AB44-FE570495F3D3}"/>
                    </a:ext>
                  </a:extLst>
                </p:cNvPr>
                <p:cNvPicPr/>
                <p:nvPr/>
              </p:nvPicPr>
              <p:blipFill>
                <a:blip r:embed="rId30"/>
                <a:stretch>
                  <a:fillRect/>
                </a:stretch>
              </p:blipFill>
              <p:spPr>
                <a:xfrm>
                  <a:off x="7565300" y="2993348"/>
                  <a:ext cx="23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411B89F-8323-32CD-1A26-169344E5B81C}"/>
                    </a:ext>
                  </a:extLst>
                </p14:cNvPr>
                <p14:cNvContentPartPr/>
                <p14:nvPr/>
              </p14:nvContentPartPr>
              <p14:xfrm>
                <a:off x="7570700" y="2969228"/>
                <a:ext cx="349560" cy="66960"/>
              </p14:xfrm>
            </p:contentPart>
          </mc:Choice>
          <mc:Fallback xmlns="">
            <p:pic>
              <p:nvPicPr>
                <p:cNvPr id="25" name="Ink 24">
                  <a:extLst>
                    <a:ext uri="{FF2B5EF4-FFF2-40B4-BE49-F238E27FC236}">
                      <a16:creationId xmlns:a16="http://schemas.microsoft.com/office/drawing/2014/main" id="{1411B89F-8323-32CD-1A26-169344E5B81C}"/>
                    </a:ext>
                  </a:extLst>
                </p:cNvPr>
                <p:cNvPicPr/>
                <p:nvPr/>
              </p:nvPicPr>
              <p:blipFill>
                <a:blip r:embed="rId32"/>
                <a:stretch>
                  <a:fillRect/>
                </a:stretch>
              </p:blipFill>
              <p:spPr>
                <a:xfrm>
                  <a:off x="7561700" y="2960228"/>
                  <a:ext cx="367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7C38F9D9-3917-69E2-2729-1C44EED68D27}"/>
                    </a:ext>
                  </a:extLst>
                </p14:cNvPr>
                <p14:cNvContentPartPr/>
                <p14:nvPr/>
              </p14:nvContentPartPr>
              <p14:xfrm>
                <a:off x="8172980" y="3022868"/>
                <a:ext cx="9360" cy="59040"/>
              </p14:xfrm>
            </p:contentPart>
          </mc:Choice>
          <mc:Fallback xmlns="">
            <p:pic>
              <p:nvPicPr>
                <p:cNvPr id="26" name="Ink 25">
                  <a:extLst>
                    <a:ext uri="{FF2B5EF4-FFF2-40B4-BE49-F238E27FC236}">
                      <a16:creationId xmlns:a16="http://schemas.microsoft.com/office/drawing/2014/main" id="{7C38F9D9-3917-69E2-2729-1C44EED68D27}"/>
                    </a:ext>
                  </a:extLst>
                </p:cNvPr>
                <p:cNvPicPr/>
                <p:nvPr/>
              </p:nvPicPr>
              <p:blipFill>
                <a:blip r:embed="rId34"/>
                <a:stretch>
                  <a:fillRect/>
                </a:stretch>
              </p:blipFill>
              <p:spPr>
                <a:xfrm>
                  <a:off x="8163980" y="3014228"/>
                  <a:ext cx="270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783E6C9-1F5E-950C-2D2C-D7571F76FDEB}"/>
                    </a:ext>
                  </a:extLst>
                </p14:cNvPr>
                <p14:cNvContentPartPr/>
                <p14:nvPr/>
              </p14:nvContentPartPr>
              <p14:xfrm>
                <a:off x="8142740" y="2996948"/>
                <a:ext cx="365760" cy="104400"/>
              </p14:xfrm>
            </p:contentPart>
          </mc:Choice>
          <mc:Fallback xmlns="">
            <p:pic>
              <p:nvPicPr>
                <p:cNvPr id="27" name="Ink 26">
                  <a:extLst>
                    <a:ext uri="{FF2B5EF4-FFF2-40B4-BE49-F238E27FC236}">
                      <a16:creationId xmlns:a16="http://schemas.microsoft.com/office/drawing/2014/main" id="{2783E6C9-1F5E-950C-2D2C-D7571F76FDEB}"/>
                    </a:ext>
                  </a:extLst>
                </p:cNvPr>
                <p:cNvPicPr/>
                <p:nvPr/>
              </p:nvPicPr>
              <p:blipFill>
                <a:blip r:embed="rId36"/>
                <a:stretch>
                  <a:fillRect/>
                </a:stretch>
              </p:blipFill>
              <p:spPr>
                <a:xfrm>
                  <a:off x="8134100" y="2988308"/>
                  <a:ext cx="383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BC040811-20E2-C5EF-DBF8-BE0E4816D1DB}"/>
                    </a:ext>
                  </a:extLst>
                </p14:cNvPr>
                <p14:cNvContentPartPr/>
                <p14:nvPr/>
              </p14:nvContentPartPr>
              <p14:xfrm>
                <a:off x="7451540" y="3129788"/>
                <a:ext cx="535320" cy="23400"/>
              </p14:xfrm>
            </p:contentPart>
          </mc:Choice>
          <mc:Fallback xmlns="">
            <p:pic>
              <p:nvPicPr>
                <p:cNvPr id="28" name="Ink 27">
                  <a:extLst>
                    <a:ext uri="{FF2B5EF4-FFF2-40B4-BE49-F238E27FC236}">
                      <a16:creationId xmlns:a16="http://schemas.microsoft.com/office/drawing/2014/main" id="{BC040811-20E2-C5EF-DBF8-BE0E4816D1DB}"/>
                    </a:ext>
                  </a:extLst>
                </p:cNvPr>
                <p:cNvPicPr/>
                <p:nvPr/>
              </p:nvPicPr>
              <p:blipFill>
                <a:blip r:embed="rId38"/>
                <a:stretch>
                  <a:fillRect/>
                </a:stretch>
              </p:blipFill>
              <p:spPr>
                <a:xfrm>
                  <a:off x="7442900" y="3120788"/>
                  <a:ext cx="552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E97E8055-EA00-4890-8E0E-D5EDC02DA600}"/>
                    </a:ext>
                  </a:extLst>
                </p14:cNvPr>
                <p14:cNvContentPartPr/>
                <p14:nvPr/>
              </p14:nvContentPartPr>
              <p14:xfrm>
                <a:off x="7386740" y="3132308"/>
                <a:ext cx="612360" cy="163440"/>
              </p14:xfrm>
            </p:contentPart>
          </mc:Choice>
          <mc:Fallback xmlns="">
            <p:pic>
              <p:nvPicPr>
                <p:cNvPr id="29" name="Ink 28">
                  <a:extLst>
                    <a:ext uri="{FF2B5EF4-FFF2-40B4-BE49-F238E27FC236}">
                      <a16:creationId xmlns:a16="http://schemas.microsoft.com/office/drawing/2014/main" id="{E97E8055-EA00-4890-8E0E-D5EDC02DA600}"/>
                    </a:ext>
                  </a:extLst>
                </p:cNvPr>
                <p:cNvPicPr/>
                <p:nvPr/>
              </p:nvPicPr>
              <p:blipFill>
                <a:blip r:embed="rId40"/>
                <a:stretch>
                  <a:fillRect/>
                </a:stretch>
              </p:blipFill>
              <p:spPr>
                <a:xfrm>
                  <a:off x="7377740" y="3123308"/>
                  <a:ext cx="630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3E08F956-42B3-4939-0CB2-67F702A59FA9}"/>
                    </a:ext>
                  </a:extLst>
                </p14:cNvPr>
                <p14:cNvContentPartPr/>
                <p14:nvPr/>
              </p14:nvContentPartPr>
              <p14:xfrm>
                <a:off x="7861940" y="3175508"/>
                <a:ext cx="84240" cy="59040"/>
              </p14:xfrm>
            </p:contentPart>
          </mc:Choice>
          <mc:Fallback xmlns="">
            <p:pic>
              <p:nvPicPr>
                <p:cNvPr id="30" name="Ink 29">
                  <a:extLst>
                    <a:ext uri="{FF2B5EF4-FFF2-40B4-BE49-F238E27FC236}">
                      <a16:creationId xmlns:a16="http://schemas.microsoft.com/office/drawing/2014/main" id="{3E08F956-42B3-4939-0CB2-67F702A59FA9}"/>
                    </a:ext>
                  </a:extLst>
                </p:cNvPr>
                <p:cNvPicPr/>
                <p:nvPr/>
              </p:nvPicPr>
              <p:blipFill>
                <a:blip r:embed="rId42"/>
                <a:stretch>
                  <a:fillRect/>
                </a:stretch>
              </p:blipFill>
              <p:spPr>
                <a:xfrm>
                  <a:off x="7852940" y="3166868"/>
                  <a:ext cx="101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67185854-DAF9-7BF1-65B1-818F978B167F}"/>
                    </a:ext>
                  </a:extLst>
                </p14:cNvPr>
                <p14:cNvContentPartPr/>
                <p14:nvPr/>
              </p14:nvContentPartPr>
              <p14:xfrm>
                <a:off x="7391420" y="3345428"/>
                <a:ext cx="170640" cy="96120"/>
              </p14:xfrm>
            </p:contentPart>
          </mc:Choice>
          <mc:Fallback xmlns="">
            <p:pic>
              <p:nvPicPr>
                <p:cNvPr id="32" name="Ink 31">
                  <a:extLst>
                    <a:ext uri="{FF2B5EF4-FFF2-40B4-BE49-F238E27FC236}">
                      <a16:creationId xmlns:a16="http://schemas.microsoft.com/office/drawing/2014/main" id="{67185854-DAF9-7BF1-65B1-818F978B167F}"/>
                    </a:ext>
                  </a:extLst>
                </p:cNvPr>
                <p:cNvPicPr/>
                <p:nvPr/>
              </p:nvPicPr>
              <p:blipFill>
                <a:blip r:embed="rId44"/>
                <a:stretch>
                  <a:fillRect/>
                </a:stretch>
              </p:blipFill>
              <p:spPr>
                <a:xfrm>
                  <a:off x="7382420" y="3336788"/>
                  <a:ext cx="188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FA6AA3F2-69A0-F262-C1EC-C302E1C5B902}"/>
                    </a:ext>
                  </a:extLst>
                </p14:cNvPr>
                <p14:cNvContentPartPr/>
                <p14:nvPr/>
              </p14:nvContentPartPr>
              <p14:xfrm>
                <a:off x="7461260" y="3349748"/>
                <a:ext cx="113400" cy="63720"/>
              </p14:xfrm>
            </p:contentPart>
          </mc:Choice>
          <mc:Fallback xmlns="">
            <p:pic>
              <p:nvPicPr>
                <p:cNvPr id="33" name="Ink 32">
                  <a:extLst>
                    <a:ext uri="{FF2B5EF4-FFF2-40B4-BE49-F238E27FC236}">
                      <a16:creationId xmlns:a16="http://schemas.microsoft.com/office/drawing/2014/main" id="{FA6AA3F2-69A0-F262-C1EC-C302E1C5B902}"/>
                    </a:ext>
                  </a:extLst>
                </p:cNvPr>
                <p:cNvPicPr/>
                <p:nvPr/>
              </p:nvPicPr>
              <p:blipFill>
                <a:blip r:embed="rId46"/>
                <a:stretch>
                  <a:fillRect/>
                </a:stretch>
              </p:blipFill>
              <p:spPr>
                <a:xfrm>
                  <a:off x="7452260" y="3340748"/>
                  <a:ext cx="131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658321CF-977F-CD77-B1FB-6CE30904F263}"/>
                    </a:ext>
                  </a:extLst>
                </p14:cNvPr>
                <p14:cNvContentPartPr/>
                <p14:nvPr/>
              </p14:nvContentPartPr>
              <p14:xfrm>
                <a:off x="8269820" y="3217628"/>
                <a:ext cx="530640" cy="308520"/>
              </p14:xfrm>
            </p:contentPart>
          </mc:Choice>
          <mc:Fallback xmlns="">
            <p:pic>
              <p:nvPicPr>
                <p:cNvPr id="35" name="Ink 34">
                  <a:extLst>
                    <a:ext uri="{FF2B5EF4-FFF2-40B4-BE49-F238E27FC236}">
                      <a16:creationId xmlns:a16="http://schemas.microsoft.com/office/drawing/2014/main" id="{658321CF-977F-CD77-B1FB-6CE30904F263}"/>
                    </a:ext>
                  </a:extLst>
                </p:cNvPr>
                <p:cNvPicPr/>
                <p:nvPr/>
              </p:nvPicPr>
              <p:blipFill>
                <a:blip r:embed="rId48"/>
                <a:stretch>
                  <a:fillRect/>
                </a:stretch>
              </p:blipFill>
              <p:spPr>
                <a:xfrm>
                  <a:off x="8260820" y="3208988"/>
                  <a:ext cx="548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8F4D53A6-7C77-E642-85B2-483DCF158EA8}"/>
                    </a:ext>
                  </a:extLst>
                </p14:cNvPr>
                <p14:cNvContentPartPr/>
                <p14:nvPr/>
              </p14:nvContentPartPr>
              <p14:xfrm>
                <a:off x="8395460" y="3312668"/>
                <a:ext cx="208440" cy="158400"/>
              </p14:xfrm>
            </p:contentPart>
          </mc:Choice>
          <mc:Fallback xmlns="">
            <p:pic>
              <p:nvPicPr>
                <p:cNvPr id="36" name="Ink 35">
                  <a:extLst>
                    <a:ext uri="{FF2B5EF4-FFF2-40B4-BE49-F238E27FC236}">
                      <a16:creationId xmlns:a16="http://schemas.microsoft.com/office/drawing/2014/main" id="{8F4D53A6-7C77-E642-85B2-483DCF158EA8}"/>
                    </a:ext>
                  </a:extLst>
                </p:cNvPr>
                <p:cNvPicPr/>
                <p:nvPr/>
              </p:nvPicPr>
              <p:blipFill>
                <a:blip r:embed="rId50"/>
                <a:stretch>
                  <a:fillRect/>
                </a:stretch>
              </p:blipFill>
              <p:spPr>
                <a:xfrm>
                  <a:off x="8386460" y="3304028"/>
                  <a:ext cx="226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67F81F9B-9782-AC66-81E1-3505BC481958}"/>
                    </a:ext>
                  </a:extLst>
                </p14:cNvPr>
                <p14:cNvContentPartPr/>
                <p14:nvPr/>
              </p14:nvContentPartPr>
              <p14:xfrm>
                <a:off x="8474660" y="3346148"/>
                <a:ext cx="68400" cy="58680"/>
              </p14:xfrm>
            </p:contentPart>
          </mc:Choice>
          <mc:Fallback xmlns="">
            <p:pic>
              <p:nvPicPr>
                <p:cNvPr id="37" name="Ink 36">
                  <a:extLst>
                    <a:ext uri="{FF2B5EF4-FFF2-40B4-BE49-F238E27FC236}">
                      <a16:creationId xmlns:a16="http://schemas.microsoft.com/office/drawing/2014/main" id="{67F81F9B-9782-AC66-81E1-3505BC481958}"/>
                    </a:ext>
                  </a:extLst>
                </p:cNvPr>
                <p:cNvPicPr/>
                <p:nvPr/>
              </p:nvPicPr>
              <p:blipFill>
                <a:blip r:embed="rId52"/>
                <a:stretch>
                  <a:fillRect/>
                </a:stretch>
              </p:blipFill>
              <p:spPr>
                <a:xfrm>
                  <a:off x="8465660" y="3337148"/>
                  <a:ext cx="8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A985907A-EBD7-B7BC-2F73-8AA3438E8E92}"/>
                    </a:ext>
                  </a:extLst>
                </p14:cNvPr>
                <p14:cNvContentPartPr/>
                <p14:nvPr/>
              </p14:nvContentPartPr>
              <p14:xfrm>
                <a:off x="8421020" y="3419588"/>
                <a:ext cx="68040" cy="25560"/>
              </p14:xfrm>
            </p:contentPart>
          </mc:Choice>
          <mc:Fallback xmlns="">
            <p:pic>
              <p:nvPicPr>
                <p:cNvPr id="38" name="Ink 37">
                  <a:extLst>
                    <a:ext uri="{FF2B5EF4-FFF2-40B4-BE49-F238E27FC236}">
                      <a16:creationId xmlns:a16="http://schemas.microsoft.com/office/drawing/2014/main" id="{A985907A-EBD7-B7BC-2F73-8AA3438E8E92}"/>
                    </a:ext>
                  </a:extLst>
                </p:cNvPr>
                <p:cNvPicPr/>
                <p:nvPr/>
              </p:nvPicPr>
              <p:blipFill>
                <a:blip r:embed="rId54"/>
                <a:stretch>
                  <a:fillRect/>
                </a:stretch>
              </p:blipFill>
              <p:spPr>
                <a:xfrm>
                  <a:off x="8412020" y="3410948"/>
                  <a:ext cx="85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6CB9ED3E-3EB1-59FF-1290-6504E3F1952A}"/>
                    </a:ext>
                  </a:extLst>
                </p14:cNvPr>
                <p14:cNvContentPartPr/>
                <p14:nvPr/>
              </p14:nvContentPartPr>
              <p14:xfrm>
                <a:off x="8512100" y="3407708"/>
                <a:ext cx="22680" cy="41400"/>
              </p14:xfrm>
            </p:contentPart>
          </mc:Choice>
          <mc:Fallback xmlns="">
            <p:pic>
              <p:nvPicPr>
                <p:cNvPr id="39" name="Ink 38">
                  <a:extLst>
                    <a:ext uri="{FF2B5EF4-FFF2-40B4-BE49-F238E27FC236}">
                      <a16:creationId xmlns:a16="http://schemas.microsoft.com/office/drawing/2014/main" id="{6CB9ED3E-3EB1-59FF-1290-6504E3F1952A}"/>
                    </a:ext>
                  </a:extLst>
                </p:cNvPr>
                <p:cNvPicPr/>
                <p:nvPr/>
              </p:nvPicPr>
              <p:blipFill>
                <a:blip r:embed="rId56"/>
                <a:stretch>
                  <a:fillRect/>
                </a:stretch>
              </p:blipFill>
              <p:spPr>
                <a:xfrm>
                  <a:off x="8503460" y="3398708"/>
                  <a:ext cx="40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FDB9927F-9787-9647-9958-7419512F3F61}"/>
                    </a:ext>
                  </a:extLst>
                </p14:cNvPr>
                <p14:cNvContentPartPr/>
                <p14:nvPr/>
              </p14:nvContentPartPr>
              <p14:xfrm>
                <a:off x="8583020" y="2733788"/>
                <a:ext cx="252360" cy="307440"/>
              </p14:xfrm>
            </p:contentPart>
          </mc:Choice>
          <mc:Fallback xmlns="">
            <p:pic>
              <p:nvPicPr>
                <p:cNvPr id="41" name="Ink 40">
                  <a:extLst>
                    <a:ext uri="{FF2B5EF4-FFF2-40B4-BE49-F238E27FC236}">
                      <a16:creationId xmlns:a16="http://schemas.microsoft.com/office/drawing/2014/main" id="{FDB9927F-9787-9647-9958-7419512F3F61}"/>
                    </a:ext>
                  </a:extLst>
                </p:cNvPr>
                <p:cNvPicPr/>
                <p:nvPr/>
              </p:nvPicPr>
              <p:blipFill>
                <a:blip r:embed="rId58"/>
                <a:stretch>
                  <a:fillRect/>
                </a:stretch>
              </p:blipFill>
              <p:spPr>
                <a:xfrm>
                  <a:off x="8574380" y="2724788"/>
                  <a:ext cx="270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443413F0-E8B2-5F5B-6AAF-0437099F7293}"/>
                    </a:ext>
                  </a:extLst>
                </p14:cNvPr>
                <p14:cNvContentPartPr/>
                <p14:nvPr/>
              </p14:nvContentPartPr>
              <p14:xfrm>
                <a:off x="8638460" y="2902268"/>
                <a:ext cx="20160" cy="110160"/>
              </p14:xfrm>
            </p:contentPart>
          </mc:Choice>
          <mc:Fallback xmlns="">
            <p:pic>
              <p:nvPicPr>
                <p:cNvPr id="42" name="Ink 41">
                  <a:extLst>
                    <a:ext uri="{FF2B5EF4-FFF2-40B4-BE49-F238E27FC236}">
                      <a16:creationId xmlns:a16="http://schemas.microsoft.com/office/drawing/2014/main" id="{443413F0-E8B2-5F5B-6AAF-0437099F7293}"/>
                    </a:ext>
                  </a:extLst>
                </p:cNvPr>
                <p:cNvPicPr/>
                <p:nvPr/>
              </p:nvPicPr>
              <p:blipFill>
                <a:blip r:embed="rId60"/>
                <a:stretch>
                  <a:fillRect/>
                </a:stretch>
              </p:blipFill>
              <p:spPr>
                <a:xfrm>
                  <a:off x="8629820" y="2893268"/>
                  <a:ext cx="3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8C481FE7-01CA-A9A8-2B3A-948749361388}"/>
                    </a:ext>
                  </a:extLst>
                </p14:cNvPr>
                <p14:cNvContentPartPr/>
                <p14:nvPr/>
              </p14:nvContentPartPr>
              <p14:xfrm>
                <a:off x="8648900" y="2917748"/>
                <a:ext cx="38160" cy="89280"/>
              </p14:xfrm>
            </p:contentPart>
          </mc:Choice>
          <mc:Fallback xmlns="">
            <p:pic>
              <p:nvPicPr>
                <p:cNvPr id="43" name="Ink 42">
                  <a:extLst>
                    <a:ext uri="{FF2B5EF4-FFF2-40B4-BE49-F238E27FC236}">
                      <a16:creationId xmlns:a16="http://schemas.microsoft.com/office/drawing/2014/main" id="{8C481FE7-01CA-A9A8-2B3A-948749361388}"/>
                    </a:ext>
                  </a:extLst>
                </p:cNvPr>
                <p:cNvPicPr/>
                <p:nvPr/>
              </p:nvPicPr>
              <p:blipFill>
                <a:blip r:embed="rId62"/>
                <a:stretch>
                  <a:fillRect/>
                </a:stretch>
              </p:blipFill>
              <p:spPr>
                <a:xfrm>
                  <a:off x="8640260" y="2908748"/>
                  <a:ext cx="5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17DF1E9A-667A-ED5B-A96A-9B86C02DF35D}"/>
                    </a:ext>
                  </a:extLst>
                </p14:cNvPr>
                <p14:cNvContentPartPr/>
                <p14:nvPr/>
              </p14:nvContentPartPr>
              <p14:xfrm>
                <a:off x="8705780" y="2788148"/>
                <a:ext cx="95040" cy="243000"/>
              </p14:xfrm>
            </p:contentPart>
          </mc:Choice>
          <mc:Fallback xmlns="">
            <p:pic>
              <p:nvPicPr>
                <p:cNvPr id="44" name="Ink 43">
                  <a:extLst>
                    <a:ext uri="{FF2B5EF4-FFF2-40B4-BE49-F238E27FC236}">
                      <a16:creationId xmlns:a16="http://schemas.microsoft.com/office/drawing/2014/main" id="{17DF1E9A-667A-ED5B-A96A-9B86C02DF35D}"/>
                    </a:ext>
                  </a:extLst>
                </p:cNvPr>
                <p:cNvPicPr/>
                <p:nvPr/>
              </p:nvPicPr>
              <p:blipFill>
                <a:blip r:embed="rId64"/>
                <a:stretch>
                  <a:fillRect/>
                </a:stretch>
              </p:blipFill>
              <p:spPr>
                <a:xfrm>
                  <a:off x="8696780" y="2779508"/>
                  <a:ext cx="112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AB857D52-A286-02D3-8AB3-2BF9240A5B21}"/>
                    </a:ext>
                  </a:extLst>
                </p14:cNvPr>
                <p14:cNvContentPartPr/>
                <p14:nvPr/>
              </p14:nvContentPartPr>
              <p14:xfrm>
                <a:off x="7282700" y="2141228"/>
                <a:ext cx="114840" cy="239400"/>
              </p14:xfrm>
            </p:contentPart>
          </mc:Choice>
          <mc:Fallback xmlns="">
            <p:pic>
              <p:nvPicPr>
                <p:cNvPr id="46" name="Ink 45">
                  <a:extLst>
                    <a:ext uri="{FF2B5EF4-FFF2-40B4-BE49-F238E27FC236}">
                      <a16:creationId xmlns:a16="http://schemas.microsoft.com/office/drawing/2014/main" id="{AB857D52-A286-02D3-8AB3-2BF9240A5B21}"/>
                    </a:ext>
                  </a:extLst>
                </p:cNvPr>
                <p:cNvPicPr/>
                <p:nvPr/>
              </p:nvPicPr>
              <p:blipFill>
                <a:blip r:embed="rId66"/>
                <a:stretch>
                  <a:fillRect/>
                </a:stretch>
              </p:blipFill>
              <p:spPr>
                <a:xfrm>
                  <a:off x="7274060" y="2132228"/>
                  <a:ext cx="132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0180E4F9-5243-7A14-7ED7-995CE23AAC2E}"/>
                    </a:ext>
                  </a:extLst>
                </p14:cNvPr>
                <p14:cNvContentPartPr/>
                <p14:nvPr/>
              </p14:nvContentPartPr>
              <p14:xfrm>
                <a:off x="7437500" y="2249228"/>
                <a:ext cx="76320" cy="108720"/>
              </p14:xfrm>
            </p:contentPart>
          </mc:Choice>
          <mc:Fallback xmlns="">
            <p:pic>
              <p:nvPicPr>
                <p:cNvPr id="47" name="Ink 46">
                  <a:extLst>
                    <a:ext uri="{FF2B5EF4-FFF2-40B4-BE49-F238E27FC236}">
                      <a16:creationId xmlns:a16="http://schemas.microsoft.com/office/drawing/2014/main" id="{0180E4F9-5243-7A14-7ED7-995CE23AAC2E}"/>
                    </a:ext>
                  </a:extLst>
                </p:cNvPr>
                <p:cNvPicPr/>
                <p:nvPr/>
              </p:nvPicPr>
              <p:blipFill>
                <a:blip r:embed="rId68"/>
                <a:stretch>
                  <a:fillRect/>
                </a:stretch>
              </p:blipFill>
              <p:spPr>
                <a:xfrm>
                  <a:off x="7428500" y="2240228"/>
                  <a:ext cx="93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7B936D61-1F53-A47D-C9C9-7F10BE1CB96B}"/>
                    </a:ext>
                  </a:extLst>
                </p14:cNvPr>
                <p14:cNvContentPartPr/>
                <p14:nvPr/>
              </p14:nvContentPartPr>
              <p14:xfrm>
                <a:off x="7566020" y="2234828"/>
                <a:ext cx="70560" cy="111240"/>
              </p14:xfrm>
            </p:contentPart>
          </mc:Choice>
          <mc:Fallback xmlns="">
            <p:pic>
              <p:nvPicPr>
                <p:cNvPr id="48" name="Ink 47">
                  <a:extLst>
                    <a:ext uri="{FF2B5EF4-FFF2-40B4-BE49-F238E27FC236}">
                      <a16:creationId xmlns:a16="http://schemas.microsoft.com/office/drawing/2014/main" id="{7B936D61-1F53-A47D-C9C9-7F10BE1CB96B}"/>
                    </a:ext>
                  </a:extLst>
                </p:cNvPr>
                <p:cNvPicPr/>
                <p:nvPr/>
              </p:nvPicPr>
              <p:blipFill>
                <a:blip r:embed="rId70"/>
                <a:stretch>
                  <a:fillRect/>
                </a:stretch>
              </p:blipFill>
              <p:spPr>
                <a:xfrm>
                  <a:off x="7557020" y="2226188"/>
                  <a:ext cx="88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7667E549-9C10-EB0D-8BCA-190DB122356D}"/>
                    </a:ext>
                  </a:extLst>
                </p14:cNvPr>
                <p14:cNvContentPartPr/>
                <p14:nvPr/>
              </p14:nvContentPartPr>
              <p14:xfrm>
                <a:off x="7687340" y="2171108"/>
                <a:ext cx="11880" cy="174240"/>
              </p14:xfrm>
            </p:contentPart>
          </mc:Choice>
          <mc:Fallback xmlns="">
            <p:pic>
              <p:nvPicPr>
                <p:cNvPr id="49" name="Ink 48">
                  <a:extLst>
                    <a:ext uri="{FF2B5EF4-FFF2-40B4-BE49-F238E27FC236}">
                      <a16:creationId xmlns:a16="http://schemas.microsoft.com/office/drawing/2014/main" id="{7667E549-9C10-EB0D-8BCA-190DB122356D}"/>
                    </a:ext>
                  </a:extLst>
                </p:cNvPr>
                <p:cNvPicPr/>
                <p:nvPr/>
              </p:nvPicPr>
              <p:blipFill>
                <a:blip r:embed="rId72"/>
                <a:stretch>
                  <a:fillRect/>
                </a:stretch>
              </p:blipFill>
              <p:spPr>
                <a:xfrm>
                  <a:off x="7678340" y="2162468"/>
                  <a:ext cx="29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8317ABA3-4B11-F6C2-7338-E1196BCB3B22}"/>
                    </a:ext>
                  </a:extLst>
                </p14:cNvPr>
                <p14:cNvContentPartPr/>
                <p14:nvPr/>
              </p14:nvContentPartPr>
              <p14:xfrm>
                <a:off x="7677980" y="2255348"/>
                <a:ext cx="161640" cy="115200"/>
              </p14:xfrm>
            </p:contentPart>
          </mc:Choice>
          <mc:Fallback xmlns="">
            <p:pic>
              <p:nvPicPr>
                <p:cNvPr id="50" name="Ink 49">
                  <a:extLst>
                    <a:ext uri="{FF2B5EF4-FFF2-40B4-BE49-F238E27FC236}">
                      <a16:creationId xmlns:a16="http://schemas.microsoft.com/office/drawing/2014/main" id="{8317ABA3-4B11-F6C2-7338-E1196BCB3B22}"/>
                    </a:ext>
                  </a:extLst>
                </p:cNvPr>
                <p:cNvPicPr/>
                <p:nvPr/>
              </p:nvPicPr>
              <p:blipFill>
                <a:blip r:embed="rId74"/>
                <a:stretch>
                  <a:fillRect/>
                </a:stretch>
              </p:blipFill>
              <p:spPr>
                <a:xfrm>
                  <a:off x="7668980" y="2246348"/>
                  <a:ext cx="179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90F4F6C2-72B2-DB80-F18C-E4234FBDEA01}"/>
                    </a:ext>
                  </a:extLst>
                </p14:cNvPr>
                <p14:cNvContentPartPr/>
                <p14:nvPr/>
              </p14:nvContentPartPr>
              <p14:xfrm>
                <a:off x="7888220" y="2277308"/>
                <a:ext cx="153720" cy="102960"/>
              </p14:xfrm>
            </p:contentPart>
          </mc:Choice>
          <mc:Fallback xmlns="">
            <p:pic>
              <p:nvPicPr>
                <p:cNvPr id="51" name="Ink 50">
                  <a:extLst>
                    <a:ext uri="{FF2B5EF4-FFF2-40B4-BE49-F238E27FC236}">
                      <a16:creationId xmlns:a16="http://schemas.microsoft.com/office/drawing/2014/main" id="{90F4F6C2-72B2-DB80-F18C-E4234FBDEA01}"/>
                    </a:ext>
                  </a:extLst>
                </p:cNvPr>
                <p:cNvPicPr/>
                <p:nvPr/>
              </p:nvPicPr>
              <p:blipFill>
                <a:blip r:embed="rId76"/>
                <a:stretch>
                  <a:fillRect/>
                </a:stretch>
              </p:blipFill>
              <p:spPr>
                <a:xfrm>
                  <a:off x="7879220" y="2268668"/>
                  <a:ext cx="171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9230D2A5-50C8-D025-8CED-CDD96EAB80FA}"/>
                    </a:ext>
                  </a:extLst>
                </p14:cNvPr>
                <p14:cNvContentPartPr/>
                <p14:nvPr/>
              </p14:nvContentPartPr>
              <p14:xfrm>
                <a:off x="8141660" y="2203868"/>
                <a:ext cx="109440" cy="11520"/>
              </p14:xfrm>
            </p:contentPart>
          </mc:Choice>
          <mc:Fallback xmlns="">
            <p:pic>
              <p:nvPicPr>
                <p:cNvPr id="52" name="Ink 51">
                  <a:extLst>
                    <a:ext uri="{FF2B5EF4-FFF2-40B4-BE49-F238E27FC236}">
                      <a16:creationId xmlns:a16="http://schemas.microsoft.com/office/drawing/2014/main" id="{9230D2A5-50C8-D025-8CED-CDD96EAB80FA}"/>
                    </a:ext>
                  </a:extLst>
                </p:cNvPr>
                <p:cNvPicPr/>
                <p:nvPr/>
              </p:nvPicPr>
              <p:blipFill>
                <a:blip r:embed="rId78"/>
                <a:stretch>
                  <a:fillRect/>
                </a:stretch>
              </p:blipFill>
              <p:spPr>
                <a:xfrm>
                  <a:off x="8132660" y="2195228"/>
                  <a:ext cx="127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3C1584CF-57FA-5021-DF1F-324010ACA8C9}"/>
                    </a:ext>
                  </a:extLst>
                </p14:cNvPr>
                <p14:cNvContentPartPr/>
                <p14:nvPr/>
              </p14:nvContentPartPr>
              <p14:xfrm>
                <a:off x="8182340" y="2215028"/>
                <a:ext cx="15120" cy="135720"/>
              </p14:xfrm>
            </p:contentPart>
          </mc:Choice>
          <mc:Fallback xmlns="">
            <p:pic>
              <p:nvPicPr>
                <p:cNvPr id="53" name="Ink 52">
                  <a:extLst>
                    <a:ext uri="{FF2B5EF4-FFF2-40B4-BE49-F238E27FC236}">
                      <a16:creationId xmlns:a16="http://schemas.microsoft.com/office/drawing/2014/main" id="{3C1584CF-57FA-5021-DF1F-324010ACA8C9}"/>
                    </a:ext>
                  </a:extLst>
                </p:cNvPr>
                <p:cNvPicPr/>
                <p:nvPr/>
              </p:nvPicPr>
              <p:blipFill>
                <a:blip r:embed="rId80"/>
                <a:stretch>
                  <a:fillRect/>
                </a:stretch>
              </p:blipFill>
              <p:spPr>
                <a:xfrm>
                  <a:off x="8173340" y="2206388"/>
                  <a:ext cx="32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6AE91052-7280-D39A-988E-7565997F8B6F}"/>
                    </a:ext>
                  </a:extLst>
                </p14:cNvPr>
                <p14:cNvContentPartPr/>
                <p14:nvPr/>
              </p14:nvContentPartPr>
              <p14:xfrm>
                <a:off x="8266580" y="2271908"/>
                <a:ext cx="71640" cy="123840"/>
              </p14:xfrm>
            </p:contentPart>
          </mc:Choice>
          <mc:Fallback xmlns="">
            <p:pic>
              <p:nvPicPr>
                <p:cNvPr id="54" name="Ink 53">
                  <a:extLst>
                    <a:ext uri="{FF2B5EF4-FFF2-40B4-BE49-F238E27FC236}">
                      <a16:creationId xmlns:a16="http://schemas.microsoft.com/office/drawing/2014/main" id="{6AE91052-7280-D39A-988E-7565997F8B6F}"/>
                    </a:ext>
                  </a:extLst>
                </p:cNvPr>
                <p:cNvPicPr/>
                <p:nvPr/>
              </p:nvPicPr>
              <p:blipFill>
                <a:blip r:embed="rId82"/>
                <a:stretch>
                  <a:fillRect/>
                </a:stretch>
              </p:blipFill>
              <p:spPr>
                <a:xfrm>
                  <a:off x="8257580" y="2263268"/>
                  <a:ext cx="89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38639D73-DE86-F635-9B42-0A98B71C6AB3}"/>
                    </a:ext>
                  </a:extLst>
                </p14:cNvPr>
                <p14:cNvContentPartPr/>
                <p14:nvPr/>
              </p14:nvContentPartPr>
              <p14:xfrm>
                <a:off x="8372780" y="2282348"/>
                <a:ext cx="72720" cy="106920"/>
              </p14:xfrm>
            </p:contentPart>
          </mc:Choice>
          <mc:Fallback xmlns="">
            <p:pic>
              <p:nvPicPr>
                <p:cNvPr id="55" name="Ink 54">
                  <a:extLst>
                    <a:ext uri="{FF2B5EF4-FFF2-40B4-BE49-F238E27FC236}">
                      <a16:creationId xmlns:a16="http://schemas.microsoft.com/office/drawing/2014/main" id="{38639D73-DE86-F635-9B42-0A98B71C6AB3}"/>
                    </a:ext>
                  </a:extLst>
                </p:cNvPr>
                <p:cNvPicPr/>
                <p:nvPr/>
              </p:nvPicPr>
              <p:blipFill>
                <a:blip r:embed="rId84"/>
                <a:stretch>
                  <a:fillRect/>
                </a:stretch>
              </p:blipFill>
              <p:spPr>
                <a:xfrm>
                  <a:off x="8364140" y="2273348"/>
                  <a:ext cx="90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989E5D41-9740-6FC7-B1CE-1F14616C503B}"/>
                    </a:ext>
                  </a:extLst>
                </p14:cNvPr>
                <p14:cNvContentPartPr/>
                <p14:nvPr/>
              </p14:nvContentPartPr>
              <p14:xfrm>
                <a:off x="8474300" y="2245268"/>
                <a:ext cx="5400" cy="121680"/>
              </p14:xfrm>
            </p:contentPart>
          </mc:Choice>
          <mc:Fallback xmlns="">
            <p:pic>
              <p:nvPicPr>
                <p:cNvPr id="56" name="Ink 55">
                  <a:extLst>
                    <a:ext uri="{FF2B5EF4-FFF2-40B4-BE49-F238E27FC236}">
                      <a16:creationId xmlns:a16="http://schemas.microsoft.com/office/drawing/2014/main" id="{989E5D41-9740-6FC7-B1CE-1F14616C503B}"/>
                    </a:ext>
                  </a:extLst>
                </p:cNvPr>
                <p:cNvPicPr/>
                <p:nvPr/>
              </p:nvPicPr>
              <p:blipFill>
                <a:blip r:embed="rId86"/>
                <a:stretch>
                  <a:fillRect/>
                </a:stretch>
              </p:blipFill>
              <p:spPr>
                <a:xfrm>
                  <a:off x="8465660" y="2236268"/>
                  <a:ext cx="23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B818491A-9B57-7A20-C422-1CF15D263F72}"/>
                    </a:ext>
                  </a:extLst>
                </p14:cNvPr>
                <p14:cNvContentPartPr/>
                <p14:nvPr/>
              </p14:nvContentPartPr>
              <p14:xfrm>
                <a:off x="8492300" y="2290628"/>
                <a:ext cx="47520" cy="89640"/>
              </p14:xfrm>
            </p:contentPart>
          </mc:Choice>
          <mc:Fallback xmlns="">
            <p:pic>
              <p:nvPicPr>
                <p:cNvPr id="57" name="Ink 56">
                  <a:extLst>
                    <a:ext uri="{FF2B5EF4-FFF2-40B4-BE49-F238E27FC236}">
                      <a16:creationId xmlns:a16="http://schemas.microsoft.com/office/drawing/2014/main" id="{B818491A-9B57-7A20-C422-1CF15D263F72}"/>
                    </a:ext>
                  </a:extLst>
                </p:cNvPr>
                <p:cNvPicPr/>
                <p:nvPr/>
              </p:nvPicPr>
              <p:blipFill>
                <a:blip r:embed="rId88"/>
                <a:stretch>
                  <a:fillRect/>
                </a:stretch>
              </p:blipFill>
              <p:spPr>
                <a:xfrm>
                  <a:off x="8483660" y="2281988"/>
                  <a:ext cx="65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FEA1AD91-6A4D-2D2A-B1EC-819AAD2F9780}"/>
                    </a:ext>
                  </a:extLst>
                </p14:cNvPr>
                <p14:cNvContentPartPr/>
                <p14:nvPr/>
              </p14:nvContentPartPr>
              <p14:xfrm>
                <a:off x="8661860" y="2238068"/>
                <a:ext cx="72720" cy="142920"/>
              </p14:xfrm>
            </p:contentPart>
          </mc:Choice>
          <mc:Fallback xmlns="">
            <p:pic>
              <p:nvPicPr>
                <p:cNvPr id="58" name="Ink 57">
                  <a:extLst>
                    <a:ext uri="{FF2B5EF4-FFF2-40B4-BE49-F238E27FC236}">
                      <a16:creationId xmlns:a16="http://schemas.microsoft.com/office/drawing/2014/main" id="{FEA1AD91-6A4D-2D2A-B1EC-819AAD2F9780}"/>
                    </a:ext>
                  </a:extLst>
                </p:cNvPr>
                <p:cNvPicPr/>
                <p:nvPr/>
              </p:nvPicPr>
              <p:blipFill>
                <a:blip r:embed="rId90"/>
                <a:stretch>
                  <a:fillRect/>
                </a:stretch>
              </p:blipFill>
              <p:spPr>
                <a:xfrm>
                  <a:off x="8653220" y="2229428"/>
                  <a:ext cx="9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0F393C8E-020E-A58B-CAFA-EA8FA1F36295}"/>
                    </a:ext>
                  </a:extLst>
                </p14:cNvPr>
                <p14:cNvContentPartPr/>
                <p14:nvPr/>
              </p14:nvContentPartPr>
              <p14:xfrm>
                <a:off x="8832500" y="2252828"/>
                <a:ext cx="5400" cy="149400"/>
              </p14:xfrm>
            </p:contentPart>
          </mc:Choice>
          <mc:Fallback xmlns="">
            <p:pic>
              <p:nvPicPr>
                <p:cNvPr id="59" name="Ink 58">
                  <a:extLst>
                    <a:ext uri="{FF2B5EF4-FFF2-40B4-BE49-F238E27FC236}">
                      <a16:creationId xmlns:a16="http://schemas.microsoft.com/office/drawing/2014/main" id="{0F393C8E-020E-A58B-CAFA-EA8FA1F36295}"/>
                    </a:ext>
                  </a:extLst>
                </p:cNvPr>
                <p:cNvPicPr/>
                <p:nvPr/>
              </p:nvPicPr>
              <p:blipFill>
                <a:blip r:embed="rId92"/>
                <a:stretch>
                  <a:fillRect/>
                </a:stretch>
              </p:blipFill>
              <p:spPr>
                <a:xfrm>
                  <a:off x="8823500" y="2243828"/>
                  <a:ext cx="23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E316D53D-AA4B-10F9-7D8A-7D5D75C9F017}"/>
                    </a:ext>
                  </a:extLst>
                </p14:cNvPr>
                <p14:cNvContentPartPr/>
                <p14:nvPr/>
              </p14:nvContentPartPr>
              <p14:xfrm>
                <a:off x="7734500" y="3650348"/>
                <a:ext cx="76320" cy="222120"/>
              </p14:xfrm>
            </p:contentPart>
          </mc:Choice>
          <mc:Fallback xmlns="">
            <p:pic>
              <p:nvPicPr>
                <p:cNvPr id="61" name="Ink 60">
                  <a:extLst>
                    <a:ext uri="{FF2B5EF4-FFF2-40B4-BE49-F238E27FC236}">
                      <a16:creationId xmlns:a16="http://schemas.microsoft.com/office/drawing/2014/main" id="{E316D53D-AA4B-10F9-7D8A-7D5D75C9F017}"/>
                    </a:ext>
                  </a:extLst>
                </p:cNvPr>
                <p:cNvPicPr/>
                <p:nvPr/>
              </p:nvPicPr>
              <p:blipFill>
                <a:blip r:embed="rId94"/>
                <a:stretch>
                  <a:fillRect/>
                </a:stretch>
              </p:blipFill>
              <p:spPr>
                <a:xfrm>
                  <a:off x="7725860" y="3641708"/>
                  <a:ext cx="93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DCF69AFA-9FFC-DCC5-7DA9-84FE1B68453F}"/>
                    </a:ext>
                  </a:extLst>
                </p14:cNvPr>
                <p14:cNvContentPartPr/>
                <p14:nvPr/>
              </p14:nvContentPartPr>
              <p14:xfrm>
                <a:off x="7739180" y="3855548"/>
                <a:ext cx="148320" cy="50760"/>
              </p14:xfrm>
            </p:contentPart>
          </mc:Choice>
          <mc:Fallback xmlns="">
            <p:pic>
              <p:nvPicPr>
                <p:cNvPr id="62" name="Ink 61">
                  <a:extLst>
                    <a:ext uri="{FF2B5EF4-FFF2-40B4-BE49-F238E27FC236}">
                      <a16:creationId xmlns:a16="http://schemas.microsoft.com/office/drawing/2014/main" id="{DCF69AFA-9FFC-DCC5-7DA9-84FE1B68453F}"/>
                    </a:ext>
                  </a:extLst>
                </p:cNvPr>
                <p:cNvPicPr/>
                <p:nvPr/>
              </p:nvPicPr>
              <p:blipFill>
                <a:blip r:embed="rId96"/>
                <a:stretch>
                  <a:fillRect/>
                </a:stretch>
              </p:blipFill>
              <p:spPr>
                <a:xfrm>
                  <a:off x="7730180" y="3846548"/>
                  <a:ext cx="165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CB4D4A49-EF79-BFAD-76BC-7C451F4051E6}"/>
                    </a:ext>
                  </a:extLst>
                </p14:cNvPr>
                <p14:cNvContentPartPr/>
                <p14:nvPr/>
              </p14:nvContentPartPr>
              <p14:xfrm>
                <a:off x="7550900" y="4048868"/>
                <a:ext cx="112320" cy="192600"/>
              </p14:xfrm>
            </p:contentPart>
          </mc:Choice>
          <mc:Fallback xmlns="">
            <p:pic>
              <p:nvPicPr>
                <p:cNvPr id="63" name="Ink 62">
                  <a:extLst>
                    <a:ext uri="{FF2B5EF4-FFF2-40B4-BE49-F238E27FC236}">
                      <a16:creationId xmlns:a16="http://schemas.microsoft.com/office/drawing/2014/main" id="{CB4D4A49-EF79-BFAD-76BC-7C451F4051E6}"/>
                    </a:ext>
                  </a:extLst>
                </p:cNvPr>
                <p:cNvPicPr/>
                <p:nvPr/>
              </p:nvPicPr>
              <p:blipFill>
                <a:blip r:embed="rId98"/>
                <a:stretch>
                  <a:fillRect/>
                </a:stretch>
              </p:blipFill>
              <p:spPr>
                <a:xfrm>
                  <a:off x="7542260" y="4040228"/>
                  <a:ext cx="129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7C017533-CC10-F567-6E39-EB0C890338D8}"/>
                    </a:ext>
                  </a:extLst>
                </p14:cNvPr>
                <p14:cNvContentPartPr/>
                <p14:nvPr/>
              </p14:nvContentPartPr>
              <p14:xfrm>
                <a:off x="7734500" y="4073708"/>
                <a:ext cx="14040" cy="126000"/>
              </p14:xfrm>
            </p:contentPart>
          </mc:Choice>
          <mc:Fallback xmlns="">
            <p:pic>
              <p:nvPicPr>
                <p:cNvPr id="64" name="Ink 63">
                  <a:extLst>
                    <a:ext uri="{FF2B5EF4-FFF2-40B4-BE49-F238E27FC236}">
                      <a16:creationId xmlns:a16="http://schemas.microsoft.com/office/drawing/2014/main" id="{7C017533-CC10-F567-6E39-EB0C890338D8}"/>
                    </a:ext>
                  </a:extLst>
                </p:cNvPr>
                <p:cNvPicPr/>
                <p:nvPr/>
              </p:nvPicPr>
              <p:blipFill>
                <a:blip r:embed="rId100"/>
                <a:stretch>
                  <a:fillRect/>
                </a:stretch>
              </p:blipFill>
              <p:spPr>
                <a:xfrm>
                  <a:off x="7725860" y="4064708"/>
                  <a:ext cx="31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7AE6D5F0-6F37-8E13-0A90-0CAB1B7BC685}"/>
                    </a:ext>
                  </a:extLst>
                </p14:cNvPr>
                <p14:cNvContentPartPr/>
                <p14:nvPr/>
              </p14:nvContentPartPr>
              <p14:xfrm>
                <a:off x="7803620" y="4102148"/>
                <a:ext cx="124200" cy="151200"/>
              </p14:xfrm>
            </p:contentPart>
          </mc:Choice>
          <mc:Fallback xmlns="">
            <p:pic>
              <p:nvPicPr>
                <p:cNvPr id="65" name="Ink 64">
                  <a:extLst>
                    <a:ext uri="{FF2B5EF4-FFF2-40B4-BE49-F238E27FC236}">
                      <a16:creationId xmlns:a16="http://schemas.microsoft.com/office/drawing/2014/main" id="{7AE6D5F0-6F37-8E13-0A90-0CAB1B7BC685}"/>
                    </a:ext>
                  </a:extLst>
                </p:cNvPr>
                <p:cNvPicPr/>
                <p:nvPr/>
              </p:nvPicPr>
              <p:blipFill>
                <a:blip r:embed="rId102"/>
                <a:stretch>
                  <a:fillRect/>
                </a:stretch>
              </p:blipFill>
              <p:spPr>
                <a:xfrm>
                  <a:off x="7794980" y="4093508"/>
                  <a:ext cx="141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DA8B2019-2934-6C5A-B105-39E4E2422B34}"/>
                    </a:ext>
                  </a:extLst>
                </p14:cNvPr>
                <p14:cNvContentPartPr/>
                <p14:nvPr/>
              </p14:nvContentPartPr>
              <p14:xfrm>
                <a:off x="7847540" y="4076228"/>
                <a:ext cx="130680" cy="24840"/>
              </p14:xfrm>
            </p:contentPart>
          </mc:Choice>
          <mc:Fallback xmlns="">
            <p:pic>
              <p:nvPicPr>
                <p:cNvPr id="66" name="Ink 65">
                  <a:extLst>
                    <a:ext uri="{FF2B5EF4-FFF2-40B4-BE49-F238E27FC236}">
                      <a16:creationId xmlns:a16="http://schemas.microsoft.com/office/drawing/2014/main" id="{DA8B2019-2934-6C5A-B105-39E4E2422B34}"/>
                    </a:ext>
                  </a:extLst>
                </p:cNvPr>
                <p:cNvPicPr/>
                <p:nvPr/>
              </p:nvPicPr>
              <p:blipFill>
                <a:blip r:embed="rId104"/>
                <a:stretch>
                  <a:fillRect/>
                </a:stretch>
              </p:blipFill>
              <p:spPr>
                <a:xfrm>
                  <a:off x="7838900" y="4067228"/>
                  <a:ext cx="148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2E6F545E-1BF3-EDF2-8C27-30EDF14563FD}"/>
                    </a:ext>
                  </a:extLst>
                </p14:cNvPr>
                <p14:cNvContentPartPr/>
                <p14:nvPr/>
              </p14:nvContentPartPr>
              <p14:xfrm>
                <a:off x="7469540" y="3904148"/>
                <a:ext cx="731160" cy="525960"/>
              </p14:xfrm>
            </p:contentPart>
          </mc:Choice>
          <mc:Fallback xmlns="">
            <p:pic>
              <p:nvPicPr>
                <p:cNvPr id="67" name="Ink 66">
                  <a:extLst>
                    <a:ext uri="{FF2B5EF4-FFF2-40B4-BE49-F238E27FC236}">
                      <a16:creationId xmlns:a16="http://schemas.microsoft.com/office/drawing/2014/main" id="{2E6F545E-1BF3-EDF2-8C27-30EDF14563FD}"/>
                    </a:ext>
                  </a:extLst>
                </p:cNvPr>
                <p:cNvPicPr/>
                <p:nvPr/>
              </p:nvPicPr>
              <p:blipFill>
                <a:blip r:embed="rId106"/>
                <a:stretch>
                  <a:fillRect/>
                </a:stretch>
              </p:blipFill>
              <p:spPr>
                <a:xfrm>
                  <a:off x="7460540" y="3895148"/>
                  <a:ext cx="7488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E3776E49-5DB1-B3CA-7434-52901198FF38}"/>
                    </a:ext>
                  </a:extLst>
                </p14:cNvPr>
                <p14:cNvContentPartPr/>
                <p14:nvPr/>
              </p14:nvContentPartPr>
              <p14:xfrm>
                <a:off x="7647380" y="4317068"/>
                <a:ext cx="45000" cy="5400"/>
              </p14:xfrm>
            </p:contentPart>
          </mc:Choice>
          <mc:Fallback xmlns="">
            <p:pic>
              <p:nvPicPr>
                <p:cNvPr id="69" name="Ink 68">
                  <a:extLst>
                    <a:ext uri="{FF2B5EF4-FFF2-40B4-BE49-F238E27FC236}">
                      <a16:creationId xmlns:a16="http://schemas.microsoft.com/office/drawing/2014/main" id="{E3776E49-5DB1-B3CA-7434-52901198FF38}"/>
                    </a:ext>
                  </a:extLst>
                </p:cNvPr>
                <p:cNvPicPr/>
                <p:nvPr/>
              </p:nvPicPr>
              <p:blipFill>
                <a:blip r:embed="rId108"/>
                <a:stretch>
                  <a:fillRect/>
                </a:stretch>
              </p:blipFill>
              <p:spPr>
                <a:xfrm>
                  <a:off x="7638740" y="4308068"/>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E6CC23A0-2D67-FFF8-25FC-16E40993AD25}"/>
                    </a:ext>
                  </a:extLst>
                </p14:cNvPr>
                <p14:cNvContentPartPr/>
                <p14:nvPr/>
              </p14:nvContentPartPr>
              <p14:xfrm>
                <a:off x="7654580" y="4364588"/>
                <a:ext cx="69840" cy="10080"/>
              </p14:xfrm>
            </p:contentPart>
          </mc:Choice>
          <mc:Fallback xmlns="">
            <p:pic>
              <p:nvPicPr>
                <p:cNvPr id="70" name="Ink 69">
                  <a:extLst>
                    <a:ext uri="{FF2B5EF4-FFF2-40B4-BE49-F238E27FC236}">
                      <a16:creationId xmlns:a16="http://schemas.microsoft.com/office/drawing/2014/main" id="{E6CC23A0-2D67-FFF8-25FC-16E40993AD25}"/>
                    </a:ext>
                  </a:extLst>
                </p:cNvPr>
                <p:cNvPicPr/>
                <p:nvPr/>
              </p:nvPicPr>
              <p:blipFill>
                <a:blip r:embed="rId110"/>
                <a:stretch>
                  <a:fillRect/>
                </a:stretch>
              </p:blipFill>
              <p:spPr>
                <a:xfrm>
                  <a:off x="7645580" y="4355588"/>
                  <a:ext cx="87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Ink 71">
                  <a:extLst>
                    <a:ext uri="{FF2B5EF4-FFF2-40B4-BE49-F238E27FC236}">
                      <a16:creationId xmlns:a16="http://schemas.microsoft.com/office/drawing/2014/main" id="{992EFCF6-56EF-B0E2-33C3-D0E34430423C}"/>
                    </a:ext>
                  </a:extLst>
                </p14:cNvPr>
                <p14:cNvContentPartPr/>
                <p14:nvPr/>
              </p14:nvContentPartPr>
              <p14:xfrm>
                <a:off x="168740" y="3181268"/>
                <a:ext cx="11880" cy="146520"/>
              </p14:xfrm>
            </p:contentPart>
          </mc:Choice>
          <mc:Fallback xmlns="">
            <p:pic>
              <p:nvPicPr>
                <p:cNvPr id="72" name="Ink 71">
                  <a:extLst>
                    <a:ext uri="{FF2B5EF4-FFF2-40B4-BE49-F238E27FC236}">
                      <a16:creationId xmlns:a16="http://schemas.microsoft.com/office/drawing/2014/main" id="{992EFCF6-56EF-B0E2-33C3-D0E34430423C}"/>
                    </a:ext>
                  </a:extLst>
                </p:cNvPr>
                <p:cNvPicPr/>
                <p:nvPr/>
              </p:nvPicPr>
              <p:blipFill>
                <a:blip r:embed="rId112"/>
                <a:stretch>
                  <a:fillRect/>
                </a:stretch>
              </p:blipFill>
              <p:spPr>
                <a:xfrm>
                  <a:off x="160100" y="3172628"/>
                  <a:ext cx="29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0D00853C-1E23-CE73-FFD5-A170C7E75F25}"/>
                    </a:ext>
                  </a:extLst>
                </p14:cNvPr>
                <p14:cNvContentPartPr/>
                <p14:nvPr/>
              </p14:nvContentPartPr>
              <p14:xfrm>
                <a:off x="205100" y="3141308"/>
                <a:ext cx="86400" cy="230400"/>
              </p14:xfrm>
            </p:contentPart>
          </mc:Choice>
          <mc:Fallback xmlns="">
            <p:pic>
              <p:nvPicPr>
                <p:cNvPr id="73" name="Ink 72">
                  <a:extLst>
                    <a:ext uri="{FF2B5EF4-FFF2-40B4-BE49-F238E27FC236}">
                      <a16:creationId xmlns:a16="http://schemas.microsoft.com/office/drawing/2014/main" id="{0D00853C-1E23-CE73-FFD5-A170C7E75F25}"/>
                    </a:ext>
                  </a:extLst>
                </p:cNvPr>
                <p:cNvPicPr/>
                <p:nvPr/>
              </p:nvPicPr>
              <p:blipFill>
                <a:blip r:embed="rId114"/>
                <a:stretch>
                  <a:fillRect/>
                </a:stretch>
              </p:blipFill>
              <p:spPr>
                <a:xfrm>
                  <a:off x="196460" y="3132308"/>
                  <a:ext cx="1040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5D6EA09B-AECE-1AB3-9701-26E151E33E33}"/>
                    </a:ext>
                  </a:extLst>
                </p14:cNvPr>
                <p14:cNvContentPartPr/>
                <p14:nvPr/>
              </p14:nvContentPartPr>
              <p14:xfrm>
                <a:off x="428300" y="3050588"/>
                <a:ext cx="58320" cy="299880"/>
              </p14:xfrm>
            </p:contentPart>
          </mc:Choice>
          <mc:Fallback xmlns="">
            <p:pic>
              <p:nvPicPr>
                <p:cNvPr id="74" name="Ink 73">
                  <a:extLst>
                    <a:ext uri="{FF2B5EF4-FFF2-40B4-BE49-F238E27FC236}">
                      <a16:creationId xmlns:a16="http://schemas.microsoft.com/office/drawing/2014/main" id="{5D6EA09B-AECE-1AB3-9701-26E151E33E33}"/>
                    </a:ext>
                  </a:extLst>
                </p:cNvPr>
                <p:cNvPicPr/>
                <p:nvPr/>
              </p:nvPicPr>
              <p:blipFill>
                <a:blip r:embed="rId116"/>
                <a:stretch>
                  <a:fillRect/>
                </a:stretch>
              </p:blipFill>
              <p:spPr>
                <a:xfrm>
                  <a:off x="419300" y="3041948"/>
                  <a:ext cx="759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F3719217-32C3-4586-8847-570A13176CF8}"/>
                    </a:ext>
                  </a:extLst>
                </p14:cNvPr>
                <p14:cNvContentPartPr/>
                <p14:nvPr/>
              </p14:nvContentPartPr>
              <p14:xfrm>
                <a:off x="522620" y="3213668"/>
                <a:ext cx="106920" cy="138240"/>
              </p14:xfrm>
            </p:contentPart>
          </mc:Choice>
          <mc:Fallback xmlns="">
            <p:pic>
              <p:nvPicPr>
                <p:cNvPr id="75" name="Ink 74">
                  <a:extLst>
                    <a:ext uri="{FF2B5EF4-FFF2-40B4-BE49-F238E27FC236}">
                      <a16:creationId xmlns:a16="http://schemas.microsoft.com/office/drawing/2014/main" id="{F3719217-32C3-4586-8847-570A13176CF8}"/>
                    </a:ext>
                  </a:extLst>
                </p:cNvPr>
                <p:cNvPicPr/>
                <p:nvPr/>
              </p:nvPicPr>
              <p:blipFill>
                <a:blip r:embed="rId118"/>
                <a:stretch>
                  <a:fillRect/>
                </a:stretch>
              </p:blipFill>
              <p:spPr>
                <a:xfrm>
                  <a:off x="513620" y="3205028"/>
                  <a:ext cx="124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CC94ED99-C748-EA69-6FBB-FC26B7D56300}"/>
                    </a:ext>
                  </a:extLst>
                </p14:cNvPr>
                <p14:cNvContentPartPr/>
                <p14:nvPr/>
              </p14:nvContentPartPr>
              <p14:xfrm>
                <a:off x="638900" y="3217268"/>
                <a:ext cx="66600" cy="101160"/>
              </p14:xfrm>
            </p:contentPart>
          </mc:Choice>
          <mc:Fallback xmlns="">
            <p:pic>
              <p:nvPicPr>
                <p:cNvPr id="76" name="Ink 75">
                  <a:extLst>
                    <a:ext uri="{FF2B5EF4-FFF2-40B4-BE49-F238E27FC236}">
                      <a16:creationId xmlns:a16="http://schemas.microsoft.com/office/drawing/2014/main" id="{CC94ED99-C748-EA69-6FBB-FC26B7D56300}"/>
                    </a:ext>
                  </a:extLst>
                </p:cNvPr>
                <p:cNvPicPr/>
                <p:nvPr/>
              </p:nvPicPr>
              <p:blipFill>
                <a:blip r:embed="rId120"/>
                <a:stretch>
                  <a:fillRect/>
                </a:stretch>
              </p:blipFill>
              <p:spPr>
                <a:xfrm>
                  <a:off x="629900" y="3208628"/>
                  <a:ext cx="84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Ink 76">
                  <a:extLst>
                    <a:ext uri="{FF2B5EF4-FFF2-40B4-BE49-F238E27FC236}">
                      <a16:creationId xmlns:a16="http://schemas.microsoft.com/office/drawing/2014/main" id="{6C00B1FD-5D71-DE5C-1555-8C1C4AA5AA2B}"/>
                    </a:ext>
                  </a:extLst>
                </p14:cNvPr>
                <p14:cNvContentPartPr/>
                <p14:nvPr/>
              </p14:nvContentPartPr>
              <p14:xfrm>
                <a:off x="753740" y="3227348"/>
                <a:ext cx="75960" cy="92520"/>
              </p14:xfrm>
            </p:contentPart>
          </mc:Choice>
          <mc:Fallback xmlns="">
            <p:pic>
              <p:nvPicPr>
                <p:cNvPr id="77" name="Ink 76">
                  <a:extLst>
                    <a:ext uri="{FF2B5EF4-FFF2-40B4-BE49-F238E27FC236}">
                      <a16:creationId xmlns:a16="http://schemas.microsoft.com/office/drawing/2014/main" id="{6C00B1FD-5D71-DE5C-1555-8C1C4AA5AA2B}"/>
                    </a:ext>
                  </a:extLst>
                </p:cNvPr>
                <p:cNvPicPr/>
                <p:nvPr/>
              </p:nvPicPr>
              <p:blipFill>
                <a:blip r:embed="rId122"/>
                <a:stretch>
                  <a:fillRect/>
                </a:stretch>
              </p:blipFill>
              <p:spPr>
                <a:xfrm>
                  <a:off x="744740" y="3218348"/>
                  <a:ext cx="93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Ink 77">
                  <a:extLst>
                    <a:ext uri="{FF2B5EF4-FFF2-40B4-BE49-F238E27FC236}">
                      <a16:creationId xmlns:a16="http://schemas.microsoft.com/office/drawing/2014/main" id="{C6A29B29-2E19-0AF4-0D75-46564B150B52}"/>
                    </a:ext>
                  </a:extLst>
                </p14:cNvPr>
                <p14:cNvContentPartPr/>
                <p14:nvPr/>
              </p14:nvContentPartPr>
              <p14:xfrm>
                <a:off x="890540" y="3205748"/>
                <a:ext cx="152640" cy="117000"/>
              </p14:xfrm>
            </p:contentPart>
          </mc:Choice>
          <mc:Fallback xmlns="">
            <p:pic>
              <p:nvPicPr>
                <p:cNvPr id="78" name="Ink 77">
                  <a:extLst>
                    <a:ext uri="{FF2B5EF4-FFF2-40B4-BE49-F238E27FC236}">
                      <a16:creationId xmlns:a16="http://schemas.microsoft.com/office/drawing/2014/main" id="{C6A29B29-2E19-0AF4-0D75-46564B150B52}"/>
                    </a:ext>
                  </a:extLst>
                </p:cNvPr>
                <p:cNvPicPr/>
                <p:nvPr/>
              </p:nvPicPr>
              <p:blipFill>
                <a:blip r:embed="rId124"/>
                <a:stretch>
                  <a:fillRect/>
                </a:stretch>
              </p:blipFill>
              <p:spPr>
                <a:xfrm>
                  <a:off x="881540" y="3196748"/>
                  <a:ext cx="170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310F66E9-CD9A-F76A-523C-4FC537BDE8C7}"/>
                    </a:ext>
                  </a:extLst>
                </p14:cNvPr>
                <p14:cNvContentPartPr/>
                <p14:nvPr/>
              </p14:nvContentPartPr>
              <p14:xfrm>
                <a:off x="126980" y="3501668"/>
                <a:ext cx="99720" cy="140400"/>
              </p14:xfrm>
            </p:contentPart>
          </mc:Choice>
          <mc:Fallback xmlns="">
            <p:pic>
              <p:nvPicPr>
                <p:cNvPr id="79" name="Ink 78">
                  <a:extLst>
                    <a:ext uri="{FF2B5EF4-FFF2-40B4-BE49-F238E27FC236}">
                      <a16:creationId xmlns:a16="http://schemas.microsoft.com/office/drawing/2014/main" id="{310F66E9-CD9A-F76A-523C-4FC537BDE8C7}"/>
                    </a:ext>
                  </a:extLst>
                </p:cNvPr>
                <p:cNvPicPr/>
                <p:nvPr/>
              </p:nvPicPr>
              <p:blipFill>
                <a:blip r:embed="rId126"/>
                <a:stretch>
                  <a:fillRect/>
                </a:stretch>
              </p:blipFill>
              <p:spPr>
                <a:xfrm>
                  <a:off x="118340" y="3492668"/>
                  <a:ext cx="117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494332A2-21D4-FD1F-50E4-81235AEE9353}"/>
                    </a:ext>
                  </a:extLst>
                </p14:cNvPr>
                <p14:cNvContentPartPr/>
                <p14:nvPr/>
              </p14:nvContentPartPr>
              <p14:xfrm>
                <a:off x="268460" y="3480428"/>
                <a:ext cx="57600" cy="199080"/>
              </p14:xfrm>
            </p:contentPart>
          </mc:Choice>
          <mc:Fallback xmlns="">
            <p:pic>
              <p:nvPicPr>
                <p:cNvPr id="80" name="Ink 79">
                  <a:extLst>
                    <a:ext uri="{FF2B5EF4-FFF2-40B4-BE49-F238E27FC236}">
                      <a16:creationId xmlns:a16="http://schemas.microsoft.com/office/drawing/2014/main" id="{494332A2-21D4-FD1F-50E4-81235AEE9353}"/>
                    </a:ext>
                  </a:extLst>
                </p:cNvPr>
                <p:cNvPicPr/>
                <p:nvPr/>
              </p:nvPicPr>
              <p:blipFill>
                <a:blip r:embed="rId128"/>
                <a:stretch>
                  <a:fillRect/>
                </a:stretch>
              </p:blipFill>
              <p:spPr>
                <a:xfrm>
                  <a:off x="259820" y="3471788"/>
                  <a:ext cx="752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42E5C08B-057F-E20B-5B77-7844F94BB04B}"/>
                    </a:ext>
                  </a:extLst>
                </p14:cNvPr>
                <p14:cNvContentPartPr/>
                <p14:nvPr/>
              </p14:nvContentPartPr>
              <p14:xfrm>
                <a:off x="500300" y="3448028"/>
                <a:ext cx="91800" cy="328680"/>
              </p14:xfrm>
            </p:contentPart>
          </mc:Choice>
          <mc:Fallback xmlns="">
            <p:pic>
              <p:nvPicPr>
                <p:cNvPr id="83" name="Ink 82">
                  <a:extLst>
                    <a:ext uri="{FF2B5EF4-FFF2-40B4-BE49-F238E27FC236}">
                      <a16:creationId xmlns:a16="http://schemas.microsoft.com/office/drawing/2014/main" id="{42E5C08B-057F-E20B-5B77-7844F94BB04B}"/>
                    </a:ext>
                  </a:extLst>
                </p:cNvPr>
                <p:cNvPicPr/>
                <p:nvPr/>
              </p:nvPicPr>
              <p:blipFill>
                <a:blip r:embed="rId130"/>
                <a:stretch>
                  <a:fillRect/>
                </a:stretch>
              </p:blipFill>
              <p:spPr>
                <a:xfrm>
                  <a:off x="491300" y="3439388"/>
                  <a:ext cx="1094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E7650B34-6006-9C29-A8CF-5B7746AE3956}"/>
                    </a:ext>
                  </a:extLst>
                </p14:cNvPr>
                <p14:cNvContentPartPr/>
                <p14:nvPr/>
              </p14:nvContentPartPr>
              <p14:xfrm>
                <a:off x="428660" y="3573308"/>
                <a:ext cx="213120" cy="89280"/>
              </p14:xfrm>
            </p:contentPart>
          </mc:Choice>
          <mc:Fallback xmlns="">
            <p:pic>
              <p:nvPicPr>
                <p:cNvPr id="84" name="Ink 83">
                  <a:extLst>
                    <a:ext uri="{FF2B5EF4-FFF2-40B4-BE49-F238E27FC236}">
                      <a16:creationId xmlns:a16="http://schemas.microsoft.com/office/drawing/2014/main" id="{E7650B34-6006-9C29-A8CF-5B7746AE3956}"/>
                    </a:ext>
                  </a:extLst>
                </p:cNvPr>
                <p:cNvPicPr/>
                <p:nvPr/>
              </p:nvPicPr>
              <p:blipFill>
                <a:blip r:embed="rId132"/>
                <a:stretch>
                  <a:fillRect/>
                </a:stretch>
              </p:blipFill>
              <p:spPr>
                <a:xfrm>
                  <a:off x="420020" y="3564308"/>
                  <a:ext cx="230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D88E4104-DE74-F297-4DEA-314D80332C77}"/>
                    </a:ext>
                  </a:extLst>
                </p14:cNvPr>
                <p14:cNvContentPartPr/>
                <p14:nvPr/>
              </p14:nvContentPartPr>
              <p14:xfrm>
                <a:off x="683180" y="3573308"/>
                <a:ext cx="100440" cy="90360"/>
              </p14:xfrm>
            </p:contentPart>
          </mc:Choice>
          <mc:Fallback xmlns="">
            <p:pic>
              <p:nvPicPr>
                <p:cNvPr id="85" name="Ink 84">
                  <a:extLst>
                    <a:ext uri="{FF2B5EF4-FFF2-40B4-BE49-F238E27FC236}">
                      <a16:creationId xmlns:a16="http://schemas.microsoft.com/office/drawing/2014/main" id="{D88E4104-DE74-F297-4DEA-314D80332C77}"/>
                    </a:ext>
                  </a:extLst>
                </p:cNvPr>
                <p:cNvPicPr/>
                <p:nvPr/>
              </p:nvPicPr>
              <p:blipFill>
                <a:blip r:embed="rId134"/>
                <a:stretch>
                  <a:fillRect/>
                </a:stretch>
              </p:blipFill>
              <p:spPr>
                <a:xfrm>
                  <a:off x="674540" y="3564308"/>
                  <a:ext cx="118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D2D8CB70-10F1-C54E-98AE-E7FFBDA35DAC}"/>
                    </a:ext>
                  </a:extLst>
                </p14:cNvPr>
                <p14:cNvContentPartPr/>
                <p14:nvPr/>
              </p14:nvContentPartPr>
              <p14:xfrm>
                <a:off x="847340" y="3504188"/>
                <a:ext cx="94680" cy="170640"/>
              </p14:xfrm>
            </p:contentPart>
          </mc:Choice>
          <mc:Fallback xmlns="">
            <p:pic>
              <p:nvPicPr>
                <p:cNvPr id="86" name="Ink 85">
                  <a:extLst>
                    <a:ext uri="{FF2B5EF4-FFF2-40B4-BE49-F238E27FC236}">
                      <a16:creationId xmlns:a16="http://schemas.microsoft.com/office/drawing/2014/main" id="{D2D8CB70-10F1-C54E-98AE-E7FFBDA35DAC}"/>
                    </a:ext>
                  </a:extLst>
                </p:cNvPr>
                <p:cNvPicPr/>
                <p:nvPr/>
              </p:nvPicPr>
              <p:blipFill>
                <a:blip r:embed="rId136"/>
                <a:stretch>
                  <a:fillRect/>
                </a:stretch>
              </p:blipFill>
              <p:spPr>
                <a:xfrm>
                  <a:off x="838700" y="3495188"/>
                  <a:ext cx="112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4F3EC481-B009-121E-23D9-B20822F13551}"/>
                    </a:ext>
                  </a:extLst>
                </p14:cNvPr>
                <p14:cNvContentPartPr/>
                <p14:nvPr/>
              </p14:nvContentPartPr>
              <p14:xfrm>
                <a:off x="654740" y="3509588"/>
                <a:ext cx="1080" cy="2160"/>
              </p14:xfrm>
            </p:contentPart>
          </mc:Choice>
          <mc:Fallback xmlns="">
            <p:pic>
              <p:nvPicPr>
                <p:cNvPr id="87" name="Ink 86">
                  <a:extLst>
                    <a:ext uri="{FF2B5EF4-FFF2-40B4-BE49-F238E27FC236}">
                      <a16:creationId xmlns:a16="http://schemas.microsoft.com/office/drawing/2014/main" id="{4F3EC481-B009-121E-23D9-B20822F13551}"/>
                    </a:ext>
                  </a:extLst>
                </p:cNvPr>
                <p:cNvPicPr/>
                <p:nvPr/>
              </p:nvPicPr>
              <p:blipFill>
                <a:blip r:embed="rId138"/>
                <a:stretch>
                  <a:fillRect/>
                </a:stretch>
              </p:blipFill>
              <p:spPr>
                <a:xfrm>
                  <a:off x="646100" y="3500588"/>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D03A0759-759F-753C-0BA4-48DB7B825BEF}"/>
                    </a:ext>
                  </a:extLst>
                </p14:cNvPr>
                <p14:cNvContentPartPr/>
                <p14:nvPr/>
              </p14:nvContentPartPr>
              <p14:xfrm>
                <a:off x="1131740" y="3500588"/>
                <a:ext cx="99000" cy="142920"/>
              </p14:xfrm>
            </p:contentPart>
          </mc:Choice>
          <mc:Fallback xmlns="">
            <p:pic>
              <p:nvPicPr>
                <p:cNvPr id="89" name="Ink 88">
                  <a:extLst>
                    <a:ext uri="{FF2B5EF4-FFF2-40B4-BE49-F238E27FC236}">
                      <a16:creationId xmlns:a16="http://schemas.microsoft.com/office/drawing/2014/main" id="{D03A0759-759F-753C-0BA4-48DB7B825BEF}"/>
                    </a:ext>
                  </a:extLst>
                </p:cNvPr>
                <p:cNvPicPr/>
                <p:nvPr/>
              </p:nvPicPr>
              <p:blipFill>
                <a:blip r:embed="rId140"/>
                <a:stretch>
                  <a:fillRect/>
                </a:stretch>
              </p:blipFill>
              <p:spPr>
                <a:xfrm>
                  <a:off x="1122740" y="3491948"/>
                  <a:ext cx="116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C226D7AD-D53B-6307-FE95-6D0B3AAFF03C}"/>
                    </a:ext>
                  </a:extLst>
                </p14:cNvPr>
                <p14:cNvContentPartPr/>
                <p14:nvPr/>
              </p14:nvContentPartPr>
              <p14:xfrm>
                <a:off x="1300220" y="3535508"/>
                <a:ext cx="22320" cy="109800"/>
              </p14:xfrm>
            </p:contentPart>
          </mc:Choice>
          <mc:Fallback xmlns="">
            <p:pic>
              <p:nvPicPr>
                <p:cNvPr id="90" name="Ink 89">
                  <a:extLst>
                    <a:ext uri="{FF2B5EF4-FFF2-40B4-BE49-F238E27FC236}">
                      <a16:creationId xmlns:a16="http://schemas.microsoft.com/office/drawing/2014/main" id="{C226D7AD-D53B-6307-FE95-6D0B3AAFF03C}"/>
                    </a:ext>
                  </a:extLst>
                </p:cNvPr>
                <p:cNvPicPr/>
                <p:nvPr/>
              </p:nvPicPr>
              <p:blipFill>
                <a:blip r:embed="rId142"/>
                <a:stretch>
                  <a:fillRect/>
                </a:stretch>
              </p:blipFill>
              <p:spPr>
                <a:xfrm>
                  <a:off x="1291580" y="3526868"/>
                  <a:ext cx="39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661EBE81-E764-4E22-6042-B4CBC92E21A2}"/>
                    </a:ext>
                  </a:extLst>
                </p14:cNvPr>
                <p14:cNvContentPartPr/>
                <p14:nvPr/>
              </p14:nvContentPartPr>
              <p14:xfrm>
                <a:off x="1380860" y="3550268"/>
                <a:ext cx="84240" cy="114840"/>
              </p14:xfrm>
            </p:contentPart>
          </mc:Choice>
          <mc:Fallback xmlns="">
            <p:pic>
              <p:nvPicPr>
                <p:cNvPr id="91" name="Ink 90">
                  <a:extLst>
                    <a:ext uri="{FF2B5EF4-FFF2-40B4-BE49-F238E27FC236}">
                      <a16:creationId xmlns:a16="http://schemas.microsoft.com/office/drawing/2014/main" id="{661EBE81-E764-4E22-6042-B4CBC92E21A2}"/>
                    </a:ext>
                  </a:extLst>
                </p:cNvPr>
                <p:cNvPicPr/>
                <p:nvPr/>
              </p:nvPicPr>
              <p:blipFill>
                <a:blip r:embed="rId144"/>
                <a:stretch>
                  <a:fillRect/>
                </a:stretch>
              </p:blipFill>
              <p:spPr>
                <a:xfrm>
                  <a:off x="1372220" y="3541628"/>
                  <a:ext cx="101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4015666A-7242-A9C4-2BBE-E9C02BB887E0}"/>
                    </a:ext>
                  </a:extLst>
                </p14:cNvPr>
                <p14:cNvContentPartPr/>
                <p14:nvPr/>
              </p14:nvContentPartPr>
              <p14:xfrm>
                <a:off x="1371140" y="3500228"/>
                <a:ext cx="88560" cy="63360"/>
              </p14:xfrm>
            </p:contentPart>
          </mc:Choice>
          <mc:Fallback xmlns="">
            <p:pic>
              <p:nvPicPr>
                <p:cNvPr id="92" name="Ink 91">
                  <a:extLst>
                    <a:ext uri="{FF2B5EF4-FFF2-40B4-BE49-F238E27FC236}">
                      <a16:creationId xmlns:a16="http://schemas.microsoft.com/office/drawing/2014/main" id="{4015666A-7242-A9C4-2BBE-E9C02BB887E0}"/>
                    </a:ext>
                  </a:extLst>
                </p:cNvPr>
                <p:cNvPicPr/>
                <p:nvPr/>
              </p:nvPicPr>
              <p:blipFill>
                <a:blip r:embed="rId146"/>
                <a:stretch>
                  <a:fillRect/>
                </a:stretch>
              </p:blipFill>
              <p:spPr>
                <a:xfrm>
                  <a:off x="1362500" y="3491228"/>
                  <a:ext cx="106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79B48A83-E27C-922F-3327-A9EE11774863}"/>
                    </a:ext>
                  </a:extLst>
                </p14:cNvPr>
                <p14:cNvContentPartPr/>
                <p14:nvPr/>
              </p14:nvContentPartPr>
              <p14:xfrm>
                <a:off x="1549340" y="3509228"/>
                <a:ext cx="76680" cy="155520"/>
              </p14:xfrm>
            </p:contentPart>
          </mc:Choice>
          <mc:Fallback xmlns="">
            <p:pic>
              <p:nvPicPr>
                <p:cNvPr id="93" name="Ink 92">
                  <a:extLst>
                    <a:ext uri="{FF2B5EF4-FFF2-40B4-BE49-F238E27FC236}">
                      <a16:creationId xmlns:a16="http://schemas.microsoft.com/office/drawing/2014/main" id="{79B48A83-E27C-922F-3327-A9EE11774863}"/>
                    </a:ext>
                  </a:extLst>
                </p:cNvPr>
                <p:cNvPicPr/>
                <p:nvPr/>
              </p:nvPicPr>
              <p:blipFill>
                <a:blip r:embed="rId148"/>
                <a:stretch>
                  <a:fillRect/>
                </a:stretch>
              </p:blipFill>
              <p:spPr>
                <a:xfrm>
                  <a:off x="1540700" y="3500228"/>
                  <a:ext cx="94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C29EBD3D-9B8A-A0A0-FF6F-8CA62CEA16B3}"/>
                    </a:ext>
                  </a:extLst>
                </p14:cNvPr>
                <p14:cNvContentPartPr/>
                <p14:nvPr/>
              </p14:nvContentPartPr>
              <p14:xfrm>
                <a:off x="1662380" y="3556748"/>
                <a:ext cx="52920" cy="127080"/>
              </p14:xfrm>
            </p:contentPart>
          </mc:Choice>
          <mc:Fallback xmlns="">
            <p:pic>
              <p:nvPicPr>
                <p:cNvPr id="94" name="Ink 93">
                  <a:extLst>
                    <a:ext uri="{FF2B5EF4-FFF2-40B4-BE49-F238E27FC236}">
                      <a16:creationId xmlns:a16="http://schemas.microsoft.com/office/drawing/2014/main" id="{C29EBD3D-9B8A-A0A0-FF6F-8CA62CEA16B3}"/>
                    </a:ext>
                  </a:extLst>
                </p:cNvPr>
                <p:cNvPicPr/>
                <p:nvPr/>
              </p:nvPicPr>
              <p:blipFill>
                <a:blip r:embed="rId150"/>
                <a:stretch>
                  <a:fillRect/>
                </a:stretch>
              </p:blipFill>
              <p:spPr>
                <a:xfrm>
                  <a:off x="1653740" y="3548108"/>
                  <a:ext cx="70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Ink 94">
                  <a:extLst>
                    <a:ext uri="{FF2B5EF4-FFF2-40B4-BE49-F238E27FC236}">
                      <a16:creationId xmlns:a16="http://schemas.microsoft.com/office/drawing/2014/main" id="{D8E3F879-FF16-030E-D684-2F9171D981F9}"/>
                    </a:ext>
                  </a:extLst>
                </p14:cNvPr>
                <p14:cNvContentPartPr/>
                <p14:nvPr/>
              </p14:nvContentPartPr>
              <p14:xfrm>
                <a:off x="1763180" y="3553508"/>
                <a:ext cx="62280" cy="94320"/>
              </p14:xfrm>
            </p:contentPart>
          </mc:Choice>
          <mc:Fallback xmlns="">
            <p:pic>
              <p:nvPicPr>
                <p:cNvPr id="95" name="Ink 94">
                  <a:extLst>
                    <a:ext uri="{FF2B5EF4-FFF2-40B4-BE49-F238E27FC236}">
                      <a16:creationId xmlns:a16="http://schemas.microsoft.com/office/drawing/2014/main" id="{D8E3F879-FF16-030E-D684-2F9171D981F9}"/>
                    </a:ext>
                  </a:extLst>
                </p:cNvPr>
                <p:cNvPicPr/>
                <p:nvPr/>
              </p:nvPicPr>
              <p:blipFill>
                <a:blip r:embed="rId152"/>
                <a:stretch>
                  <a:fillRect/>
                </a:stretch>
              </p:blipFill>
              <p:spPr>
                <a:xfrm>
                  <a:off x="1754180" y="3544508"/>
                  <a:ext cx="79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Ink 95">
                  <a:extLst>
                    <a:ext uri="{FF2B5EF4-FFF2-40B4-BE49-F238E27FC236}">
                      <a16:creationId xmlns:a16="http://schemas.microsoft.com/office/drawing/2014/main" id="{54FF29DC-8CFE-9C5F-8DF7-48BE974F1F66}"/>
                    </a:ext>
                  </a:extLst>
                </p14:cNvPr>
                <p14:cNvContentPartPr/>
                <p14:nvPr/>
              </p14:nvContentPartPr>
              <p14:xfrm>
                <a:off x="1913660" y="3602828"/>
                <a:ext cx="10080" cy="7560"/>
              </p14:xfrm>
            </p:contentPart>
          </mc:Choice>
          <mc:Fallback xmlns="">
            <p:pic>
              <p:nvPicPr>
                <p:cNvPr id="96" name="Ink 95">
                  <a:extLst>
                    <a:ext uri="{FF2B5EF4-FFF2-40B4-BE49-F238E27FC236}">
                      <a16:creationId xmlns:a16="http://schemas.microsoft.com/office/drawing/2014/main" id="{54FF29DC-8CFE-9C5F-8DF7-48BE974F1F66}"/>
                    </a:ext>
                  </a:extLst>
                </p:cNvPr>
                <p:cNvPicPr/>
                <p:nvPr/>
              </p:nvPicPr>
              <p:blipFill>
                <a:blip r:embed="rId154"/>
                <a:stretch>
                  <a:fillRect/>
                </a:stretch>
              </p:blipFill>
              <p:spPr>
                <a:xfrm>
                  <a:off x="1904660" y="3594188"/>
                  <a:ext cx="2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9967E795-8ED1-04C8-2432-731406163471}"/>
                    </a:ext>
                  </a:extLst>
                </p14:cNvPr>
                <p14:cNvContentPartPr/>
                <p14:nvPr/>
              </p14:nvContentPartPr>
              <p14:xfrm>
                <a:off x="1237220" y="3798668"/>
                <a:ext cx="13320" cy="197280"/>
              </p14:xfrm>
            </p:contentPart>
          </mc:Choice>
          <mc:Fallback xmlns="">
            <p:pic>
              <p:nvPicPr>
                <p:cNvPr id="98" name="Ink 97">
                  <a:extLst>
                    <a:ext uri="{FF2B5EF4-FFF2-40B4-BE49-F238E27FC236}">
                      <a16:creationId xmlns:a16="http://schemas.microsoft.com/office/drawing/2014/main" id="{9967E795-8ED1-04C8-2432-731406163471}"/>
                    </a:ext>
                  </a:extLst>
                </p:cNvPr>
                <p:cNvPicPr/>
                <p:nvPr/>
              </p:nvPicPr>
              <p:blipFill>
                <a:blip r:embed="rId156"/>
                <a:stretch>
                  <a:fillRect/>
                </a:stretch>
              </p:blipFill>
              <p:spPr>
                <a:xfrm>
                  <a:off x="1228580" y="3790028"/>
                  <a:ext cx="30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C5A46936-AA2A-D8B6-8875-94EBB749DBB4}"/>
                    </a:ext>
                  </a:extLst>
                </p14:cNvPr>
                <p14:cNvContentPartPr/>
                <p14:nvPr/>
              </p14:nvContentPartPr>
              <p14:xfrm>
                <a:off x="1051460" y="4061828"/>
                <a:ext cx="84600" cy="153000"/>
              </p14:xfrm>
            </p:contentPart>
          </mc:Choice>
          <mc:Fallback xmlns="">
            <p:pic>
              <p:nvPicPr>
                <p:cNvPr id="99" name="Ink 98">
                  <a:extLst>
                    <a:ext uri="{FF2B5EF4-FFF2-40B4-BE49-F238E27FC236}">
                      <a16:creationId xmlns:a16="http://schemas.microsoft.com/office/drawing/2014/main" id="{C5A46936-AA2A-D8B6-8875-94EBB749DBB4}"/>
                    </a:ext>
                  </a:extLst>
                </p:cNvPr>
                <p:cNvPicPr/>
                <p:nvPr/>
              </p:nvPicPr>
              <p:blipFill>
                <a:blip r:embed="rId158"/>
                <a:stretch>
                  <a:fillRect/>
                </a:stretch>
              </p:blipFill>
              <p:spPr>
                <a:xfrm>
                  <a:off x="1042460" y="4053188"/>
                  <a:ext cx="102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F548B69A-9DD1-A431-7DF8-25ECFD370930}"/>
                    </a:ext>
                  </a:extLst>
                </p14:cNvPr>
                <p14:cNvContentPartPr/>
                <p14:nvPr/>
              </p14:nvContentPartPr>
              <p14:xfrm>
                <a:off x="1074500" y="4061468"/>
                <a:ext cx="221760" cy="129600"/>
              </p14:xfrm>
            </p:contentPart>
          </mc:Choice>
          <mc:Fallback xmlns="">
            <p:pic>
              <p:nvPicPr>
                <p:cNvPr id="100" name="Ink 99">
                  <a:extLst>
                    <a:ext uri="{FF2B5EF4-FFF2-40B4-BE49-F238E27FC236}">
                      <a16:creationId xmlns:a16="http://schemas.microsoft.com/office/drawing/2014/main" id="{F548B69A-9DD1-A431-7DF8-25ECFD370930}"/>
                    </a:ext>
                  </a:extLst>
                </p:cNvPr>
                <p:cNvPicPr/>
                <p:nvPr/>
              </p:nvPicPr>
              <p:blipFill>
                <a:blip r:embed="rId160"/>
                <a:stretch>
                  <a:fillRect/>
                </a:stretch>
              </p:blipFill>
              <p:spPr>
                <a:xfrm>
                  <a:off x="1065500" y="4052468"/>
                  <a:ext cx="239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Ink 100">
                  <a:extLst>
                    <a:ext uri="{FF2B5EF4-FFF2-40B4-BE49-F238E27FC236}">
                      <a16:creationId xmlns:a16="http://schemas.microsoft.com/office/drawing/2014/main" id="{7362FFAB-1344-3EE1-1A4A-0D30C6EBEFA3}"/>
                    </a:ext>
                  </a:extLst>
                </p14:cNvPr>
                <p14:cNvContentPartPr/>
                <p14:nvPr/>
              </p14:nvContentPartPr>
              <p14:xfrm>
                <a:off x="1309940" y="4046708"/>
                <a:ext cx="102240" cy="131040"/>
              </p14:xfrm>
            </p:contentPart>
          </mc:Choice>
          <mc:Fallback xmlns="">
            <p:pic>
              <p:nvPicPr>
                <p:cNvPr id="101" name="Ink 100">
                  <a:extLst>
                    <a:ext uri="{FF2B5EF4-FFF2-40B4-BE49-F238E27FC236}">
                      <a16:creationId xmlns:a16="http://schemas.microsoft.com/office/drawing/2014/main" id="{7362FFAB-1344-3EE1-1A4A-0D30C6EBEFA3}"/>
                    </a:ext>
                  </a:extLst>
                </p:cNvPr>
                <p:cNvPicPr/>
                <p:nvPr/>
              </p:nvPicPr>
              <p:blipFill>
                <a:blip r:embed="rId162"/>
                <a:stretch>
                  <a:fillRect/>
                </a:stretch>
              </p:blipFill>
              <p:spPr>
                <a:xfrm>
                  <a:off x="1301300" y="4037708"/>
                  <a:ext cx="119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Ink 101">
                  <a:extLst>
                    <a:ext uri="{FF2B5EF4-FFF2-40B4-BE49-F238E27FC236}">
                      <a16:creationId xmlns:a16="http://schemas.microsoft.com/office/drawing/2014/main" id="{527BDCB1-FEF4-C94D-49D2-8E277958CA40}"/>
                    </a:ext>
                  </a:extLst>
                </p14:cNvPr>
                <p14:cNvContentPartPr/>
                <p14:nvPr/>
              </p14:nvContentPartPr>
              <p14:xfrm>
                <a:off x="1357100" y="4032308"/>
                <a:ext cx="179280" cy="178560"/>
              </p14:xfrm>
            </p:contentPart>
          </mc:Choice>
          <mc:Fallback xmlns="">
            <p:pic>
              <p:nvPicPr>
                <p:cNvPr id="102" name="Ink 101">
                  <a:extLst>
                    <a:ext uri="{FF2B5EF4-FFF2-40B4-BE49-F238E27FC236}">
                      <a16:creationId xmlns:a16="http://schemas.microsoft.com/office/drawing/2014/main" id="{527BDCB1-FEF4-C94D-49D2-8E277958CA40}"/>
                    </a:ext>
                  </a:extLst>
                </p:cNvPr>
                <p:cNvPicPr/>
                <p:nvPr/>
              </p:nvPicPr>
              <p:blipFill>
                <a:blip r:embed="rId164"/>
                <a:stretch>
                  <a:fillRect/>
                </a:stretch>
              </p:blipFill>
              <p:spPr>
                <a:xfrm>
                  <a:off x="1348460" y="4023668"/>
                  <a:ext cx="196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Ink 102">
                  <a:extLst>
                    <a:ext uri="{FF2B5EF4-FFF2-40B4-BE49-F238E27FC236}">
                      <a16:creationId xmlns:a16="http://schemas.microsoft.com/office/drawing/2014/main" id="{EB1E6604-9D96-0FB9-32CD-765C785E141B}"/>
                    </a:ext>
                  </a:extLst>
                </p14:cNvPr>
                <p14:cNvContentPartPr/>
                <p14:nvPr/>
              </p14:nvContentPartPr>
              <p14:xfrm>
                <a:off x="1140380" y="4295468"/>
                <a:ext cx="61920" cy="89640"/>
              </p14:xfrm>
            </p:contentPart>
          </mc:Choice>
          <mc:Fallback xmlns="">
            <p:pic>
              <p:nvPicPr>
                <p:cNvPr id="103" name="Ink 102">
                  <a:extLst>
                    <a:ext uri="{FF2B5EF4-FFF2-40B4-BE49-F238E27FC236}">
                      <a16:creationId xmlns:a16="http://schemas.microsoft.com/office/drawing/2014/main" id="{EB1E6604-9D96-0FB9-32CD-765C785E141B}"/>
                    </a:ext>
                  </a:extLst>
                </p:cNvPr>
                <p:cNvPicPr/>
                <p:nvPr/>
              </p:nvPicPr>
              <p:blipFill>
                <a:blip r:embed="rId166"/>
                <a:stretch>
                  <a:fillRect/>
                </a:stretch>
              </p:blipFill>
              <p:spPr>
                <a:xfrm>
                  <a:off x="1131740" y="4286828"/>
                  <a:ext cx="79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DF64E686-ABE1-D6C7-046E-AEF4C132FFDE}"/>
                    </a:ext>
                  </a:extLst>
                </p14:cNvPr>
                <p14:cNvContentPartPr/>
                <p14:nvPr/>
              </p14:nvContentPartPr>
              <p14:xfrm>
                <a:off x="1278260" y="4297628"/>
                <a:ext cx="8640" cy="79200"/>
              </p14:xfrm>
            </p:contentPart>
          </mc:Choice>
          <mc:Fallback xmlns="">
            <p:pic>
              <p:nvPicPr>
                <p:cNvPr id="104" name="Ink 103">
                  <a:extLst>
                    <a:ext uri="{FF2B5EF4-FFF2-40B4-BE49-F238E27FC236}">
                      <a16:creationId xmlns:a16="http://schemas.microsoft.com/office/drawing/2014/main" id="{DF64E686-ABE1-D6C7-046E-AEF4C132FFDE}"/>
                    </a:ext>
                  </a:extLst>
                </p:cNvPr>
                <p:cNvPicPr/>
                <p:nvPr/>
              </p:nvPicPr>
              <p:blipFill>
                <a:blip r:embed="rId168"/>
                <a:stretch>
                  <a:fillRect/>
                </a:stretch>
              </p:blipFill>
              <p:spPr>
                <a:xfrm>
                  <a:off x="1269620" y="4288628"/>
                  <a:ext cx="26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4394962B-F739-A685-269C-74725452F6AC}"/>
                    </a:ext>
                  </a:extLst>
                </p14:cNvPr>
                <p14:cNvContentPartPr/>
                <p14:nvPr/>
              </p14:nvContentPartPr>
              <p14:xfrm>
                <a:off x="1341980" y="4310588"/>
                <a:ext cx="61200" cy="91080"/>
              </p14:xfrm>
            </p:contentPart>
          </mc:Choice>
          <mc:Fallback xmlns="">
            <p:pic>
              <p:nvPicPr>
                <p:cNvPr id="105" name="Ink 104">
                  <a:extLst>
                    <a:ext uri="{FF2B5EF4-FFF2-40B4-BE49-F238E27FC236}">
                      <a16:creationId xmlns:a16="http://schemas.microsoft.com/office/drawing/2014/main" id="{4394962B-F739-A685-269C-74725452F6AC}"/>
                    </a:ext>
                  </a:extLst>
                </p:cNvPr>
                <p:cNvPicPr/>
                <p:nvPr/>
              </p:nvPicPr>
              <p:blipFill>
                <a:blip r:embed="rId170"/>
                <a:stretch>
                  <a:fillRect/>
                </a:stretch>
              </p:blipFill>
              <p:spPr>
                <a:xfrm>
                  <a:off x="1332980" y="4301948"/>
                  <a:ext cx="788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 name="Ink 105">
                  <a:extLst>
                    <a:ext uri="{FF2B5EF4-FFF2-40B4-BE49-F238E27FC236}">
                      <a16:creationId xmlns:a16="http://schemas.microsoft.com/office/drawing/2014/main" id="{F200BA19-D478-3B19-4931-83B0393D9A8A}"/>
                    </a:ext>
                  </a:extLst>
                </p14:cNvPr>
                <p14:cNvContentPartPr/>
                <p14:nvPr/>
              </p14:nvContentPartPr>
              <p14:xfrm>
                <a:off x="1329020" y="4292948"/>
                <a:ext cx="81000" cy="47880"/>
              </p14:xfrm>
            </p:contentPart>
          </mc:Choice>
          <mc:Fallback xmlns="">
            <p:pic>
              <p:nvPicPr>
                <p:cNvPr id="106" name="Ink 105">
                  <a:extLst>
                    <a:ext uri="{FF2B5EF4-FFF2-40B4-BE49-F238E27FC236}">
                      <a16:creationId xmlns:a16="http://schemas.microsoft.com/office/drawing/2014/main" id="{F200BA19-D478-3B19-4931-83B0393D9A8A}"/>
                    </a:ext>
                  </a:extLst>
                </p:cNvPr>
                <p:cNvPicPr/>
                <p:nvPr/>
              </p:nvPicPr>
              <p:blipFill>
                <a:blip r:embed="rId172"/>
                <a:stretch>
                  <a:fillRect/>
                </a:stretch>
              </p:blipFill>
              <p:spPr>
                <a:xfrm>
                  <a:off x="1320380" y="4284308"/>
                  <a:ext cx="98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AFDA768C-6F62-80F8-31B4-EB29E1C0A0D3}"/>
                    </a:ext>
                  </a:extLst>
                </p14:cNvPr>
                <p14:cNvContentPartPr/>
                <p14:nvPr/>
              </p14:nvContentPartPr>
              <p14:xfrm>
                <a:off x="895220" y="3869588"/>
                <a:ext cx="817560" cy="692280"/>
              </p14:xfrm>
            </p:contentPart>
          </mc:Choice>
          <mc:Fallback xmlns="">
            <p:pic>
              <p:nvPicPr>
                <p:cNvPr id="107" name="Ink 106">
                  <a:extLst>
                    <a:ext uri="{FF2B5EF4-FFF2-40B4-BE49-F238E27FC236}">
                      <a16:creationId xmlns:a16="http://schemas.microsoft.com/office/drawing/2014/main" id="{AFDA768C-6F62-80F8-31B4-EB29E1C0A0D3}"/>
                    </a:ext>
                  </a:extLst>
                </p:cNvPr>
                <p:cNvPicPr/>
                <p:nvPr/>
              </p:nvPicPr>
              <p:blipFill>
                <a:blip r:embed="rId174"/>
                <a:stretch>
                  <a:fillRect/>
                </a:stretch>
              </p:blipFill>
              <p:spPr>
                <a:xfrm>
                  <a:off x="886580" y="3860588"/>
                  <a:ext cx="83520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04302F8F-9DCA-95D3-91D0-CBE98E087749}"/>
                    </a:ext>
                  </a:extLst>
                </p14:cNvPr>
                <p14:cNvContentPartPr/>
                <p14:nvPr/>
              </p14:nvContentPartPr>
              <p14:xfrm>
                <a:off x="664460" y="4258748"/>
                <a:ext cx="292680" cy="133200"/>
              </p14:xfrm>
            </p:contentPart>
          </mc:Choice>
          <mc:Fallback xmlns="">
            <p:pic>
              <p:nvPicPr>
                <p:cNvPr id="108" name="Ink 107">
                  <a:extLst>
                    <a:ext uri="{FF2B5EF4-FFF2-40B4-BE49-F238E27FC236}">
                      <a16:creationId xmlns:a16="http://schemas.microsoft.com/office/drawing/2014/main" id="{04302F8F-9DCA-95D3-91D0-CBE98E087749}"/>
                    </a:ext>
                  </a:extLst>
                </p:cNvPr>
                <p:cNvPicPr/>
                <p:nvPr/>
              </p:nvPicPr>
              <p:blipFill>
                <a:blip r:embed="rId176"/>
                <a:stretch>
                  <a:fillRect/>
                </a:stretch>
              </p:blipFill>
              <p:spPr>
                <a:xfrm>
                  <a:off x="655820" y="4250108"/>
                  <a:ext cx="310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Ink 109">
                  <a:extLst>
                    <a:ext uri="{FF2B5EF4-FFF2-40B4-BE49-F238E27FC236}">
                      <a16:creationId xmlns:a16="http://schemas.microsoft.com/office/drawing/2014/main" id="{63E0E3A3-14A9-2A6F-3E79-114959474837}"/>
                    </a:ext>
                  </a:extLst>
                </p14:cNvPr>
                <p14:cNvContentPartPr/>
                <p14:nvPr/>
              </p14:nvContentPartPr>
              <p14:xfrm>
                <a:off x="3298580" y="2120708"/>
                <a:ext cx="3992400" cy="2640240"/>
              </p14:xfrm>
            </p:contentPart>
          </mc:Choice>
          <mc:Fallback xmlns="">
            <p:pic>
              <p:nvPicPr>
                <p:cNvPr id="110" name="Ink 109">
                  <a:extLst>
                    <a:ext uri="{FF2B5EF4-FFF2-40B4-BE49-F238E27FC236}">
                      <a16:creationId xmlns:a16="http://schemas.microsoft.com/office/drawing/2014/main" id="{63E0E3A3-14A9-2A6F-3E79-114959474837}"/>
                    </a:ext>
                  </a:extLst>
                </p:cNvPr>
                <p:cNvPicPr/>
                <p:nvPr/>
              </p:nvPicPr>
              <p:blipFill>
                <a:blip r:embed="rId178"/>
                <a:stretch>
                  <a:fillRect/>
                </a:stretch>
              </p:blipFill>
              <p:spPr>
                <a:xfrm>
                  <a:off x="3289940" y="2111708"/>
                  <a:ext cx="4010040" cy="2657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Ink 110">
                  <a:extLst>
                    <a:ext uri="{FF2B5EF4-FFF2-40B4-BE49-F238E27FC236}">
                      <a16:creationId xmlns:a16="http://schemas.microsoft.com/office/drawing/2014/main" id="{C57ECBBE-9267-D8A2-C313-A03F5108EC3C}"/>
                    </a:ext>
                  </a:extLst>
                </p14:cNvPr>
                <p14:cNvContentPartPr/>
                <p14:nvPr/>
              </p14:nvContentPartPr>
              <p14:xfrm>
                <a:off x="4708700" y="3581948"/>
                <a:ext cx="585720" cy="2520"/>
              </p14:xfrm>
            </p:contentPart>
          </mc:Choice>
          <mc:Fallback xmlns="">
            <p:pic>
              <p:nvPicPr>
                <p:cNvPr id="111" name="Ink 110">
                  <a:extLst>
                    <a:ext uri="{FF2B5EF4-FFF2-40B4-BE49-F238E27FC236}">
                      <a16:creationId xmlns:a16="http://schemas.microsoft.com/office/drawing/2014/main" id="{C57ECBBE-9267-D8A2-C313-A03F5108EC3C}"/>
                    </a:ext>
                  </a:extLst>
                </p:cNvPr>
                <p:cNvPicPr/>
                <p:nvPr/>
              </p:nvPicPr>
              <p:blipFill>
                <a:blip r:embed="rId180"/>
                <a:stretch>
                  <a:fillRect/>
                </a:stretch>
              </p:blipFill>
              <p:spPr>
                <a:xfrm>
                  <a:off x="4699700" y="3573308"/>
                  <a:ext cx="603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46C1E2FB-71E0-F3F5-449B-42AB273B9A3A}"/>
                    </a:ext>
                  </a:extLst>
                </p14:cNvPr>
                <p14:cNvContentPartPr/>
                <p14:nvPr/>
              </p14:nvContentPartPr>
              <p14:xfrm>
                <a:off x="5099660" y="3610028"/>
                <a:ext cx="36720" cy="387360"/>
              </p14:xfrm>
            </p:contentPart>
          </mc:Choice>
          <mc:Fallback xmlns="">
            <p:pic>
              <p:nvPicPr>
                <p:cNvPr id="112" name="Ink 111">
                  <a:extLst>
                    <a:ext uri="{FF2B5EF4-FFF2-40B4-BE49-F238E27FC236}">
                      <a16:creationId xmlns:a16="http://schemas.microsoft.com/office/drawing/2014/main" id="{46C1E2FB-71E0-F3F5-449B-42AB273B9A3A}"/>
                    </a:ext>
                  </a:extLst>
                </p:cNvPr>
                <p:cNvPicPr/>
                <p:nvPr/>
              </p:nvPicPr>
              <p:blipFill>
                <a:blip r:embed="rId182"/>
                <a:stretch>
                  <a:fillRect/>
                </a:stretch>
              </p:blipFill>
              <p:spPr>
                <a:xfrm>
                  <a:off x="5090660" y="3601388"/>
                  <a:ext cx="543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Ink 112">
                  <a:extLst>
                    <a:ext uri="{FF2B5EF4-FFF2-40B4-BE49-F238E27FC236}">
                      <a16:creationId xmlns:a16="http://schemas.microsoft.com/office/drawing/2014/main" id="{733EBA0D-1F69-E3B9-B83F-610D8453C4B7}"/>
                    </a:ext>
                  </a:extLst>
                </p14:cNvPr>
                <p14:cNvContentPartPr/>
                <p14:nvPr/>
              </p14:nvContentPartPr>
              <p14:xfrm>
                <a:off x="5237540" y="3705068"/>
                <a:ext cx="468720" cy="284760"/>
              </p14:xfrm>
            </p:contentPart>
          </mc:Choice>
          <mc:Fallback xmlns="">
            <p:pic>
              <p:nvPicPr>
                <p:cNvPr id="113" name="Ink 112">
                  <a:extLst>
                    <a:ext uri="{FF2B5EF4-FFF2-40B4-BE49-F238E27FC236}">
                      <a16:creationId xmlns:a16="http://schemas.microsoft.com/office/drawing/2014/main" id="{733EBA0D-1F69-E3B9-B83F-610D8453C4B7}"/>
                    </a:ext>
                  </a:extLst>
                </p:cNvPr>
                <p:cNvPicPr/>
                <p:nvPr/>
              </p:nvPicPr>
              <p:blipFill>
                <a:blip r:embed="rId184"/>
                <a:stretch>
                  <a:fillRect/>
                </a:stretch>
              </p:blipFill>
              <p:spPr>
                <a:xfrm>
                  <a:off x="5228900" y="3696068"/>
                  <a:ext cx="486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Ink 113">
                  <a:extLst>
                    <a:ext uri="{FF2B5EF4-FFF2-40B4-BE49-F238E27FC236}">
                      <a16:creationId xmlns:a16="http://schemas.microsoft.com/office/drawing/2014/main" id="{357837ED-21AB-681E-8878-37F13DD06EBD}"/>
                    </a:ext>
                  </a:extLst>
                </p14:cNvPr>
                <p14:cNvContentPartPr/>
                <p14:nvPr/>
              </p14:nvContentPartPr>
              <p14:xfrm>
                <a:off x="5825420" y="3492308"/>
                <a:ext cx="163080" cy="401760"/>
              </p14:xfrm>
            </p:contentPart>
          </mc:Choice>
          <mc:Fallback xmlns="">
            <p:pic>
              <p:nvPicPr>
                <p:cNvPr id="114" name="Ink 113">
                  <a:extLst>
                    <a:ext uri="{FF2B5EF4-FFF2-40B4-BE49-F238E27FC236}">
                      <a16:creationId xmlns:a16="http://schemas.microsoft.com/office/drawing/2014/main" id="{357837ED-21AB-681E-8878-37F13DD06EBD}"/>
                    </a:ext>
                  </a:extLst>
                </p:cNvPr>
                <p:cNvPicPr/>
                <p:nvPr/>
              </p:nvPicPr>
              <p:blipFill>
                <a:blip r:embed="rId186"/>
                <a:stretch>
                  <a:fillRect/>
                </a:stretch>
              </p:blipFill>
              <p:spPr>
                <a:xfrm>
                  <a:off x="5816780" y="3483668"/>
                  <a:ext cx="1807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Ink 114">
                  <a:extLst>
                    <a:ext uri="{FF2B5EF4-FFF2-40B4-BE49-F238E27FC236}">
                      <a16:creationId xmlns:a16="http://schemas.microsoft.com/office/drawing/2014/main" id="{F1D5C51E-12EA-3C3C-D4E0-97780F72CACB}"/>
                    </a:ext>
                  </a:extLst>
                </p14:cNvPr>
                <p14:cNvContentPartPr/>
                <p14:nvPr/>
              </p14:nvContentPartPr>
              <p14:xfrm>
                <a:off x="6061220" y="3674108"/>
                <a:ext cx="240480" cy="212400"/>
              </p14:xfrm>
            </p:contentPart>
          </mc:Choice>
          <mc:Fallback xmlns="">
            <p:pic>
              <p:nvPicPr>
                <p:cNvPr id="115" name="Ink 114">
                  <a:extLst>
                    <a:ext uri="{FF2B5EF4-FFF2-40B4-BE49-F238E27FC236}">
                      <a16:creationId xmlns:a16="http://schemas.microsoft.com/office/drawing/2014/main" id="{F1D5C51E-12EA-3C3C-D4E0-97780F72CACB}"/>
                    </a:ext>
                  </a:extLst>
                </p:cNvPr>
                <p:cNvPicPr/>
                <p:nvPr/>
              </p:nvPicPr>
              <p:blipFill>
                <a:blip r:embed="rId188"/>
                <a:stretch>
                  <a:fillRect/>
                </a:stretch>
              </p:blipFill>
              <p:spPr>
                <a:xfrm>
                  <a:off x="6052580" y="3665108"/>
                  <a:ext cx="258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8E1D8D2B-1F0D-EBA0-B175-79F65B83EDEC}"/>
                    </a:ext>
                  </a:extLst>
                </p14:cNvPr>
                <p14:cNvContentPartPr/>
                <p14:nvPr/>
              </p14:nvContentPartPr>
              <p14:xfrm>
                <a:off x="6475940" y="3638468"/>
                <a:ext cx="47880" cy="330480"/>
              </p14:xfrm>
            </p:contentPart>
          </mc:Choice>
          <mc:Fallback xmlns="">
            <p:pic>
              <p:nvPicPr>
                <p:cNvPr id="116" name="Ink 115">
                  <a:extLst>
                    <a:ext uri="{FF2B5EF4-FFF2-40B4-BE49-F238E27FC236}">
                      <a16:creationId xmlns:a16="http://schemas.microsoft.com/office/drawing/2014/main" id="{8E1D8D2B-1F0D-EBA0-B175-79F65B83EDEC}"/>
                    </a:ext>
                  </a:extLst>
                </p:cNvPr>
                <p:cNvPicPr/>
                <p:nvPr/>
              </p:nvPicPr>
              <p:blipFill>
                <a:blip r:embed="rId190"/>
                <a:stretch>
                  <a:fillRect/>
                </a:stretch>
              </p:blipFill>
              <p:spPr>
                <a:xfrm>
                  <a:off x="6467300" y="3629828"/>
                  <a:ext cx="65520" cy="348120"/>
                </a:xfrm>
                <a:prstGeom prst="rect">
                  <a:avLst/>
                </a:prstGeom>
              </p:spPr>
            </p:pic>
          </mc:Fallback>
        </mc:AlternateContent>
      </p:grpSp>
    </p:spTree>
    <p:extLst>
      <p:ext uri="{BB962C8B-B14F-4D97-AF65-F5344CB8AC3E}">
        <p14:creationId xmlns:p14="http://schemas.microsoft.com/office/powerpoint/2010/main" val="255742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66D8-45E9-0E18-6131-613F89FDF89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4079E8-3E08-E2C0-A1B4-ECCD8F3A601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25263F-B215-183F-DFC7-0AA036E3AAB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45</a:t>
            </a:fld>
            <a:endParaRPr lang="en-US" dirty="0"/>
          </a:p>
        </p:txBody>
      </p:sp>
      <p:sp>
        <p:nvSpPr>
          <p:cNvPr id="5" name="Title 4">
            <a:extLst>
              <a:ext uri="{FF2B5EF4-FFF2-40B4-BE49-F238E27FC236}">
                <a16:creationId xmlns:a16="http://schemas.microsoft.com/office/drawing/2014/main" id="{8EFBE89B-84DC-BD59-EEA8-6C2A01F19CEF}"/>
              </a:ext>
            </a:extLst>
          </p:cNvPr>
          <p:cNvSpPr>
            <a:spLocks noGrp="1"/>
          </p:cNvSpPr>
          <p:nvPr>
            <p:ph type="title"/>
          </p:nvPr>
        </p:nvSpPr>
        <p:spPr>
          <a:xfrm>
            <a:off x="76200" y="133350"/>
            <a:ext cx="8229600" cy="533401"/>
          </a:xfrm>
        </p:spPr>
        <p:txBody>
          <a:bodyPr/>
          <a:lstStyle/>
          <a:p>
            <a:r>
              <a:rPr lang="en-IN" sz="2500" dirty="0"/>
              <a:t>Employee Hiring Scenario – Custom UI task</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620C2986-7BE0-699F-9176-5FAC151DB80C}"/>
              </a:ext>
            </a:extLst>
          </p:cNvPr>
          <p:cNvSpPr txBox="1"/>
          <p:nvPr/>
        </p:nvSpPr>
        <p:spPr>
          <a:xfrm>
            <a:off x="189756" y="1092385"/>
            <a:ext cx="7049244" cy="2800767"/>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business process,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6" name="Picture 2" descr="Businesswoman Portfolio Avatar Character Icon Stock Vector (Royalty Free)  636705262 | Shutterstock">
            <a:extLst>
              <a:ext uri="{FF2B5EF4-FFF2-40B4-BE49-F238E27FC236}">
                <a16:creationId xmlns:a16="http://schemas.microsoft.com/office/drawing/2014/main" id="{DFA2D990-CD4D-2220-8808-4EEFE528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55" r="32553" b="9501"/>
          <a:stretch/>
        </p:blipFill>
        <p:spPr bwMode="auto">
          <a:xfrm>
            <a:off x="7543800" y="1201536"/>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FB9A-CDF9-5350-15AB-32FE42B7788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AAD557-A3FC-040A-53E0-50D324697D40}"/>
              </a:ext>
            </a:extLst>
          </p:cNvPr>
          <p:cNvSpPr>
            <a:spLocks noGrp="1"/>
          </p:cNvSpPr>
          <p:nvPr>
            <p:ph type="title"/>
          </p:nvPr>
        </p:nvSpPr>
        <p:spPr>
          <a:xfrm>
            <a:off x="467360" y="180948"/>
            <a:ext cx="8229600" cy="609601"/>
          </a:xfrm>
        </p:spPr>
        <p:txBody>
          <a:bodyPr>
            <a:normAutofit/>
          </a:bodyPr>
          <a:lstStyle/>
          <a:p>
            <a:r>
              <a:rPr lang="en-US" b="1" kern="1200" dirty="0">
                <a:latin typeface="Cooper Black" panose="0208090404030B020404" pitchFamily="18" charset="0"/>
              </a:rPr>
              <a:t>What is SAP UI5</a:t>
            </a:r>
          </a:p>
        </p:txBody>
      </p:sp>
      <p:sp>
        <p:nvSpPr>
          <p:cNvPr id="3" name="Footer Placeholder 2">
            <a:extLst>
              <a:ext uri="{FF2B5EF4-FFF2-40B4-BE49-F238E27FC236}">
                <a16:creationId xmlns:a16="http://schemas.microsoft.com/office/drawing/2014/main" id="{8F1A5C7E-19F7-D2AE-5063-C233B2D69760}"/>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8917E69-8238-9EEA-1FB4-C45FD2C37169}"/>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46</a:t>
            </a:fld>
            <a:endParaRPr lang="en-US"/>
          </a:p>
        </p:txBody>
      </p:sp>
      <p:sp>
        <p:nvSpPr>
          <p:cNvPr id="2" name="TextBox 1">
            <a:extLst>
              <a:ext uri="{FF2B5EF4-FFF2-40B4-BE49-F238E27FC236}">
                <a16:creationId xmlns:a16="http://schemas.microsoft.com/office/drawing/2014/main" id="{CB32EAEA-F583-0B64-9963-84768A599B25}"/>
              </a:ext>
            </a:extLst>
          </p:cNvPr>
          <p:cNvSpPr txBox="1"/>
          <p:nvPr/>
        </p:nvSpPr>
        <p:spPr>
          <a:xfrm>
            <a:off x="457200" y="971550"/>
            <a:ext cx="55626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200" b="1" dirty="0"/>
              <a:t>What is SAP UI5</a:t>
            </a:r>
          </a:p>
          <a:p>
            <a:pPr>
              <a:lnSpc>
                <a:spcPct val="90000"/>
              </a:lnSpc>
              <a:spcBef>
                <a:spcPct val="20000"/>
              </a:spcBef>
              <a:buFont typeface="Arial" pitchFamily="34" charset="0"/>
            </a:pPr>
            <a:endParaRPr lang="en-US" sz="1200" dirty="0"/>
          </a:p>
          <a:p>
            <a:pPr>
              <a:lnSpc>
                <a:spcPct val="90000"/>
              </a:lnSpc>
              <a:spcBef>
                <a:spcPct val="20000"/>
              </a:spcBef>
              <a:buFont typeface="Arial" pitchFamily="34" charset="0"/>
            </a:pPr>
            <a:r>
              <a:rPr lang="en-US" sz="1200" dirty="0"/>
              <a:t>SAP UI5 is a framework to develop responsive web applications which can run on any device, any platform and any </a:t>
            </a:r>
          </a:p>
          <a:p>
            <a:pPr>
              <a:lnSpc>
                <a:spcPct val="90000"/>
              </a:lnSpc>
              <a:spcBef>
                <a:spcPct val="20000"/>
              </a:spcBef>
              <a:buFont typeface="Arial" pitchFamily="34" charset="0"/>
            </a:pPr>
            <a:r>
              <a:rPr lang="en-US" sz="1200" dirty="0"/>
              <a:t>browser. It is SAP’s latest UI technology to build Fiori (user experience) applications.</a:t>
            </a:r>
          </a:p>
          <a:p>
            <a:pPr>
              <a:lnSpc>
                <a:spcPct val="90000"/>
              </a:lnSpc>
              <a:spcBef>
                <a:spcPct val="20000"/>
              </a:spcBef>
              <a:buFont typeface="Arial" pitchFamily="34" charset="0"/>
            </a:pPr>
            <a:r>
              <a:rPr lang="en-US" sz="1200" dirty="0"/>
              <a:t>We can develop an SAP UI5 project with Business application studio. The main aspects are</a:t>
            </a:r>
          </a:p>
          <a:p>
            <a:pPr>
              <a:lnSpc>
                <a:spcPct val="90000"/>
              </a:lnSpc>
              <a:spcBef>
                <a:spcPct val="20000"/>
              </a:spcBef>
              <a:buFont typeface="Arial" pitchFamily="34" charset="0"/>
            </a:pPr>
            <a:r>
              <a:rPr lang="en-US" sz="1200" dirty="0"/>
              <a:t>Component.js – a starting file for </a:t>
            </a:r>
            <a:r>
              <a:rPr lang="en-US" sz="1200" b="1" dirty="0"/>
              <a:t>launching</a:t>
            </a:r>
            <a:r>
              <a:rPr lang="en-US" sz="1200" dirty="0"/>
              <a:t> and initializing our app</a:t>
            </a:r>
          </a:p>
          <a:p>
            <a:pPr>
              <a:lnSpc>
                <a:spcPct val="90000"/>
              </a:lnSpc>
              <a:spcBef>
                <a:spcPct val="20000"/>
              </a:spcBef>
              <a:buFont typeface="Arial" pitchFamily="34" charset="0"/>
            </a:pPr>
            <a:r>
              <a:rPr lang="en-US" sz="1200" dirty="0"/>
              <a:t>View – the application </a:t>
            </a:r>
            <a:r>
              <a:rPr lang="en-US" sz="1200" b="1" dirty="0"/>
              <a:t>user</a:t>
            </a:r>
            <a:r>
              <a:rPr lang="en-US" sz="1200" dirty="0"/>
              <a:t> </a:t>
            </a:r>
            <a:r>
              <a:rPr lang="en-US" sz="1200" b="1" dirty="0"/>
              <a:t>interface</a:t>
            </a:r>
            <a:r>
              <a:rPr lang="en-US" sz="1200" dirty="0"/>
              <a:t> to display controls to the user – coded in XML</a:t>
            </a:r>
          </a:p>
          <a:p>
            <a:pPr>
              <a:lnSpc>
                <a:spcPct val="90000"/>
              </a:lnSpc>
              <a:spcBef>
                <a:spcPct val="20000"/>
              </a:spcBef>
              <a:buFont typeface="Arial" pitchFamily="34" charset="0"/>
            </a:pPr>
            <a:r>
              <a:rPr lang="en-US" sz="1200" dirty="0"/>
              <a:t>Controller – Where we write all </a:t>
            </a:r>
            <a:r>
              <a:rPr lang="en-US" sz="1200" b="1" dirty="0"/>
              <a:t>processing</a:t>
            </a:r>
            <a:r>
              <a:rPr lang="en-US" sz="1200" dirty="0"/>
              <a:t> logic</a:t>
            </a:r>
          </a:p>
          <a:p>
            <a:pPr>
              <a:lnSpc>
                <a:spcPct val="90000"/>
              </a:lnSpc>
              <a:spcBef>
                <a:spcPct val="20000"/>
              </a:spcBef>
              <a:buFont typeface="Arial" pitchFamily="34" charset="0"/>
            </a:pPr>
            <a:r>
              <a:rPr lang="en-US" sz="1200" dirty="0"/>
              <a:t>Model – the </a:t>
            </a:r>
            <a:r>
              <a:rPr lang="en-US" sz="1200" b="1" dirty="0"/>
              <a:t>data</a:t>
            </a:r>
            <a:r>
              <a:rPr lang="en-US" sz="1200" dirty="0"/>
              <a:t> related to the application</a:t>
            </a:r>
          </a:p>
          <a:p>
            <a:pPr>
              <a:lnSpc>
                <a:spcPct val="90000"/>
              </a:lnSpc>
              <a:spcBef>
                <a:spcPct val="20000"/>
              </a:spcBef>
              <a:buFont typeface="Arial" pitchFamily="34" charset="0"/>
            </a:pPr>
            <a:r>
              <a:rPr lang="en-US" sz="1200" dirty="0">
                <a:hlinkClick r:id="rId2">
                  <a:extLst>
                    <a:ext uri="{A12FA001-AC4F-418D-AE19-62706E023703}">
                      <ahyp:hlinkClr xmlns:ahyp="http://schemas.microsoft.com/office/drawing/2018/hyperlinkcolor" val="tx"/>
                    </a:ext>
                  </a:extLst>
                </a:hlinkClick>
              </a:rPr>
              <a:t>Join us on end to end ui5 development course at Anubhav Trainings</a:t>
            </a:r>
            <a:endParaRPr lang="en-US" sz="1200" dirty="0"/>
          </a:p>
          <a:p>
            <a:pPr>
              <a:lnSpc>
                <a:spcPct val="90000"/>
              </a:lnSpc>
              <a:spcBef>
                <a:spcPct val="20000"/>
              </a:spcBef>
              <a:buFont typeface="Arial" pitchFamily="34" charset="0"/>
            </a:pPr>
            <a:endParaRPr lang="en-US" sz="1200" dirty="0"/>
          </a:p>
          <a:p>
            <a:pPr>
              <a:lnSpc>
                <a:spcPct val="90000"/>
              </a:lnSpc>
              <a:spcBef>
                <a:spcPct val="20000"/>
              </a:spcBef>
              <a:buFont typeface="Arial" pitchFamily="34" charset="0"/>
            </a:pPr>
            <a:r>
              <a:rPr lang="en-US" sz="1200" b="1" dirty="0"/>
              <a:t>What is Microservice Architecture</a:t>
            </a:r>
          </a:p>
          <a:p>
            <a:pPr>
              <a:lnSpc>
                <a:spcPct val="90000"/>
              </a:lnSpc>
              <a:spcBef>
                <a:spcPct val="20000"/>
              </a:spcBef>
              <a:buFont typeface="Arial" pitchFamily="34" charset="0"/>
            </a:pPr>
            <a:r>
              <a:rPr lang="en-US" sz="1200" dirty="0"/>
              <a:t>When we use SAP BTP Cloud foundry environment, all the deployed applications are realized as microservices. For example, if we create a workflow, it is one microservice at runtime. Similarly a SAP UI5 application is also created as a microservice. These micro-services consumes backing services of cloud foundry environment to run.</a:t>
            </a:r>
          </a:p>
        </p:txBody>
      </p:sp>
      <p:pic>
        <p:nvPicPr>
          <p:cNvPr id="6" name="Picture 2" descr="UI5 Web Components">
            <a:extLst>
              <a:ext uri="{FF2B5EF4-FFF2-40B4-BE49-F238E27FC236}">
                <a16:creationId xmlns:a16="http://schemas.microsoft.com/office/drawing/2014/main" id="{EF1DFC2E-8AB7-4A5D-0EB4-70B15178D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039816"/>
            <a:ext cx="1529541" cy="1529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Microservice? | OutSystems">
            <a:extLst>
              <a:ext uri="{FF2B5EF4-FFF2-40B4-BE49-F238E27FC236}">
                <a16:creationId xmlns:a16="http://schemas.microsoft.com/office/drawing/2014/main" id="{D24C1D06-AEF0-8024-CA5C-6CDC2346C1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053"/>
          <a:stretch/>
        </p:blipFill>
        <p:spPr bwMode="auto">
          <a:xfrm>
            <a:off x="6172200" y="2818624"/>
            <a:ext cx="2681055" cy="16288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1B0790E-0044-6535-5BD7-2C3D978E76DF}"/>
              </a:ext>
            </a:extLst>
          </p:cNvPr>
          <p:cNvGrpSpPr/>
          <p:nvPr/>
        </p:nvGrpSpPr>
        <p:grpSpPr>
          <a:xfrm>
            <a:off x="414620" y="2625068"/>
            <a:ext cx="122400" cy="63720"/>
            <a:chOff x="414620" y="2625068"/>
            <a:chExt cx="122400" cy="637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1D0FBFD-79F7-A7BF-2F2E-ED97BADDECA1}"/>
                    </a:ext>
                  </a:extLst>
                </p14:cNvPr>
                <p14:cNvContentPartPr/>
                <p14:nvPr/>
              </p14:nvContentPartPr>
              <p14:xfrm>
                <a:off x="414620" y="2652428"/>
                <a:ext cx="78120" cy="34560"/>
              </p14:xfrm>
            </p:contentPart>
          </mc:Choice>
          <mc:Fallback xmlns="">
            <p:pic>
              <p:nvPicPr>
                <p:cNvPr id="8" name="Ink 7">
                  <a:extLst>
                    <a:ext uri="{FF2B5EF4-FFF2-40B4-BE49-F238E27FC236}">
                      <a16:creationId xmlns:a16="http://schemas.microsoft.com/office/drawing/2014/main" id="{51D0FBFD-79F7-A7BF-2F2E-ED97BADDECA1}"/>
                    </a:ext>
                  </a:extLst>
                </p:cNvPr>
                <p:cNvPicPr/>
                <p:nvPr/>
              </p:nvPicPr>
              <p:blipFill>
                <a:blip r:embed="rId6"/>
                <a:stretch>
                  <a:fillRect/>
                </a:stretch>
              </p:blipFill>
              <p:spPr>
                <a:xfrm>
                  <a:off x="405980" y="2643428"/>
                  <a:ext cx="95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1FBC212-78D3-E402-BF5D-D957AD929802}"/>
                    </a:ext>
                  </a:extLst>
                </p14:cNvPr>
                <p14:cNvContentPartPr/>
                <p14:nvPr/>
              </p14:nvContentPartPr>
              <p14:xfrm>
                <a:off x="475820" y="2625068"/>
                <a:ext cx="61200" cy="63720"/>
              </p14:xfrm>
            </p:contentPart>
          </mc:Choice>
          <mc:Fallback xmlns="">
            <p:pic>
              <p:nvPicPr>
                <p:cNvPr id="9" name="Ink 8">
                  <a:extLst>
                    <a:ext uri="{FF2B5EF4-FFF2-40B4-BE49-F238E27FC236}">
                      <a16:creationId xmlns:a16="http://schemas.microsoft.com/office/drawing/2014/main" id="{E1FBC212-78D3-E402-BF5D-D957AD929802}"/>
                    </a:ext>
                  </a:extLst>
                </p:cNvPr>
                <p:cNvPicPr/>
                <p:nvPr/>
              </p:nvPicPr>
              <p:blipFill>
                <a:blip r:embed="rId8"/>
                <a:stretch>
                  <a:fillRect/>
                </a:stretch>
              </p:blipFill>
              <p:spPr>
                <a:xfrm>
                  <a:off x="467180" y="2616428"/>
                  <a:ext cx="78840" cy="81360"/>
                </a:xfrm>
                <a:prstGeom prst="rect">
                  <a:avLst/>
                </a:prstGeom>
              </p:spPr>
            </p:pic>
          </mc:Fallback>
        </mc:AlternateContent>
      </p:grpSp>
    </p:spTree>
    <p:extLst>
      <p:ext uri="{BB962C8B-B14F-4D97-AF65-F5344CB8AC3E}">
        <p14:creationId xmlns:p14="http://schemas.microsoft.com/office/powerpoint/2010/main" val="17187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1ECEB-065D-3B9C-8013-2042ABB702C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BC544E-CF2A-A251-54BB-5F03D903B8DE}"/>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04C9A8E6-9CBF-E3B0-824C-143DE6B571B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47</a:t>
            </a:fld>
            <a:endParaRPr lang="en-US" dirty="0"/>
          </a:p>
        </p:txBody>
      </p:sp>
      <p:sp>
        <p:nvSpPr>
          <p:cNvPr id="5" name="Title 4">
            <a:extLst>
              <a:ext uri="{FF2B5EF4-FFF2-40B4-BE49-F238E27FC236}">
                <a16:creationId xmlns:a16="http://schemas.microsoft.com/office/drawing/2014/main" id="{818D2616-6D7A-0FE4-363A-6467606C8B7B}"/>
              </a:ext>
            </a:extLst>
          </p:cNvPr>
          <p:cNvSpPr>
            <a:spLocks noGrp="1"/>
          </p:cNvSpPr>
          <p:nvPr>
            <p:ph type="title"/>
          </p:nvPr>
        </p:nvSpPr>
        <p:spPr>
          <a:xfrm>
            <a:off x="76200" y="133350"/>
            <a:ext cx="8229600" cy="533401"/>
          </a:xfrm>
        </p:spPr>
        <p:txBody>
          <a:bodyPr/>
          <a:lstStyle/>
          <a:p>
            <a:r>
              <a:rPr lang="en-IN" sz="2500">
                <a:latin typeface="Cooper Black" panose="0208090404030B020404" pitchFamily="18" charset="0"/>
              </a:rPr>
              <a:t>What is Business Application Studio</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F0E687EF-B9E4-9022-07C8-82907E536686}"/>
              </a:ext>
            </a:extLst>
          </p:cNvPr>
          <p:cNvSpPr txBox="1"/>
          <p:nvPr/>
        </p:nvSpPr>
        <p:spPr>
          <a:xfrm>
            <a:off x="177646" y="654346"/>
            <a:ext cx="8661554" cy="677086"/>
          </a:xfrm>
          <a:prstGeom prst="rect">
            <a:avLst/>
          </a:prstGeom>
          <a:noFill/>
        </p:spPr>
        <p:txBody>
          <a:bodyPr wrap="square" lIns="121899" tIns="60949" rIns="121899" bIns="60949" rtlCol="0">
            <a:spAutoFit/>
          </a:bodyPr>
          <a:lstStyle/>
          <a:p>
            <a:r>
              <a:rPr lang="en-IN" sz="1800"/>
              <a:t>BAS stands for Business Application Studio, it is a multi-cloud development tool provided by SAP which runs on SAP BTP (Business Technology Platform).</a:t>
            </a:r>
            <a:endParaRPr lang="en-IN" sz="1800" dirty="0"/>
          </a:p>
        </p:txBody>
      </p:sp>
      <p:sp>
        <p:nvSpPr>
          <p:cNvPr id="6" name="TextBox 5">
            <a:extLst>
              <a:ext uri="{FF2B5EF4-FFF2-40B4-BE49-F238E27FC236}">
                <a16:creationId xmlns:a16="http://schemas.microsoft.com/office/drawing/2014/main" id="{460525FA-3713-DADD-9D9B-A382B9E38F73}"/>
              </a:ext>
            </a:extLst>
          </p:cNvPr>
          <p:cNvSpPr txBox="1"/>
          <p:nvPr/>
        </p:nvSpPr>
        <p:spPr>
          <a:xfrm>
            <a:off x="241223" y="1428750"/>
            <a:ext cx="8534400" cy="2123658"/>
          </a:xfrm>
          <a:prstGeom prst="rect">
            <a:avLst/>
          </a:prstGeom>
          <a:noFill/>
        </p:spPr>
        <p:txBody>
          <a:bodyPr wrap="square" rtlCol="0">
            <a:spAutoFit/>
          </a:bodyPr>
          <a:lstStyle/>
          <a:p>
            <a:pPr marL="285750" indent="-285750">
              <a:buFont typeface="Arial" panose="020B0604020202020204" pitchFamily="34" charset="0"/>
              <a:buChar char="•"/>
            </a:pPr>
            <a:r>
              <a:rPr lang="en-IN" sz="1600" dirty="0"/>
              <a:t>On the trial account “go to trial account”, choose instances and subscriptions, and launch the business application studio</a:t>
            </a:r>
          </a:p>
          <a:p>
            <a:pPr marL="285750" indent="-285750">
              <a:buFont typeface="Arial" panose="020B0604020202020204" pitchFamily="34" charset="0"/>
              <a:buChar char="•"/>
            </a:pPr>
            <a:r>
              <a:rPr lang="en-IN" sz="1600" dirty="0"/>
              <a:t>We must create a dev space which has following functions:</a:t>
            </a:r>
          </a:p>
          <a:p>
            <a:pPr marL="285750" indent="-285750">
              <a:buFont typeface="Wingdings" panose="05000000000000000000" pitchFamily="2" charset="2"/>
              <a:buChar char="v"/>
            </a:pPr>
            <a:r>
              <a:rPr lang="en-IN" sz="1200" b="1" i="1" dirty="0"/>
              <a:t>It will restrict the amount of memory which is used by single developer</a:t>
            </a:r>
          </a:p>
          <a:p>
            <a:pPr marL="285750" indent="-285750">
              <a:buFont typeface="Wingdings" panose="05000000000000000000" pitchFamily="2" charset="2"/>
              <a:buChar char="v"/>
            </a:pPr>
            <a:r>
              <a:rPr lang="en-IN" sz="1200" b="1" i="1" dirty="0"/>
              <a:t>It is your private area where you do development</a:t>
            </a:r>
          </a:p>
          <a:p>
            <a:pPr marL="285750" indent="-285750">
              <a:buFont typeface="Wingdings" panose="05000000000000000000" pitchFamily="2" charset="2"/>
              <a:buChar char="v"/>
            </a:pPr>
            <a:r>
              <a:rPr lang="en-IN" sz="1200" b="1" i="1" dirty="0"/>
              <a:t>It comes with all the tools pre-installed for our specific kind of development, Fiori – </a:t>
            </a:r>
            <a:r>
              <a:rPr lang="en-IN" sz="1200" b="1" i="1" dirty="0" err="1"/>
              <a:t>nodejs</a:t>
            </a:r>
            <a:r>
              <a:rPr lang="en-IN" sz="1200" b="1" i="1" dirty="0"/>
              <a:t>, git, ui5 tooling..</a:t>
            </a:r>
          </a:p>
          <a:p>
            <a:pPr marL="285750" indent="-285750">
              <a:buFont typeface="Arial" panose="020B0604020202020204" pitchFamily="34" charset="0"/>
              <a:buChar char="•"/>
            </a:pPr>
            <a:r>
              <a:rPr lang="en-IN" sz="1600" dirty="0"/>
              <a:t>Launch the dev space and open folder as projects folder so we can organize everything</a:t>
            </a:r>
          </a:p>
          <a:p>
            <a:pPr marL="285750" indent="-285750">
              <a:buFont typeface="Arial" panose="020B0604020202020204" pitchFamily="34" charset="0"/>
              <a:buChar char="•"/>
            </a:pPr>
            <a:r>
              <a:rPr lang="en-IN" sz="1600" dirty="0"/>
              <a:t>Create project and files.</a:t>
            </a:r>
          </a:p>
          <a:p>
            <a:pPr marL="285750" indent="-285750">
              <a:buFont typeface="Arial" panose="020B0604020202020204" pitchFamily="34" charset="0"/>
              <a:buChar char="•"/>
            </a:pPr>
            <a:r>
              <a:rPr lang="en-IN" sz="1600" dirty="0"/>
              <a:t>If you use productive BTP account with BAS tool there is a cost - </a:t>
            </a:r>
          </a:p>
        </p:txBody>
      </p:sp>
      <p:pic>
        <p:nvPicPr>
          <p:cNvPr id="1026" name="Picture 2" descr="SAP Business Application Studio (BAS ...">
            <a:extLst>
              <a:ext uri="{FF2B5EF4-FFF2-40B4-BE49-F238E27FC236}">
                <a16:creationId xmlns:a16="http://schemas.microsoft.com/office/drawing/2014/main" id="{5A737F45-657D-E76F-3B13-A19A0BBDA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714750"/>
            <a:ext cx="1988127" cy="93345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E30B8081-1842-36FC-BCB4-6E6F667EAC09}"/>
              </a:ext>
            </a:extLst>
          </p:cNvPr>
          <p:cNvGrpSpPr/>
          <p:nvPr/>
        </p:nvGrpSpPr>
        <p:grpSpPr>
          <a:xfrm>
            <a:off x="6933860" y="4486988"/>
            <a:ext cx="1916280" cy="456480"/>
            <a:chOff x="6933860" y="4486988"/>
            <a:chExt cx="1916280" cy="456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FC89D85-DF89-AF83-A836-9ABD9750D9FF}"/>
                    </a:ext>
                  </a:extLst>
                </p14:cNvPr>
                <p14:cNvContentPartPr/>
                <p14:nvPr/>
              </p14:nvContentPartPr>
              <p14:xfrm>
                <a:off x="6933860" y="4510388"/>
                <a:ext cx="1573920" cy="354600"/>
              </p14:xfrm>
            </p:contentPart>
          </mc:Choice>
          <mc:Fallback xmlns="">
            <p:pic>
              <p:nvPicPr>
                <p:cNvPr id="7" name="Ink 6">
                  <a:extLst>
                    <a:ext uri="{FF2B5EF4-FFF2-40B4-BE49-F238E27FC236}">
                      <a16:creationId xmlns:a16="http://schemas.microsoft.com/office/drawing/2014/main" id="{CFC89D85-DF89-AF83-A836-9ABD9750D9FF}"/>
                    </a:ext>
                  </a:extLst>
                </p:cNvPr>
                <p:cNvPicPr/>
                <p:nvPr/>
              </p:nvPicPr>
              <p:blipFill>
                <a:blip r:embed="rId4"/>
                <a:stretch>
                  <a:fillRect/>
                </a:stretch>
              </p:blipFill>
              <p:spPr>
                <a:xfrm>
                  <a:off x="6925220" y="4501748"/>
                  <a:ext cx="15915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60AEEB3-1CE2-E710-57F4-517F318D4B5C}"/>
                    </a:ext>
                  </a:extLst>
                </p14:cNvPr>
                <p14:cNvContentPartPr/>
                <p14:nvPr/>
              </p14:nvContentPartPr>
              <p14:xfrm>
                <a:off x="7051220" y="4486988"/>
                <a:ext cx="1798920" cy="456480"/>
              </p14:xfrm>
            </p:contentPart>
          </mc:Choice>
          <mc:Fallback xmlns="">
            <p:pic>
              <p:nvPicPr>
                <p:cNvPr id="8" name="Ink 7">
                  <a:extLst>
                    <a:ext uri="{FF2B5EF4-FFF2-40B4-BE49-F238E27FC236}">
                      <a16:creationId xmlns:a16="http://schemas.microsoft.com/office/drawing/2014/main" id="{460AEEB3-1CE2-E710-57F4-517F318D4B5C}"/>
                    </a:ext>
                  </a:extLst>
                </p:cNvPr>
                <p:cNvPicPr/>
                <p:nvPr/>
              </p:nvPicPr>
              <p:blipFill>
                <a:blip r:embed="rId6"/>
                <a:stretch>
                  <a:fillRect/>
                </a:stretch>
              </p:blipFill>
              <p:spPr>
                <a:xfrm>
                  <a:off x="7042220" y="4478348"/>
                  <a:ext cx="18165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F324D37-A0B5-9DA3-0989-09D875DF23FD}"/>
                    </a:ext>
                  </a:extLst>
                </p14:cNvPr>
                <p14:cNvContentPartPr/>
                <p14:nvPr/>
              </p14:nvContentPartPr>
              <p14:xfrm>
                <a:off x="7390340" y="4560428"/>
                <a:ext cx="33480" cy="137520"/>
              </p14:xfrm>
            </p:contentPart>
          </mc:Choice>
          <mc:Fallback xmlns="">
            <p:pic>
              <p:nvPicPr>
                <p:cNvPr id="9" name="Ink 8">
                  <a:extLst>
                    <a:ext uri="{FF2B5EF4-FFF2-40B4-BE49-F238E27FC236}">
                      <a16:creationId xmlns:a16="http://schemas.microsoft.com/office/drawing/2014/main" id="{AF324D37-A0B5-9DA3-0989-09D875DF23FD}"/>
                    </a:ext>
                  </a:extLst>
                </p:cNvPr>
                <p:cNvPicPr/>
                <p:nvPr/>
              </p:nvPicPr>
              <p:blipFill>
                <a:blip r:embed="rId8"/>
                <a:stretch>
                  <a:fillRect/>
                </a:stretch>
              </p:blipFill>
              <p:spPr>
                <a:xfrm>
                  <a:off x="7381700" y="4551428"/>
                  <a:ext cx="51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C05B792-4B36-381D-9861-221CDEFCC9E3}"/>
                    </a:ext>
                  </a:extLst>
                </p14:cNvPr>
                <p14:cNvContentPartPr/>
                <p14:nvPr/>
              </p14:nvContentPartPr>
              <p14:xfrm>
                <a:off x="7333820" y="4706948"/>
                <a:ext cx="123840" cy="20880"/>
              </p14:xfrm>
            </p:contentPart>
          </mc:Choice>
          <mc:Fallback xmlns="">
            <p:pic>
              <p:nvPicPr>
                <p:cNvPr id="10" name="Ink 9">
                  <a:extLst>
                    <a:ext uri="{FF2B5EF4-FFF2-40B4-BE49-F238E27FC236}">
                      <a16:creationId xmlns:a16="http://schemas.microsoft.com/office/drawing/2014/main" id="{5C05B792-4B36-381D-9861-221CDEFCC9E3}"/>
                    </a:ext>
                  </a:extLst>
                </p:cNvPr>
                <p:cNvPicPr/>
                <p:nvPr/>
              </p:nvPicPr>
              <p:blipFill>
                <a:blip r:embed="rId10"/>
                <a:stretch>
                  <a:fillRect/>
                </a:stretch>
              </p:blipFill>
              <p:spPr>
                <a:xfrm>
                  <a:off x="7324820" y="4697948"/>
                  <a:ext cx="141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9EBFC1B-D43E-A978-17CF-F09C10FDFC7A}"/>
                    </a:ext>
                  </a:extLst>
                </p14:cNvPr>
                <p14:cNvContentPartPr/>
                <p14:nvPr/>
              </p14:nvContentPartPr>
              <p14:xfrm>
                <a:off x="7296020" y="4552148"/>
                <a:ext cx="126720" cy="43560"/>
              </p14:xfrm>
            </p:contentPart>
          </mc:Choice>
          <mc:Fallback xmlns="">
            <p:pic>
              <p:nvPicPr>
                <p:cNvPr id="11" name="Ink 10">
                  <a:extLst>
                    <a:ext uri="{FF2B5EF4-FFF2-40B4-BE49-F238E27FC236}">
                      <a16:creationId xmlns:a16="http://schemas.microsoft.com/office/drawing/2014/main" id="{99EBFC1B-D43E-A978-17CF-F09C10FDFC7A}"/>
                    </a:ext>
                  </a:extLst>
                </p:cNvPr>
                <p:cNvPicPr/>
                <p:nvPr/>
              </p:nvPicPr>
              <p:blipFill>
                <a:blip r:embed="rId12"/>
                <a:stretch>
                  <a:fillRect/>
                </a:stretch>
              </p:blipFill>
              <p:spPr>
                <a:xfrm>
                  <a:off x="7287380" y="4543148"/>
                  <a:ext cx="144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1D8A47D3-E1FD-1FFA-4B82-D5F3EF5629DC}"/>
                    </a:ext>
                  </a:extLst>
                </p14:cNvPr>
                <p14:cNvContentPartPr/>
                <p14:nvPr/>
              </p14:nvContentPartPr>
              <p14:xfrm>
                <a:off x="7544780" y="4627748"/>
                <a:ext cx="92880" cy="94320"/>
              </p14:xfrm>
            </p:contentPart>
          </mc:Choice>
          <mc:Fallback xmlns="">
            <p:pic>
              <p:nvPicPr>
                <p:cNvPr id="12" name="Ink 11">
                  <a:extLst>
                    <a:ext uri="{FF2B5EF4-FFF2-40B4-BE49-F238E27FC236}">
                      <a16:creationId xmlns:a16="http://schemas.microsoft.com/office/drawing/2014/main" id="{1D8A47D3-E1FD-1FFA-4B82-D5F3EF5629DC}"/>
                    </a:ext>
                  </a:extLst>
                </p:cNvPr>
                <p:cNvPicPr/>
                <p:nvPr/>
              </p:nvPicPr>
              <p:blipFill>
                <a:blip r:embed="rId14"/>
                <a:stretch>
                  <a:fillRect/>
                </a:stretch>
              </p:blipFill>
              <p:spPr>
                <a:xfrm>
                  <a:off x="7536140" y="4618748"/>
                  <a:ext cx="110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B9595807-50AB-E735-D214-044BBBABB301}"/>
                    </a:ext>
                  </a:extLst>
                </p14:cNvPr>
                <p14:cNvContentPartPr/>
                <p14:nvPr/>
              </p14:nvContentPartPr>
              <p14:xfrm>
                <a:off x="7688420" y="4637108"/>
                <a:ext cx="103680" cy="93960"/>
              </p14:xfrm>
            </p:contentPart>
          </mc:Choice>
          <mc:Fallback xmlns="">
            <p:pic>
              <p:nvPicPr>
                <p:cNvPr id="13" name="Ink 12">
                  <a:extLst>
                    <a:ext uri="{FF2B5EF4-FFF2-40B4-BE49-F238E27FC236}">
                      <a16:creationId xmlns:a16="http://schemas.microsoft.com/office/drawing/2014/main" id="{B9595807-50AB-E735-D214-044BBBABB301}"/>
                    </a:ext>
                  </a:extLst>
                </p:cNvPr>
                <p:cNvPicPr/>
                <p:nvPr/>
              </p:nvPicPr>
              <p:blipFill>
                <a:blip r:embed="rId16"/>
                <a:stretch>
                  <a:fillRect/>
                </a:stretch>
              </p:blipFill>
              <p:spPr>
                <a:xfrm>
                  <a:off x="7679420" y="4628108"/>
                  <a:ext cx="121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8C44B48D-9F5B-685B-9415-7B0D281C56B9}"/>
                    </a:ext>
                  </a:extLst>
                </p14:cNvPr>
                <p14:cNvContentPartPr/>
                <p14:nvPr/>
              </p14:nvContentPartPr>
              <p14:xfrm>
                <a:off x="7881020" y="4548908"/>
                <a:ext cx="125280" cy="187560"/>
              </p14:xfrm>
            </p:contentPart>
          </mc:Choice>
          <mc:Fallback xmlns="">
            <p:pic>
              <p:nvPicPr>
                <p:cNvPr id="14" name="Ink 13">
                  <a:extLst>
                    <a:ext uri="{FF2B5EF4-FFF2-40B4-BE49-F238E27FC236}">
                      <a16:creationId xmlns:a16="http://schemas.microsoft.com/office/drawing/2014/main" id="{8C44B48D-9F5B-685B-9415-7B0D281C56B9}"/>
                    </a:ext>
                  </a:extLst>
                </p:cNvPr>
                <p:cNvPicPr/>
                <p:nvPr/>
              </p:nvPicPr>
              <p:blipFill>
                <a:blip r:embed="rId18"/>
                <a:stretch>
                  <a:fillRect/>
                </a:stretch>
              </p:blipFill>
              <p:spPr>
                <a:xfrm>
                  <a:off x="7872020" y="4540268"/>
                  <a:ext cx="142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BF07BBC8-B8E0-BDAD-2AD0-118CA9A4BB86}"/>
                    </a:ext>
                  </a:extLst>
                </p14:cNvPr>
                <p14:cNvContentPartPr/>
                <p14:nvPr/>
              </p14:nvContentPartPr>
              <p14:xfrm>
                <a:off x="8187020" y="4636748"/>
                <a:ext cx="19080" cy="119160"/>
              </p14:xfrm>
            </p:contentPart>
          </mc:Choice>
          <mc:Fallback xmlns="">
            <p:pic>
              <p:nvPicPr>
                <p:cNvPr id="37" name="Ink 36">
                  <a:extLst>
                    <a:ext uri="{FF2B5EF4-FFF2-40B4-BE49-F238E27FC236}">
                      <a16:creationId xmlns:a16="http://schemas.microsoft.com/office/drawing/2014/main" id="{BF07BBC8-B8E0-BDAD-2AD0-118CA9A4BB86}"/>
                    </a:ext>
                  </a:extLst>
                </p:cNvPr>
                <p:cNvPicPr/>
                <p:nvPr/>
              </p:nvPicPr>
              <p:blipFill>
                <a:blip r:embed="rId20"/>
                <a:stretch>
                  <a:fillRect/>
                </a:stretch>
              </p:blipFill>
              <p:spPr>
                <a:xfrm>
                  <a:off x="8178380" y="4627748"/>
                  <a:ext cx="36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C8B5BEDB-A98E-18B8-A436-AFA3EB32BD26}"/>
                    </a:ext>
                  </a:extLst>
                </p14:cNvPr>
                <p14:cNvContentPartPr/>
                <p14:nvPr/>
              </p14:nvContentPartPr>
              <p14:xfrm>
                <a:off x="8270180" y="4658348"/>
                <a:ext cx="59400" cy="82800"/>
              </p14:xfrm>
            </p:contentPart>
          </mc:Choice>
          <mc:Fallback xmlns="">
            <p:pic>
              <p:nvPicPr>
                <p:cNvPr id="38" name="Ink 37">
                  <a:extLst>
                    <a:ext uri="{FF2B5EF4-FFF2-40B4-BE49-F238E27FC236}">
                      <a16:creationId xmlns:a16="http://schemas.microsoft.com/office/drawing/2014/main" id="{C8B5BEDB-A98E-18B8-A436-AFA3EB32BD26}"/>
                    </a:ext>
                  </a:extLst>
                </p:cNvPr>
                <p:cNvPicPr/>
                <p:nvPr/>
              </p:nvPicPr>
              <p:blipFill>
                <a:blip r:embed="rId22"/>
                <a:stretch>
                  <a:fillRect/>
                </a:stretch>
              </p:blipFill>
              <p:spPr>
                <a:xfrm>
                  <a:off x="8261180" y="4649348"/>
                  <a:ext cx="77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E4124801-9366-D3EC-D898-622D467E10C4}"/>
                    </a:ext>
                  </a:extLst>
                </p14:cNvPr>
                <p14:cNvContentPartPr/>
                <p14:nvPr/>
              </p14:nvContentPartPr>
              <p14:xfrm>
                <a:off x="8372780" y="4650068"/>
                <a:ext cx="65520" cy="97560"/>
              </p14:xfrm>
            </p:contentPart>
          </mc:Choice>
          <mc:Fallback xmlns="">
            <p:pic>
              <p:nvPicPr>
                <p:cNvPr id="39" name="Ink 38">
                  <a:extLst>
                    <a:ext uri="{FF2B5EF4-FFF2-40B4-BE49-F238E27FC236}">
                      <a16:creationId xmlns:a16="http://schemas.microsoft.com/office/drawing/2014/main" id="{E4124801-9366-D3EC-D898-622D467E10C4}"/>
                    </a:ext>
                  </a:extLst>
                </p:cNvPr>
                <p:cNvPicPr/>
                <p:nvPr/>
              </p:nvPicPr>
              <p:blipFill>
                <a:blip r:embed="rId24"/>
                <a:stretch>
                  <a:fillRect/>
                </a:stretch>
              </p:blipFill>
              <p:spPr>
                <a:xfrm>
                  <a:off x="8364140" y="4641428"/>
                  <a:ext cx="83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14FD625E-B9B0-E780-7668-FB1EF6E6AA63}"/>
                    </a:ext>
                  </a:extLst>
                </p14:cNvPr>
                <p14:cNvContentPartPr/>
                <p14:nvPr/>
              </p14:nvContentPartPr>
              <p14:xfrm>
                <a:off x="8482940" y="4655108"/>
                <a:ext cx="61920" cy="101160"/>
              </p14:xfrm>
            </p:contentPart>
          </mc:Choice>
          <mc:Fallback xmlns="">
            <p:pic>
              <p:nvPicPr>
                <p:cNvPr id="40" name="Ink 39">
                  <a:extLst>
                    <a:ext uri="{FF2B5EF4-FFF2-40B4-BE49-F238E27FC236}">
                      <a16:creationId xmlns:a16="http://schemas.microsoft.com/office/drawing/2014/main" id="{14FD625E-B9B0-E780-7668-FB1EF6E6AA63}"/>
                    </a:ext>
                  </a:extLst>
                </p:cNvPr>
                <p:cNvPicPr/>
                <p:nvPr/>
              </p:nvPicPr>
              <p:blipFill>
                <a:blip r:embed="rId26"/>
                <a:stretch>
                  <a:fillRect/>
                </a:stretch>
              </p:blipFill>
              <p:spPr>
                <a:xfrm>
                  <a:off x="8473940" y="4646468"/>
                  <a:ext cx="79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B4798479-F10A-47AB-FC79-BF90B45E7B05}"/>
                    </a:ext>
                  </a:extLst>
                </p14:cNvPr>
                <p14:cNvContentPartPr/>
                <p14:nvPr/>
              </p14:nvContentPartPr>
              <p14:xfrm>
                <a:off x="8588420" y="4661948"/>
                <a:ext cx="51480" cy="127080"/>
              </p14:xfrm>
            </p:contentPart>
          </mc:Choice>
          <mc:Fallback xmlns="">
            <p:pic>
              <p:nvPicPr>
                <p:cNvPr id="41" name="Ink 40">
                  <a:extLst>
                    <a:ext uri="{FF2B5EF4-FFF2-40B4-BE49-F238E27FC236}">
                      <a16:creationId xmlns:a16="http://schemas.microsoft.com/office/drawing/2014/main" id="{B4798479-F10A-47AB-FC79-BF90B45E7B05}"/>
                    </a:ext>
                  </a:extLst>
                </p:cNvPr>
                <p:cNvPicPr/>
                <p:nvPr/>
              </p:nvPicPr>
              <p:blipFill>
                <a:blip r:embed="rId28"/>
                <a:stretch>
                  <a:fillRect/>
                </a:stretch>
              </p:blipFill>
              <p:spPr>
                <a:xfrm>
                  <a:off x="8579780" y="4652948"/>
                  <a:ext cx="69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A965ED8F-E3E9-F244-090E-09FFBC232EAB}"/>
                    </a:ext>
                  </a:extLst>
                </p14:cNvPr>
                <p14:cNvContentPartPr/>
                <p14:nvPr/>
              </p14:nvContentPartPr>
              <p14:xfrm>
                <a:off x="8673740" y="4689308"/>
                <a:ext cx="65160" cy="99360"/>
              </p14:xfrm>
            </p:contentPart>
          </mc:Choice>
          <mc:Fallback xmlns="">
            <p:pic>
              <p:nvPicPr>
                <p:cNvPr id="42" name="Ink 41">
                  <a:extLst>
                    <a:ext uri="{FF2B5EF4-FFF2-40B4-BE49-F238E27FC236}">
                      <a16:creationId xmlns:a16="http://schemas.microsoft.com/office/drawing/2014/main" id="{A965ED8F-E3E9-F244-090E-09FFBC232EAB}"/>
                    </a:ext>
                  </a:extLst>
                </p:cNvPr>
                <p:cNvPicPr/>
                <p:nvPr/>
              </p:nvPicPr>
              <p:blipFill>
                <a:blip r:embed="rId30"/>
                <a:stretch>
                  <a:fillRect/>
                </a:stretch>
              </p:blipFill>
              <p:spPr>
                <a:xfrm>
                  <a:off x="8665100" y="468030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CB7327DB-9F85-1C67-8619-2A605E15FA86}"/>
                    </a:ext>
                  </a:extLst>
                </p14:cNvPr>
                <p14:cNvContentPartPr/>
                <p14:nvPr/>
              </p14:nvContentPartPr>
              <p14:xfrm>
                <a:off x="8398340" y="4866068"/>
                <a:ext cx="89640" cy="25920"/>
              </p14:xfrm>
            </p:contentPart>
          </mc:Choice>
          <mc:Fallback xmlns="">
            <p:pic>
              <p:nvPicPr>
                <p:cNvPr id="50" name="Ink 49">
                  <a:extLst>
                    <a:ext uri="{FF2B5EF4-FFF2-40B4-BE49-F238E27FC236}">
                      <a16:creationId xmlns:a16="http://schemas.microsoft.com/office/drawing/2014/main" id="{CB7327DB-9F85-1C67-8619-2A605E15FA86}"/>
                    </a:ext>
                  </a:extLst>
                </p:cNvPr>
                <p:cNvPicPr/>
                <p:nvPr/>
              </p:nvPicPr>
              <p:blipFill>
                <a:blip r:embed="rId32"/>
                <a:stretch>
                  <a:fillRect/>
                </a:stretch>
              </p:blipFill>
              <p:spPr>
                <a:xfrm>
                  <a:off x="8389340" y="4857068"/>
                  <a:ext cx="1072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1033" name="Ink 1032">
                <a:extLst>
                  <a:ext uri="{FF2B5EF4-FFF2-40B4-BE49-F238E27FC236}">
                    <a16:creationId xmlns:a16="http://schemas.microsoft.com/office/drawing/2014/main" id="{7D9BC8A2-3737-8464-ADD9-262EB93B8F7A}"/>
                  </a:ext>
                </a:extLst>
              </p14:cNvPr>
              <p14:cNvContentPartPr/>
              <p14:nvPr/>
            </p14:nvContentPartPr>
            <p14:xfrm>
              <a:off x="5142140" y="2229428"/>
              <a:ext cx="151200" cy="105120"/>
            </p14:xfrm>
          </p:contentPart>
        </mc:Choice>
        <mc:Fallback xmlns="">
          <p:pic>
            <p:nvPicPr>
              <p:cNvPr id="1033" name="Ink 1032">
                <a:extLst>
                  <a:ext uri="{FF2B5EF4-FFF2-40B4-BE49-F238E27FC236}">
                    <a16:creationId xmlns:a16="http://schemas.microsoft.com/office/drawing/2014/main" id="{7D9BC8A2-3737-8464-ADD9-262EB93B8F7A}"/>
                  </a:ext>
                </a:extLst>
              </p:cNvPr>
              <p:cNvPicPr/>
              <p:nvPr/>
            </p:nvPicPr>
            <p:blipFill>
              <a:blip r:embed="rId34"/>
              <a:stretch>
                <a:fillRect/>
              </a:stretch>
            </p:blipFill>
            <p:spPr>
              <a:xfrm>
                <a:off x="5133140" y="2220428"/>
                <a:ext cx="168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4" name="Ink 1033">
                <a:extLst>
                  <a:ext uri="{FF2B5EF4-FFF2-40B4-BE49-F238E27FC236}">
                    <a16:creationId xmlns:a16="http://schemas.microsoft.com/office/drawing/2014/main" id="{71AD7EAF-EFDE-E7EE-C6E2-BFB6EDF05E8B}"/>
                  </a:ext>
                </a:extLst>
              </p14:cNvPr>
              <p14:cNvContentPartPr/>
              <p14:nvPr/>
            </p14:nvContentPartPr>
            <p14:xfrm>
              <a:off x="3798620" y="2430668"/>
              <a:ext cx="208440" cy="98640"/>
            </p14:xfrm>
          </p:contentPart>
        </mc:Choice>
        <mc:Fallback xmlns="">
          <p:pic>
            <p:nvPicPr>
              <p:cNvPr id="1034" name="Ink 1033">
                <a:extLst>
                  <a:ext uri="{FF2B5EF4-FFF2-40B4-BE49-F238E27FC236}">
                    <a16:creationId xmlns:a16="http://schemas.microsoft.com/office/drawing/2014/main" id="{71AD7EAF-EFDE-E7EE-C6E2-BFB6EDF05E8B}"/>
                  </a:ext>
                </a:extLst>
              </p:cNvPr>
              <p:cNvPicPr/>
              <p:nvPr/>
            </p:nvPicPr>
            <p:blipFill>
              <a:blip r:embed="rId36"/>
              <a:stretch>
                <a:fillRect/>
              </a:stretch>
            </p:blipFill>
            <p:spPr>
              <a:xfrm>
                <a:off x="3789980" y="2422028"/>
                <a:ext cx="226080" cy="116280"/>
              </a:xfrm>
              <a:prstGeom prst="rect">
                <a:avLst/>
              </a:prstGeom>
            </p:spPr>
          </p:pic>
        </mc:Fallback>
      </mc:AlternateContent>
      <p:grpSp>
        <p:nvGrpSpPr>
          <p:cNvPr id="1059" name="Group 1058">
            <a:extLst>
              <a:ext uri="{FF2B5EF4-FFF2-40B4-BE49-F238E27FC236}">
                <a16:creationId xmlns:a16="http://schemas.microsoft.com/office/drawing/2014/main" id="{595A9D09-BE22-DB64-4FE1-19E315A0AD3E}"/>
              </a:ext>
            </a:extLst>
          </p:cNvPr>
          <p:cNvGrpSpPr/>
          <p:nvPr/>
        </p:nvGrpSpPr>
        <p:grpSpPr>
          <a:xfrm>
            <a:off x="7065260" y="2789228"/>
            <a:ext cx="1987560" cy="1575360"/>
            <a:chOff x="7065260" y="2789228"/>
            <a:chExt cx="1987560" cy="1575360"/>
          </a:xfrm>
        </p:grpSpPr>
        <mc:AlternateContent xmlns:mc="http://schemas.openxmlformats.org/markup-compatibility/2006" xmlns:p14="http://schemas.microsoft.com/office/powerpoint/2010/main">
          <mc:Choice Requires="p14">
            <p:contentPart p14:bwMode="auto" r:id="rId37">
              <p14:nvContentPartPr>
                <p14:cNvPr id="16" name="Ink 15">
                  <a:extLst>
                    <a:ext uri="{FF2B5EF4-FFF2-40B4-BE49-F238E27FC236}">
                      <a16:creationId xmlns:a16="http://schemas.microsoft.com/office/drawing/2014/main" id="{B2ADE311-0F77-E066-C62C-9E92B96213BC}"/>
                    </a:ext>
                  </a:extLst>
                </p14:cNvPr>
                <p14:cNvContentPartPr/>
                <p14:nvPr/>
              </p14:nvContentPartPr>
              <p14:xfrm>
                <a:off x="7073900" y="3996308"/>
                <a:ext cx="43200" cy="350640"/>
              </p14:xfrm>
            </p:contentPart>
          </mc:Choice>
          <mc:Fallback xmlns="">
            <p:pic>
              <p:nvPicPr>
                <p:cNvPr id="16" name="Ink 15">
                  <a:extLst>
                    <a:ext uri="{FF2B5EF4-FFF2-40B4-BE49-F238E27FC236}">
                      <a16:creationId xmlns:a16="http://schemas.microsoft.com/office/drawing/2014/main" id="{B2ADE311-0F77-E066-C62C-9E92B96213BC}"/>
                    </a:ext>
                  </a:extLst>
                </p:cNvPr>
                <p:cNvPicPr/>
                <p:nvPr/>
              </p:nvPicPr>
              <p:blipFill>
                <a:blip r:embed="rId38"/>
                <a:stretch>
                  <a:fillRect/>
                </a:stretch>
              </p:blipFill>
              <p:spPr>
                <a:xfrm>
                  <a:off x="7065260" y="3987308"/>
                  <a:ext cx="6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64B57CDB-9746-66AE-911A-C8F3DA281935}"/>
                    </a:ext>
                  </a:extLst>
                </p14:cNvPr>
                <p14:cNvContentPartPr/>
                <p14:nvPr/>
              </p14:nvContentPartPr>
              <p14:xfrm>
                <a:off x="7065260" y="4323188"/>
                <a:ext cx="1660320" cy="21960"/>
              </p14:xfrm>
            </p:contentPart>
          </mc:Choice>
          <mc:Fallback xmlns="">
            <p:pic>
              <p:nvPicPr>
                <p:cNvPr id="17" name="Ink 16">
                  <a:extLst>
                    <a:ext uri="{FF2B5EF4-FFF2-40B4-BE49-F238E27FC236}">
                      <a16:creationId xmlns:a16="http://schemas.microsoft.com/office/drawing/2014/main" id="{64B57CDB-9746-66AE-911A-C8F3DA281935}"/>
                    </a:ext>
                  </a:extLst>
                </p:cNvPr>
                <p:cNvPicPr/>
                <p:nvPr/>
              </p:nvPicPr>
              <p:blipFill>
                <a:blip r:embed="rId40"/>
                <a:stretch>
                  <a:fillRect/>
                </a:stretch>
              </p:blipFill>
              <p:spPr>
                <a:xfrm>
                  <a:off x="7056260" y="4314548"/>
                  <a:ext cx="1677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Ink 17">
                  <a:extLst>
                    <a:ext uri="{FF2B5EF4-FFF2-40B4-BE49-F238E27FC236}">
                      <a16:creationId xmlns:a16="http://schemas.microsoft.com/office/drawing/2014/main" id="{F4C66BF7-B9D0-C436-9196-2527A8F283AA}"/>
                    </a:ext>
                  </a:extLst>
                </p14:cNvPr>
                <p14:cNvContentPartPr/>
                <p14:nvPr/>
              </p14:nvContentPartPr>
              <p14:xfrm>
                <a:off x="7088660" y="3982628"/>
                <a:ext cx="1912320" cy="381960"/>
              </p14:xfrm>
            </p:contentPart>
          </mc:Choice>
          <mc:Fallback xmlns="">
            <p:pic>
              <p:nvPicPr>
                <p:cNvPr id="18" name="Ink 17">
                  <a:extLst>
                    <a:ext uri="{FF2B5EF4-FFF2-40B4-BE49-F238E27FC236}">
                      <a16:creationId xmlns:a16="http://schemas.microsoft.com/office/drawing/2014/main" id="{F4C66BF7-B9D0-C436-9196-2527A8F283AA}"/>
                    </a:ext>
                  </a:extLst>
                </p:cNvPr>
                <p:cNvPicPr/>
                <p:nvPr/>
              </p:nvPicPr>
              <p:blipFill>
                <a:blip r:embed="rId42"/>
                <a:stretch>
                  <a:fillRect/>
                </a:stretch>
              </p:blipFill>
              <p:spPr>
                <a:xfrm>
                  <a:off x="7080020" y="3973988"/>
                  <a:ext cx="19299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9" name="Ink 18">
                  <a:extLst>
                    <a:ext uri="{FF2B5EF4-FFF2-40B4-BE49-F238E27FC236}">
                      <a16:creationId xmlns:a16="http://schemas.microsoft.com/office/drawing/2014/main" id="{53F199B1-D46F-2E1C-3233-CACCB6153E72}"/>
                    </a:ext>
                  </a:extLst>
                </p14:cNvPr>
                <p14:cNvContentPartPr/>
                <p14:nvPr/>
              </p14:nvContentPartPr>
              <p14:xfrm>
                <a:off x="7763660" y="4128068"/>
                <a:ext cx="9000" cy="126000"/>
              </p14:xfrm>
            </p:contentPart>
          </mc:Choice>
          <mc:Fallback xmlns="">
            <p:pic>
              <p:nvPicPr>
                <p:cNvPr id="19" name="Ink 18">
                  <a:extLst>
                    <a:ext uri="{FF2B5EF4-FFF2-40B4-BE49-F238E27FC236}">
                      <a16:creationId xmlns:a16="http://schemas.microsoft.com/office/drawing/2014/main" id="{53F199B1-D46F-2E1C-3233-CACCB6153E72}"/>
                    </a:ext>
                  </a:extLst>
                </p:cNvPr>
                <p:cNvPicPr/>
                <p:nvPr/>
              </p:nvPicPr>
              <p:blipFill>
                <a:blip r:embed="rId44"/>
                <a:stretch>
                  <a:fillRect/>
                </a:stretch>
              </p:blipFill>
              <p:spPr>
                <a:xfrm>
                  <a:off x="7755020" y="4119068"/>
                  <a:ext cx="26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0" name="Ink 19">
                  <a:extLst>
                    <a:ext uri="{FF2B5EF4-FFF2-40B4-BE49-F238E27FC236}">
                      <a16:creationId xmlns:a16="http://schemas.microsoft.com/office/drawing/2014/main" id="{50096697-26F9-61E8-1CF3-733DAB3D6E8B}"/>
                    </a:ext>
                  </a:extLst>
                </p14:cNvPr>
                <p14:cNvContentPartPr/>
                <p14:nvPr/>
              </p14:nvContentPartPr>
              <p14:xfrm>
                <a:off x="7753940" y="4052468"/>
                <a:ext cx="117360" cy="109800"/>
              </p14:xfrm>
            </p:contentPart>
          </mc:Choice>
          <mc:Fallback xmlns="">
            <p:pic>
              <p:nvPicPr>
                <p:cNvPr id="20" name="Ink 19">
                  <a:extLst>
                    <a:ext uri="{FF2B5EF4-FFF2-40B4-BE49-F238E27FC236}">
                      <a16:creationId xmlns:a16="http://schemas.microsoft.com/office/drawing/2014/main" id="{50096697-26F9-61E8-1CF3-733DAB3D6E8B}"/>
                    </a:ext>
                  </a:extLst>
                </p:cNvPr>
                <p:cNvPicPr/>
                <p:nvPr/>
              </p:nvPicPr>
              <p:blipFill>
                <a:blip r:embed="rId46"/>
                <a:stretch>
                  <a:fillRect/>
                </a:stretch>
              </p:blipFill>
              <p:spPr>
                <a:xfrm>
                  <a:off x="7745300" y="4043468"/>
                  <a:ext cx="135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1" name="Ink 20">
                  <a:extLst>
                    <a:ext uri="{FF2B5EF4-FFF2-40B4-BE49-F238E27FC236}">
                      <a16:creationId xmlns:a16="http://schemas.microsoft.com/office/drawing/2014/main" id="{63096A09-8B3B-86CC-EE69-91A8BB0D2768}"/>
                    </a:ext>
                  </a:extLst>
                </p14:cNvPr>
                <p14:cNvContentPartPr/>
                <p14:nvPr/>
              </p14:nvContentPartPr>
              <p14:xfrm>
                <a:off x="7893260" y="4126268"/>
                <a:ext cx="77040" cy="112680"/>
              </p14:xfrm>
            </p:contentPart>
          </mc:Choice>
          <mc:Fallback xmlns="">
            <p:pic>
              <p:nvPicPr>
                <p:cNvPr id="21" name="Ink 20">
                  <a:extLst>
                    <a:ext uri="{FF2B5EF4-FFF2-40B4-BE49-F238E27FC236}">
                      <a16:creationId xmlns:a16="http://schemas.microsoft.com/office/drawing/2014/main" id="{63096A09-8B3B-86CC-EE69-91A8BB0D2768}"/>
                    </a:ext>
                  </a:extLst>
                </p:cNvPr>
                <p:cNvPicPr/>
                <p:nvPr/>
              </p:nvPicPr>
              <p:blipFill>
                <a:blip r:embed="rId48"/>
                <a:stretch>
                  <a:fillRect/>
                </a:stretch>
              </p:blipFill>
              <p:spPr>
                <a:xfrm>
                  <a:off x="7884620" y="4117628"/>
                  <a:ext cx="94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2" name="Ink 21">
                  <a:extLst>
                    <a:ext uri="{FF2B5EF4-FFF2-40B4-BE49-F238E27FC236}">
                      <a16:creationId xmlns:a16="http://schemas.microsoft.com/office/drawing/2014/main" id="{6FEADED0-63F6-6EFE-11B9-997F7146BECC}"/>
                    </a:ext>
                  </a:extLst>
                </p14:cNvPr>
                <p14:cNvContentPartPr/>
                <p14:nvPr/>
              </p14:nvContentPartPr>
              <p14:xfrm>
                <a:off x="8011700" y="4143188"/>
                <a:ext cx="83880" cy="93600"/>
              </p14:xfrm>
            </p:contentPart>
          </mc:Choice>
          <mc:Fallback xmlns="">
            <p:pic>
              <p:nvPicPr>
                <p:cNvPr id="22" name="Ink 21">
                  <a:extLst>
                    <a:ext uri="{FF2B5EF4-FFF2-40B4-BE49-F238E27FC236}">
                      <a16:creationId xmlns:a16="http://schemas.microsoft.com/office/drawing/2014/main" id="{6FEADED0-63F6-6EFE-11B9-997F7146BECC}"/>
                    </a:ext>
                  </a:extLst>
                </p:cNvPr>
                <p:cNvPicPr/>
                <p:nvPr/>
              </p:nvPicPr>
              <p:blipFill>
                <a:blip r:embed="rId50"/>
                <a:stretch>
                  <a:fillRect/>
                </a:stretch>
              </p:blipFill>
              <p:spPr>
                <a:xfrm>
                  <a:off x="8003060" y="4134548"/>
                  <a:ext cx="101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3" name="Ink 22">
                  <a:extLst>
                    <a:ext uri="{FF2B5EF4-FFF2-40B4-BE49-F238E27FC236}">
                      <a16:creationId xmlns:a16="http://schemas.microsoft.com/office/drawing/2014/main" id="{9A6D8E00-0677-F67A-FC17-95BB12193C6A}"/>
                    </a:ext>
                  </a:extLst>
                </p14:cNvPr>
                <p14:cNvContentPartPr/>
                <p14:nvPr/>
              </p14:nvContentPartPr>
              <p14:xfrm>
                <a:off x="8161820" y="4096748"/>
                <a:ext cx="101520" cy="186840"/>
              </p14:xfrm>
            </p:contentPart>
          </mc:Choice>
          <mc:Fallback xmlns="">
            <p:pic>
              <p:nvPicPr>
                <p:cNvPr id="23" name="Ink 22">
                  <a:extLst>
                    <a:ext uri="{FF2B5EF4-FFF2-40B4-BE49-F238E27FC236}">
                      <a16:creationId xmlns:a16="http://schemas.microsoft.com/office/drawing/2014/main" id="{9A6D8E00-0677-F67A-FC17-95BB12193C6A}"/>
                    </a:ext>
                  </a:extLst>
                </p:cNvPr>
                <p:cNvPicPr/>
                <p:nvPr/>
              </p:nvPicPr>
              <p:blipFill>
                <a:blip r:embed="rId52"/>
                <a:stretch>
                  <a:fillRect/>
                </a:stretch>
              </p:blipFill>
              <p:spPr>
                <a:xfrm>
                  <a:off x="8153180" y="4087748"/>
                  <a:ext cx="119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5" name="Ink 24">
                  <a:extLst>
                    <a:ext uri="{FF2B5EF4-FFF2-40B4-BE49-F238E27FC236}">
                      <a16:creationId xmlns:a16="http://schemas.microsoft.com/office/drawing/2014/main" id="{7FA5ADE4-F5FD-6AEF-2C03-95540E2E4601}"/>
                    </a:ext>
                  </a:extLst>
                </p14:cNvPr>
                <p14:cNvContentPartPr/>
                <p14:nvPr/>
              </p14:nvContentPartPr>
              <p14:xfrm>
                <a:off x="7262900" y="3625868"/>
                <a:ext cx="19440" cy="263880"/>
              </p14:xfrm>
            </p:contentPart>
          </mc:Choice>
          <mc:Fallback xmlns="">
            <p:pic>
              <p:nvPicPr>
                <p:cNvPr id="25" name="Ink 24">
                  <a:extLst>
                    <a:ext uri="{FF2B5EF4-FFF2-40B4-BE49-F238E27FC236}">
                      <a16:creationId xmlns:a16="http://schemas.microsoft.com/office/drawing/2014/main" id="{7FA5ADE4-F5FD-6AEF-2C03-95540E2E4601}"/>
                    </a:ext>
                  </a:extLst>
                </p:cNvPr>
                <p:cNvPicPr/>
                <p:nvPr/>
              </p:nvPicPr>
              <p:blipFill>
                <a:blip r:embed="rId54"/>
                <a:stretch>
                  <a:fillRect/>
                </a:stretch>
              </p:blipFill>
              <p:spPr>
                <a:xfrm>
                  <a:off x="7254260" y="3617228"/>
                  <a:ext cx="37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0EA07F63-4B29-A77C-B134-991EFEC152A4}"/>
                    </a:ext>
                  </a:extLst>
                </p14:cNvPr>
                <p14:cNvContentPartPr/>
                <p14:nvPr/>
              </p14:nvContentPartPr>
              <p14:xfrm>
                <a:off x="7258580" y="3878948"/>
                <a:ext cx="1487160" cy="33840"/>
              </p14:xfrm>
            </p:contentPart>
          </mc:Choice>
          <mc:Fallback xmlns="">
            <p:pic>
              <p:nvPicPr>
                <p:cNvPr id="26" name="Ink 25">
                  <a:extLst>
                    <a:ext uri="{FF2B5EF4-FFF2-40B4-BE49-F238E27FC236}">
                      <a16:creationId xmlns:a16="http://schemas.microsoft.com/office/drawing/2014/main" id="{0EA07F63-4B29-A77C-B134-991EFEC152A4}"/>
                    </a:ext>
                  </a:extLst>
                </p:cNvPr>
                <p:cNvPicPr/>
                <p:nvPr/>
              </p:nvPicPr>
              <p:blipFill>
                <a:blip r:embed="rId56"/>
                <a:stretch>
                  <a:fillRect/>
                </a:stretch>
              </p:blipFill>
              <p:spPr>
                <a:xfrm>
                  <a:off x="7249580" y="3870308"/>
                  <a:ext cx="1504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7" name="Ink 26">
                  <a:extLst>
                    <a:ext uri="{FF2B5EF4-FFF2-40B4-BE49-F238E27FC236}">
                      <a16:creationId xmlns:a16="http://schemas.microsoft.com/office/drawing/2014/main" id="{5352FBC3-3061-D70B-45AE-63805E2E4C5C}"/>
                    </a:ext>
                  </a:extLst>
                </p14:cNvPr>
                <p14:cNvContentPartPr/>
                <p14:nvPr/>
              </p14:nvContentPartPr>
              <p14:xfrm>
                <a:off x="7315100" y="3600668"/>
                <a:ext cx="1737720" cy="330840"/>
              </p14:xfrm>
            </p:contentPart>
          </mc:Choice>
          <mc:Fallback xmlns="">
            <p:pic>
              <p:nvPicPr>
                <p:cNvPr id="27" name="Ink 26">
                  <a:extLst>
                    <a:ext uri="{FF2B5EF4-FFF2-40B4-BE49-F238E27FC236}">
                      <a16:creationId xmlns:a16="http://schemas.microsoft.com/office/drawing/2014/main" id="{5352FBC3-3061-D70B-45AE-63805E2E4C5C}"/>
                    </a:ext>
                  </a:extLst>
                </p:cNvPr>
                <p:cNvPicPr/>
                <p:nvPr/>
              </p:nvPicPr>
              <p:blipFill>
                <a:blip r:embed="rId58"/>
                <a:stretch>
                  <a:fillRect/>
                </a:stretch>
              </p:blipFill>
              <p:spPr>
                <a:xfrm>
                  <a:off x="7306100" y="3592028"/>
                  <a:ext cx="17553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8" name="Ink 27">
                  <a:extLst>
                    <a:ext uri="{FF2B5EF4-FFF2-40B4-BE49-F238E27FC236}">
                      <a16:creationId xmlns:a16="http://schemas.microsoft.com/office/drawing/2014/main" id="{51B40330-936F-A92B-5266-46CD5ABF0FDF}"/>
                    </a:ext>
                  </a:extLst>
                </p14:cNvPr>
                <p14:cNvContentPartPr/>
                <p14:nvPr/>
              </p14:nvContentPartPr>
              <p14:xfrm>
                <a:off x="7729460" y="3745028"/>
                <a:ext cx="10080" cy="97560"/>
              </p14:xfrm>
            </p:contentPart>
          </mc:Choice>
          <mc:Fallback xmlns="">
            <p:pic>
              <p:nvPicPr>
                <p:cNvPr id="28" name="Ink 27">
                  <a:extLst>
                    <a:ext uri="{FF2B5EF4-FFF2-40B4-BE49-F238E27FC236}">
                      <a16:creationId xmlns:a16="http://schemas.microsoft.com/office/drawing/2014/main" id="{51B40330-936F-A92B-5266-46CD5ABF0FDF}"/>
                    </a:ext>
                  </a:extLst>
                </p:cNvPr>
                <p:cNvPicPr/>
                <p:nvPr/>
              </p:nvPicPr>
              <p:blipFill>
                <a:blip r:embed="rId60"/>
                <a:stretch>
                  <a:fillRect/>
                </a:stretch>
              </p:blipFill>
              <p:spPr>
                <a:xfrm>
                  <a:off x="7720820" y="3736028"/>
                  <a:ext cx="27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9" name="Ink 28">
                  <a:extLst>
                    <a:ext uri="{FF2B5EF4-FFF2-40B4-BE49-F238E27FC236}">
                      <a16:creationId xmlns:a16="http://schemas.microsoft.com/office/drawing/2014/main" id="{CE970CCE-E7EA-F97D-50C9-9E2670F6A0D7}"/>
                    </a:ext>
                  </a:extLst>
                </p14:cNvPr>
                <p14:cNvContentPartPr/>
                <p14:nvPr/>
              </p14:nvContentPartPr>
              <p14:xfrm>
                <a:off x="7724780" y="3698948"/>
                <a:ext cx="103680" cy="128160"/>
              </p14:xfrm>
            </p:contentPart>
          </mc:Choice>
          <mc:Fallback xmlns="">
            <p:pic>
              <p:nvPicPr>
                <p:cNvPr id="29" name="Ink 28">
                  <a:extLst>
                    <a:ext uri="{FF2B5EF4-FFF2-40B4-BE49-F238E27FC236}">
                      <a16:creationId xmlns:a16="http://schemas.microsoft.com/office/drawing/2014/main" id="{CE970CCE-E7EA-F97D-50C9-9E2670F6A0D7}"/>
                    </a:ext>
                  </a:extLst>
                </p:cNvPr>
                <p:cNvPicPr/>
                <p:nvPr/>
              </p:nvPicPr>
              <p:blipFill>
                <a:blip r:embed="rId62"/>
                <a:stretch>
                  <a:fillRect/>
                </a:stretch>
              </p:blipFill>
              <p:spPr>
                <a:xfrm>
                  <a:off x="7716140" y="3690308"/>
                  <a:ext cx="121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0" name="Ink 29">
                  <a:extLst>
                    <a:ext uri="{FF2B5EF4-FFF2-40B4-BE49-F238E27FC236}">
                      <a16:creationId xmlns:a16="http://schemas.microsoft.com/office/drawing/2014/main" id="{616C87FC-858C-7293-76B2-1E6728847F2E}"/>
                    </a:ext>
                  </a:extLst>
                </p14:cNvPr>
                <p14:cNvContentPartPr/>
                <p14:nvPr/>
              </p14:nvContentPartPr>
              <p14:xfrm>
                <a:off x="7856900" y="3723068"/>
                <a:ext cx="85680" cy="93240"/>
              </p14:xfrm>
            </p:contentPart>
          </mc:Choice>
          <mc:Fallback xmlns="">
            <p:pic>
              <p:nvPicPr>
                <p:cNvPr id="30" name="Ink 29">
                  <a:extLst>
                    <a:ext uri="{FF2B5EF4-FFF2-40B4-BE49-F238E27FC236}">
                      <a16:creationId xmlns:a16="http://schemas.microsoft.com/office/drawing/2014/main" id="{616C87FC-858C-7293-76B2-1E6728847F2E}"/>
                    </a:ext>
                  </a:extLst>
                </p:cNvPr>
                <p:cNvPicPr/>
                <p:nvPr/>
              </p:nvPicPr>
              <p:blipFill>
                <a:blip r:embed="rId64"/>
                <a:stretch>
                  <a:fillRect/>
                </a:stretch>
              </p:blipFill>
              <p:spPr>
                <a:xfrm>
                  <a:off x="7848260" y="3714068"/>
                  <a:ext cx="103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1" name="Ink 30">
                  <a:extLst>
                    <a:ext uri="{FF2B5EF4-FFF2-40B4-BE49-F238E27FC236}">
                      <a16:creationId xmlns:a16="http://schemas.microsoft.com/office/drawing/2014/main" id="{198FB88D-BE6B-E800-CB8C-4B9918DC3038}"/>
                    </a:ext>
                  </a:extLst>
                </p14:cNvPr>
                <p14:cNvContentPartPr/>
                <p14:nvPr/>
              </p14:nvContentPartPr>
              <p14:xfrm>
                <a:off x="7871300" y="3771668"/>
                <a:ext cx="59040" cy="6120"/>
              </p14:xfrm>
            </p:contentPart>
          </mc:Choice>
          <mc:Fallback xmlns="">
            <p:pic>
              <p:nvPicPr>
                <p:cNvPr id="31" name="Ink 30">
                  <a:extLst>
                    <a:ext uri="{FF2B5EF4-FFF2-40B4-BE49-F238E27FC236}">
                      <a16:creationId xmlns:a16="http://schemas.microsoft.com/office/drawing/2014/main" id="{198FB88D-BE6B-E800-CB8C-4B9918DC3038}"/>
                    </a:ext>
                  </a:extLst>
                </p:cNvPr>
                <p:cNvPicPr/>
                <p:nvPr/>
              </p:nvPicPr>
              <p:blipFill>
                <a:blip r:embed="rId66"/>
                <a:stretch>
                  <a:fillRect/>
                </a:stretch>
              </p:blipFill>
              <p:spPr>
                <a:xfrm>
                  <a:off x="7862300" y="3762668"/>
                  <a:ext cx="76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2" name="Ink 31">
                  <a:extLst>
                    <a:ext uri="{FF2B5EF4-FFF2-40B4-BE49-F238E27FC236}">
                      <a16:creationId xmlns:a16="http://schemas.microsoft.com/office/drawing/2014/main" id="{E8A81A62-BB10-B1A9-3091-DE6E7CF32E8F}"/>
                    </a:ext>
                  </a:extLst>
                </p14:cNvPr>
                <p14:cNvContentPartPr/>
                <p14:nvPr/>
              </p14:nvContentPartPr>
              <p14:xfrm>
                <a:off x="8012780" y="3716948"/>
                <a:ext cx="114120" cy="110160"/>
              </p14:xfrm>
            </p:contentPart>
          </mc:Choice>
          <mc:Fallback xmlns="">
            <p:pic>
              <p:nvPicPr>
                <p:cNvPr id="32" name="Ink 31">
                  <a:extLst>
                    <a:ext uri="{FF2B5EF4-FFF2-40B4-BE49-F238E27FC236}">
                      <a16:creationId xmlns:a16="http://schemas.microsoft.com/office/drawing/2014/main" id="{E8A81A62-BB10-B1A9-3091-DE6E7CF32E8F}"/>
                    </a:ext>
                  </a:extLst>
                </p:cNvPr>
                <p:cNvPicPr/>
                <p:nvPr/>
              </p:nvPicPr>
              <p:blipFill>
                <a:blip r:embed="rId68"/>
                <a:stretch>
                  <a:fillRect/>
                </a:stretch>
              </p:blipFill>
              <p:spPr>
                <a:xfrm>
                  <a:off x="8003780" y="3708308"/>
                  <a:ext cx="131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2C944403-47F0-92AD-DE87-76D1D96E528E}"/>
                    </a:ext>
                  </a:extLst>
                </p14:cNvPr>
                <p14:cNvContentPartPr/>
                <p14:nvPr/>
              </p14:nvContentPartPr>
              <p14:xfrm>
                <a:off x="7253900" y="3605708"/>
                <a:ext cx="14400" cy="75960"/>
              </p14:xfrm>
            </p:contentPart>
          </mc:Choice>
          <mc:Fallback xmlns="">
            <p:pic>
              <p:nvPicPr>
                <p:cNvPr id="34" name="Ink 33">
                  <a:extLst>
                    <a:ext uri="{FF2B5EF4-FFF2-40B4-BE49-F238E27FC236}">
                      <a16:creationId xmlns:a16="http://schemas.microsoft.com/office/drawing/2014/main" id="{2C944403-47F0-92AD-DE87-76D1D96E528E}"/>
                    </a:ext>
                  </a:extLst>
                </p:cNvPr>
                <p:cNvPicPr/>
                <p:nvPr/>
              </p:nvPicPr>
              <p:blipFill>
                <a:blip r:embed="rId70"/>
                <a:stretch>
                  <a:fillRect/>
                </a:stretch>
              </p:blipFill>
              <p:spPr>
                <a:xfrm>
                  <a:off x="7244900" y="3596708"/>
                  <a:ext cx="32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413256B8-5A8A-9E8E-7D5E-B06B4DED8201}"/>
                    </a:ext>
                  </a:extLst>
                </p14:cNvPr>
                <p14:cNvContentPartPr/>
                <p14:nvPr/>
              </p14:nvContentPartPr>
              <p14:xfrm>
                <a:off x="7261820" y="3600668"/>
                <a:ext cx="67680" cy="58680"/>
              </p14:xfrm>
            </p:contentPart>
          </mc:Choice>
          <mc:Fallback xmlns="">
            <p:pic>
              <p:nvPicPr>
                <p:cNvPr id="35" name="Ink 34">
                  <a:extLst>
                    <a:ext uri="{FF2B5EF4-FFF2-40B4-BE49-F238E27FC236}">
                      <a16:creationId xmlns:a16="http://schemas.microsoft.com/office/drawing/2014/main" id="{413256B8-5A8A-9E8E-7D5E-B06B4DED8201}"/>
                    </a:ext>
                  </a:extLst>
                </p:cNvPr>
                <p:cNvPicPr/>
                <p:nvPr/>
              </p:nvPicPr>
              <p:blipFill>
                <a:blip r:embed="rId72"/>
                <a:stretch>
                  <a:fillRect/>
                </a:stretch>
              </p:blipFill>
              <p:spPr>
                <a:xfrm>
                  <a:off x="7253180" y="3592028"/>
                  <a:ext cx="85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4C2BD7D7-A233-A370-434B-2FAABFEA8659}"/>
                    </a:ext>
                  </a:extLst>
                </p14:cNvPr>
                <p14:cNvContentPartPr/>
                <p14:nvPr/>
              </p14:nvContentPartPr>
              <p14:xfrm>
                <a:off x="7884620" y="2789228"/>
                <a:ext cx="145440" cy="139680"/>
              </p14:xfrm>
            </p:contentPart>
          </mc:Choice>
          <mc:Fallback xmlns="">
            <p:pic>
              <p:nvPicPr>
                <p:cNvPr id="44" name="Ink 43">
                  <a:extLst>
                    <a:ext uri="{FF2B5EF4-FFF2-40B4-BE49-F238E27FC236}">
                      <a16:creationId xmlns:a16="http://schemas.microsoft.com/office/drawing/2014/main" id="{4C2BD7D7-A233-A370-434B-2FAABFEA8659}"/>
                    </a:ext>
                  </a:extLst>
                </p:cNvPr>
                <p:cNvPicPr/>
                <p:nvPr/>
              </p:nvPicPr>
              <p:blipFill>
                <a:blip r:embed="rId74"/>
                <a:stretch>
                  <a:fillRect/>
                </a:stretch>
              </p:blipFill>
              <p:spPr>
                <a:xfrm>
                  <a:off x="7875620" y="2780228"/>
                  <a:ext cx="163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861910D0-086A-1B89-E8F7-B7CF30E53FD3}"/>
                    </a:ext>
                  </a:extLst>
                </p14:cNvPr>
                <p14:cNvContentPartPr/>
                <p14:nvPr/>
              </p14:nvContentPartPr>
              <p14:xfrm>
                <a:off x="7838540" y="2911628"/>
                <a:ext cx="156240" cy="124200"/>
              </p14:xfrm>
            </p:contentPart>
          </mc:Choice>
          <mc:Fallback xmlns="">
            <p:pic>
              <p:nvPicPr>
                <p:cNvPr id="45" name="Ink 44">
                  <a:extLst>
                    <a:ext uri="{FF2B5EF4-FFF2-40B4-BE49-F238E27FC236}">
                      <a16:creationId xmlns:a16="http://schemas.microsoft.com/office/drawing/2014/main" id="{861910D0-086A-1B89-E8F7-B7CF30E53FD3}"/>
                    </a:ext>
                  </a:extLst>
                </p:cNvPr>
                <p:cNvPicPr/>
                <p:nvPr/>
              </p:nvPicPr>
              <p:blipFill>
                <a:blip r:embed="rId76"/>
                <a:stretch>
                  <a:fillRect/>
                </a:stretch>
              </p:blipFill>
              <p:spPr>
                <a:xfrm>
                  <a:off x="7829900" y="2902628"/>
                  <a:ext cx="173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F5F5B299-A33D-3C7F-AB41-AFC08E2EE561}"/>
                    </a:ext>
                  </a:extLst>
                </p14:cNvPr>
                <p14:cNvContentPartPr/>
                <p14:nvPr/>
              </p14:nvContentPartPr>
              <p14:xfrm>
                <a:off x="7906220" y="3039788"/>
                <a:ext cx="3600" cy="236160"/>
              </p14:xfrm>
            </p:contentPart>
          </mc:Choice>
          <mc:Fallback xmlns="">
            <p:pic>
              <p:nvPicPr>
                <p:cNvPr id="46" name="Ink 45">
                  <a:extLst>
                    <a:ext uri="{FF2B5EF4-FFF2-40B4-BE49-F238E27FC236}">
                      <a16:creationId xmlns:a16="http://schemas.microsoft.com/office/drawing/2014/main" id="{F5F5B299-A33D-3C7F-AB41-AFC08E2EE561}"/>
                    </a:ext>
                  </a:extLst>
                </p:cNvPr>
                <p:cNvPicPr/>
                <p:nvPr/>
              </p:nvPicPr>
              <p:blipFill>
                <a:blip r:embed="rId78"/>
                <a:stretch>
                  <a:fillRect/>
                </a:stretch>
              </p:blipFill>
              <p:spPr>
                <a:xfrm>
                  <a:off x="7897220" y="3031148"/>
                  <a:ext cx="21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C17E2F4D-546A-19F6-6795-C639EC6194BB}"/>
                    </a:ext>
                  </a:extLst>
                </p14:cNvPr>
                <p14:cNvContentPartPr/>
                <p14:nvPr/>
              </p14:nvContentPartPr>
              <p14:xfrm>
                <a:off x="7871300" y="3252188"/>
                <a:ext cx="42120" cy="30960"/>
              </p14:xfrm>
            </p:contentPart>
          </mc:Choice>
          <mc:Fallback xmlns="">
            <p:pic>
              <p:nvPicPr>
                <p:cNvPr id="47" name="Ink 46">
                  <a:extLst>
                    <a:ext uri="{FF2B5EF4-FFF2-40B4-BE49-F238E27FC236}">
                      <a16:creationId xmlns:a16="http://schemas.microsoft.com/office/drawing/2014/main" id="{C17E2F4D-546A-19F6-6795-C639EC6194BB}"/>
                    </a:ext>
                  </a:extLst>
                </p:cNvPr>
                <p:cNvPicPr/>
                <p:nvPr/>
              </p:nvPicPr>
              <p:blipFill>
                <a:blip r:embed="rId80"/>
                <a:stretch>
                  <a:fillRect/>
                </a:stretch>
              </p:blipFill>
              <p:spPr>
                <a:xfrm>
                  <a:off x="7862300" y="3243188"/>
                  <a:ext cx="59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B66D0E62-C066-D29C-B22F-B97EFDC89034}"/>
                    </a:ext>
                  </a:extLst>
                </p14:cNvPr>
                <p14:cNvContentPartPr/>
                <p14:nvPr/>
              </p14:nvContentPartPr>
              <p14:xfrm>
                <a:off x="7887500" y="3254708"/>
                <a:ext cx="74520" cy="36720"/>
              </p14:xfrm>
            </p:contentPart>
          </mc:Choice>
          <mc:Fallback xmlns="">
            <p:pic>
              <p:nvPicPr>
                <p:cNvPr id="48" name="Ink 47">
                  <a:extLst>
                    <a:ext uri="{FF2B5EF4-FFF2-40B4-BE49-F238E27FC236}">
                      <a16:creationId xmlns:a16="http://schemas.microsoft.com/office/drawing/2014/main" id="{B66D0E62-C066-D29C-B22F-B97EFDC89034}"/>
                    </a:ext>
                  </a:extLst>
                </p:cNvPr>
                <p:cNvPicPr/>
                <p:nvPr/>
              </p:nvPicPr>
              <p:blipFill>
                <a:blip r:embed="rId82"/>
                <a:stretch>
                  <a:fillRect/>
                </a:stretch>
              </p:blipFill>
              <p:spPr>
                <a:xfrm>
                  <a:off x="7878860" y="3245708"/>
                  <a:ext cx="92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64D9968B-450B-F748-3537-DA5FCE1D7834}"/>
                    </a:ext>
                  </a:extLst>
                </p14:cNvPr>
                <p14:cNvContentPartPr/>
                <p14:nvPr/>
              </p14:nvContentPartPr>
              <p14:xfrm>
                <a:off x="8231300" y="2814788"/>
                <a:ext cx="154440" cy="92520"/>
              </p14:xfrm>
            </p:contentPart>
          </mc:Choice>
          <mc:Fallback xmlns="">
            <p:pic>
              <p:nvPicPr>
                <p:cNvPr id="52" name="Ink 51">
                  <a:extLst>
                    <a:ext uri="{FF2B5EF4-FFF2-40B4-BE49-F238E27FC236}">
                      <a16:creationId xmlns:a16="http://schemas.microsoft.com/office/drawing/2014/main" id="{64D9968B-450B-F748-3537-DA5FCE1D7834}"/>
                    </a:ext>
                  </a:extLst>
                </p:cNvPr>
                <p:cNvPicPr/>
                <p:nvPr/>
              </p:nvPicPr>
              <p:blipFill>
                <a:blip r:embed="rId84"/>
                <a:stretch>
                  <a:fillRect/>
                </a:stretch>
              </p:blipFill>
              <p:spPr>
                <a:xfrm>
                  <a:off x="8222660" y="2806148"/>
                  <a:ext cx="172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C638C7B4-5609-9F2A-74A5-D36CF5B91CA7}"/>
                    </a:ext>
                  </a:extLst>
                </p14:cNvPr>
                <p14:cNvContentPartPr/>
                <p14:nvPr/>
              </p14:nvContentPartPr>
              <p14:xfrm>
                <a:off x="8234900" y="2908028"/>
                <a:ext cx="140400" cy="106200"/>
              </p14:xfrm>
            </p:contentPart>
          </mc:Choice>
          <mc:Fallback xmlns="">
            <p:pic>
              <p:nvPicPr>
                <p:cNvPr id="53" name="Ink 52">
                  <a:extLst>
                    <a:ext uri="{FF2B5EF4-FFF2-40B4-BE49-F238E27FC236}">
                      <a16:creationId xmlns:a16="http://schemas.microsoft.com/office/drawing/2014/main" id="{C638C7B4-5609-9F2A-74A5-D36CF5B91CA7}"/>
                    </a:ext>
                  </a:extLst>
                </p:cNvPr>
                <p:cNvPicPr/>
                <p:nvPr/>
              </p:nvPicPr>
              <p:blipFill>
                <a:blip r:embed="rId86"/>
                <a:stretch>
                  <a:fillRect/>
                </a:stretch>
              </p:blipFill>
              <p:spPr>
                <a:xfrm>
                  <a:off x="8226260" y="2899028"/>
                  <a:ext cx="158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72FECF5E-FFA1-CEE9-6F3A-2366507C760C}"/>
                    </a:ext>
                  </a:extLst>
                </p14:cNvPr>
                <p14:cNvContentPartPr/>
                <p14:nvPr/>
              </p14:nvContentPartPr>
              <p14:xfrm>
                <a:off x="8545580" y="2832428"/>
                <a:ext cx="108360" cy="107640"/>
              </p14:xfrm>
            </p:contentPart>
          </mc:Choice>
          <mc:Fallback xmlns="">
            <p:pic>
              <p:nvPicPr>
                <p:cNvPr id="54" name="Ink 53">
                  <a:extLst>
                    <a:ext uri="{FF2B5EF4-FFF2-40B4-BE49-F238E27FC236}">
                      <a16:creationId xmlns:a16="http://schemas.microsoft.com/office/drawing/2014/main" id="{72FECF5E-FFA1-CEE9-6F3A-2366507C760C}"/>
                    </a:ext>
                  </a:extLst>
                </p:cNvPr>
                <p:cNvPicPr/>
                <p:nvPr/>
              </p:nvPicPr>
              <p:blipFill>
                <a:blip r:embed="rId88"/>
                <a:stretch>
                  <a:fillRect/>
                </a:stretch>
              </p:blipFill>
              <p:spPr>
                <a:xfrm>
                  <a:off x="8536940" y="2823788"/>
                  <a:ext cx="126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3F9E65BB-BB43-49AE-F1EB-244774414735}"/>
                    </a:ext>
                  </a:extLst>
                </p14:cNvPr>
                <p14:cNvContentPartPr/>
                <p14:nvPr/>
              </p14:nvContentPartPr>
              <p14:xfrm>
                <a:off x="8527220" y="2941148"/>
                <a:ext cx="146520" cy="109800"/>
              </p14:xfrm>
            </p:contentPart>
          </mc:Choice>
          <mc:Fallback xmlns="">
            <p:pic>
              <p:nvPicPr>
                <p:cNvPr id="55" name="Ink 54">
                  <a:extLst>
                    <a:ext uri="{FF2B5EF4-FFF2-40B4-BE49-F238E27FC236}">
                      <a16:creationId xmlns:a16="http://schemas.microsoft.com/office/drawing/2014/main" id="{3F9E65BB-BB43-49AE-F1EB-244774414735}"/>
                    </a:ext>
                  </a:extLst>
                </p:cNvPr>
                <p:cNvPicPr/>
                <p:nvPr/>
              </p:nvPicPr>
              <p:blipFill>
                <a:blip r:embed="rId90"/>
                <a:stretch>
                  <a:fillRect/>
                </a:stretch>
              </p:blipFill>
              <p:spPr>
                <a:xfrm>
                  <a:off x="8518220" y="2932148"/>
                  <a:ext cx="164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FA08A8E0-3F77-EF0F-635E-A858E075A2DD}"/>
                    </a:ext>
                  </a:extLst>
                </p14:cNvPr>
                <p14:cNvContentPartPr/>
                <p14:nvPr/>
              </p14:nvContentPartPr>
              <p14:xfrm>
                <a:off x="8767340" y="2869868"/>
                <a:ext cx="108720" cy="104040"/>
              </p14:xfrm>
            </p:contentPart>
          </mc:Choice>
          <mc:Fallback xmlns="">
            <p:pic>
              <p:nvPicPr>
                <p:cNvPr id="56" name="Ink 55">
                  <a:extLst>
                    <a:ext uri="{FF2B5EF4-FFF2-40B4-BE49-F238E27FC236}">
                      <a16:creationId xmlns:a16="http://schemas.microsoft.com/office/drawing/2014/main" id="{FA08A8E0-3F77-EF0F-635E-A858E075A2DD}"/>
                    </a:ext>
                  </a:extLst>
                </p:cNvPr>
                <p:cNvPicPr/>
                <p:nvPr/>
              </p:nvPicPr>
              <p:blipFill>
                <a:blip r:embed="rId92"/>
                <a:stretch>
                  <a:fillRect/>
                </a:stretch>
              </p:blipFill>
              <p:spPr>
                <a:xfrm>
                  <a:off x="8758700" y="2861228"/>
                  <a:ext cx="126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766964B9-6717-00C6-EC68-6B1C2F2C42EA}"/>
                    </a:ext>
                  </a:extLst>
                </p14:cNvPr>
                <p14:cNvContentPartPr/>
                <p14:nvPr/>
              </p14:nvContentPartPr>
              <p14:xfrm>
                <a:off x="8773100" y="2969228"/>
                <a:ext cx="115200" cy="123120"/>
              </p14:xfrm>
            </p:contentPart>
          </mc:Choice>
          <mc:Fallback xmlns="">
            <p:pic>
              <p:nvPicPr>
                <p:cNvPr id="57" name="Ink 56">
                  <a:extLst>
                    <a:ext uri="{FF2B5EF4-FFF2-40B4-BE49-F238E27FC236}">
                      <a16:creationId xmlns:a16="http://schemas.microsoft.com/office/drawing/2014/main" id="{766964B9-6717-00C6-EC68-6B1C2F2C42EA}"/>
                    </a:ext>
                  </a:extLst>
                </p:cNvPr>
                <p:cNvPicPr/>
                <p:nvPr/>
              </p:nvPicPr>
              <p:blipFill>
                <a:blip r:embed="rId94"/>
                <a:stretch>
                  <a:fillRect/>
                </a:stretch>
              </p:blipFill>
              <p:spPr>
                <a:xfrm>
                  <a:off x="8764100" y="2960588"/>
                  <a:ext cx="132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08572B57-1B2A-D2DA-74F1-7251D4E2920B}"/>
                    </a:ext>
                  </a:extLst>
                </p14:cNvPr>
                <p14:cNvContentPartPr/>
                <p14:nvPr/>
              </p14:nvContentPartPr>
              <p14:xfrm>
                <a:off x="7677620" y="3308348"/>
                <a:ext cx="13680" cy="159480"/>
              </p14:xfrm>
            </p:contentPart>
          </mc:Choice>
          <mc:Fallback xmlns="">
            <p:pic>
              <p:nvPicPr>
                <p:cNvPr id="59" name="Ink 58">
                  <a:extLst>
                    <a:ext uri="{FF2B5EF4-FFF2-40B4-BE49-F238E27FC236}">
                      <a16:creationId xmlns:a16="http://schemas.microsoft.com/office/drawing/2014/main" id="{08572B57-1B2A-D2DA-74F1-7251D4E2920B}"/>
                    </a:ext>
                  </a:extLst>
                </p:cNvPr>
                <p:cNvPicPr/>
                <p:nvPr/>
              </p:nvPicPr>
              <p:blipFill>
                <a:blip r:embed="rId96"/>
                <a:stretch>
                  <a:fillRect/>
                </a:stretch>
              </p:blipFill>
              <p:spPr>
                <a:xfrm>
                  <a:off x="7668980" y="3299708"/>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31E4E79B-8394-95AD-D313-5B4731189CE6}"/>
                    </a:ext>
                  </a:extLst>
                </p14:cNvPr>
                <p14:cNvContentPartPr/>
                <p14:nvPr/>
              </p14:nvContentPartPr>
              <p14:xfrm>
                <a:off x="7649540" y="3473588"/>
                <a:ext cx="520200" cy="55800"/>
              </p14:xfrm>
            </p:contentPart>
          </mc:Choice>
          <mc:Fallback xmlns="">
            <p:pic>
              <p:nvPicPr>
                <p:cNvPr id="60" name="Ink 59">
                  <a:extLst>
                    <a:ext uri="{FF2B5EF4-FFF2-40B4-BE49-F238E27FC236}">
                      <a16:creationId xmlns:a16="http://schemas.microsoft.com/office/drawing/2014/main" id="{31E4E79B-8394-95AD-D313-5B4731189CE6}"/>
                    </a:ext>
                  </a:extLst>
                </p:cNvPr>
                <p:cNvPicPr/>
                <p:nvPr/>
              </p:nvPicPr>
              <p:blipFill>
                <a:blip r:embed="rId98"/>
                <a:stretch>
                  <a:fillRect/>
                </a:stretch>
              </p:blipFill>
              <p:spPr>
                <a:xfrm>
                  <a:off x="7640900" y="3464948"/>
                  <a:ext cx="537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F4C91F5E-658E-027E-A2DE-7FD577AB05CA}"/>
                    </a:ext>
                  </a:extLst>
                </p14:cNvPr>
                <p14:cNvContentPartPr/>
                <p14:nvPr/>
              </p14:nvContentPartPr>
              <p14:xfrm>
                <a:off x="7701380" y="3308348"/>
                <a:ext cx="478080" cy="212760"/>
              </p14:xfrm>
            </p:contentPart>
          </mc:Choice>
          <mc:Fallback xmlns="">
            <p:pic>
              <p:nvPicPr>
                <p:cNvPr id="61" name="Ink 60">
                  <a:extLst>
                    <a:ext uri="{FF2B5EF4-FFF2-40B4-BE49-F238E27FC236}">
                      <a16:creationId xmlns:a16="http://schemas.microsoft.com/office/drawing/2014/main" id="{F4C91F5E-658E-027E-A2DE-7FD577AB05CA}"/>
                    </a:ext>
                  </a:extLst>
                </p:cNvPr>
                <p:cNvPicPr/>
                <p:nvPr/>
              </p:nvPicPr>
              <p:blipFill>
                <a:blip r:embed="rId100"/>
                <a:stretch>
                  <a:fillRect/>
                </a:stretch>
              </p:blipFill>
              <p:spPr>
                <a:xfrm>
                  <a:off x="7692740" y="3299708"/>
                  <a:ext cx="4957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49F05F7C-798B-038E-3827-B780F0B2E805}"/>
                    </a:ext>
                  </a:extLst>
                </p14:cNvPr>
                <p14:cNvContentPartPr/>
                <p14:nvPr/>
              </p14:nvContentPartPr>
              <p14:xfrm>
                <a:off x="7786700" y="3376388"/>
                <a:ext cx="80280" cy="76680"/>
              </p14:xfrm>
            </p:contentPart>
          </mc:Choice>
          <mc:Fallback xmlns="">
            <p:pic>
              <p:nvPicPr>
                <p:cNvPr id="62" name="Ink 61">
                  <a:extLst>
                    <a:ext uri="{FF2B5EF4-FFF2-40B4-BE49-F238E27FC236}">
                      <a16:creationId xmlns:a16="http://schemas.microsoft.com/office/drawing/2014/main" id="{49F05F7C-798B-038E-3827-B780F0B2E805}"/>
                    </a:ext>
                  </a:extLst>
                </p:cNvPr>
                <p:cNvPicPr/>
                <p:nvPr/>
              </p:nvPicPr>
              <p:blipFill>
                <a:blip r:embed="rId102"/>
                <a:stretch>
                  <a:fillRect/>
                </a:stretch>
              </p:blipFill>
              <p:spPr>
                <a:xfrm>
                  <a:off x="7778060" y="3367388"/>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8F021314-38B2-1DE6-E8EF-DD06848AD848}"/>
                    </a:ext>
                  </a:extLst>
                </p14:cNvPr>
                <p14:cNvContentPartPr/>
                <p14:nvPr/>
              </p14:nvContentPartPr>
              <p14:xfrm>
                <a:off x="7913420" y="3404108"/>
                <a:ext cx="61200" cy="61200"/>
              </p14:xfrm>
            </p:contentPart>
          </mc:Choice>
          <mc:Fallback xmlns="">
            <p:pic>
              <p:nvPicPr>
                <p:cNvPr id="63" name="Ink 62">
                  <a:extLst>
                    <a:ext uri="{FF2B5EF4-FFF2-40B4-BE49-F238E27FC236}">
                      <a16:creationId xmlns:a16="http://schemas.microsoft.com/office/drawing/2014/main" id="{8F021314-38B2-1DE6-E8EF-DD06848AD848}"/>
                    </a:ext>
                  </a:extLst>
                </p:cNvPr>
                <p:cNvPicPr/>
                <p:nvPr/>
              </p:nvPicPr>
              <p:blipFill>
                <a:blip r:embed="rId104"/>
                <a:stretch>
                  <a:fillRect/>
                </a:stretch>
              </p:blipFill>
              <p:spPr>
                <a:xfrm>
                  <a:off x="7904420" y="3395108"/>
                  <a:ext cx="78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24" name="Ink 1023">
                  <a:extLst>
                    <a:ext uri="{FF2B5EF4-FFF2-40B4-BE49-F238E27FC236}">
                      <a16:creationId xmlns:a16="http://schemas.microsoft.com/office/drawing/2014/main" id="{1E039BAA-B705-5CBF-483B-73DAD8712D39}"/>
                    </a:ext>
                  </a:extLst>
                </p14:cNvPr>
                <p14:cNvContentPartPr/>
                <p14:nvPr/>
              </p14:nvContentPartPr>
              <p14:xfrm>
                <a:off x="8003060" y="3421388"/>
                <a:ext cx="67680" cy="45720"/>
              </p14:xfrm>
            </p:contentPart>
          </mc:Choice>
          <mc:Fallback xmlns="">
            <p:pic>
              <p:nvPicPr>
                <p:cNvPr id="1024" name="Ink 1023">
                  <a:extLst>
                    <a:ext uri="{FF2B5EF4-FFF2-40B4-BE49-F238E27FC236}">
                      <a16:creationId xmlns:a16="http://schemas.microsoft.com/office/drawing/2014/main" id="{1E039BAA-B705-5CBF-483B-73DAD8712D39}"/>
                    </a:ext>
                  </a:extLst>
                </p:cNvPr>
                <p:cNvPicPr/>
                <p:nvPr/>
              </p:nvPicPr>
              <p:blipFill>
                <a:blip r:embed="rId106"/>
                <a:stretch>
                  <a:fillRect/>
                </a:stretch>
              </p:blipFill>
              <p:spPr>
                <a:xfrm>
                  <a:off x="7994420" y="3412748"/>
                  <a:ext cx="85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5" name="Ink 1024">
                  <a:extLst>
                    <a:ext uri="{FF2B5EF4-FFF2-40B4-BE49-F238E27FC236}">
                      <a16:creationId xmlns:a16="http://schemas.microsoft.com/office/drawing/2014/main" id="{19376EE5-8BC3-43C5-0418-3B0170499AFD}"/>
                    </a:ext>
                  </a:extLst>
                </p14:cNvPr>
                <p14:cNvContentPartPr/>
                <p14:nvPr/>
              </p14:nvContentPartPr>
              <p14:xfrm>
                <a:off x="7932140" y="3495908"/>
                <a:ext cx="19800" cy="95760"/>
              </p14:xfrm>
            </p:contentPart>
          </mc:Choice>
          <mc:Fallback xmlns="">
            <p:pic>
              <p:nvPicPr>
                <p:cNvPr id="1025" name="Ink 1024">
                  <a:extLst>
                    <a:ext uri="{FF2B5EF4-FFF2-40B4-BE49-F238E27FC236}">
                      <a16:creationId xmlns:a16="http://schemas.microsoft.com/office/drawing/2014/main" id="{19376EE5-8BC3-43C5-0418-3B0170499AFD}"/>
                    </a:ext>
                  </a:extLst>
                </p:cNvPr>
                <p:cNvPicPr/>
                <p:nvPr/>
              </p:nvPicPr>
              <p:blipFill>
                <a:blip r:embed="rId108"/>
                <a:stretch>
                  <a:fillRect/>
                </a:stretch>
              </p:blipFill>
              <p:spPr>
                <a:xfrm>
                  <a:off x="7923140" y="3487268"/>
                  <a:ext cx="37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8" name="Ink 1027">
                  <a:extLst>
                    <a:ext uri="{FF2B5EF4-FFF2-40B4-BE49-F238E27FC236}">
                      <a16:creationId xmlns:a16="http://schemas.microsoft.com/office/drawing/2014/main" id="{5723431E-6181-B498-C829-690E5B707E04}"/>
                    </a:ext>
                  </a:extLst>
                </p14:cNvPr>
                <p14:cNvContentPartPr/>
                <p14:nvPr/>
              </p14:nvContentPartPr>
              <p14:xfrm>
                <a:off x="7927460" y="3567908"/>
                <a:ext cx="11160" cy="37080"/>
              </p14:xfrm>
            </p:contentPart>
          </mc:Choice>
          <mc:Fallback xmlns="">
            <p:pic>
              <p:nvPicPr>
                <p:cNvPr id="1028" name="Ink 1027">
                  <a:extLst>
                    <a:ext uri="{FF2B5EF4-FFF2-40B4-BE49-F238E27FC236}">
                      <a16:creationId xmlns:a16="http://schemas.microsoft.com/office/drawing/2014/main" id="{5723431E-6181-B498-C829-690E5B707E04}"/>
                    </a:ext>
                  </a:extLst>
                </p:cNvPr>
                <p:cNvPicPr/>
                <p:nvPr/>
              </p:nvPicPr>
              <p:blipFill>
                <a:blip r:embed="rId110"/>
                <a:stretch>
                  <a:fillRect/>
                </a:stretch>
              </p:blipFill>
              <p:spPr>
                <a:xfrm>
                  <a:off x="7918820" y="3559268"/>
                  <a:ext cx="28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0" name="Ink 1029">
                  <a:extLst>
                    <a:ext uri="{FF2B5EF4-FFF2-40B4-BE49-F238E27FC236}">
                      <a16:creationId xmlns:a16="http://schemas.microsoft.com/office/drawing/2014/main" id="{70E21D6E-10BE-58B5-1C44-082717750A9B}"/>
                    </a:ext>
                  </a:extLst>
                </p14:cNvPr>
                <p14:cNvContentPartPr/>
                <p14:nvPr/>
              </p14:nvContentPartPr>
              <p14:xfrm>
                <a:off x="7371620" y="3268388"/>
                <a:ext cx="65880" cy="143280"/>
              </p14:xfrm>
            </p:contentPart>
          </mc:Choice>
          <mc:Fallback xmlns="">
            <p:pic>
              <p:nvPicPr>
                <p:cNvPr id="1030" name="Ink 1029">
                  <a:extLst>
                    <a:ext uri="{FF2B5EF4-FFF2-40B4-BE49-F238E27FC236}">
                      <a16:creationId xmlns:a16="http://schemas.microsoft.com/office/drawing/2014/main" id="{70E21D6E-10BE-58B5-1C44-082717750A9B}"/>
                    </a:ext>
                  </a:extLst>
                </p:cNvPr>
                <p:cNvPicPr/>
                <p:nvPr/>
              </p:nvPicPr>
              <p:blipFill>
                <a:blip r:embed="rId112"/>
                <a:stretch>
                  <a:fillRect/>
                </a:stretch>
              </p:blipFill>
              <p:spPr>
                <a:xfrm>
                  <a:off x="7362620" y="3259748"/>
                  <a:ext cx="83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1" name="Ink 1030">
                  <a:extLst>
                    <a:ext uri="{FF2B5EF4-FFF2-40B4-BE49-F238E27FC236}">
                      <a16:creationId xmlns:a16="http://schemas.microsoft.com/office/drawing/2014/main" id="{84308E06-C12F-8344-E012-FEDDCFC6C85C}"/>
                    </a:ext>
                  </a:extLst>
                </p14:cNvPr>
                <p14:cNvContentPartPr/>
                <p14:nvPr/>
              </p14:nvContentPartPr>
              <p14:xfrm>
                <a:off x="7471700" y="3287108"/>
                <a:ext cx="74520" cy="112680"/>
              </p14:xfrm>
            </p:contentPart>
          </mc:Choice>
          <mc:Fallback xmlns="">
            <p:pic>
              <p:nvPicPr>
                <p:cNvPr id="1031" name="Ink 1030">
                  <a:extLst>
                    <a:ext uri="{FF2B5EF4-FFF2-40B4-BE49-F238E27FC236}">
                      <a16:creationId xmlns:a16="http://schemas.microsoft.com/office/drawing/2014/main" id="{84308E06-C12F-8344-E012-FEDDCFC6C85C}"/>
                    </a:ext>
                  </a:extLst>
                </p:cNvPr>
                <p:cNvPicPr/>
                <p:nvPr/>
              </p:nvPicPr>
              <p:blipFill>
                <a:blip r:embed="rId114"/>
                <a:stretch>
                  <a:fillRect/>
                </a:stretch>
              </p:blipFill>
              <p:spPr>
                <a:xfrm>
                  <a:off x="7462700" y="3278108"/>
                  <a:ext cx="92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35" name="Ink 1034">
                  <a:extLst>
                    <a:ext uri="{FF2B5EF4-FFF2-40B4-BE49-F238E27FC236}">
                      <a16:creationId xmlns:a16="http://schemas.microsoft.com/office/drawing/2014/main" id="{B1374606-E2E7-05B2-060A-A3AAC46587B0}"/>
                    </a:ext>
                  </a:extLst>
                </p14:cNvPr>
                <p14:cNvContentPartPr/>
                <p14:nvPr/>
              </p14:nvContentPartPr>
              <p14:xfrm>
                <a:off x="8323460" y="3066068"/>
                <a:ext cx="5400" cy="67320"/>
              </p14:xfrm>
            </p:contentPart>
          </mc:Choice>
          <mc:Fallback xmlns="">
            <p:pic>
              <p:nvPicPr>
                <p:cNvPr id="1035" name="Ink 1034">
                  <a:extLst>
                    <a:ext uri="{FF2B5EF4-FFF2-40B4-BE49-F238E27FC236}">
                      <a16:creationId xmlns:a16="http://schemas.microsoft.com/office/drawing/2014/main" id="{B1374606-E2E7-05B2-060A-A3AAC46587B0}"/>
                    </a:ext>
                  </a:extLst>
                </p:cNvPr>
                <p:cNvPicPr/>
                <p:nvPr/>
              </p:nvPicPr>
              <p:blipFill>
                <a:blip r:embed="rId116"/>
                <a:stretch>
                  <a:fillRect/>
                </a:stretch>
              </p:blipFill>
              <p:spPr>
                <a:xfrm>
                  <a:off x="8314820" y="3057428"/>
                  <a:ext cx="23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6" name="Ink 1035">
                  <a:extLst>
                    <a:ext uri="{FF2B5EF4-FFF2-40B4-BE49-F238E27FC236}">
                      <a16:creationId xmlns:a16="http://schemas.microsoft.com/office/drawing/2014/main" id="{8B334F2F-6893-6795-7373-75CAC88C30DA}"/>
                    </a:ext>
                  </a:extLst>
                </p14:cNvPr>
                <p14:cNvContentPartPr/>
                <p14:nvPr/>
              </p14:nvContentPartPr>
              <p14:xfrm>
                <a:off x="8309780" y="3185948"/>
                <a:ext cx="1080" cy="360"/>
              </p14:xfrm>
            </p:contentPart>
          </mc:Choice>
          <mc:Fallback xmlns="">
            <p:pic>
              <p:nvPicPr>
                <p:cNvPr id="1036" name="Ink 1035">
                  <a:extLst>
                    <a:ext uri="{FF2B5EF4-FFF2-40B4-BE49-F238E27FC236}">
                      <a16:creationId xmlns:a16="http://schemas.microsoft.com/office/drawing/2014/main" id="{8B334F2F-6893-6795-7373-75CAC88C30DA}"/>
                    </a:ext>
                  </a:extLst>
                </p:cNvPr>
                <p:cNvPicPr/>
                <p:nvPr/>
              </p:nvPicPr>
              <p:blipFill>
                <a:blip r:embed="rId118"/>
                <a:stretch>
                  <a:fillRect/>
                </a:stretch>
              </p:blipFill>
              <p:spPr>
                <a:xfrm>
                  <a:off x="8300780" y="317730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7" name="Ink 1036">
                  <a:extLst>
                    <a:ext uri="{FF2B5EF4-FFF2-40B4-BE49-F238E27FC236}">
                      <a16:creationId xmlns:a16="http://schemas.microsoft.com/office/drawing/2014/main" id="{F229A48F-1CE5-45B8-9CD7-8C9AE237B376}"/>
                    </a:ext>
                  </a:extLst>
                </p14:cNvPr>
                <p14:cNvContentPartPr/>
                <p14:nvPr/>
              </p14:nvContentPartPr>
              <p14:xfrm>
                <a:off x="8206820" y="3185948"/>
                <a:ext cx="46800" cy="9720"/>
              </p14:xfrm>
            </p:contentPart>
          </mc:Choice>
          <mc:Fallback xmlns="">
            <p:pic>
              <p:nvPicPr>
                <p:cNvPr id="1037" name="Ink 1036">
                  <a:extLst>
                    <a:ext uri="{FF2B5EF4-FFF2-40B4-BE49-F238E27FC236}">
                      <a16:creationId xmlns:a16="http://schemas.microsoft.com/office/drawing/2014/main" id="{F229A48F-1CE5-45B8-9CD7-8C9AE237B376}"/>
                    </a:ext>
                  </a:extLst>
                </p:cNvPr>
                <p:cNvPicPr/>
                <p:nvPr/>
              </p:nvPicPr>
              <p:blipFill>
                <a:blip r:embed="rId120"/>
                <a:stretch>
                  <a:fillRect/>
                </a:stretch>
              </p:blipFill>
              <p:spPr>
                <a:xfrm>
                  <a:off x="8197820" y="3177308"/>
                  <a:ext cx="64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8" name="Ink 1037">
                  <a:extLst>
                    <a:ext uri="{FF2B5EF4-FFF2-40B4-BE49-F238E27FC236}">
                      <a16:creationId xmlns:a16="http://schemas.microsoft.com/office/drawing/2014/main" id="{43B61875-D008-B38D-BF96-D98335B5E3C9}"/>
                    </a:ext>
                  </a:extLst>
                </p14:cNvPr>
                <p14:cNvContentPartPr/>
                <p14:nvPr/>
              </p14:nvContentPartPr>
              <p14:xfrm>
                <a:off x="8150300" y="3190268"/>
                <a:ext cx="9000" cy="1080"/>
              </p14:xfrm>
            </p:contentPart>
          </mc:Choice>
          <mc:Fallback xmlns="">
            <p:pic>
              <p:nvPicPr>
                <p:cNvPr id="1038" name="Ink 1037">
                  <a:extLst>
                    <a:ext uri="{FF2B5EF4-FFF2-40B4-BE49-F238E27FC236}">
                      <a16:creationId xmlns:a16="http://schemas.microsoft.com/office/drawing/2014/main" id="{43B61875-D008-B38D-BF96-D98335B5E3C9}"/>
                    </a:ext>
                  </a:extLst>
                </p:cNvPr>
                <p:cNvPicPr/>
                <p:nvPr/>
              </p:nvPicPr>
              <p:blipFill>
                <a:blip r:embed="rId122"/>
                <a:stretch>
                  <a:fillRect/>
                </a:stretch>
              </p:blipFill>
              <p:spPr>
                <a:xfrm>
                  <a:off x="8141300" y="3181268"/>
                  <a:ext cx="266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9" name="Ink 1038">
                  <a:extLst>
                    <a:ext uri="{FF2B5EF4-FFF2-40B4-BE49-F238E27FC236}">
                      <a16:creationId xmlns:a16="http://schemas.microsoft.com/office/drawing/2014/main" id="{FE3EAC1A-071B-E6E0-F25F-3BBDC1C53260}"/>
                    </a:ext>
                  </a:extLst>
                </p14:cNvPr>
                <p14:cNvContentPartPr/>
                <p14:nvPr/>
              </p14:nvContentPartPr>
              <p14:xfrm>
                <a:off x="8103500" y="3195308"/>
                <a:ext cx="12960" cy="41040"/>
              </p14:xfrm>
            </p:contentPart>
          </mc:Choice>
          <mc:Fallback xmlns="">
            <p:pic>
              <p:nvPicPr>
                <p:cNvPr id="1039" name="Ink 1038">
                  <a:extLst>
                    <a:ext uri="{FF2B5EF4-FFF2-40B4-BE49-F238E27FC236}">
                      <a16:creationId xmlns:a16="http://schemas.microsoft.com/office/drawing/2014/main" id="{FE3EAC1A-071B-E6E0-F25F-3BBDC1C53260}"/>
                    </a:ext>
                  </a:extLst>
                </p:cNvPr>
                <p:cNvPicPr/>
                <p:nvPr/>
              </p:nvPicPr>
              <p:blipFill>
                <a:blip r:embed="rId124"/>
                <a:stretch>
                  <a:fillRect/>
                </a:stretch>
              </p:blipFill>
              <p:spPr>
                <a:xfrm>
                  <a:off x="8094860" y="3186668"/>
                  <a:ext cx="30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40" name="Ink 1039">
                  <a:extLst>
                    <a:ext uri="{FF2B5EF4-FFF2-40B4-BE49-F238E27FC236}">
                      <a16:creationId xmlns:a16="http://schemas.microsoft.com/office/drawing/2014/main" id="{C9BB5EE5-5429-4FDF-B2EE-0829604176D8}"/>
                    </a:ext>
                  </a:extLst>
                </p14:cNvPr>
                <p14:cNvContentPartPr/>
                <p14:nvPr/>
              </p14:nvContentPartPr>
              <p14:xfrm>
                <a:off x="8086220" y="3313388"/>
                <a:ext cx="2160" cy="1440"/>
              </p14:xfrm>
            </p:contentPart>
          </mc:Choice>
          <mc:Fallback xmlns="">
            <p:pic>
              <p:nvPicPr>
                <p:cNvPr id="1040" name="Ink 1039">
                  <a:extLst>
                    <a:ext uri="{FF2B5EF4-FFF2-40B4-BE49-F238E27FC236}">
                      <a16:creationId xmlns:a16="http://schemas.microsoft.com/office/drawing/2014/main" id="{C9BB5EE5-5429-4FDF-B2EE-0829604176D8}"/>
                    </a:ext>
                  </a:extLst>
                </p:cNvPr>
                <p:cNvPicPr/>
                <p:nvPr/>
              </p:nvPicPr>
              <p:blipFill>
                <a:blip r:embed="rId126"/>
                <a:stretch>
                  <a:fillRect/>
                </a:stretch>
              </p:blipFill>
              <p:spPr>
                <a:xfrm>
                  <a:off x="8077580" y="3304388"/>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1" name="Ink 1040">
                  <a:extLst>
                    <a:ext uri="{FF2B5EF4-FFF2-40B4-BE49-F238E27FC236}">
                      <a16:creationId xmlns:a16="http://schemas.microsoft.com/office/drawing/2014/main" id="{A3A8C93A-8321-0A99-3250-573AF664379C}"/>
                    </a:ext>
                  </a:extLst>
                </p14:cNvPr>
                <p14:cNvContentPartPr/>
                <p14:nvPr/>
              </p14:nvContentPartPr>
              <p14:xfrm>
                <a:off x="8064260" y="3298988"/>
                <a:ext cx="32400" cy="21240"/>
              </p14:xfrm>
            </p:contentPart>
          </mc:Choice>
          <mc:Fallback xmlns="">
            <p:pic>
              <p:nvPicPr>
                <p:cNvPr id="1041" name="Ink 1040">
                  <a:extLst>
                    <a:ext uri="{FF2B5EF4-FFF2-40B4-BE49-F238E27FC236}">
                      <a16:creationId xmlns:a16="http://schemas.microsoft.com/office/drawing/2014/main" id="{A3A8C93A-8321-0A99-3250-573AF664379C}"/>
                    </a:ext>
                  </a:extLst>
                </p:cNvPr>
                <p:cNvPicPr/>
                <p:nvPr/>
              </p:nvPicPr>
              <p:blipFill>
                <a:blip r:embed="rId128"/>
                <a:stretch>
                  <a:fillRect/>
                </a:stretch>
              </p:blipFill>
              <p:spPr>
                <a:xfrm>
                  <a:off x="8055620" y="3290348"/>
                  <a:ext cx="50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2" name="Ink 1041">
                  <a:extLst>
                    <a:ext uri="{FF2B5EF4-FFF2-40B4-BE49-F238E27FC236}">
                      <a16:creationId xmlns:a16="http://schemas.microsoft.com/office/drawing/2014/main" id="{65ED944D-1D30-0906-282C-81731370AC9B}"/>
                    </a:ext>
                  </a:extLst>
                </p14:cNvPr>
                <p14:cNvContentPartPr/>
                <p14:nvPr/>
              </p14:nvContentPartPr>
              <p14:xfrm>
                <a:off x="8107820" y="3301868"/>
                <a:ext cx="27720" cy="10800"/>
              </p14:xfrm>
            </p:contentPart>
          </mc:Choice>
          <mc:Fallback xmlns="">
            <p:pic>
              <p:nvPicPr>
                <p:cNvPr id="1042" name="Ink 1041">
                  <a:extLst>
                    <a:ext uri="{FF2B5EF4-FFF2-40B4-BE49-F238E27FC236}">
                      <a16:creationId xmlns:a16="http://schemas.microsoft.com/office/drawing/2014/main" id="{65ED944D-1D30-0906-282C-81731370AC9B}"/>
                    </a:ext>
                  </a:extLst>
                </p:cNvPr>
                <p:cNvPicPr/>
                <p:nvPr/>
              </p:nvPicPr>
              <p:blipFill>
                <a:blip r:embed="rId130"/>
                <a:stretch>
                  <a:fillRect/>
                </a:stretch>
              </p:blipFill>
              <p:spPr>
                <a:xfrm>
                  <a:off x="8099180" y="3292868"/>
                  <a:ext cx="45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4" name="Ink 1043">
                  <a:extLst>
                    <a:ext uri="{FF2B5EF4-FFF2-40B4-BE49-F238E27FC236}">
                      <a16:creationId xmlns:a16="http://schemas.microsoft.com/office/drawing/2014/main" id="{314E6D3D-4713-F477-512A-CE184F65A3F5}"/>
                    </a:ext>
                  </a:extLst>
                </p14:cNvPr>
                <p14:cNvContentPartPr/>
                <p14:nvPr/>
              </p14:nvContentPartPr>
              <p14:xfrm>
                <a:off x="8163980" y="3091628"/>
                <a:ext cx="129960" cy="171000"/>
              </p14:xfrm>
            </p:contentPart>
          </mc:Choice>
          <mc:Fallback xmlns="">
            <p:pic>
              <p:nvPicPr>
                <p:cNvPr id="1044" name="Ink 1043">
                  <a:extLst>
                    <a:ext uri="{FF2B5EF4-FFF2-40B4-BE49-F238E27FC236}">
                      <a16:creationId xmlns:a16="http://schemas.microsoft.com/office/drawing/2014/main" id="{314E6D3D-4713-F477-512A-CE184F65A3F5}"/>
                    </a:ext>
                  </a:extLst>
                </p:cNvPr>
                <p:cNvPicPr/>
                <p:nvPr/>
              </p:nvPicPr>
              <p:blipFill>
                <a:blip r:embed="rId132"/>
                <a:stretch>
                  <a:fillRect/>
                </a:stretch>
              </p:blipFill>
              <p:spPr>
                <a:xfrm>
                  <a:off x="8155340" y="3082988"/>
                  <a:ext cx="147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5" name="Ink 1044">
                  <a:extLst>
                    <a:ext uri="{FF2B5EF4-FFF2-40B4-BE49-F238E27FC236}">
                      <a16:creationId xmlns:a16="http://schemas.microsoft.com/office/drawing/2014/main" id="{DE034E17-FEAC-68B2-F59C-F156AC68BEC6}"/>
                    </a:ext>
                  </a:extLst>
                </p14:cNvPr>
                <p14:cNvContentPartPr/>
                <p14:nvPr/>
              </p14:nvContentPartPr>
              <p14:xfrm>
                <a:off x="8159300" y="3121868"/>
                <a:ext cx="79920" cy="149760"/>
              </p14:xfrm>
            </p:contentPart>
          </mc:Choice>
          <mc:Fallback xmlns="">
            <p:pic>
              <p:nvPicPr>
                <p:cNvPr id="1045" name="Ink 1044">
                  <a:extLst>
                    <a:ext uri="{FF2B5EF4-FFF2-40B4-BE49-F238E27FC236}">
                      <a16:creationId xmlns:a16="http://schemas.microsoft.com/office/drawing/2014/main" id="{DE034E17-FEAC-68B2-F59C-F156AC68BEC6}"/>
                    </a:ext>
                  </a:extLst>
                </p:cNvPr>
                <p:cNvPicPr/>
                <p:nvPr/>
              </p:nvPicPr>
              <p:blipFill>
                <a:blip r:embed="rId134"/>
                <a:stretch>
                  <a:fillRect/>
                </a:stretch>
              </p:blipFill>
              <p:spPr>
                <a:xfrm>
                  <a:off x="8150300" y="3112868"/>
                  <a:ext cx="97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7" name="Ink 1046">
                  <a:extLst>
                    <a:ext uri="{FF2B5EF4-FFF2-40B4-BE49-F238E27FC236}">
                      <a16:creationId xmlns:a16="http://schemas.microsoft.com/office/drawing/2014/main" id="{B2505F4E-90F0-0A6A-B0E3-9E164DFF6276}"/>
                    </a:ext>
                  </a:extLst>
                </p14:cNvPr>
                <p14:cNvContentPartPr/>
                <p14:nvPr/>
              </p14:nvContentPartPr>
              <p14:xfrm>
                <a:off x="8385020" y="3063548"/>
                <a:ext cx="11160" cy="281880"/>
              </p14:xfrm>
            </p:contentPart>
          </mc:Choice>
          <mc:Fallback xmlns="">
            <p:pic>
              <p:nvPicPr>
                <p:cNvPr id="1047" name="Ink 1046">
                  <a:extLst>
                    <a:ext uri="{FF2B5EF4-FFF2-40B4-BE49-F238E27FC236}">
                      <a16:creationId xmlns:a16="http://schemas.microsoft.com/office/drawing/2014/main" id="{B2505F4E-90F0-0A6A-B0E3-9E164DFF6276}"/>
                    </a:ext>
                  </a:extLst>
                </p:cNvPr>
                <p:cNvPicPr/>
                <p:nvPr/>
              </p:nvPicPr>
              <p:blipFill>
                <a:blip r:embed="rId136"/>
                <a:stretch>
                  <a:fillRect/>
                </a:stretch>
              </p:blipFill>
              <p:spPr>
                <a:xfrm>
                  <a:off x="8376380" y="3054548"/>
                  <a:ext cx="28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8" name="Ink 1047">
                  <a:extLst>
                    <a:ext uri="{FF2B5EF4-FFF2-40B4-BE49-F238E27FC236}">
                      <a16:creationId xmlns:a16="http://schemas.microsoft.com/office/drawing/2014/main" id="{9CBED685-0C28-0449-3E86-11B32864B40E}"/>
                    </a:ext>
                  </a:extLst>
                </p14:cNvPr>
                <p14:cNvContentPartPr/>
                <p14:nvPr/>
              </p14:nvContentPartPr>
              <p14:xfrm>
                <a:off x="8365940" y="3336788"/>
                <a:ext cx="76680" cy="27720"/>
              </p14:xfrm>
            </p:contentPart>
          </mc:Choice>
          <mc:Fallback xmlns="">
            <p:pic>
              <p:nvPicPr>
                <p:cNvPr id="1048" name="Ink 1047">
                  <a:extLst>
                    <a:ext uri="{FF2B5EF4-FFF2-40B4-BE49-F238E27FC236}">
                      <a16:creationId xmlns:a16="http://schemas.microsoft.com/office/drawing/2014/main" id="{9CBED685-0C28-0449-3E86-11B32864B40E}"/>
                    </a:ext>
                  </a:extLst>
                </p:cNvPr>
                <p:cNvPicPr/>
                <p:nvPr/>
              </p:nvPicPr>
              <p:blipFill>
                <a:blip r:embed="rId138"/>
                <a:stretch>
                  <a:fillRect/>
                </a:stretch>
              </p:blipFill>
              <p:spPr>
                <a:xfrm>
                  <a:off x="8357300" y="3328148"/>
                  <a:ext cx="94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49" name="Ink 1048">
                  <a:extLst>
                    <a:ext uri="{FF2B5EF4-FFF2-40B4-BE49-F238E27FC236}">
                      <a16:creationId xmlns:a16="http://schemas.microsoft.com/office/drawing/2014/main" id="{92D5E220-98DB-2361-9E26-71EC78F9CDD9}"/>
                    </a:ext>
                  </a:extLst>
                </p14:cNvPr>
                <p14:cNvContentPartPr/>
                <p14:nvPr/>
              </p14:nvContentPartPr>
              <p14:xfrm>
                <a:off x="8268020" y="3388268"/>
                <a:ext cx="280440" cy="161640"/>
              </p14:xfrm>
            </p:contentPart>
          </mc:Choice>
          <mc:Fallback xmlns="">
            <p:pic>
              <p:nvPicPr>
                <p:cNvPr id="1049" name="Ink 1048">
                  <a:extLst>
                    <a:ext uri="{FF2B5EF4-FFF2-40B4-BE49-F238E27FC236}">
                      <a16:creationId xmlns:a16="http://schemas.microsoft.com/office/drawing/2014/main" id="{92D5E220-98DB-2361-9E26-71EC78F9CDD9}"/>
                    </a:ext>
                  </a:extLst>
                </p:cNvPr>
                <p:cNvPicPr/>
                <p:nvPr/>
              </p:nvPicPr>
              <p:blipFill>
                <a:blip r:embed="rId140"/>
                <a:stretch>
                  <a:fillRect/>
                </a:stretch>
              </p:blipFill>
              <p:spPr>
                <a:xfrm>
                  <a:off x="8259020" y="3379268"/>
                  <a:ext cx="298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50" name="Ink 1049">
                  <a:extLst>
                    <a:ext uri="{FF2B5EF4-FFF2-40B4-BE49-F238E27FC236}">
                      <a16:creationId xmlns:a16="http://schemas.microsoft.com/office/drawing/2014/main" id="{698F24E4-8031-CDF2-6BF7-4FDEFB1F8DB3}"/>
                    </a:ext>
                  </a:extLst>
                </p14:cNvPr>
                <p14:cNvContentPartPr/>
                <p14:nvPr/>
              </p14:nvContentPartPr>
              <p14:xfrm>
                <a:off x="8319500" y="3428948"/>
                <a:ext cx="98640" cy="95040"/>
              </p14:xfrm>
            </p:contentPart>
          </mc:Choice>
          <mc:Fallback xmlns="">
            <p:pic>
              <p:nvPicPr>
                <p:cNvPr id="1050" name="Ink 1049">
                  <a:extLst>
                    <a:ext uri="{FF2B5EF4-FFF2-40B4-BE49-F238E27FC236}">
                      <a16:creationId xmlns:a16="http://schemas.microsoft.com/office/drawing/2014/main" id="{698F24E4-8031-CDF2-6BF7-4FDEFB1F8DB3}"/>
                    </a:ext>
                  </a:extLst>
                </p:cNvPr>
                <p:cNvPicPr/>
                <p:nvPr/>
              </p:nvPicPr>
              <p:blipFill>
                <a:blip r:embed="rId142"/>
                <a:stretch>
                  <a:fillRect/>
                </a:stretch>
              </p:blipFill>
              <p:spPr>
                <a:xfrm>
                  <a:off x="8310500" y="3420308"/>
                  <a:ext cx="116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1" name="Ink 1050">
                  <a:extLst>
                    <a:ext uri="{FF2B5EF4-FFF2-40B4-BE49-F238E27FC236}">
                      <a16:creationId xmlns:a16="http://schemas.microsoft.com/office/drawing/2014/main" id="{C7FB9242-2F88-08B3-7552-073E2D735CE9}"/>
                    </a:ext>
                  </a:extLst>
                </p14:cNvPr>
                <p14:cNvContentPartPr/>
                <p14:nvPr/>
              </p14:nvContentPartPr>
              <p14:xfrm>
                <a:off x="8624780" y="3096668"/>
                <a:ext cx="92880" cy="325440"/>
              </p14:xfrm>
            </p:contentPart>
          </mc:Choice>
          <mc:Fallback xmlns="">
            <p:pic>
              <p:nvPicPr>
                <p:cNvPr id="1051" name="Ink 1050">
                  <a:extLst>
                    <a:ext uri="{FF2B5EF4-FFF2-40B4-BE49-F238E27FC236}">
                      <a16:creationId xmlns:a16="http://schemas.microsoft.com/office/drawing/2014/main" id="{C7FB9242-2F88-08B3-7552-073E2D735CE9}"/>
                    </a:ext>
                  </a:extLst>
                </p:cNvPr>
                <p:cNvPicPr/>
                <p:nvPr/>
              </p:nvPicPr>
              <p:blipFill>
                <a:blip r:embed="rId144"/>
                <a:stretch>
                  <a:fillRect/>
                </a:stretch>
              </p:blipFill>
              <p:spPr>
                <a:xfrm>
                  <a:off x="8616140" y="3087668"/>
                  <a:ext cx="110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2" name="Ink 1051">
                  <a:extLst>
                    <a:ext uri="{FF2B5EF4-FFF2-40B4-BE49-F238E27FC236}">
                      <a16:creationId xmlns:a16="http://schemas.microsoft.com/office/drawing/2014/main" id="{00EB5C37-A8DB-B754-560A-0077407BF3C2}"/>
                    </a:ext>
                  </a:extLst>
                </p14:cNvPr>
                <p14:cNvContentPartPr/>
                <p14:nvPr/>
              </p14:nvContentPartPr>
              <p14:xfrm>
                <a:off x="8662940" y="3416708"/>
                <a:ext cx="193680" cy="146880"/>
              </p14:xfrm>
            </p:contentPart>
          </mc:Choice>
          <mc:Fallback xmlns="">
            <p:pic>
              <p:nvPicPr>
                <p:cNvPr id="1052" name="Ink 1051">
                  <a:extLst>
                    <a:ext uri="{FF2B5EF4-FFF2-40B4-BE49-F238E27FC236}">
                      <a16:creationId xmlns:a16="http://schemas.microsoft.com/office/drawing/2014/main" id="{00EB5C37-A8DB-B754-560A-0077407BF3C2}"/>
                    </a:ext>
                  </a:extLst>
                </p:cNvPr>
                <p:cNvPicPr/>
                <p:nvPr/>
              </p:nvPicPr>
              <p:blipFill>
                <a:blip r:embed="rId146"/>
                <a:stretch>
                  <a:fillRect/>
                </a:stretch>
              </p:blipFill>
              <p:spPr>
                <a:xfrm>
                  <a:off x="8653940" y="3408068"/>
                  <a:ext cx="211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53" name="Ink 1052">
                  <a:extLst>
                    <a:ext uri="{FF2B5EF4-FFF2-40B4-BE49-F238E27FC236}">
                      <a16:creationId xmlns:a16="http://schemas.microsoft.com/office/drawing/2014/main" id="{450F471C-15DF-76F0-29ED-80A541DC50BD}"/>
                    </a:ext>
                  </a:extLst>
                </p14:cNvPr>
                <p14:cNvContentPartPr/>
                <p14:nvPr/>
              </p14:nvContentPartPr>
              <p14:xfrm>
                <a:off x="8700020" y="3447308"/>
                <a:ext cx="82080" cy="106920"/>
              </p14:xfrm>
            </p:contentPart>
          </mc:Choice>
          <mc:Fallback xmlns="">
            <p:pic>
              <p:nvPicPr>
                <p:cNvPr id="1053" name="Ink 1052">
                  <a:extLst>
                    <a:ext uri="{FF2B5EF4-FFF2-40B4-BE49-F238E27FC236}">
                      <a16:creationId xmlns:a16="http://schemas.microsoft.com/office/drawing/2014/main" id="{450F471C-15DF-76F0-29ED-80A541DC50BD}"/>
                    </a:ext>
                  </a:extLst>
                </p:cNvPr>
                <p:cNvPicPr/>
                <p:nvPr/>
              </p:nvPicPr>
              <p:blipFill>
                <a:blip r:embed="rId148"/>
                <a:stretch>
                  <a:fillRect/>
                </a:stretch>
              </p:blipFill>
              <p:spPr>
                <a:xfrm>
                  <a:off x="8691380" y="3438308"/>
                  <a:ext cx="99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55" name="Ink 1054">
                  <a:extLst>
                    <a:ext uri="{FF2B5EF4-FFF2-40B4-BE49-F238E27FC236}">
                      <a16:creationId xmlns:a16="http://schemas.microsoft.com/office/drawing/2014/main" id="{4BF14977-EB60-0EC6-02D5-0814D8081691}"/>
                    </a:ext>
                  </a:extLst>
                </p14:cNvPr>
                <p14:cNvContentPartPr/>
                <p14:nvPr/>
              </p14:nvContentPartPr>
              <p14:xfrm>
                <a:off x="7663220" y="3162548"/>
                <a:ext cx="48600" cy="132480"/>
              </p14:xfrm>
            </p:contentPart>
          </mc:Choice>
          <mc:Fallback xmlns="">
            <p:pic>
              <p:nvPicPr>
                <p:cNvPr id="1055" name="Ink 1054">
                  <a:extLst>
                    <a:ext uri="{FF2B5EF4-FFF2-40B4-BE49-F238E27FC236}">
                      <a16:creationId xmlns:a16="http://schemas.microsoft.com/office/drawing/2014/main" id="{4BF14977-EB60-0EC6-02D5-0814D8081691}"/>
                    </a:ext>
                  </a:extLst>
                </p:cNvPr>
                <p:cNvPicPr/>
                <p:nvPr/>
              </p:nvPicPr>
              <p:blipFill>
                <a:blip r:embed="rId150"/>
                <a:stretch>
                  <a:fillRect/>
                </a:stretch>
              </p:blipFill>
              <p:spPr>
                <a:xfrm>
                  <a:off x="7654580" y="3153908"/>
                  <a:ext cx="66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6" name="Ink 1055">
                  <a:extLst>
                    <a:ext uri="{FF2B5EF4-FFF2-40B4-BE49-F238E27FC236}">
                      <a16:creationId xmlns:a16="http://schemas.microsoft.com/office/drawing/2014/main" id="{AF578102-27F8-D072-D236-8E66B6043A1A}"/>
                    </a:ext>
                  </a:extLst>
                </p14:cNvPr>
                <p14:cNvContentPartPr/>
                <p14:nvPr/>
              </p14:nvContentPartPr>
              <p14:xfrm>
                <a:off x="7682660" y="3301148"/>
                <a:ext cx="51480" cy="17640"/>
              </p14:xfrm>
            </p:contentPart>
          </mc:Choice>
          <mc:Fallback xmlns="">
            <p:pic>
              <p:nvPicPr>
                <p:cNvPr id="1056" name="Ink 1055">
                  <a:extLst>
                    <a:ext uri="{FF2B5EF4-FFF2-40B4-BE49-F238E27FC236}">
                      <a16:creationId xmlns:a16="http://schemas.microsoft.com/office/drawing/2014/main" id="{AF578102-27F8-D072-D236-8E66B6043A1A}"/>
                    </a:ext>
                  </a:extLst>
                </p:cNvPr>
                <p:cNvPicPr/>
                <p:nvPr/>
              </p:nvPicPr>
              <p:blipFill>
                <a:blip r:embed="rId152"/>
                <a:stretch>
                  <a:fillRect/>
                </a:stretch>
              </p:blipFill>
              <p:spPr>
                <a:xfrm>
                  <a:off x="7674020" y="3292508"/>
                  <a:ext cx="69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57" name="Ink 1056">
                  <a:extLst>
                    <a:ext uri="{FF2B5EF4-FFF2-40B4-BE49-F238E27FC236}">
                      <a16:creationId xmlns:a16="http://schemas.microsoft.com/office/drawing/2014/main" id="{72C5D931-B056-6691-3EE3-985E4A1F1CDD}"/>
                    </a:ext>
                  </a:extLst>
                </p14:cNvPr>
                <p14:cNvContentPartPr/>
                <p14:nvPr/>
              </p14:nvContentPartPr>
              <p14:xfrm>
                <a:off x="7767620" y="3147068"/>
                <a:ext cx="38520" cy="147960"/>
              </p14:xfrm>
            </p:contentPart>
          </mc:Choice>
          <mc:Fallback xmlns="">
            <p:pic>
              <p:nvPicPr>
                <p:cNvPr id="1057" name="Ink 1056">
                  <a:extLst>
                    <a:ext uri="{FF2B5EF4-FFF2-40B4-BE49-F238E27FC236}">
                      <a16:creationId xmlns:a16="http://schemas.microsoft.com/office/drawing/2014/main" id="{72C5D931-B056-6691-3EE3-985E4A1F1CDD}"/>
                    </a:ext>
                  </a:extLst>
                </p:cNvPr>
                <p:cNvPicPr/>
                <p:nvPr/>
              </p:nvPicPr>
              <p:blipFill>
                <a:blip r:embed="rId154"/>
                <a:stretch>
                  <a:fillRect/>
                </a:stretch>
              </p:blipFill>
              <p:spPr>
                <a:xfrm>
                  <a:off x="7758620" y="3138428"/>
                  <a:ext cx="56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58" name="Ink 1057">
                  <a:extLst>
                    <a:ext uri="{FF2B5EF4-FFF2-40B4-BE49-F238E27FC236}">
                      <a16:creationId xmlns:a16="http://schemas.microsoft.com/office/drawing/2014/main" id="{F8C6D6D8-7FCD-47AF-3A90-6F9B8D9F2257}"/>
                    </a:ext>
                  </a:extLst>
                </p14:cNvPr>
                <p14:cNvContentPartPr/>
                <p14:nvPr/>
              </p14:nvContentPartPr>
              <p14:xfrm>
                <a:off x="7776980" y="3293948"/>
                <a:ext cx="48600" cy="20520"/>
              </p14:xfrm>
            </p:contentPart>
          </mc:Choice>
          <mc:Fallback xmlns="">
            <p:pic>
              <p:nvPicPr>
                <p:cNvPr id="1058" name="Ink 1057">
                  <a:extLst>
                    <a:ext uri="{FF2B5EF4-FFF2-40B4-BE49-F238E27FC236}">
                      <a16:creationId xmlns:a16="http://schemas.microsoft.com/office/drawing/2014/main" id="{F8C6D6D8-7FCD-47AF-3A90-6F9B8D9F2257}"/>
                    </a:ext>
                  </a:extLst>
                </p:cNvPr>
                <p:cNvPicPr/>
                <p:nvPr/>
              </p:nvPicPr>
              <p:blipFill>
                <a:blip r:embed="rId156"/>
                <a:stretch>
                  <a:fillRect/>
                </a:stretch>
              </p:blipFill>
              <p:spPr>
                <a:xfrm>
                  <a:off x="7767980" y="3284948"/>
                  <a:ext cx="662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060" name="Ink 1059">
                <a:extLst>
                  <a:ext uri="{FF2B5EF4-FFF2-40B4-BE49-F238E27FC236}">
                    <a16:creationId xmlns:a16="http://schemas.microsoft.com/office/drawing/2014/main" id="{F69A86B2-EC94-E419-F3D5-C44C89064DD8}"/>
                  </a:ext>
                </a:extLst>
              </p14:cNvPr>
              <p14:cNvContentPartPr/>
              <p14:nvPr/>
            </p14:nvContentPartPr>
            <p14:xfrm>
              <a:off x="7437500" y="2582228"/>
              <a:ext cx="170640" cy="125280"/>
            </p14:xfrm>
          </p:contentPart>
        </mc:Choice>
        <mc:Fallback xmlns="">
          <p:pic>
            <p:nvPicPr>
              <p:cNvPr id="1060" name="Ink 1059">
                <a:extLst>
                  <a:ext uri="{FF2B5EF4-FFF2-40B4-BE49-F238E27FC236}">
                    <a16:creationId xmlns:a16="http://schemas.microsoft.com/office/drawing/2014/main" id="{F69A86B2-EC94-E419-F3D5-C44C89064DD8}"/>
                  </a:ext>
                </a:extLst>
              </p:cNvPr>
              <p:cNvPicPr/>
              <p:nvPr/>
            </p:nvPicPr>
            <p:blipFill>
              <a:blip r:embed="rId158"/>
              <a:stretch>
                <a:fillRect/>
              </a:stretch>
            </p:blipFill>
            <p:spPr>
              <a:xfrm>
                <a:off x="7428500" y="2573588"/>
                <a:ext cx="188280" cy="142920"/>
              </a:xfrm>
              <a:prstGeom prst="rect">
                <a:avLst/>
              </a:prstGeom>
            </p:spPr>
          </p:pic>
        </mc:Fallback>
      </mc:AlternateContent>
      <p:grpSp>
        <p:nvGrpSpPr>
          <p:cNvPr id="1066" name="Group 1065">
            <a:extLst>
              <a:ext uri="{FF2B5EF4-FFF2-40B4-BE49-F238E27FC236}">
                <a16:creationId xmlns:a16="http://schemas.microsoft.com/office/drawing/2014/main" id="{18A709B7-E805-5FBA-4DFC-19F7BD92DD23}"/>
              </a:ext>
            </a:extLst>
          </p:cNvPr>
          <p:cNvGrpSpPr/>
          <p:nvPr/>
        </p:nvGrpSpPr>
        <p:grpSpPr>
          <a:xfrm>
            <a:off x="5796260" y="3754028"/>
            <a:ext cx="533880" cy="192600"/>
            <a:chOff x="5796260" y="3754028"/>
            <a:chExt cx="533880" cy="192600"/>
          </a:xfrm>
        </p:grpSpPr>
        <mc:AlternateContent xmlns:mc="http://schemas.openxmlformats.org/markup-compatibility/2006" xmlns:p14="http://schemas.microsoft.com/office/powerpoint/2010/main">
          <mc:Choice Requires="p14">
            <p:contentPart p14:bwMode="auto" r:id="rId159">
              <p14:nvContentPartPr>
                <p14:cNvPr id="1061" name="Ink 1060">
                  <a:extLst>
                    <a:ext uri="{FF2B5EF4-FFF2-40B4-BE49-F238E27FC236}">
                      <a16:creationId xmlns:a16="http://schemas.microsoft.com/office/drawing/2014/main" id="{34CCAC5D-B527-71FA-7A33-9BE37738D1CF}"/>
                    </a:ext>
                  </a:extLst>
                </p14:cNvPr>
                <p14:cNvContentPartPr/>
                <p14:nvPr/>
              </p14:nvContentPartPr>
              <p14:xfrm>
                <a:off x="5796260" y="3754028"/>
                <a:ext cx="115920" cy="192600"/>
              </p14:xfrm>
            </p:contentPart>
          </mc:Choice>
          <mc:Fallback xmlns="">
            <p:pic>
              <p:nvPicPr>
                <p:cNvPr id="1061" name="Ink 1060">
                  <a:extLst>
                    <a:ext uri="{FF2B5EF4-FFF2-40B4-BE49-F238E27FC236}">
                      <a16:creationId xmlns:a16="http://schemas.microsoft.com/office/drawing/2014/main" id="{34CCAC5D-B527-71FA-7A33-9BE37738D1CF}"/>
                    </a:ext>
                  </a:extLst>
                </p:cNvPr>
                <p:cNvPicPr/>
                <p:nvPr/>
              </p:nvPicPr>
              <p:blipFill>
                <a:blip r:embed="rId160"/>
                <a:stretch>
                  <a:fillRect/>
                </a:stretch>
              </p:blipFill>
              <p:spPr>
                <a:xfrm>
                  <a:off x="5787260" y="3745028"/>
                  <a:ext cx="133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2" name="Ink 1061">
                  <a:extLst>
                    <a:ext uri="{FF2B5EF4-FFF2-40B4-BE49-F238E27FC236}">
                      <a16:creationId xmlns:a16="http://schemas.microsoft.com/office/drawing/2014/main" id="{8B77E11B-C28C-B2C7-57C4-32053C42B4F2}"/>
                    </a:ext>
                  </a:extLst>
                </p14:cNvPr>
                <p14:cNvContentPartPr/>
                <p14:nvPr/>
              </p14:nvContentPartPr>
              <p14:xfrm>
                <a:off x="5996780" y="3842228"/>
                <a:ext cx="127080" cy="88200"/>
              </p14:xfrm>
            </p:contentPart>
          </mc:Choice>
          <mc:Fallback xmlns="">
            <p:pic>
              <p:nvPicPr>
                <p:cNvPr id="1062" name="Ink 1061">
                  <a:extLst>
                    <a:ext uri="{FF2B5EF4-FFF2-40B4-BE49-F238E27FC236}">
                      <a16:creationId xmlns:a16="http://schemas.microsoft.com/office/drawing/2014/main" id="{8B77E11B-C28C-B2C7-57C4-32053C42B4F2}"/>
                    </a:ext>
                  </a:extLst>
                </p:cNvPr>
                <p:cNvPicPr/>
                <p:nvPr/>
              </p:nvPicPr>
              <p:blipFill>
                <a:blip r:embed="rId162"/>
                <a:stretch>
                  <a:fillRect/>
                </a:stretch>
              </p:blipFill>
              <p:spPr>
                <a:xfrm>
                  <a:off x="5988140" y="3833228"/>
                  <a:ext cx="144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3" name="Ink 1062">
                  <a:extLst>
                    <a:ext uri="{FF2B5EF4-FFF2-40B4-BE49-F238E27FC236}">
                      <a16:creationId xmlns:a16="http://schemas.microsoft.com/office/drawing/2014/main" id="{CD022FF8-4C57-BA51-94CB-EDA3414A6430}"/>
                    </a:ext>
                  </a:extLst>
                </p14:cNvPr>
                <p14:cNvContentPartPr/>
                <p14:nvPr/>
              </p14:nvContentPartPr>
              <p14:xfrm>
                <a:off x="6169580" y="3837908"/>
                <a:ext cx="77400" cy="73080"/>
              </p14:xfrm>
            </p:contentPart>
          </mc:Choice>
          <mc:Fallback xmlns="">
            <p:pic>
              <p:nvPicPr>
                <p:cNvPr id="1063" name="Ink 1062">
                  <a:extLst>
                    <a:ext uri="{FF2B5EF4-FFF2-40B4-BE49-F238E27FC236}">
                      <a16:creationId xmlns:a16="http://schemas.microsoft.com/office/drawing/2014/main" id="{CD022FF8-4C57-BA51-94CB-EDA3414A6430}"/>
                    </a:ext>
                  </a:extLst>
                </p:cNvPr>
                <p:cNvPicPr/>
                <p:nvPr/>
              </p:nvPicPr>
              <p:blipFill>
                <a:blip r:embed="rId164"/>
                <a:stretch>
                  <a:fillRect/>
                </a:stretch>
              </p:blipFill>
              <p:spPr>
                <a:xfrm>
                  <a:off x="6160940" y="3828908"/>
                  <a:ext cx="95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4" name="Ink 1063">
                  <a:extLst>
                    <a:ext uri="{FF2B5EF4-FFF2-40B4-BE49-F238E27FC236}">
                      <a16:creationId xmlns:a16="http://schemas.microsoft.com/office/drawing/2014/main" id="{23C75835-7BDA-8A35-7CA9-8D6A223E8231}"/>
                    </a:ext>
                  </a:extLst>
                </p14:cNvPr>
                <p14:cNvContentPartPr/>
                <p14:nvPr/>
              </p14:nvContentPartPr>
              <p14:xfrm>
                <a:off x="6276140" y="3836468"/>
                <a:ext cx="37440" cy="60480"/>
              </p14:xfrm>
            </p:contentPart>
          </mc:Choice>
          <mc:Fallback xmlns="">
            <p:pic>
              <p:nvPicPr>
                <p:cNvPr id="1064" name="Ink 1063">
                  <a:extLst>
                    <a:ext uri="{FF2B5EF4-FFF2-40B4-BE49-F238E27FC236}">
                      <a16:creationId xmlns:a16="http://schemas.microsoft.com/office/drawing/2014/main" id="{23C75835-7BDA-8A35-7CA9-8D6A223E8231}"/>
                    </a:ext>
                  </a:extLst>
                </p:cNvPr>
                <p:cNvPicPr/>
                <p:nvPr/>
              </p:nvPicPr>
              <p:blipFill>
                <a:blip r:embed="rId166"/>
                <a:stretch>
                  <a:fillRect/>
                </a:stretch>
              </p:blipFill>
              <p:spPr>
                <a:xfrm>
                  <a:off x="6267140" y="3827828"/>
                  <a:ext cx="55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5" name="Ink 1064">
                  <a:extLst>
                    <a:ext uri="{FF2B5EF4-FFF2-40B4-BE49-F238E27FC236}">
                      <a16:creationId xmlns:a16="http://schemas.microsoft.com/office/drawing/2014/main" id="{BEE5B9F4-E592-C46D-08D6-5B9386998881}"/>
                    </a:ext>
                  </a:extLst>
                </p14:cNvPr>
                <p14:cNvContentPartPr/>
                <p14:nvPr/>
              </p14:nvContentPartPr>
              <p14:xfrm>
                <a:off x="6236180" y="3817388"/>
                <a:ext cx="93960" cy="90000"/>
              </p14:xfrm>
            </p:contentPart>
          </mc:Choice>
          <mc:Fallback xmlns="">
            <p:pic>
              <p:nvPicPr>
                <p:cNvPr id="1065" name="Ink 1064">
                  <a:extLst>
                    <a:ext uri="{FF2B5EF4-FFF2-40B4-BE49-F238E27FC236}">
                      <a16:creationId xmlns:a16="http://schemas.microsoft.com/office/drawing/2014/main" id="{BEE5B9F4-E592-C46D-08D6-5B9386998881}"/>
                    </a:ext>
                  </a:extLst>
                </p:cNvPr>
                <p:cNvPicPr/>
                <p:nvPr/>
              </p:nvPicPr>
              <p:blipFill>
                <a:blip r:embed="rId168"/>
                <a:stretch>
                  <a:fillRect/>
                </a:stretch>
              </p:blipFill>
              <p:spPr>
                <a:xfrm>
                  <a:off x="6227540" y="3808748"/>
                  <a:ext cx="111600" cy="107640"/>
                </a:xfrm>
                <a:prstGeom prst="rect">
                  <a:avLst/>
                </a:prstGeom>
              </p:spPr>
            </p:pic>
          </mc:Fallback>
        </mc:AlternateContent>
      </p:grpSp>
      <p:grpSp>
        <p:nvGrpSpPr>
          <p:cNvPr id="1073" name="Group 1072">
            <a:extLst>
              <a:ext uri="{FF2B5EF4-FFF2-40B4-BE49-F238E27FC236}">
                <a16:creationId xmlns:a16="http://schemas.microsoft.com/office/drawing/2014/main" id="{C8DDC94B-4081-0D5E-594F-1C27A359F1FA}"/>
              </a:ext>
            </a:extLst>
          </p:cNvPr>
          <p:cNvGrpSpPr/>
          <p:nvPr/>
        </p:nvGrpSpPr>
        <p:grpSpPr>
          <a:xfrm>
            <a:off x="5789420" y="4045628"/>
            <a:ext cx="856800" cy="277560"/>
            <a:chOff x="5789420" y="4045628"/>
            <a:chExt cx="856800" cy="277560"/>
          </a:xfrm>
        </p:grpSpPr>
        <mc:AlternateContent xmlns:mc="http://schemas.openxmlformats.org/markup-compatibility/2006" xmlns:p14="http://schemas.microsoft.com/office/powerpoint/2010/main">
          <mc:Choice Requires="p14">
            <p:contentPart p14:bwMode="auto" r:id="rId169">
              <p14:nvContentPartPr>
                <p14:cNvPr id="1067" name="Ink 1066">
                  <a:extLst>
                    <a:ext uri="{FF2B5EF4-FFF2-40B4-BE49-F238E27FC236}">
                      <a16:creationId xmlns:a16="http://schemas.microsoft.com/office/drawing/2014/main" id="{C591B70D-6AB9-BD81-D2EB-8C2BA1EAA550}"/>
                    </a:ext>
                  </a:extLst>
                </p14:cNvPr>
                <p14:cNvContentPartPr/>
                <p14:nvPr/>
              </p14:nvContentPartPr>
              <p14:xfrm>
                <a:off x="5789420" y="4050308"/>
                <a:ext cx="308160" cy="272880"/>
              </p14:xfrm>
            </p:contentPart>
          </mc:Choice>
          <mc:Fallback xmlns="">
            <p:pic>
              <p:nvPicPr>
                <p:cNvPr id="1067" name="Ink 1066">
                  <a:extLst>
                    <a:ext uri="{FF2B5EF4-FFF2-40B4-BE49-F238E27FC236}">
                      <a16:creationId xmlns:a16="http://schemas.microsoft.com/office/drawing/2014/main" id="{C591B70D-6AB9-BD81-D2EB-8C2BA1EAA550}"/>
                    </a:ext>
                  </a:extLst>
                </p:cNvPr>
                <p:cNvPicPr/>
                <p:nvPr/>
              </p:nvPicPr>
              <p:blipFill>
                <a:blip r:embed="rId170"/>
                <a:stretch>
                  <a:fillRect/>
                </a:stretch>
              </p:blipFill>
              <p:spPr>
                <a:xfrm>
                  <a:off x="5780420" y="4041668"/>
                  <a:ext cx="3258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8" name="Ink 1067">
                  <a:extLst>
                    <a:ext uri="{FF2B5EF4-FFF2-40B4-BE49-F238E27FC236}">
                      <a16:creationId xmlns:a16="http://schemas.microsoft.com/office/drawing/2014/main" id="{079DBE16-C8B5-3844-07FF-E830AE335897}"/>
                    </a:ext>
                  </a:extLst>
                </p14:cNvPr>
                <p14:cNvContentPartPr/>
                <p14:nvPr/>
              </p14:nvContentPartPr>
              <p14:xfrm>
                <a:off x="6178940" y="4045628"/>
                <a:ext cx="10080" cy="128880"/>
              </p14:xfrm>
            </p:contentPart>
          </mc:Choice>
          <mc:Fallback xmlns="">
            <p:pic>
              <p:nvPicPr>
                <p:cNvPr id="1068" name="Ink 1067">
                  <a:extLst>
                    <a:ext uri="{FF2B5EF4-FFF2-40B4-BE49-F238E27FC236}">
                      <a16:creationId xmlns:a16="http://schemas.microsoft.com/office/drawing/2014/main" id="{079DBE16-C8B5-3844-07FF-E830AE335897}"/>
                    </a:ext>
                  </a:extLst>
                </p:cNvPr>
                <p:cNvPicPr/>
                <p:nvPr/>
              </p:nvPicPr>
              <p:blipFill>
                <a:blip r:embed="rId172"/>
                <a:stretch>
                  <a:fillRect/>
                </a:stretch>
              </p:blipFill>
              <p:spPr>
                <a:xfrm>
                  <a:off x="6169940" y="4036628"/>
                  <a:ext cx="277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9" name="Ink 1068">
                  <a:extLst>
                    <a:ext uri="{FF2B5EF4-FFF2-40B4-BE49-F238E27FC236}">
                      <a16:creationId xmlns:a16="http://schemas.microsoft.com/office/drawing/2014/main" id="{F95C7CA7-7339-AFC3-4263-4D1E489B004A}"/>
                    </a:ext>
                  </a:extLst>
                </p14:cNvPr>
                <p14:cNvContentPartPr/>
                <p14:nvPr/>
              </p14:nvContentPartPr>
              <p14:xfrm>
                <a:off x="6286940" y="4051028"/>
                <a:ext cx="93240" cy="121680"/>
              </p14:xfrm>
            </p:contentPart>
          </mc:Choice>
          <mc:Fallback xmlns="">
            <p:pic>
              <p:nvPicPr>
                <p:cNvPr id="1069" name="Ink 1068">
                  <a:extLst>
                    <a:ext uri="{FF2B5EF4-FFF2-40B4-BE49-F238E27FC236}">
                      <a16:creationId xmlns:a16="http://schemas.microsoft.com/office/drawing/2014/main" id="{F95C7CA7-7339-AFC3-4263-4D1E489B004A}"/>
                    </a:ext>
                  </a:extLst>
                </p:cNvPr>
                <p:cNvPicPr/>
                <p:nvPr/>
              </p:nvPicPr>
              <p:blipFill>
                <a:blip r:embed="rId174"/>
                <a:stretch>
                  <a:fillRect/>
                </a:stretch>
              </p:blipFill>
              <p:spPr>
                <a:xfrm>
                  <a:off x="6278300" y="4042028"/>
                  <a:ext cx="110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0" name="Ink 1069">
                  <a:extLst>
                    <a:ext uri="{FF2B5EF4-FFF2-40B4-BE49-F238E27FC236}">
                      <a16:creationId xmlns:a16="http://schemas.microsoft.com/office/drawing/2014/main" id="{2ECEDE7A-1F33-1F4F-72D4-74C1AFF0AAEA}"/>
                    </a:ext>
                  </a:extLst>
                </p14:cNvPr>
                <p14:cNvContentPartPr/>
                <p14:nvPr/>
              </p14:nvContentPartPr>
              <p14:xfrm>
                <a:off x="6429140" y="4093508"/>
                <a:ext cx="63000" cy="116280"/>
              </p14:xfrm>
            </p:contentPart>
          </mc:Choice>
          <mc:Fallback xmlns="">
            <p:pic>
              <p:nvPicPr>
                <p:cNvPr id="1070" name="Ink 1069">
                  <a:extLst>
                    <a:ext uri="{FF2B5EF4-FFF2-40B4-BE49-F238E27FC236}">
                      <a16:creationId xmlns:a16="http://schemas.microsoft.com/office/drawing/2014/main" id="{2ECEDE7A-1F33-1F4F-72D4-74C1AFF0AAEA}"/>
                    </a:ext>
                  </a:extLst>
                </p:cNvPr>
                <p:cNvPicPr/>
                <p:nvPr/>
              </p:nvPicPr>
              <p:blipFill>
                <a:blip r:embed="rId176"/>
                <a:stretch>
                  <a:fillRect/>
                </a:stretch>
              </p:blipFill>
              <p:spPr>
                <a:xfrm>
                  <a:off x="6420140" y="4084508"/>
                  <a:ext cx="80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1" name="Ink 1070">
                  <a:extLst>
                    <a:ext uri="{FF2B5EF4-FFF2-40B4-BE49-F238E27FC236}">
                      <a16:creationId xmlns:a16="http://schemas.microsoft.com/office/drawing/2014/main" id="{D3AB8F34-F8DD-3216-765F-2EF2FC8F3F39}"/>
                    </a:ext>
                  </a:extLst>
                </p14:cNvPr>
                <p14:cNvContentPartPr/>
                <p14:nvPr/>
              </p14:nvContentPartPr>
              <p14:xfrm>
                <a:off x="6540020" y="4092428"/>
                <a:ext cx="55080" cy="95040"/>
              </p14:xfrm>
            </p:contentPart>
          </mc:Choice>
          <mc:Fallback xmlns="">
            <p:pic>
              <p:nvPicPr>
                <p:cNvPr id="1071" name="Ink 1070">
                  <a:extLst>
                    <a:ext uri="{FF2B5EF4-FFF2-40B4-BE49-F238E27FC236}">
                      <a16:creationId xmlns:a16="http://schemas.microsoft.com/office/drawing/2014/main" id="{D3AB8F34-F8DD-3216-765F-2EF2FC8F3F39}"/>
                    </a:ext>
                  </a:extLst>
                </p:cNvPr>
                <p:cNvPicPr/>
                <p:nvPr/>
              </p:nvPicPr>
              <p:blipFill>
                <a:blip r:embed="rId178"/>
                <a:stretch>
                  <a:fillRect/>
                </a:stretch>
              </p:blipFill>
              <p:spPr>
                <a:xfrm>
                  <a:off x="6531020" y="4083788"/>
                  <a:ext cx="7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2" name="Ink 1071">
                  <a:extLst>
                    <a:ext uri="{FF2B5EF4-FFF2-40B4-BE49-F238E27FC236}">
                      <a16:creationId xmlns:a16="http://schemas.microsoft.com/office/drawing/2014/main" id="{696DF2B4-4BCB-72F7-1968-511AAAE8BC81}"/>
                    </a:ext>
                  </a:extLst>
                </p14:cNvPr>
                <p14:cNvContentPartPr/>
                <p14:nvPr/>
              </p14:nvContentPartPr>
              <p14:xfrm>
                <a:off x="6645860" y="4156148"/>
                <a:ext cx="360" cy="1080"/>
              </p14:xfrm>
            </p:contentPart>
          </mc:Choice>
          <mc:Fallback xmlns="">
            <p:pic>
              <p:nvPicPr>
                <p:cNvPr id="1072" name="Ink 1071">
                  <a:extLst>
                    <a:ext uri="{FF2B5EF4-FFF2-40B4-BE49-F238E27FC236}">
                      <a16:creationId xmlns:a16="http://schemas.microsoft.com/office/drawing/2014/main" id="{696DF2B4-4BCB-72F7-1968-511AAAE8BC81}"/>
                    </a:ext>
                  </a:extLst>
                </p:cNvPr>
                <p:cNvPicPr/>
                <p:nvPr/>
              </p:nvPicPr>
              <p:blipFill>
                <a:blip r:embed="rId180"/>
                <a:stretch>
                  <a:fillRect/>
                </a:stretch>
              </p:blipFill>
              <p:spPr>
                <a:xfrm>
                  <a:off x="6636860" y="4147148"/>
                  <a:ext cx="18000" cy="18720"/>
                </a:xfrm>
                <a:prstGeom prst="rect">
                  <a:avLst/>
                </a:prstGeom>
              </p:spPr>
            </p:pic>
          </mc:Fallback>
        </mc:AlternateContent>
      </p:grpSp>
      <p:grpSp>
        <p:nvGrpSpPr>
          <p:cNvPr id="1078" name="Group 1077">
            <a:extLst>
              <a:ext uri="{FF2B5EF4-FFF2-40B4-BE49-F238E27FC236}">
                <a16:creationId xmlns:a16="http://schemas.microsoft.com/office/drawing/2014/main" id="{EACD61D5-AEAC-445F-5F40-ED25406C5569}"/>
              </a:ext>
            </a:extLst>
          </p:cNvPr>
          <p:cNvGrpSpPr/>
          <p:nvPr/>
        </p:nvGrpSpPr>
        <p:grpSpPr>
          <a:xfrm>
            <a:off x="5788700" y="4346948"/>
            <a:ext cx="522360" cy="153360"/>
            <a:chOff x="5788700" y="4346948"/>
            <a:chExt cx="522360" cy="153360"/>
          </a:xfrm>
        </p:grpSpPr>
        <mc:AlternateContent xmlns:mc="http://schemas.openxmlformats.org/markup-compatibility/2006" xmlns:p14="http://schemas.microsoft.com/office/powerpoint/2010/main">
          <mc:Choice Requires="p14">
            <p:contentPart p14:bwMode="auto" r:id="rId181">
              <p14:nvContentPartPr>
                <p14:cNvPr id="1074" name="Ink 1073">
                  <a:extLst>
                    <a:ext uri="{FF2B5EF4-FFF2-40B4-BE49-F238E27FC236}">
                      <a16:creationId xmlns:a16="http://schemas.microsoft.com/office/drawing/2014/main" id="{7673391F-6248-65A5-F883-C5D8B976D1E8}"/>
                    </a:ext>
                  </a:extLst>
                </p14:cNvPr>
                <p14:cNvContentPartPr/>
                <p14:nvPr/>
              </p14:nvContentPartPr>
              <p14:xfrm>
                <a:off x="5788700" y="4369988"/>
                <a:ext cx="104760" cy="130320"/>
              </p14:xfrm>
            </p:contentPart>
          </mc:Choice>
          <mc:Fallback xmlns="">
            <p:pic>
              <p:nvPicPr>
                <p:cNvPr id="1074" name="Ink 1073">
                  <a:extLst>
                    <a:ext uri="{FF2B5EF4-FFF2-40B4-BE49-F238E27FC236}">
                      <a16:creationId xmlns:a16="http://schemas.microsoft.com/office/drawing/2014/main" id="{7673391F-6248-65A5-F883-C5D8B976D1E8}"/>
                    </a:ext>
                  </a:extLst>
                </p:cNvPr>
                <p:cNvPicPr/>
                <p:nvPr/>
              </p:nvPicPr>
              <p:blipFill>
                <a:blip r:embed="rId182"/>
                <a:stretch>
                  <a:fillRect/>
                </a:stretch>
              </p:blipFill>
              <p:spPr>
                <a:xfrm>
                  <a:off x="5780060" y="4360988"/>
                  <a:ext cx="122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75" name="Ink 1074">
                  <a:extLst>
                    <a:ext uri="{FF2B5EF4-FFF2-40B4-BE49-F238E27FC236}">
                      <a16:creationId xmlns:a16="http://schemas.microsoft.com/office/drawing/2014/main" id="{85006F37-4B5A-5EA4-DC1D-86E2DB4E3B87}"/>
                    </a:ext>
                  </a:extLst>
                </p14:cNvPr>
                <p14:cNvContentPartPr/>
                <p14:nvPr/>
              </p14:nvContentPartPr>
              <p14:xfrm>
                <a:off x="5947820" y="4406708"/>
                <a:ext cx="51480" cy="62640"/>
              </p14:xfrm>
            </p:contentPart>
          </mc:Choice>
          <mc:Fallback xmlns="">
            <p:pic>
              <p:nvPicPr>
                <p:cNvPr id="1075" name="Ink 1074">
                  <a:extLst>
                    <a:ext uri="{FF2B5EF4-FFF2-40B4-BE49-F238E27FC236}">
                      <a16:creationId xmlns:a16="http://schemas.microsoft.com/office/drawing/2014/main" id="{85006F37-4B5A-5EA4-DC1D-86E2DB4E3B87}"/>
                    </a:ext>
                  </a:extLst>
                </p:cNvPr>
                <p:cNvPicPr/>
                <p:nvPr/>
              </p:nvPicPr>
              <p:blipFill>
                <a:blip r:embed="rId184"/>
                <a:stretch>
                  <a:fillRect/>
                </a:stretch>
              </p:blipFill>
              <p:spPr>
                <a:xfrm>
                  <a:off x="5939180" y="4397708"/>
                  <a:ext cx="69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76" name="Ink 1075">
                  <a:extLst>
                    <a:ext uri="{FF2B5EF4-FFF2-40B4-BE49-F238E27FC236}">
                      <a16:creationId xmlns:a16="http://schemas.microsoft.com/office/drawing/2014/main" id="{0CB7F87B-F0D1-3E63-CDA4-83DBB2C32793}"/>
                    </a:ext>
                  </a:extLst>
                </p14:cNvPr>
                <p14:cNvContentPartPr/>
                <p14:nvPr/>
              </p14:nvContentPartPr>
              <p14:xfrm>
                <a:off x="6084980" y="4420748"/>
                <a:ext cx="27000" cy="10440"/>
              </p14:xfrm>
            </p:contentPart>
          </mc:Choice>
          <mc:Fallback xmlns="">
            <p:pic>
              <p:nvPicPr>
                <p:cNvPr id="1076" name="Ink 1075">
                  <a:extLst>
                    <a:ext uri="{FF2B5EF4-FFF2-40B4-BE49-F238E27FC236}">
                      <a16:creationId xmlns:a16="http://schemas.microsoft.com/office/drawing/2014/main" id="{0CB7F87B-F0D1-3E63-CDA4-83DBB2C32793}"/>
                    </a:ext>
                  </a:extLst>
                </p:cNvPr>
                <p:cNvPicPr/>
                <p:nvPr/>
              </p:nvPicPr>
              <p:blipFill>
                <a:blip r:embed="rId186"/>
                <a:stretch>
                  <a:fillRect/>
                </a:stretch>
              </p:blipFill>
              <p:spPr>
                <a:xfrm>
                  <a:off x="6075980" y="4411748"/>
                  <a:ext cx="4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77" name="Ink 1076">
                  <a:extLst>
                    <a:ext uri="{FF2B5EF4-FFF2-40B4-BE49-F238E27FC236}">
                      <a16:creationId xmlns:a16="http://schemas.microsoft.com/office/drawing/2014/main" id="{7ED7D536-50B1-365A-011B-7500F23611FC}"/>
                    </a:ext>
                  </a:extLst>
                </p14:cNvPr>
                <p14:cNvContentPartPr/>
                <p14:nvPr/>
              </p14:nvContentPartPr>
              <p14:xfrm>
                <a:off x="6173540" y="4346948"/>
                <a:ext cx="137520" cy="108360"/>
              </p14:xfrm>
            </p:contentPart>
          </mc:Choice>
          <mc:Fallback xmlns="">
            <p:pic>
              <p:nvPicPr>
                <p:cNvPr id="1077" name="Ink 1076">
                  <a:extLst>
                    <a:ext uri="{FF2B5EF4-FFF2-40B4-BE49-F238E27FC236}">
                      <a16:creationId xmlns:a16="http://schemas.microsoft.com/office/drawing/2014/main" id="{7ED7D536-50B1-365A-011B-7500F23611FC}"/>
                    </a:ext>
                  </a:extLst>
                </p:cNvPr>
                <p:cNvPicPr/>
                <p:nvPr/>
              </p:nvPicPr>
              <p:blipFill>
                <a:blip r:embed="rId188"/>
                <a:stretch>
                  <a:fillRect/>
                </a:stretch>
              </p:blipFill>
              <p:spPr>
                <a:xfrm>
                  <a:off x="6164900" y="4337948"/>
                  <a:ext cx="15516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1079" name="Ink 1078">
                <a:extLst>
                  <a:ext uri="{FF2B5EF4-FFF2-40B4-BE49-F238E27FC236}">
                    <a16:creationId xmlns:a16="http://schemas.microsoft.com/office/drawing/2014/main" id="{B1DE7E24-80C2-3063-0D9B-09963CBD26DA}"/>
                  </a:ext>
                </a:extLst>
              </p14:cNvPr>
              <p14:cNvContentPartPr/>
              <p14:nvPr/>
            </p14:nvContentPartPr>
            <p14:xfrm>
              <a:off x="2842100" y="3009908"/>
              <a:ext cx="592920" cy="21240"/>
            </p14:xfrm>
          </p:contentPart>
        </mc:Choice>
        <mc:Fallback xmlns="">
          <p:pic>
            <p:nvPicPr>
              <p:cNvPr id="1079" name="Ink 1078">
                <a:extLst>
                  <a:ext uri="{FF2B5EF4-FFF2-40B4-BE49-F238E27FC236}">
                    <a16:creationId xmlns:a16="http://schemas.microsoft.com/office/drawing/2014/main" id="{B1DE7E24-80C2-3063-0D9B-09963CBD26DA}"/>
                  </a:ext>
                </a:extLst>
              </p:cNvPr>
              <p:cNvPicPr/>
              <p:nvPr/>
            </p:nvPicPr>
            <p:blipFill>
              <a:blip r:embed="rId190"/>
              <a:stretch>
                <a:fillRect/>
              </a:stretch>
            </p:blipFill>
            <p:spPr>
              <a:xfrm>
                <a:off x="2833100" y="3000908"/>
                <a:ext cx="610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80" name="Ink 1079">
                <a:extLst>
                  <a:ext uri="{FF2B5EF4-FFF2-40B4-BE49-F238E27FC236}">
                    <a16:creationId xmlns:a16="http://schemas.microsoft.com/office/drawing/2014/main" id="{D9BA6D2E-8AFF-9426-AEE8-35E119493765}"/>
                  </a:ext>
                </a:extLst>
              </p14:cNvPr>
              <p14:cNvContentPartPr/>
              <p14:nvPr/>
            </p14:nvContentPartPr>
            <p14:xfrm>
              <a:off x="4185260" y="2978588"/>
              <a:ext cx="468000" cy="12600"/>
            </p14:xfrm>
          </p:contentPart>
        </mc:Choice>
        <mc:Fallback xmlns="">
          <p:pic>
            <p:nvPicPr>
              <p:cNvPr id="1080" name="Ink 1079">
                <a:extLst>
                  <a:ext uri="{FF2B5EF4-FFF2-40B4-BE49-F238E27FC236}">
                    <a16:creationId xmlns:a16="http://schemas.microsoft.com/office/drawing/2014/main" id="{D9BA6D2E-8AFF-9426-AEE8-35E119493765}"/>
                  </a:ext>
                </a:extLst>
              </p:cNvPr>
              <p:cNvPicPr/>
              <p:nvPr/>
            </p:nvPicPr>
            <p:blipFill>
              <a:blip r:embed="rId192"/>
              <a:stretch>
                <a:fillRect/>
              </a:stretch>
            </p:blipFill>
            <p:spPr>
              <a:xfrm>
                <a:off x="4176620" y="2969948"/>
                <a:ext cx="485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81" name="Ink 1080">
                <a:extLst>
                  <a:ext uri="{FF2B5EF4-FFF2-40B4-BE49-F238E27FC236}">
                    <a16:creationId xmlns:a16="http://schemas.microsoft.com/office/drawing/2014/main" id="{D07E06F2-3F0A-E813-9CB1-E032E2E27B2F}"/>
                  </a:ext>
                </a:extLst>
              </p14:cNvPr>
              <p14:cNvContentPartPr/>
              <p14:nvPr/>
            </p14:nvContentPartPr>
            <p14:xfrm>
              <a:off x="1838060" y="3525428"/>
              <a:ext cx="258840" cy="15120"/>
            </p14:xfrm>
          </p:contentPart>
        </mc:Choice>
        <mc:Fallback xmlns="">
          <p:pic>
            <p:nvPicPr>
              <p:cNvPr id="1081" name="Ink 1080">
                <a:extLst>
                  <a:ext uri="{FF2B5EF4-FFF2-40B4-BE49-F238E27FC236}">
                    <a16:creationId xmlns:a16="http://schemas.microsoft.com/office/drawing/2014/main" id="{D07E06F2-3F0A-E813-9CB1-E032E2E27B2F}"/>
                  </a:ext>
                </a:extLst>
              </p:cNvPr>
              <p:cNvPicPr/>
              <p:nvPr/>
            </p:nvPicPr>
            <p:blipFill>
              <a:blip r:embed="rId194"/>
              <a:stretch>
                <a:fillRect/>
              </a:stretch>
            </p:blipFill>
            <p:spPr>
              <a:xfrm>
                <a:off x="1829420" y="3516788"/>
                <a:ext cx="276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82" name="Ink 1081">
                <a:extLst>
                  <a:ext uri="{FF2B5EF4-FFF2-40B4-BE49-F238E27FC236}">
                    <a16:creationId xmlns:a16="http://schemas.microsoft.com/office/drawing/2014/main" id="{0C266C33-DC55-0DA9-C780-DEE1CF9DA176}"/>
                  </a:ext>
                </a:extLst>
              </p14:cNvPr>
              <p14:cNvContentPartPr/>
              <p14:nvPr/>
            </p14:nvContentPartPr>
            <p14:xfrm>
              <a:off x="2879900" y="3553868"/>
              <a:ext cx="450720" cy="360"/>
            </p14:xfrm>
          </p:contentPart>
        </mc:Choice>
        <mc:Fallback xmlns="">
          <p:pic>
            <p:nvPicPr>
              <p:cNvPr id="1082" name="Ink 1081">
                <a:extLst>
                  <a:ext uri="{FF2B5EF4-FFF2-40B4-BE49-F238E27FC236}">
                    <a16:creationId xmlns:a16="http://schemas.microsoft.com/office/drawing/2014/main" id="{0C266C33-DC55-0DA9-C780-DEE1CF9DA176}"/>
                  </a:ext>
                </a:extLst>
              </p:cNvPr>
              <p:cNvPicPr/>
              <p:nvPr/>
            </p:nvPicPr>
            <p:blipFill>
              <a:blip r:embed="rId196"/>
              <a:stretch>
                <a:fillRect/>
              </a:stretch>
            </p:blipFill>
            <p:spPr>
              <a:xfrm>
                <a:off x="2870900" y="3544868"/>
                <a:ext cx="468360" cy="18000"/>
              </a:xfrm>
              <a:prstGeom prst="rect">
                <a:avLst/>
              </a:prstGeom>
            </p:spPr>
          </p:pic>
        </mc:Fallback>
      </mc:AlternateContent>
    </p:spTree>
    <p:extLst>
      <p:ext uri="{BB962C8B-B14F-4D97-AF65-F5344CB8AC3E}">
        <p14:creationId xmlns:p14="http://schemas.microsoft.com/office/powerpoint/2010/main" val="6013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B1B2C-CB0F-1502-81BD-365DE84FA7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AC8BA4-079B-6541-134D-F60BD8A54C9C}"/>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32837B5-78CA-BAAE-37EC-1C40C58C4410}"/>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48</a:t>
            </a:fld>
            <a:endParaRPr lang="en-US"/>
          </a:p>
        </p:txBody>
      </p:sp>
      <p:sp>
        <p:nvSpPr>
          <p:cNvPr id="9" name="TextBox 8">
            <a:extLst>
              <a:ext uri="{FF2B5EF4-FFF2-40B4-BE49-F238E27FC236}">
                <a16:creationId xmlns:a16="http://schemas.microsoft.com/office/drawing/2014/main" id="{29F45F5B-173D-C658-B23A-1900D5F02A88}"/>
              </a:ext>
            </a:extLst>
          </p:cNvPr>
          <p:cNvSpPr txBox="1"/>
          <p:nvPr/>
        </p:nvSpPr>
        <p:spPr>
          <a:xfrm>
            <a:off x="457200" y="971550"/>
            <a:ext cx="26670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400" b="1" i="0">
                <a:effectLst/>
              </a:rPr>
              <a:t>Managed App Router</a:t>
            </a:r>
          </a:p>
          <a:p>
            <a:pPr>
              <a:lnSpc>
                <a:spcPct val="90000"/>
              </a:lnSpc>
              <a:spcBef>
                <a:spcPct val="20000"/>
              </a:spcBef>
              <a:buFont typeface="Arial" pitchFamily="34" charset="0"/>
            </a:pPr>
            <a:r>
              <a:rPr lang="en-US" sz="1400" b="0" i="0">
                <a:effectLst/>
              </a:rPr>
              <a:t>The managed application router enables you to access and run HTML5 applications in a cloud environment without the need to maintain your own runtime infrastructure.</a:t>
            </a:r>
          </a:p>
          <a:p>
            <a:pPr>
              <a:lnSpc>
                <a:spcPct val="90000"/>
              </a:lnSpc>
              <a:spcBef>
                <a:spcPct val="20000"/>
              </a:spcBef>
              <a:buFont typeface="Arial" pitchFamily="34" charset="0"/>
            </a:pPr>
            <a:endParaRPr lang="en-US" sz="1400" b="0" i="0">
              <a:effectLst/>
            </a:endParaRPr>
          </a:p>
          <a:p>
            <a:pPr>
              <a:lnSpc>
                <a:spcPct val="90000"/>
              </a:lnSpc>
              <a:spcBef>
                <a:spcPct val="20000"/>
              </a:spcBef>
              <a:buFont typeface="Arial" pitchFamily="34" charset="0"/>
            </a:pPr>
            <a:r>
              <a:rPr lang="en-US" sz="1400" b="0" i="0">
                <a:effectLst/>
              </a:rPr>
              <a:t>The managed application router is the HTML5 applications runtime capability</a:t>
            </a:r>
          </a:p>
          <a:p>
            <a:pPr>
              <a:lnSpc>
                <a:spcPct val="90000"/>
              </a:lnSpc>
              <a:spcBef>
                <a:spcPct val="20000"/>
              </a:spcBef>
              <a:buFont typeface="Arial" pitchFamily="34" charset="0"/>
            </a:pPr>
            <a:endParaRPr lang="en-US" sz="1400" b="0" i="0">
              <a:effectLst/>
            </a:endParaRPr>
          </a:p>
          <a:p>
            <a:pPr>
              <a:lnSpc>
                <a:spcPct val="90000"/>
              </a:lnSpc>
              <a:spcBef>
                <a:spcPct val="20000"/>
              </a:spcBef>
              <a:buFont typeface="Arial" pitchFamily="34" charset="0"/>
            </a:pPr>
            <a:r>
              <a:rPr lang="en-US" sz="1400" b="0" i="0">
                <a:effectLst/>
              </a:rPr>
              <a:t>SAP Launchpad service</a:t>
            </a:r>
          </a:p>
          <a:p>
            <a:pPr>
              <a:lnSpc>
                <a:spcPct val="90000"/>
              </a:lnSpc>
              <a:spcBef>
                <a:spcPct val="20000"/>
              </a:spcBef>
              <a:buFont typeface="Arial" pitchFamily="34" charset="0"/>
            </a:pPr>
            <a:r>
              <a:rPr lang="en-US" sz="1400" b="0" i="0">
                <a:effectLst/>
              </a:rPr>
              <a:t>To use the managed application router, you must be subscribed to one of these services.</a:t>
            </a:r>
          </a:p>
        </p:txBody>
      </p:sp>
      <p:pic>
        <p:nvPicPr>
          <p:cNvPr id="10" name="Picture 8" descr="A diagram of a software application&#10;&#10;Description automatically generated">
            <a:extLst>
              <a:ext uri="{FF2B5EF4-FFF2-40B4-BE49-F238E27FC236}">
                <a16:creationId xmlns:a16="http://schemas.microsoft.com/office/drawing/2014/main" id="{E18C59F3-1285-A019-0B9F-85F03E0419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8500" y="1850231"/>
            <a:ext cx="2667000" cy="1900237"/>
          </a:xfrm>
          <a:prstGeom prst="rect">
            <a:avLst/>
          </a:prstGeom>
          <a:solidFill>
            <a:srgbClr val="FFFFFF"/>
          </a:solidFill>
        </p:spPr>
      </p:pic>
      <p:sp>
        <p:nvSpPr>
          <p:cNvPr id="8" name="TextBox 7">
            <a:extLst>
              <a:ext uri="{FF2B5EF4-FFF2-40B4-BE49-F238E27FC236}">
                <a16:creationId xmlns:a16="http://schemas.microsoft.com/office/drawing/2014/main" id="{70B2CCF8-24F0-08D9-20E6-1480DF54C855}"/>
              </a:ext>
            </a:extLst>
          </p:cNvPr>
          <p:cNvSpPr txBox="1"/>
          <p:nvPr/>
        </p:nvSpPr>
        <p:spPr>
          <a:xfrm>
            <a:off x="6019800" y="971550"/>
            <a:ext cx="26670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300" b="0" i="0" dirty="0">
                <a:effectLst/>
              </a:rPr>
              <a:t>HTML5 application repository enables central storage of HTML5 applications' static content on the SAP BTP, Cloud Foundry environment. This service can be consumed from the SAP BTP, Cloud Foundry Runtime. HTML5 applications consist of static content such as HTML, CSS, JavaScript, and other files, that run on a browser. HTML5 application repository allows application developers to manage the lifecycle of their HTML5 applications. In runtime, the repository enables the consuming application, typically the application router, to access HTML5 application static content in a secure and efficient manner. </a:t>
            </a:r>
          </a:p>
          <a:p>
            <a:pPr>
              <a:lnSpc>
                <a:spcPct val="90000"/>
              </a:lnSpc>
              <a:spcBef>
                <a:spcPct val="20000"/>
              </a:spcBef>
              <a:buFont typeface="Arial" pitchFamily="34" charset="0"/>
            </a:pPr>
            <a:endParaRPr lang="en-US" sz="1300" dirty="0"/>
          </a:p>
          <a:p>
            <a:pPr>
              <a:lnSpc>
                <a:spcPct val="90000"/>
              </a:lnSpc>
              <a:spcBef>
                <a:spcPct val="20000"/>
              </a:spcBef>
              <a:buFont typeface="Arial" pitchFamily="34" charset="0"/>
            </a:pPr>
            <a:endParaRPr lang="en-US" sz="1300" dirty="0"/>
          </a:p>
          <a:p>
            <a:pPr>
              <a:lnSpc>
                <a:spcPct val="90000"/>
              </a:lnSpc>
              <a:spcBef>
                <a:spcPct val="20000"/>
              </a:spcBef>
              <a:buFont typeface="Arial" pitchFamily="34" charset="0"/>
            </a:pPr>
            <a:endParaRPr lang="en-US" sz="1300" dirty="0"/>
          </a:p>
        </p:txBody>
      </p:sp>
      <p:sp>
        <p:nvSpPr>
          <p:cNvPr id="5" name="Title 4">
            <a:extLst>
              <a:ext uri="{FF2B5EF4-FFF2-40B4-BE49-F238E27FC236}">
                <a16:creationId xmlns:a16="http://schemas.microsoft.com/office/drawing/2014/main" id="{440A5F98-516F-6795-93DC-8944C8F96E6F}"/>
              </a:ext>
            </a:extLst>
          </p:cNvPr>
          <p:cNvSpPr>
            <a:spLocks noGrp="1"/>
          </p:cNvSpPr>
          <p:nvPr>
            <p:ph type="title"/>
          </p:nvPr>
        </p:nvSpPr>
        <p:spPr>
          <a:xfrm>
            <a:off x="474482" y="247649"/>
            <a:ext cx="8229600" cy="533401"/>
          </a:xfrm>
        </p:spPr>
        <p:txBody>
          <a:bodyPr>
            <a:normAutofit/>
          </a:bodyPr>
          <a:lstStyle/>
          <a:p>
            <a:r>
              <a:rPr lang="en-US" b="1" kern="1200" dirty="0">
                <a:latin typeface="Cooper Black" panose="0208090404030B020404" pitchFamily="18" charset="0"/>
              </a:rPr>
              <a:t>Core Concepts of Building UI on BTP</a:t>
            </a:r>
          </a:p>
        </p:txBody>
      </p:sp>
    </p:spTree>
    <p:extLst>
      <p:ext uri="{BB962C8B-B14F-4D97-AF65-F5344CB8AC3E}">
        <p14:creationId xmlns:p14="http://schemas.microsoft.com/office/powerpoint/2010/main" val="148663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57C8-3EC3-C4BF-147B-B8C09528BD8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208353-5EC1-7AD8-D67C-7C50BBAC6BB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0183DAB-ABB2-6C06-2DCA-D9BB51623AC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49</a:t>
            </a:fld>
            <a:endParaRPr lang="en-US" dirty="0"/>
          </a:p>
        </p:txBody>
      </p:sp>
      <p:sp>
        <p:nvSpPr>
          <p:cNvPr id="5" name="Title 4">
            <a:extLst>
              <a:ext uri="{FF2B5EF4-FFF2-40B4-BE49-F238E27FC236}">
                <a16:creationId xmlns:a16="http://schemas.microsoft.com/office/drawing/2014/main" id="{BB0AC794-7BCE-4113-5114-EDF4E790EC1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More BTP Backing Services</a:t>
            </a:r>
          </a:p>
        </p:txBody>
      </p:sp>
      <p:sp>
        <p:nvSpPr>
          <p:cNvPr id="2" name="TextBox 1">
            <a:extLst>
              <a:ext uri="{FF2B5EF4-FFF2-40B4-BE49-F238E27FC236}">
                <a16:creationId xmlns:a16="http://schemas.microsoft.com/office/drawing/2014/main" id="{230D19C4-DFD6-6F74-E452-10E3ABFA6938}"/>
              </a:ext>
            </a:extLst>
          </p:cNvPr>
          <p:cNvSpPr txBox="1"/>
          <p:nvPr/>
        </p:nvSpPr>
        <p:spPr>
          <a:xfrm>
            <a:off x="117909" y="882595"/>
            <a:ext cx="8645091" cy="3570208"/>
          </a:xfrm>
          <a:prstGeom prst="rect">
            <a:avLst/>
          </a:prstGeom>
          <a:noFill/>
        </p:spPr>
        <p:txBody>
          <a:bodyPr wrap="square" rtlCol="0">
            <a:spAutoFit/>
          </a:bodyPr>
          <a:lstStyle/>
          <a:p>
            <a:pPr marL="285750" indent="-285750">
              <a:buFontTx/>
              <a:buChar char="-"/>
            </a:pPr>
            <a:r>
              <a:rPr lang="en-IN" sz="1400" b="1" dirty="0"/>
              <a:t>Destination Service</a:t>
            </a:r>
          </a:p>
          <a:p>
            <a:pPr algn="l"/>
            <a:endParaRPr lang="en-US" sz="1100" b="0" i="0" dirty="0">
              <a:solidFill>
                <a:srgbClr val="333333"/>
              </a:solidFill>
              <a:effectLst/>
              <a:latin typeface="72" panose="020B0503030000000003" pitchFamily="34" charset="0"/>
            </a:endParaRPr>
          </a:p>
          <a:p>
            <a:pPr algn="l"/>
            <a:r>
              <a:rPr lang="en-US" sz="1100" b="0" i="0" dirty="0">
                <a:solidFill>
                  <a:srgbClr val="333333"/>
                </a:solidFill>
                <a:effectLst/>
                <a:latin typeface="72" panose="020B0503030000000003" pitchFamily="34" charset="0"/>
              </a:rPr>
              <a:t>Destination service REST API specification for the SAP Cloud Foundry environment.</a:t>
            </a:r>
          </a:p>
          <a:p>
            <a:pPr algn="l"/>
            <a:r>
              <a:rPr lang="en-US" sz="1100" b="0" i="0" dirty="0">
                <a:solidFill>
                  <a:srgbClr val="333333"/>
                </a:solidFill>
                <a:effectLst/>
                <a:latin typeface="72" panose="020B0503030000000003" pitchFamily="34" charset="0"/>
              </a:rPr>
              <a:t>The Destination service provides a REST API that you can use to read and manage destinations and certificates on all available levels. </a:t>
            </a:r>
          </a:p>
          <a:p>
            <a:endParaRPr lang="en-IN" sz="1100" dirty="0">
              <a:solidFill>
                <a:srgbClr val="333333"/>
              </a:solidFill>
              <a:latin typeface="72" panose="020B0503030000000003" pitchFamily="34" charset="0"/>
            </a:endParaRPr>
          </a:p>
          <a:p>
            <a:r>
              <a:rPr lang="en-IN" sz="1100" dirty="0">
                <a:solidFill>
                  <a:srgbClr val="333333"/>
                </a:solidFill>
                <a:latin typeface="72" panose="020B0503030000000003" pitchFamily="34" charset="0"/>
              </a:rPr>
              <a:t>The service is helpful for  </a:t>
            </a:r>
          </a:p>
          <a:p>
            <a:endParaRPr lang="en-IN" sz="1100" dirty="0">
              <a:solidFill>
                <a:srgbClr val="333333"/>
              </a:solidFill>
              <a:latin typeface="72" panose="020B0503030000000003" pitchFamily="34" charset="0"/>
            </a:endParaRPr>
          </a:p>
          <a:p>
            <a:pPr marL="285750" indent="-285750">
              <a:buFont typeface="Arial" panose="020B0604020202020204" pitchFamily="34" charset="0"/>
              <a:buChar char="•"/>
            </a:pPr>
            <a:r>
              <a:rPr lang="en-US" sz="1100" dirty="0">
                <a:solidFill>
                  <a:srgbClr val="333333"/>
                </a:solidFill>
                <a:latin typeface="72" panose="020B0503030000000003" pitchFamily="34" charset="0"/>
              </a:rPr>
              <a:t>Never ever (ever!) add sensitive information, such as passwords, to your code! </a:t>
            </a:r>
          </a:p>
          <a:p>
            <a:pPr marL="285750" indent="-285750">
              <a:buFont typeface="Arial" panose="020B0604020202020204" pitchFamily="34" charset="0"/>
              <a:buChar char="•"/>
            </a:pPr>
            <a:r>
              <a:rPr lang="en-US" sz="1100" dirty="0">
                <a:solidFill>
                  <a:srgbClr val="333333"/>
                </a:solidFill>
                <a:latin typeface="72" panose="020B0503030000000003" pitchFamily="34" charset="0"/>
              </a:rPr>
              <a:t>Authentication strategies vary access different destinations types and you need to implement each single one</a:t>
            </a:r>
          </a:p>
          <a:p>
            <a:pPr marL="285750" indent="-285750">
              <a:buFont typeface="Arial" panose="020B0604020202020204" pitchFamily="34" charset="0"/>
              <a:buChar char="•"/>
            </a:pPr>
            <a:r>
              <a:rPr lang="en-US" sz="1100" dirty="0">
                <a:solidFill>
                  <a:srgbClr val="333333"/>
                </a:solidFill>
                <a:latin typeface="72" panose="020B0503030000000003" pitchFamily="34" charset="0"/>
              </a:rPr>
              <a:t>Dev tools (like code generators) have virtually no use if they cannot access supporting information</a:t>
            </a:r>
          </a:p>
          <a:p>
            <a:endParaRPr lang="en-IN" sz="1400" dirty="0"/>
          </a:p>
          <a:p>
            <a:pPr marL="285750" indent="-285750">
              <a:buFontTx/>
              <a:buChar char="-"/>
            </a:pPr>
            <a:r>
              <a:rPr lang="en-IN" sz="1400" b="1" dirty="0"/>
              <a:t>XSUAA Service</a:t>
            </a:r>
          </a:p>
          <a:p>
            <a:pPr marL="285750" indent="-285750">
              <a:buFontTx/>
              <a:buChar char="-"/>
            </a:pPr>
            <a:endParaRPr lang="en-IN" sz="1400" dirty="0"/>
          </a:p>
          <a:p>
            <a:pPr algn="l"/>
            <a:r>
              <a:rPr lang="en-US" sz="1100" dirty="0">
                <a:solidFill>
                  <a:srgbClr val="333333"/>
                </a:solidFill>
                <a:latin typeface="72" panose="020B0503030000000003" pitchFamily="34" charset="0"/>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algn="l"/>
            <a:endParaRPr lang="en-US" sz="1100" dirty="0">
              <a:solidFill>
                <a:srgbClr val="333333"/>
              </a:solidFill>
              <a:latin typeface="72" panose="020B0503030000000003" pitchFamily="34" charset="0"/>
            </a:endParaRPr>
          </a:p>
          <a:p>
            <a:pPr algn="l">
              <a:buFont typeface="Arial" panose="020B0604020202020204" pitchFamily="34" charset="0"/>
              <a:buChar char="•"/>
            </a:pPr>
            <a:r>
              <a:rPr lang="en-US" sz="1100" dirty="0">
                <a:solidFill>
                  <a:srgbClr val="333333"/>
                </a:solidFill>
                <a:latin typeface="72" panose="020B0503030000000003" pitchFamily="34" charset="0"/>
              </a:rPr>
              <a:t>Identity the user by Email, </a:t>
            </a:r>
            <a:r>
              <a:rPr lang="en-US" sz="1100" dirty="0" err="1">
                <a:solidFill>
                  <a:srgbClr val="333333"/>
                </a:solidFill>
                <a:latin typeface="72" panose="020B0503030000000003" pitchFamily="34" charset="0"/>
              </a:rPr>
              <a:t>UserId</a:t>
            </a:r>
            <a:r>
              <a:rPr lang="en-US" sz="1100" dirty="0">
                <a:solidFill>
                  <a:srgbClr val="333333"/>
                </a:solidFill>
                <a:latin typeface="72" panose="020B0503030000000003" pitchFamily="34" charset="0"/>
              </a:rPr>
              <a:t>, First and </a:t>
            </a:r>
            <a:r>
              <a:rPr lang="en-US" sz="1100" dirty="0" err="1">
                <a:solidFill>
                  <a:srgbClr val="333333"/>
                </a:solidFill>
                <a:latin typeface="72" panose="020B0503030000000003" pitchFamily="34" charset="0"/>
              </a:rPr>
              <a:t>Lastname</a:t>
            </a:r>
            <a:endParaRPr lang="en-US" sz="1100" dirty="0">
              <a:solidFill>
                <a:srgbClr val="333333"/>
              </a:solidFill>
              <a:latin typeface="72" panose="020B0503030000000003" pitchFamily="34" charset="0"/>
            </a:endParaRPr>
          </a:p>
          <a:p>
            <a:pPr algn="l">
              <a:buFont typeface="Arial" panose="020B0604020202020204" pitchFamily="34" charset="0"/>
              <a:buChar char="•"/>
            </a:pPr>
            <a:r>
              <a:rPr lang="en-US" sz="1100" dirty="0">
                <a:solidFill>
                  <a:srgbClr val="333333"/>
                </a:solidFill>
                <a:latin typeface="72" panose="020B0503030000000003" pitchFamily="34" charset="0"/>
              </a:rPr>
              <a:t>Check his roles (scopes) to decide if a user is allowed to do something or prohibit is action</a:t>
            </a:r>
          </a:p>
          <a:p>
            <a:endParaRPr lang="en-IN" sz="1400" dirty="0"/>
          </a:p>
        </p:txBody>
      </p:sp>
      <p:pic>
        <p:nvPicPr>
          <p:cNvPr id="6" name="Picture 5" descr="uaa">
            <a:extLst>
              <a:ext uri="{FF2B5EF4-FFF2-40B4-BE49-F238E27FC236}">
                <a16:creationId xmlns:a16="http://schemas.microsoft.com/office/drawing/2014/main" id="{AB9041E3-215F-079D-61F0-CBDF011801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0122" y="3812266"/>
            <a:ext cx="2594912" cy="897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C6624FE9-562B-366F-1EFD-F2996D787C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17" t="16007" r="27904"/>
          <a:stretch/>
        </p:blipFill>
        <p:spPr bwMode="auto">
          <a:xfrm>
            <a:off x="7391400" y="1809750"/>
            <a:ext cx="1475668" cy="1173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C34BE67-5452-D88B-BED5-B4B93171483D}"/>
                  </a:ext>
                </a:extLst>
              </p14:cNvPr>
              <p14:cNvContentPartPr/>
              <p14:nvPr/>
            </p14:nvContentPartPr>
            <p14:xfrm>
              <a:off x="579500" y="3081548"/>
              <a:ext cx="668880" cy="24840"/>
            </p14:xfrm>
          </p:contentPart>
        </mc:Choice>
        <mc:Fallback xmlns="">
          <p:pic>
            <p:nvPicPr>
              <p:cNvPr id="8" name="Ink 7">
                <a:extLst>
                  <a:ext uri="{FF2B5EF4-FFF2-40B4-BE49-F238E27FC236}">
                    <a16:creationId xmlns:a16="http://schemas.microsoft.com/office/drawing/2014/main" id="{AC34BE67-5452-D88B-BED5-B4B93171483D}"/>
                  </a:ext>
                </a:extLst>
              </p:cNvPr>
              <p:cNvPicPr/>
              <p:nvPr/>
            </p:nvPicPr>
            <p:blipFill>
              <a:blip r:embed="rId5"/>
              <a:stretch>
                <a:fillRect/>
              </a:stretch>
            </p:blipFill>
            <p:spPr>
              <a:xfrm>
                <a:off x="570860" y="3072908"/>
                <a:ext cx="68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AF4CE1C-4450-76FF-7385-204EB8CF2622}"/>
                  </a:ext>
                </a:extLst>
              </p14:cNvPr>
              <p14:cNvContentPartPr/>
              <p14:nvPr/>
            </p14:nvContentPartPr>
            <p14:xfrm>
              <a:off x="786860" y="3642788"/>
              <a:ext cx="271440" cy="24480"/>
            </p14:xfrm>
          </p:contentPart>
        </mc:Choice>
        <mc:Fallback xmlns="">
          <p:pic>
            <p:nvPicPr>
              <p:cNvPr id="9" name="Ink 8">
                <a:extLst>
                  <a:ext uri="{FF2B5EF4-FFF2-40B4-BE49-F238E27FC236}">
                    <a16:creationId xmlns:a16="http://schemas.microsoft.com/office/drawing/2014/main" id="{BAF4CE1C-4450-76FF-7385-204EB8CF2622}"/>
                  </a:ext>
                </a:extLst>
              </p:cNvPr>
              <p:cNvPicPr/>
              <p:nvPr/>
            </p:nvPicPr>
            <p:blipFill>
              <a:blip r:embed="rId7"/>
              <a:stretch>
                <a:fillRect/>
              </a:stretch>
            </p:blipFill>
            <p:spPr>
              <a:xfrm>
                <a:off x="778220" y="3633788"/>
                <a:ext cx="289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9D68162-39FA-2048-B1F8-938E75B6DB96}"/>
                  </a:ext>
                </a:extLst>
              </p14:cNvPr>
              <p14:cNvContentPartPr/>
              <p14:nvPr/>
            </p14:nvContentPartPr>
            <p14:xfrm>
              <a:off x="1734380" y="3680948"/>
              <a:ext cx="431640" cy="24480"/>
            </p14:xfrm>
          </p:contentPart>
        </mc:Choice>
        <mc:Fallback xmlns="">
          <p:pic>
            <p:nvPicPr>
              <p:cNvPr id="10" name="Ink 9">
                <a:extLst>
                  <a:ext uri="{FF2B5EF4-FFF2-40B4-BE49-F238E27FC236}">
                    <a16:creationId xmlns:a16="http://schemas.microsoft.com/office/drawing/2014/main" id="{D9D68162-39FA-2048-B1F8-938E75B6DB96}"/>
                  </a:ext>
                </a:extLst>
              </p:cNvPr>
              <p:cNvPicPr/>
              <p:nvPr/>
            </p:nvPicPr>
            <p:blipFill>
              <a:blip r:embed="rId9"/>
              <a:stretch>
                <a:fillRect/>
              </a:stretch>
            </p:blipFill>
            <p:spPr>
              <a:xfrm>
                <a:off x="1725740" y="3672308"/>
                <a:ext cx="449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D7E9BCF-C4B0-2E5E-00A8-AA1A3EB3E0B1}"/>
                  </a:ext>
                </a:extLst>
              </p14:cNvPr>
              <p14:cNvContentPartPr/>
              <p14:nvPr/>
            </p14:nvContentPartPr>
            <p14:xfrm>
              <a:off x="2969180" y="3673388"/>
              <a:ext cx="280440" cy="27000"/>
            </p14:xfrm>
          </p:contentPart>
        </mc:Choice>
        <mc:Fallback xmlns="">
          <p:pic>
            <p:nvPicPr>
              <p:cNvPr id="11" name="Ink 10">
                <a:extLst>
                  <a:ext uri="{FF2B5EF4-FFF2-40B4-BE49-F238E27FC236}">
                    <a16:creationId xmlns:a16="http://schemas.microsoft.com/office/drawing/2014/main" id="{FD7E9BCF-C4B0-2E5E-00A8-AA1A3EB3E0B1}"/>
                  </a:ext>
                </a:extLst>
              </p:cNvPr>
              <p:cNvPicPr/>
              <p:nvPr/>
            </p:nvPicPr>
            <p:blipFill>
              <a:blip r:embed="rId11"/>
              <a:stretch>
                <a:fillRect/>
              </a:stretch>
            </p:blipFill>
            <p:spPr>
              <a:xfrm>
                <a:off x="2960540" y="3664388"/>
                <a:ext cx="29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E4F6C66-5B36-646A-8A7D-7A4BEDE49904}"/>
                  </a:ext>
                </a:extLst>
              </p14:cNvPr>
              <p14:cNvContentPartPr/>
              <p14:nvPr/>
            </p14:nvContentPartPr>
            <p14:xfrm>
              <a:off x="5811380" y="3618308"/>
              <a:ext cx="464400" cy="77400"/>
            </p14:xfrm>
          </p:contentPart>
        </mc:Choice>
        <mc:Fallback xmlns="">
          <p:pic>
            <p:nvPicPr>
              <p:cNvPr id="12" name="Ink 11">
                <a:extLst>
                  <a:ext uri="{FF2B5EF4-FFF2-40B4-BE49-F238E27FC236}">
                    <a16:creationId xmlns:a16="http://schemas.microsoft.com/office/drawing/2014/main" id="{2E4F6C66-5B36-646A-8A7D-7A4BEDE49904}"/>
                  </a:ext>
                </a:extLst>
              </p:cNvPr>
              <p:cNvPicPr/>
              <p:nvPr/>
            </p:nvPicPr>
            <p:blipFill>
              <a:blip r:embed="rId13"/>
              <a:stretch>
                <a:fillRect/>
              </a:stretch>
            </p:blipFill>
            <p:spPr>
              <a:xfrm>
                <a:off x="5802740" y="3609308"/>
                <a:ext cx="482040" cy="95040"/>
              </a:xfrm>
              <a:prstGeom prst="rect">
                <a:avLst/>
              </a:prstGeom>
            </p:spPr>
          </p:pic>
        </mc:Fallback>
      </mc:AlternateContent>
    </p:spTree>
    <p:extLst>
      <p:ext uri="{BB962C8B-B14F-4D97-AF65-F5344CB8AC3E}">
        <p14:creationId xmlns:p14="http://schemas.microsoft.com/office/powerpoint/2010/main" val="228149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6754-D167-C013-560D-B5256777678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6A090E-B143-4A94-9BD8-C93AEF199CF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82AC0D1-8909-D479-D045-C611ECFA67D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a:t>
            </a:fld>
            <a:endParaRPr lang="en-US" dirty="0"/>
          </a:p>
        </p:txBody>
      </p:sp>
      <p:sp>
        <p:nvSpPr>
          <p:cNvPr id="5" name="Title 4">
            <a:extLst>
              <a:ext uri="{FF2B5EF4-FFF2-40B4-BE49-F238E27FC236}">
                <a16:creationId xmlns:a16="http://schemas.microsoft.com/office/drawing/2014/main" id="{9609C8D8-8D29-291D-8924-DA5783DEBB0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 to configure </a:t>
            </a:r>
            <a:r>
              <a:rPr lang="en-IN" sz="2500" dirty="0" err="1">
                <a:latin typeface="Cooper Black" panose="0208090404030B020404" pitchFamily="18" charset="0"/>
              </a:rPr>
              <a:t>gmail</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789461A7-50D6-8E10-C841-CFFC69BC5660}"/>
              </a:ext>
            </a:extLst>
          </p:cNvPr>
          <p:cNvSpPr txBox="1"/>
          <p:nvPr/>
        </p:nvSpPr>
        <p:spPr>
          <a:xfrm>
            <a:off x="152400" y="819150"/>
            <a:ext cx="8763000" cy="2677656"/>
          </a:xfrm>
          <a:prstGeom prst="rect">
            <a:avLst/>
          </a:prstGeom>
          <a:noFill/>
        </p:spPr>
        <p:txBody>
          <a:bodyPr wrap="square" rtlCol="0">
            <a:spAutoFit/>
          </a:bodyPr>
          <a:lstStyle/>
          <a:p>
            <a:pPr marL="285750" indent="-285750">
              <a:buFont typeface="Arial" panose="020B0604020202020204" pitchFamily="34" charset="0"/>
              <a:buChar char="•"/>
            </a:pPr>
            <a:r>
              <a:rPr lang="en-IN" sz="1400" dirty="0"/>
              <a:t>Make sure that 2FA is enabled for your google account (</a:t>
            </a:r>
            <a:r>
              <a:rPr lang="en-IN" sz="1400" dirty="0">
                <a:hlinkClick r:id="rId2"/>
              </a:rPr>
              <a:t>documentation link</a:t>
            </a:r>
            <a:r>
              <a:rPr lang="en-IN" sz="1400" dirty="0"/>
              <a:t>)</a:t>
            </a:r>
          </a:p>
          <a:p>
            <a:pPr marL="285750" indent="-285750">
              <a:buFont typeface="Arial" panose="020B0604020202020204" pitchFamily="34" charset="0"/>
              <a:buChar char="•"/>
            </a:pPr>
            <a:r>
              <a:rPr lang="en-IN" sz="1400" dirty="0"/>
              <a:t>Open the link </a:t>
            </a:r>
            <a:r>
              <a:rPr lang="en-IN" sz="1400" dirty="0">
                <a:hlinkClick r:id="rId3"/>
              </a:rPr>
              <a:t>https://myaccount.google.com/apppasswords</a:t>
            </a:r>
            <a:endParaRPr lang="en-IN" sz="1400" dirty="0"/>
          </a:p>
          <a:p>
            <a:pPr marL="285750" indent="-285750">
              <a:buFont typeface="Arial" panose="020B0604020202020204" pitchFamily="34" charset="0"/>
              <a:buChar char="•"/>
            </a:pPr>
            <a:r>
              <a:rPr lang="en-IN" sz="1400" dirty="0"/>
              <a:t>Generate an app password - </a:t>
            </a:r>
            <a:r>
              <a:rPr lang="en-IN" sz="1400" b="1" dirty="0" err="1">
                <a:effectLst/>
                <a:latin typeface="var(--identity-gm3-migration-headline5-font)"/>
              </a:rPr>
              <a:t>zlqd</a:t>
            </a:r>
            <a:r>
              <a:rPr lang="en-IN" sz="1400" b="1" dirty="0">
                <a:effectLst/>
                <a:latin typeface="var(--identity-gm3-migration-headline5-font)"/>
              </a:rPr>
              <a:t> </a:t>
            </a:r>
            <a:r>
              <a:rPr lang="en-IN" sz="1400" b="1" dirty="0" err="1">
                <a:effectLst/>
                <a:latin typeface="var(--identity-gm3-migration-headline5-font)"/>
              </a:rPr>
              <a:t>qyuf</a:t>
            </a:r>
            <a:r>
              <a:rPr lang="en-IN" sz="1400" b="1" dirty="0">
                <a:effectLst/>
                <a:latin typeface="var(--identity-gm3-migration-headline5-font)"/>
              </a:rPr>
              <a:t> </a:t>
            </a:r>
            <a:r>
              <a:rPr lang="en-IN" sz="1400" b="1" dirty="0" err="1">
                <a:effectLst/>
                <a:latin typeface="var(--identity-gm3-migration-headline5-font)"/>
              </a:rPr>
              <a:t>kcpt</a:t>
            </a:r>
            <a:r>
              <a:rPr lang="en-IN" sz="1400" b="1" dirty="0">
                <a:effectLst/>
                <a:latin typeface="var(--identity-gm3-migration-headline5-font)"/>
              </a:rPr>
              <a:t> </a:t>
            </a:r>
            <a:r>
              <a:rPr lang="en-IN" sz="1400" b="1" dirty="0" err="1">
                <a:effectLst/>
                <a:latin typeface="var(--identity-gm3-migration-headline5-font)"/>
              </a:rPr>
              <a:t>jujm</a:t>
            </a:r>
            <a:endParaRPr lang="en-IN" sz="1400" b="1" dirty="0">
              <a:effectLst/>
              <a:latin typeface="var(--identity-gm3-migration-headline5-font)"/>
            </a:endParaRPr>
          </a:p>
          <a:p>
            <a:pPr marL="285750" indent="-285750">
              <a:buFont typeface="Arial" panose="020B0604020202020204" pitchFamily="34" charset="0"/>
              <a:buChar char="•"/>
            </a:pPr>
            <a:r>
              <a:rPr lang="en-IN" sz="1400" dirty="0">
                <a:effectLst/>
                <a:latin typeface="var(--identity-gm3-migration-headline5-font)"/>
              </a:rPr>
              <a:t>Maintain destination using documentation </a:t>
            </a:r>
            <a:r>
              <a:rPr lang="en-IN" sz="1400" dirty="0">
                <a:effectLst/>
                <a:latin typeface="var(--identity-gm3-migration-headline5-font)"/>
                <a:hlinkClick r:id="rId4"/>
              </a:rPr>
              <a:t>here</a:t>
            </a:r>
            <a:endParaRPr lang="en-IN" sz="1400" dirty="0">
              <a:effectLst/>
              <a:latin typeface="var(--identity-gm3-migration-headline5-font)"/>
            </a:endParaRPr>
          </a:p>
          <a:p>
            <a:pPr marL="285750" indent="-285750">
              <a:buFont typeface="Arial" panose="020B0604020202020204" pitchFamily="34" charset="0"/>
              <a:buChar char="•"/>
            </a:pPr>
            <a:r>
              <a:rPr lang="en-IN" sz="1400" dirty="0">
                <a:latin typeface="var(--identity-gm3-migration-headline5-font)"/>
              </a:rPr>
              <a:t>The destination name must be - </a:t>
            </a:r>
            <a:r>
              <a:rPr lang="en-IN" sz="1400" dirty="0" err="1">
                <a:latin typeface="var(--identity-gm3-migration-headline5-font)"/>
              </a:rPr>
              <a:t>sap_process_automation_mail</a:t>
            </a:r>
            <a:endParaRPr lang="en-IN" sz="1400" dirty="0">
              <a:latin typeface="var(--identity-gm3-migration-headline5-font)"/>
            </a:endParaRPr>
          </a:p>
          <a:p>
            <a:pPr marL="285750" indent="-285750">
              <a:buFont typeface="Arial" panose="020B0604020202020204" pitchFamily="34" charset="0"/>
              <a:buChar char="•"/>
            </a:pPr>
            <a:endParaRPr lang="en-IN" sz="1400" dirty="0">
              <a:effectLst/>
              <a:latin typeface="var(--identity-gm3-migration-headline5-font)"/>
            </a:endParaRPr>
          </a:p>
          <a:p>
            <a:pPr marL="285750" indent="-285750" rtl="0">
              <a:spcBef>
                <a:spcPts val="1800"/>
              </a:spcBef>
              <a:spcAft>
                <a:spcPts val="1800"/>
              </a:spcAft>
              <a:buFont typeface="Arial" panose="020B0604020202020204" pitchFamily="34" charset="0"/>
              <a:buChar char="•"/>
            </a:pPr>
            <a:endParaRPr lang="en-IN" b="1" dirty="0">
              <a:effectLst/>
              <a:latin typeface="var(--identity-gm3-migration-headline5-font)"/>
            </a:endParaRPr>
          </a:p>
          <a:p>
            <a:br>
              <a:rPr lang="en-IN" dirty="0"/>
            </a:br>
            <a:endParaRPr lang="en-IN" dirty="0"/>
          </a:p>
        </p:txBody>
      </p:sp>
      <p:pic>
        <p:nvPicPr>
          <p:cNvPr id="11" name="Picture 10">
            <a:extLst>
              <a:ext uri="{FF2B5EF4-FFF2-40B4-BE49-F238E27FC236}">
                <a16:creationId xmlns:a16="http://schemas.microsoft.com/office/drawing/2014/main" id="{C9A6A958-2F65-0841-8C09-C698E3EA4276}"/>
              </a:ext>
            </a:extLst>
          </p:cNvPr>
          <p:cNvPicPr>
            <a:picLocks noChangeAspect="1"/>
          </p:cNvPicPr>
          <p:nvPr/>
        </p:nvPicPr>
        <p:blipFill>
          <a:blip r:embed="rId5"/>
          <a:stretch>
            <a:fillRect/>
          </a:stretch>
        </p:blipFill>
        <p:spPr>
          <a:xfrm>
            <a:off x="369404" y="1919815"/>
            <a:ext cx="6400800" cy="2943683"/>
          </a:xfrm>
          <a:prstGeom prst="rect">
            <a:avLst/>
          </a:prstGeom>
        </p:spPr>
      </p:pic>
    </p:spTree>
    <p:extLst>
      <p:ext uri="{BB962C8B-B14F-4D97-AF65-F5344CB8AC3E}">
        <p14:creationId xmlns:p14="http://schemas.microsoft.com/office/powerpoint/2010/main" val="41599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FD9F-B924-F2E9-D2D7-144BDCCF836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1C2212-360D-E37D-C3C6-6B855C60309C}"/>
              </a:ext>
            </a:extLst>
          </p:cNvPr>
          <p:cNvSpPr>
            <a:spLocks noGrp="1"/>
          </p:cNvSpPr>
          <p:nvPr>
            <p:ph type="ftr" sz="quarter" idx="11"/>
          </p:nvPr>
        </p:nvSpPr>
        <p:spPr>
          <a:xfrm>
            <a:off x="167522" y="4805498"/>
            <a:ext cx="2895600" cy="273844"/>
          </a:xfrm>
        </p:spPr>
        <p:txBody>
          <a:bodyPr/>
          <a:lstStyle/>
          <a:p>
            <a:r>
              <a:rPr lang="en-US" dirty="0"/>
              <a:t>www.anubhavtrainings.com</a:t>
            </a:r>
          </a:p>
        </p:txBody>
      </p:sp>
      <p:sp>
        <p:nvSpPr>
          <p:cNvPr id="5" name="Title 4">
            <a:extLst>
              <a:ext uri="{FF2B5EF4-FFF2-40B4-BE49-F238E27FC236}">
                <a16:creationId xmlns:a16="http://schemas.microsoft.com/office/drawing/2014/main" id="{8A5D2558-9D6E-6D41-E160-CA81EF20248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Managed App Router</a:t>
            </a:r>
          </a:p>
        </p:txBody>
      </p:sp>
      <p:sp>
        <p:nvSpPr>
          <p:cNvPr id="2" name="TextBox 1">
            <a:extLst>
              <a:ext uri="{FF2B5EF4-FFF2-40B4-BE49-F238E27FC236}">
                <a16:creationId xmlns:a16="http://schemas.microsoft.com/office/drawing/2014/main" id="{F8390997-0434-C635-B50E-21A2DDD32C7A}"/>
              </a:ext>
            </a:extLst>
          </p:cNvPr>
          <p:cNvSpPr txBox="1"/>
          <p:nvPr/>
        </p:nvSpPr>
        <p:spPr>
          <a:xfrm>
            <a:off x="167522" y="929130"/>
            <a:ext cx="8690927" cy="830997"/>
          </a:xfrm>
          <a:prstGeom prst="rect">
            <a:avLst/>
          </a:prstGeom>
          <a:noFill/>
        </p:spPr>
        <p:txBody>
          <a:bodyPr wrap="square" rtlCol="0">
            <a:spAutoFit/>
          </a:bodyPr>
          <a:lstStyle/>
          <a:p>
            <a:r>
              <a:rPr lang="en-IN" sz="1600" dirty="0"/>
              <a:t>As mentioned before, the managed app router will be responsible to communicate between our UI5 module and our BPA runtime API. Since the app router also usage the XSUAA service, it will only allow authenticated calls to direct to our application.</a:t>
            </a:r>
          </a:p>
        </p:txBody>
      </p:sp>
      <p:sp>
        <p:nvSpPr>
          <p:cNvPr id="6" name="Rectangle 5">
            <a:extLst>
              <a:ext uri="{FF2B5EF4-FFF2-40B4-BE49-F238E27FC236}">
                <a16:creationId xmlns:a16="http://schemas.microsoft.com/office/drawing/2014/main" id="{C7DF20BB-C848-C3CC-8071-2AAEF2856777}"/>
              </a:ext>
            </a:extLst>
          </p:cNvPr>
          <p:cNvSpPr/>
          <p:nvPr/>
        </p:nvSpPr>
        <p:spPr>
          <a:xfrm>
            <a:off x="387464" y="2077869"/>
            <a:ext cx="8443163" cy="493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Managed App Router (usage xs-app.json)</a:t>
            </a:r>
          </a:p>
        </p:txBody>
      </p:sp>
      <p:sp>
        <p:nvSpPr>
          <p:cNvPr id="19" name="Rectangle 18">
            <a:extLst>
              <a:ext uri="{FF2B5EF4-FFF2-40B4-BE49-F238E27FC236}">
                <a16:creationId xmlns:a16="http://schemas.microsoft.com/office/drawing/2014/main" id="{DC12A64F-A712-06C4-788A-926F218FBDAD}"/>
              </a:ext>
            </a:extLst>
          </p:cNvPr>
          <p:cNvSpPr/>
          <p:nvPr/>
        </p:nvSpPr>
        <p:spPr>
          <a:xfrm>
            <a:off x="7246451" y="2991524"/>
            <a:ext cx="1584176"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BPA Runtime APIs in BTP</a:t>
            </a:r>
          </a:p>
        </p:txBody>
      </p:sp>
      <p:pic>
        <p:nvPicPr>
          <p:cNvPr id="20" name="Picture 19">
            <a:extLst>
              <a:ext uri="{FF2B5EF4-FFF2-40B4-BE49-F238E27FC236}">
                <a16:creationId xmlns:a16="http://schemas.microsoft.com/office/drawing/2014/main" id="{ACEE320A-4090-8141-AC1E-91913B7294C5}"/>
              </a:ext>
            </a:extLst>
          </p:cNvPr>
          <p:cNvPicPr>
            <a:picLocks noChangeAspect="1"/>
          </p:cNvPicPr>
          <p:nvPr/>
        </p:nvPicPr>
        <p:blipFill>
          <a:blip r:embed="rId2"/>
          <a:stretch>
            <a:fillRect/>
          </a:stretch>
        </p:blipFill>
        <p:spPr>
          <a:xfrm>
            <a:off x="-291510" y="2991524"/>
            <a:ext cx="3063413" cy="1772570"/>
          </a:xfrm>
          <a:prstGeom prst="rect">
            <a:avLst/>
          </a:prstGeom>
        </p:spPr>
      </p:pic>
      <p:pic>
        <p:nvPicPr>
          <p:cNvPr id="21" name="Picture 20">
            <a:extLst>
              <a:ext uri="{FF2B5EF4-FFF2-40B4-BE49-F238E27FC236}">
                <a16:creationId xmlns:a16="http://schemas.microsoft.com/office/drawing/2014/main" id="{AC7FB462-BB36-0F0C-DDE5-E01E91508DC8}"/>
              </a:ext>
            </a:extLst>
          </p:cNvPr>
          <p:cNvPicPr>
            <a:picLocks noChangeAspect="1"/>
          </p:cNvPicPr>
          <p:nvPr/>
        </p:nvPicPr>
        <p:blipFill>
          <a:blip r:embed="rId3"/>
          <a:stretch>
            <a:fillRect/>
          </a:stretch>
        </p:blipFill>
        <p:spPr>
          <a:xfrm>
            <a:off x="2633385" y="2991524"/>
            <a:ext cx="2410207" cy="2116550"/>
          </a:xfrm>
          <a:prstGeom prst="rect">
            <a:avLst/>
          </a:prstGeom>
        </p:spPr>
      </p:pic>
      <p:pic>
        <p:nvPicPr>
          <p:cNvPr id="22" name="Picture 21">
            <a:extLst>
              <a:ext uri="{FF2B5EF4-FFF2-40B4-BE49-F238E27FC236}">
                <a16:creationId xmlns:a16="http://schemas.microsoft.com/office/drawing/2014/main" id="{D22D016C-FA96-2704-586C-162949961B53}"/>
              </a:ext>
            </a:extLst>
          </p:cNvPr>
          <p:cNvPicPr>
            <a:picLocks noChangeAspect="1"/>
          </p:cNvPicPr>
          <p:nvPr/>
        </p:nvPicPr>
        <p:blipFill>
          <a:blip r:embed="rId4"/>
          <a:stretch>
            <a:fillRect/>
          </a:stretch>
        </p:blipFill>
        <p:spPr>
          <a:xfrm>
            <a:off x="5112541" y="2991524"/>
            <a:ext cx="1920360" cy="2030095"/>
          </a:xfrm>
          <a:prstGeom prst="rect">
            <a:avLst/>
          </a:prstGeom>
        </p:spPr>
      </p:pic>
      <p:grpSp>
        <p:nvGrpSpPr>
          <p:cNvPr id="8" name="Group 7">
            <a:extLst>
              <a:ext uri="{FF2B5EF4-FFF2-40B4-BE49-F238E27FC236}">
                <a16:creationId xmlns:a16="http://schemas.microsoft.com/office/drawing/2014/main" id="{89F2E95F-A70E-9D3D-F7A0-023A195C7C1C}"/>
              </a:ext>
            </a:extLst>
          </p:cNvPr>
          <p:cNvGrpSpPr/>
          <p:nvPr/>
        </p:nvGrpSpPr>
        <p:grpSpPr>
          <a:xfrm>
            <a:off x="4831100" y="1649468"/>
            <a:ext cx="234000" cy="433080"/>
            <a:chOff x="4831100" y="1649468"/>
            <a:chExt cx="234000" cy="4330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9A31E99-C5AC-73AB-B35B-08BBB58F7603}"/>
                    </a:ext>
                  </a:extLst>
                </p14:cNvPr>
                <p14:cNvContentPartPr/>
                <p14:nvPr/>
              </p14:nvContentPartPr>
              <p14:xfrm>
                <a:off x="4896980" y="1649468"/>
                <a:ext cx="29160" cy="367560"/>
              </p14:xfrm>
            </p:contentPart>
          </mc:Choice>
          <mc:Fallback xmlns="">
            <p:pic>
              <p:nvPicPr>
                <p:cNvPr id="4" name="Ink 3">
                  <a:extLst>
                    <a:ext uri="{FF2B5EF4-FFF2-40B4-BE49-F238E27FC236}">
                      <a16:creationId xmlns:a16="http://schemas.microsoft.com/office/drawing/2014/main" id="{F9A31E99-C5AC-73AB-B35B-08BBB58F7603}"/>
                    </a:ext>
                  </a:extLst>
                </p:cNvPr>
                <p:cNvPicPr/>
                <p:nvPr/>
              </p:nvPicPr>
              <p:blipFill>
                <a:blip r:embed="rId6"/>
                <a:stretch>
                  <a:fillRect/>
                </a:stretch>
              </p:blipFill>
              <p:spPr>
                <a:xfrm>
                  <a:off x="4888340" y="1640828"/>
                  <a:ext cx="468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125A8BA-2265-05BD-B1F9-BAC6C359768E}"/>
                    </a:ext>
                  </a:extLst>
                </p14:cNvPr>
                <p14:cNvContentPartPr/>
                <p14:nvPr/>
              </p14:nvContentPartPr>
              <p14:xfrm>
                <a:off x="4831100" y="1917668"/>
                <a:ext cx="234000" cy="164880"/>
              </p14:xfrm>
            </p:contentPart>
          </mc:Choice>
          <mc:Fallback xmlns="">
            <p:pic>
              <p:nvPicPr>
                <p:cNvPr id="7" name="Ink 6">
                  <a:extLst>
                    <a:ext uri="{FF2B5EF4-FFF2-40B4-BE49-F238E27FC236}">
                      <a16:creationId xmlns:a16="http://schemas.microsoft.com/office/drawing/2014/main" id="{0125A8BA-2265-05BD-B1F9-BAC6C359768E}"/>
                    </a:ext>
                  </a:extLst>
                </p:cNvPr>
                <p:cNvPicPr/>
                <p:nvPr/>
              </p:nvPicPr>
              <p:blipFill>
                <a:blip r:embed="rId8"/>
                <a:stretch>
                  <a:fillRect/>
                </a:stretch>
              </p:blipFill>
              <p:spPr>
                <a:xfrm>
                  <a:off x="4822100" y="1909028"/>
                  <a:ext cx="251640" cy="182520"/>
                </a:xfrm>
                <a:prstGeom prst="rect">
                  <a:avLst/>
                </a:prstGeom>
              </p:spPr>
            </p:pic>
          </mc:Fallback>
        </mc:AlternateContent>
      </p:grpSp>
      <p:grpSp>
        <p:nvGrpSpPr>
          <p:cNvPr id="13" name="Group 12">
            <a:extLst>
              <a:ext uri="{FF2B5EF4-FFF2-40B4-BE49-F238E27FC236}">
                <a16:creationId xmlns:a16="http://schemas.microsoft.com/office/drawing/2014/main" id="{AC676F67-8CAB-609C-32E6-1E299BE35E5A}"/>
              </a:ext>
            </a:extLst>
          </p:cNvPr>
          <p:cNvGrpSpPr/>
          <p:nvPr/>
        </p:nvGrpSpPr>
        <p:grpSpPr>
          <a:xfrm>
            <a:off x="1536380" y="2512028"/>
            <a:ext cx="1453680" cy="613080"/>
            <a:chOff x="1536380" y="2512028"/>
            <a:chExt cx="1453680" cy="61308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7640A57-317D-B443-CDD2-8AAA34904E53}"/>
                    </a:ext>
                  </a:extLst>
                </p14:cNvPr>
                <p14:cNvContentPartPr/>
                <p14:nvPr/>
              </p14:nvContentPartPr>
              <p14:xfrm>
                <a:off x="1632500" y="2582588"/>
                <a:ext cx="838800" cy="470160"/>
              </p14:xfrm>
            </p:contentPart>
          </mc:Choice>
          <mc:Fallback xmlns="">
            <p:pic>
              <p:nvPicPr>
                <p:cNvPr id="9" name="Ink 8">
                  <a:extLst>
                    <a:ext uri="{FF2B5EF4-FFF2-40B4-BE49-F238E27FC236}">
                      <a16:creationId xmlns:a16="http://schemas.microsoft.com/office/drawing/2014/main" id="{47640A57-317D-B443-CDD2-8AAA34904E53}"/>
                    </a:ext>
                  </a:extLst>
                </p:cNvPr>
                <p:cNvPicPr/>
                <p:nvPr/>
              </p:nvPicPr>
              <p:blipFill>
                <a:blip r:embed="rId10"/>
                <a:stretch>
                  <a:fillRect/>
                </a:stretch>
              </p:blipFill>
              <p:spPr>
                <a:xfrm>
                  <a:off x="1623500" y="2573948"/>
                  <a:ext cx="85644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F6A5C14-17A7-79BC-E7D5-1C8DAF37C3DF}"/>
                    </a:ext>
                  </a:extLst>
                </p14:cNvPr>
                <p14:cNvContentPartPr/>
                <p14:nvPr/>
              </p14:nvContentPartPr>
              <p14:xfrm>
                <a:off x="1536380" y="3003788"/>
                <a:ext cx="153000" cy="71640"/>
              </p14:xfrm>
            </p:contentPart>
          </mc:Choice>
          <mc:Fallback xmlns="">
            <p:pic>
              <p:nvPicPr>
                <p:cNvPr id="10" name="Ink 9">
                  <a:extLst>
                    <a:ext uri="{FF2B5EF4-FFF2-40B4-BE49-F238E27FC236}">
                      <a16:creationId xmlns:a16="http://schemas.microsoft.com/office/drawing/2014/main" id="{0F6A5C14-17A7-79BC-E7D5-1C8DAF37C3DF}"/>
                    </a:ext>
                  </a:extLst>
                </p:cNvPr>
                <p:cNvPicPr/>
                <p:nvPr/>
              </p:nvPicPr>
              <p:blipFill>
                <a:blip r:embed="rId12"/>
                <a:stretch>
                  <a:fillRect/>
                </a:stretch>
              </p:blipFill>
              <p:spPr>
                <a:xfrm>
                  <a:off x="1527740" y="2994788"/>
                  <a:ext cx="170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3D52712-F6DD-30DC-75BC-F196836B021C}"/>
                    </a:ext>
                  </a:extLst>
                </p14:cNvPr>
                <p14:cNvContentPartPr/>
                <p14:nvPr/>
              </p14:nvContentPartPr>
              <p14:xfrm>
                <a:off x="1880540" y="2568548"/>
                <a:ext cx="1063440" cy="556560"/>
              </p14:xfrm>
            </p:contentPart>
          </mc:Choice>
          <mc:Fallback xmlns="">
            <p:pic>
              <p:nvPicPr>
                <p:cNvPr id="11" name="Ink 10">
                  <a:extLst>
                    <a:ext uri="{FF2B5EF4-FFF2-40B4-BE49-F238E27FC236}">
                      <a16:creationId xmlns:a16="http://schemas.microsoft.com/office/drawing/2014/main" id="{83D52712-F6DD-30DC-75BC-F196836B021C}"/>
                    </a:ext>
                  </a:extLst>
                </p:cNvPr>
                <p:cNvPicPr/>
                <p:nvPr/>
              </p:nvPicPr>
              <p:blipFill>
                <a:blip r:embed="rId14"/>
                <a:stretch>
                  <a:fillRect/>
                </a:stretch>
              </p:blipFill>
              <p:spPr>
                <a:xfrm>
                  <a:off x="1871540" y="2559908"/>
                  <a:ext cx="10810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9A59272-E663-BCE9-E667-2EDD04648F7D}"/>
                    </a:ext>
                  </a:extLst>
                </p14:cNvPr>
                <p14:cNvContentPartPr/>
                <p14:nvPr/>
              </p14:nvContentPartPr>
              <p14:xfrm>
                <a:off x="2837420" y="2512028"/>
                <a:ext cx="152640" cy="141840"/>
              </p14:xfrm>
            </p:contentPart>
          </mc:Choice>
          <mc:Fallback xmlns="">
            <p:pic>
              <p:nvPicPr>
                <p:cNvPr id="12" name="Ink 11">
                  <a:extLst>
                    <a:ext uri="{FF2B5EF4-FFF2-40B4-BE49-F238E27FC236}">
                      <a16:creationId xmlns:a16="http://schemas.microsoft.com/office/drawing/2014/main" id="{99A59272-E663-BCE9-E667-2EDD04648F7D}"/>
                    </a:ext>
                  </a:extLst>
                </p:cNvPr>
                <p:cNvPicPr/>
                <p:nvPr/>
              </p:nvPicPr>
              <p:blipFill>
                <a:blip r:embed="rId16"/>
                <a:stretch>
                  <a:fillRect/>
                </a:stretch>
              </p:blipFill>
              <p:spPr>
                <a:xfrm>
                  <a:off x="2828420" y="2503028"/>
                  <a:ext cx="170280" cy="159480"/>
                </a:xfrm>
                <a:prstGeom prst="rect">
                  <a:avLst/>
                </a:prstGeom>
              </p:spPr>
            </p:pic>
          </mc:Fallback>
        </mc:AlternateContent>
      </p:grpSp>
      <p:grpSp>
        <p:nvGrpSpPr>
          <p:cNvPr id="16" name="Group 15">
            <a:extLst>
              <a:ext uri="{FF2B5EF4-FFF2-40B4-BE49-F238E27FC236}">
                <a16:creationId xmlns:a16="http://schemas.microsoft.com/office/drawing/2014/main" id="{2D5D1C6B-1312-FF75-B5FF-4A9E95D0ECBE}"/>
              </a:ext>
            </a:extLst>
          </p:cNvPr>
          <p:cNvGrpSpPr/>
          <p:nvPr/>
        </p:nvGrpSpPr>
        <p:grpSpPr>
          <a:xfrm>
            <a:off x="895220" y="4698668"/>
            <a:ext cx="802080" cy="107280"/>
            <a:chOff x="895220" y="4698668"/>
            <a:chExt cx="802080" cy="107280"/>
          </a:xfrm>
        </p:grpSpPr>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FFBE1E7-3211-69D0-6DFE-ACF9F0D64364}"/>
                    </a:ext>
                  </a:extLst>
                </p14:cNvPr>
                <p14:cNvContentPartPr/>
                <p14:nvPr/>
              </p14:nvContentPartPr>
              <p14:xfrm>
                <a:off x="895220" y="4698668"/>
                <a:ext cx="802080" cy="19440"/>
              </p14:xfrm>
            </p:contentPart>
          </mc:Choice>
          <mc:Fallback xmlns="">
            <p:pic>
              <p:nvPicPr>
                <p:cNvPr id="14" name="Ink 13">
                  <a:extLst>
                    <a:ext uri="{FF2B5EF4-FFF2-40B4-BE49-F238E27FC236}">
                      <a16:creationId xmlns:a16="http://schemas.microsoft.com/office/drawing/2014/main" id="{0FFBE1E7-3211-69D0-6DFE-ACF9F0D64364}"/>
                    </a:ext>
                  </a:extLst>
                </p:cNvPr>
                <p:cNvPicPr/>
                <p:nvPr/>
              </p:nvPicPr>
              <p:blipFill>
                <a:blip r:embed="rId18"/>
                <a:stretch>
                  <a:fillRect/>
                </a:stretch>
              </p:blipFill>
              <p:spPr>
                <a:xfrm>
                  <a:off x="886580" y="4689668"/>
                  <a:ext cx="819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13DA0D8-56EC-75E6-4B1E-1A018D81D2D4}"/>
                    </a:ext>
                  </a:extLst>
                </p14:cNvPr>
                <p14:cNvContentPartPr/>
                <p14:nvPr/>
              </p14:nvContentPartPr>
              <p14:xfrm>
                <a:off x="1046060" y="4774988"/>
                <a:ext cx="501120" cy="30960"/>
              </p14:xfrm>
            </p:contentPart>
          </mc:Choice>
          <mc:Fallback xmlns="">
            <p:pic>
              <p:nvPicPr>
                <p:cNvPr id="15" name="Ink 14">
                  <a:extLst>
                    <a:ext uri="{FF2B5EF4-FFF2-40B4-BE49-F238E27FC236}">
                      <a16:creationId xmlns:a16="http://schemas.microsoft.com/office/drawing/2014/main" id="{913DA0D8-56EC-75E6-4B1E-1A018D81D2D4}"/>
                    </a:ext>
                  </a:extLst>
                </p:cNvPr>
                <p:cNvPicPr/>
                <p:nvPr/>
              </p:nvPicPr>
              <p:blipFill>
                <a:blip r:embed="rId20"/>
                <a:stretch>
                  <a:fillRect/>
                </a:stretch>
              </p:blipFill>
              <p:spPr>
                <a:xfrm>
                  <a:off x="1037420" y="4766348"/>
                  <a:ext cx="51876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600FB21-CC9E-F3AC-D866-CDC3A2D1C97D}"/>
                  </a:ext>
                </a:extLst>
              </p14:cNvPr>
              <p14:cNvContentPartPr/>
              <p14:nvPr/>
            </p14:nvContentPartPr>
            <p14:xfrm>
              <a:off x="626660" y="4054988"/>
              <a:ext cx="15120" cy="103680"/>
            </p14:xfrm>
          </p:contentPart>
        </mc:Choice>
        <mc:Fallback xmlns="">
          <p:pic>
            <p:nvPicPr>
              <p:cNvPr id="17" name="Ink 16">
                <a:extLst>
                  <a:ext uri="{FF2B5EF4-FFF2-40B4-BE49-F238E27FC236}">
                    <a16:creationId xmlns:a16="http://schemas.microsoft.com/office/drawing/2014/main" id="{D600FB21-CC9E-F3AC-D866-CDC3A2D1C97D}"/>
                  </a:ext>
                </a:extLst>
              </p:cNvPr>
              <p:cNvPicPr/>
              <p:nvPr/>
            </p:nvPicPr>
            <p:blipFill>
              <a:blip r:embed="rId22"/>
              <a:stretch>
                <a:fillRect/>
              </a:stretch>
            </p:blipFill>
            <p:spPr>
              <a:xfrm>
                <a:off x="617660" y="4046348"/>
                <a:ext cx="327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A4A62A73-DA72-1008-C866-3D1DBD6C8F4A}"/>
                  </a:ext>
                </a:extLst>
              </p14:cNvPr>
              <p14:cNvContentPartPr/>
              <p14:nvPr/>
            </p14:nvContentPartPr>
            <p14:xfrm>
              <a:off x="1282940" y="4048508"/>
              <a:ext cx="142200" cy="149400"/>
            </p14:xfrm>
          </p:contentPart>
        </mc:Choice>
        <mc:Fallback xmlns="">
          <p:pic>
            <p:nvPicPr>
              <p:cNvPr id="18" name="Ink 17">
                <a:extLst>
                  <a:ext uri="{FF2B5EF4-FFF2-40B4-BE49-F238E27FC236}">
                    <a16:creationId xmlns:a16="http://schemas.microsoft.com/office/drawing/2014/main" id="{A4A62A73-DA72-1008-C866-3D1DBD6C8F4A}"/>
                  </a:ext>
                </a:extLst>
              </p:cNvPr>
              <p:cNvPicPr/>
              <p:nvPr/>
            </p:nvPicPr>
            <p:blipFill>
              <a:blip r:embed="rId24"/>
              <a:stretch>
                <a:fillRect/>
              </a:stretch>
            </p:blipFill>
            <p:spPr>
              <a:xfrm>
                <a:off x="1274300" y="4039868"/>
                <a:ext cx="159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39BBB3F-5808-09FB-92D8-E24084C70B90}"/>
                  </a:ext>
                </a:extLst>
              </p14:cNvPr>
              <p14:cNvContentPartPr/>
              <p14:nvPr/>
            </p14:nvContentPartPr>
            <p14:xfrm>
              <a:off x="1948580" y="4071548"/>
              <a:ext cx="126360" cy="155520"/>
            </p14:xfrm>
          </p:contentPart>
        </mc:Choice>
        <mc:Fallback xmlns="">
          <p:pic>
            <p:nvPicPr>
              <p:cNvPr id="23" name="Ink 22">
                <a:extLst>
                  <a:ext uri="{FF2B5EF4-FFF2-40B4-BE49-F238E27FC236}">
                    <a16:creationId xmlns:a16="http://schemas.microsoft.com/office/drawing/2014/main" id="{B39BBB3F-5808-09FB-92D8-E24084C70B90}"/>
                  </a:ext>
                </a:extLst>
              </p:cNvPr>
              <p:cNvPicPr/>
              <p:nvPr/>
            </p:nvPicPr>
            <p:blipFill>
              <a:blip r:embed="rId26"/>
              <a:stretch>
                <a:fillRect/>
              </a:stretch>
            </p:blipFill>
            <p:spPr>
              <a:xfrm>
                <a:off x="1939580" y="4062548"/>
                <a:ext cx="144000" cy="173160"/>
              </a:xfrm>
              <a:prstGeom prst="rect">
                <a:avLst/>
              </a:prstGeom>
            </p:spPr>
          </p:pic>
        </mc:Fallback>
      </mc:AlternateContent>
      <p:grpSp>
        <p:nvGrpSpPr>
          <p:cNvPr id="26" name="Group 25">
            <a:extLst>
              <a:ext uri="{FF2B5EF4-FFF2-40B4-BE49-F238E27FC236}">
                <a16:creationId xmlns:a16="http://schemas.microsoft.com/office/drawing/2014/main" id="{2973E361-7237-83CC-109D-89D80D82FD7E}"/>
              </a:ext>
            </a:extLst>
          </p:cNvPr>
          <p:cNvGrpSpPr/>
          <p:nvPr/>
        </p:nvGrpSpPr>
        <p:grpSpPr>
          <a:xfrm>
            <a:off x="3496940" y="2549828"/>
            <a:ext cx="246240" cy="439920"/>
            <a:chOff x="3496940" y="2549828"/>
            <a:chExt cx="246240" cy="43992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C62889C-FF59-FC96-FA10-BA569B2BDED1}"/>
                    </a:ext>
                  </a:extLst>
                </p14:cNvPr>
                <p14:cNvContentPartPr/>
                <p14:nvPr/>
              </p14:nvContentPartPr>
              <p14:xfrm>
                <a:off x="3558500" y="2549828"/>
                <a:ext cx="43200" cy="372600"/>
              </p14:xfrm>
            </p:contentPart>
          </mc:Choice>
          <mc:Fallback xmlns="">
            <p:pic>
              <p:nvPicPr>
                <p:cNvPr id="24" name="Ink 23">
                  <a:extLst>
                    <a:ext uri="{FF2B5EF4-FFF2-40B4-BE49-F238E27FC236}">
                      <a16:creationId xmlns:a16="http://schemas.microsoft.com/office/drawing/2014/main" id="{FC62889C-FF59-FC96-FA10-BA569B2BDED1}"/>
                    </a:ext>
                  </a:extLst>
                </p:cNvPr>
                <p:cNvPicPr/>
                <p:nvPr/>
              </p:nvPicPr>
              <p:blipFill>
                <a:blip r:embed="rId28"/>
                <a:stretch>
                  <a:fillRect/>
                </a:stretch>
              </p:blipFill>
              <p:spPr>
                <a:xfrm>
                  <a:off x="3549860" y="2541188"/>
                  <a:ext cx="608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1C4B0C5-2334-3245-412A-B23E25ADE380}"/>
                    </a:ext>
                  </a:extLst>
                </p14:cNvPr>
                <p14:cNvContentPartPr/>
                <p14:nvPr/>
              </p14:nvContentPartPr>
              <p14:xfrm>
                <a:off x="3496940" y="2862308"/>
                <a:ext cx="246240" cy="127440"/>
              </p14:xfrm>
            </p:contentPart>
          </mc:Choice>
          <mc:Fallback xmlns="">
            <p:pic>
              <p:nvPicPr>
                <p:cNvPr id="25" name="Ink 24">
                  <a:extLst>
                    <a:ext uri="{FF2B5EF4-FFF2-40B4-BE49-F238E27FC236}">
                      <a16:creationId xmlns:a16="http://schemas.microsoft.com/office/drawing/2014/main" id="{71C4B0C5-2334-3245-412A-B23E25ADE380}"/>
                    </a:ext>
                  </a:extLst>
                </p:cNvPr>
                <p:cNvPicPr/>
                <p:nvPr/>
              </p:nvPicPr>
              <p:blipFill>
                <a:blip r:embed="rId30"/>
                <a:stretch>
                  <a:fillRect/>
                </a:stretch>
              </p:blipFill>
              <p:spPr>
                <a:xfrm>
                  <a:off x="3488300" y="2853668"/>
                  <a:ext cx="26388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4CB981D8-827D-756F-4E82-4F35B1A68F32}"/>
                  </a:ext>
                </a:extLst>
              </p14:cNvPr>
              <p14:cNvContentPartPr/>
              <p14:nvPr/>
            </p14:nvContentPartPr>
            <p14:xfrm>
              <a:off x="3365180" y="3484748"/>
              <a:ext cx="265680" cy="12600"/>
            </p14:xfrm>
          </p:contentPart>
        </mc:Choice>
        <mc:Fallback xmlns="">
          <p:pic>
            <p:nvPicPr>
              <p:cNvPr id="27" name="Ink 26">
                <a:extLst>
                  <a:ext uri="{FF2B5EF4-FFF2-40B4-BE49-F238E27FC236}">
                    <a16:creationId xmlns:a16="http://schemas.microsoft.com/office/drawing/2014/main" id="{4CB981D8-827D-756F-4E82-4F35B1A68F32}"/>
                  </a:ext>
                </a:extLst>
              </p:cNvPr>
              <p:cNvPicPr/>
              <p:nvPr/>
            </p:nvPicPr>
            <p:blipFill>
              <a:blip r:embed="rId32"/>
              <a:stretch>
                <a:fillRect/>
              </a:stretch>
            </p:blipFill>
            <p:spPr>
              <a:xfrm>
                <a:off x="3356540" y="3476108"/>
                <a:ext cx="283320" cy="30240"/>
              </a:xfrm>
              <a:prstGeom prst="rect">
                <a:avLst/>
              </a:prstGeom>
            </p:spPr>
          </p:pic>
        </mc:Fallback>
      </mc:AlternateContent>
      <p:grpSp>
        <p:nvGrpSpPr>
          <p:cNvPr id="31" name="Group 30">
            <a:extLst>
              <a:ext uri="{FF2B5EF4-FFF2-40B4-BE49-F238E27FC236}">
                <a16:creationId xmlns:a16="http://schemas.microsoft.com/office/drawing/2014/main" id="{8CBD288D-83B3-684E-1F6F-E0200DF4A42A}"/>
              </a:ext>
            </a:extLst>
          </p:cNvPr>
          <p:cNvGrpSpPr/>
          <p:nvPr/>
        </p:nvGrpSpPr>
        <p:grpSpPr>
          <a:xfrm>
            <a:off x="3927860" y="2535788"/>
            <a:ext cx="210960" cy="481680"/>
            <a:chOff x="3927860" y="2535788"/>
            <a:chExt cx="210960" cy="481680"/>
          </a:xfrm>
        </p:grpSpPr>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44D479A-9105-AEF5-50C1-1C49D8DF6D4B}"/>
                    </a:ext>
                  </a:extLst>
                </p14:cNvPr>
                <p14:cNvContentPartPr/>
                <p14:nvPr/>
              </p14:nvContentPartPr>
              <p14:xfrm>
                <a:off x="3973220" y="2634428"/>
                <a:ext cx="79560" cy="383040"/>
              </p14:xfrm>
            </p:contentPart>
          </mc:Choice>
          <mc:Fallback xmlns="">
            <p:pic>
              <p:nvPicPr>
                <p:cNvPr id="28" name="Ink 27">
                  <a:extLst>
                    <a:ext uri="{FF2B5EF4-FFF2-40B4-BE49-F238E27FC236}">
                      <a16:creationId xmlns:a16="http://schemas.microsoft.com/office/drawing/2014/main" id="{F44D479A-9105-AEF5-50C1-1C49D8DF6D4B}"/>
                    </a:ext>
                  </a:extLst>
                </p:cNvPr>
                <p:cNvPicPr/>
                <p:nvPr/>
              </p:nvPicPr>
              <p:blipFill>
                <a:blip r:embed="rId34"/>
                <a:stretch>
                  <a:fillRect/>
                </a:stretch>
              </p:blipFill>
              <p:spPr>
                <a:xfrm>
                  <a:off x="3964580" y="2625788"/>
                  <a:ext cx="9720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F4BBCF8-84F5-D2DC-55FB-3F71FCDF693A}"/>
                    </a:ext>
                  </a:extLst>
                </p14:cNvPr>
                <p14:cNvContentPartPr/>
                <p14:nvPr/>
              </p14:nvContentPartPr>
              <p14:xfrm>
                <a:off x="3927860" y="2568908"/>
                <a:ext cx="64440" cy="146160"/>
              </p14:xfrm>
            </p:contentPart>
          </mc:Choice>
          <mc:Fallback xmlns="">
            <p:pic>
              <p:nvPicPr>
                <p:cNvPr id="29" name="Ink 28">
                  <a:extLst>
                    <a:ext uri="{FF2B5EF4-FFF2-40B4-BE49-F238E27FC236}">
                      <a16:creationId xmlns:a16="http://schemas.microsoft.com/office/drawing/2014/main" id="{7F4BBCF8-84F5-D2DC-55FB-3F71FCDF693A}"/>
                    </a:ext>
                  </a:extLst>
                </p:cNvPr>
                <p:cNvPicPr/>
                <p:nvPr/>
              </p:nvPicPr>
              <p:blipFill>
                <a:blip r:embed="rId36"/>
                <a:stretch>
                  <a:fillRect/>
                </a:stretch>
              </p:blipFill>
              <p:spPr>
                <a:xfrm>
                  <a:off x="3919220" y="2560268"/>
                  <a:ext cx="82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2BA7C242-4942-87E6-C4DE-C869F6D52107}"/>
                    </a:ext>
                  </a:extLst>
                </p14:cNvPr>
                <p14:cNvContentPartPr/>
                <p14:nvPr/>
              </p14:nvContentPartPr>
              <p14:xfrm>
                <a:off x="4011020" y="2535788"/>
                <a:ext cx="127800" cy="77400"/>
              </p14:xfrm>
            </p:contentPart>
          </mc:Choice>
          <mc:Fallback xmlns="">
            <p:pic>
              <p:nvPicPr>
                <p:cNvPr id="30" name="Ink 29">
                  <a:extLst>
                    <a:ext uri="{FF2B5EF4-FFF2-40B4-BE49-F238E27FC236}">
                      <a16:creationId xmlns:a16="http://schemas.microsoft.com/office/drawing/2014/main" id="{2BA7C242-4942-87E6-C4DE-C869F6D52107}"/>
                    </a:ext>
                  </a:extLst>
                </p:cNvPr>
                <p:cNvPicPr/>
                <p:nvPr/>
              </p:nvPicPr>
              <p:blipFill>
                <a:blip r:embed="rId38"/>
                <a:stretch>
                  <a:fillRect/>
                </a:stretch>
              </p:blipFill>
              <p:spPr>
                <a:xfrm>
                  <a:off x="4002020" y="2526788"/>
                  <a:ext cx="145440" cy="95040"/>
                </a:xfrm>
                <a:prstGeom prst="rect">
                  <a:avLst/>
                </a:prstGeom>
              </p:spPr>
            </p:pic>
          </mc:Fallback>
        </mc:AlternateContent>
      </p:grpSp>
      <p:grpSp>
        <p:nvGrpSpPr>
          <p:cNvPr id="38" name="Group 37">
            <a:extLst>
              <a:ext uri="{FF2B5EF4-FFF2-40B4-BE49-F238E27FC236}">
                <a16:creationId xmlns:a16="http://schemas.microsoft.com/office/drawing/2014/main" id="{8615D21D-A023-ABCC-420A-D76F02ED776C}"/>
              </a:ext>
            </a:extLst>
          </p:cNvPr>
          <p:cNvGrpSpPr/>
          <p:nvPr/>
        </p:nvGrpSpPr>
        <p:grpSpPr>
          <a:xfrm>
            <a:off x="5599340" y="2630108"/>
            <a:ext cx="179640" cy="443160"/>
            <a:chOff x="5599340" y="2630108"/>
            <a:chExt cx="179640" cy="443160"/>
          </a:xfrm>
        </p:grpSpPr>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9922AE47-411D-3A58-0CDA-FAE9E4EEE458}"/>
                    </a:ext>
                  </a:extLst>
                </p14:cNvPr>
                <p14:cNvContentPartPr/>
                <p14:nvPr/>
              </p14:nvContentPartPr>
              <p14:xfrm>
                <a:off x="5646500" y="2630108"/>
                <a:ext cx="29160" cy="365760"/>
              </p14:xfrm>
            </p:contentPart>
          </mc:Choice>
          <mc:Fallback xmlns="">
            <p:pic>
              <p:nvPicPr>
                <p:cNvPr id="32" name="Ink 31">
                  <a:extLst>
                    <a:ext uri="{FF2B5EF4-FFF2-40B4-BE49-F238E27FC236}">
                      <a16:creationId xmlns:a16="http://schemas.microsoft.com/office/drawing/2014/main" id="{9922AE47-411D-3A58-0CDA-FAE9E4EEE458}"/>
                    </a:ext>
                  </a:extLst>
                </p:cNvPr>
                <p:cNvPicPr/>
                <p:nvPr/>
              </p:nvPicPr>
              <p:blipFill>
                <a:blip r:embed="rId40"/>
                <a:stretch>
                  <a:fillRect/>
                </a:stretch>
              </p:blipFill>
              <p:spPr>
                <a:xfrm>
                  <a:off x="5637860" y="2621108"/>
                  <a:ext cx="468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99080EE6-7FDC-6344-F857-FCD4EF6BB2CC}"/>
                    </a:ext>
                  </a:extLst>
                </p14:cNvPr>
                <p14:cNvContentPartPr/>
                <p14:nvPr/>
              </p14:nvContentPartPr>
              <p14:xfrm>
                <a:off x="5599340" y="2956988"/>
                <a:ext cx="179640" cy="116280"/>
              </p14:xfrm>
            </p:contentPart>
          </mc:Choice>
          <mc:Fallback xmlns="">
            <p:pic>
              <p:nvPicPr>
                <p:cNvPr id="33" name="Ink 32">
                  <a:extLst>
                    <a:ext uri="{FF2B5EF4-FFF2-40B4-BE49-F238E27FC236}">
                      <a16:creationId xmlns:a16="http://schemas.microsoft.com/office/drawing/2014/main" id="{99080EE6-7FDC-6344-F857-FCD4EF6BB2CC}"/>
                    </a:ext>
                  </a:extLst>
                </p:cNvPr>
                <p:cNvPicPr/>
                <p:nvPr/>
              </p:nvPicPr>
              <p:blipFill>
                <a:blip r:embed="rId42"/>
                <a:stretch>
                  <a:fillRect/>
                </a:stretch>
              </p:blipFill>
              <p:spPr>
                <a:xfrm>
                  <a:off x="5590340" y="2947988"/>
                  <a:ext cx="197280" cy="133920"/>
                </a:xfrm>
                <a:prstGeom prst="rect">
                  <a:avLst/>
                </a:prstGeom>
              </p:spPr>
            </p:pic>
          </mc:Fallback>
        </mc:AlternateContent>
      </p:grpSp>
      <p:grpSp>
        <p:nvGrpSpPr>
          <p:cNvPr id="37" name="Group 36">
            <a:extLst>
              <a:ext uri="{FF2B5EF4-FFF2-40B4-BE49-F238E27FC236}">
                <a16:creationId xmlns:a16="http://schemas.microsoft.com/office/drawing/2014/main" id="{8DB14BE2-BF4B-7CB1-1B62-88CD724B65D9}"/>
              </a:ext>
            </a:extLst>
          </p:cNvPr>
          <p:cNvGrpSpPr/>
          <p:nvPr/>
        </p:nvGrpSpPr>
        <p:grpSpPr>
          <a:xfrm>
            <a:off x="6006140" y="2587628"/>
            <a:ext cx="171720" cy="420120"/>
            <a:chOff x="6006140" y="2587628"/>
            <a:chExt cx="171720" cy="420120"/>
          </a:xfrm>
        </p:grpSpPr>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808E78DB-61C1-54D9-248F-7D78C49FE8C7}"/>
                    </a:ext>
                  </a:extLst>
                </p14:cNvPr>
                <p14:cNvContentPartPr/>
                <p14:nvPr/>
              </p14:nvContentPartPr>
              <p14:xfrm>
                <a:off x="6033140" y="2590148"/>
                <a:ext cx="29880" cy="417600"/>
              </p14:xfrm>
            </p:contentPart>
          </mc:Choice>
          <mc:Fallback xmlns="">
            <p:pic>
              <p:nvPicPr>
                <p:cNvPr id="34" name="Ink 33">
                  <a:extLst>
                    <a:ext uri="{FF2B5EF4-FFF2-40B4-BE49-F238E27FC236}">
                      <a16:creationId xmlns:a16="http://schemas.microsoft.com/office/drawing/2014/main" id="{808E78DB-61C1-54D9-248F-7D78C49FE8C7}"/>
                    </a:ext>
                  </a:extLst>
                </p:cNvPr>
                <p:cNvPicPr/>
                <p:nvPr/>
              </p:nvPicPr>
              <p:blipFill>
                <a:blip r:embed="rId44"/>
                <a:stretch>
                  <a:fillRect/>
                </a:stretch>
              </p:blipFill>
              <p:spPr>
                <a:xfrm>
                  <a:off x="6024140" y="2581148"/>
                  <a:ext cx="475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5FEB0E0D-E44F-F677-8B5E-96461EF92362}"/>
                    </a:ext>
                  </a:extLst>
                </p14:cNvPr>
                <p14:cNvContentPartPr/>
                <p14:nvPr/>
              </p14:nvContentPartPr>
              <p14:xfrm>
                <a:off x="6006140" y="2587628"/>
                <a:ext cx="32040" cy="70200"/>
              </p14:xfrm>
            </p:contentPart>
          </mc:Choice>
          <mc:Fallback xmlns="">
            <p:pic>
              <p:nvPicPr>
                <p:cNvPr id="35" name="Ink 34">
                  <a:extLst>
                    <a:ext uri="{FF2B5EF4-FFF2-40B4-BE49-F238E27FC236}">
                      <a16:creationId xmlns:a16="http://schemas.microsoft.com/office/drawing/2014/main" id="{5FEB0E0D-E44F-F677-8B5E-96461EF92362}"/>
                    </a:ext>
                  </a:extLst>
                </p:cNvPr>
                <p:cNvPicPr/>
                <p:nvPr/>
              </p:nvPicPr>
              <p:blipFill>
                <a:blip r:embed="rId46"/>
                <a:stretch>
                  <a:fillRect/>
                </a:stretch>
              </p:blipFill>
              <p:spPr>
                <a:xfrm>
                  <a:off x="5997140" y="2578628"/>
                  <a:ext cx="49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6A24A557-4E6C-A308-E2A8-93DC7B75453B}"/>
                    </a:ext>
                  </a:extLst>
                </p14:cNvPr>
                <p14:cNvContentPartPr/>
                <p14:nvPr/>
              </p14:nvContentPartPr>
              <p14:xfrm>
                <a:off x="6018740" y="2596988"/>
                <a:ext cx="159120" cy="62280"/>
              </p14:xfrm>
            </p:contentPart>
          </mc:Choice>
          <mc:Fallback xmlns="">
            <p:pic>
              <p:nvPicPr>
                <p:cNvPr id="36" name="Ink 35">
                  <a:extLst>
                    <a:ext uri="{FF2B5EF4-FFF2-40B4-BE49-F238E27FC236}">
                      <a16:creationId xmlns:a16="http://schemas.microsoft.com/office/drawing/2014/main" id="{6A24A557-4E6C-A308-E2A8-93DC7B75453B}"/>
                    </a:ext>
                  </a:extLst>
                </p:cNvPr>
                <p:cNvPicPr/>
                <p:nvPr/>
              </p:nvPicPr>
              <p:blipFill>
                <a:blip r:embed="rId48"/>
                <a:stretch>
                  <a:fillRect/>
                </a:stretch>
              </p:blipFill>
              <p:spPr>
                <a:xfrm>
                  <a:off x="6010100" y="2587988"/>
                  <a:ext cx="176760" cy="79920"/>
                </a:xfrm>
                <a:prstGeom prst="rect">
                  <a:avLst/>
                </a:prstGeom>
              </p:spPr>
            </p:pic>
          </mc:Fallback>
        </mc:AlternateContent>
      </p:grpSp>
      <p:grpSp>
        <p:nvGrpSpPr>
          <p:cNvPr id="44" name="Group 43">
            <a:extLst>
              <a:ext uri="{FF2B5EF4-FFF2-40B4-BE49-F238E27FC236}">
                <a16:creationId xmlns:a16="http://schemas.microsoft.com/office/drawing/2014/main" id="{3C873D58-B10B-1127-41FE-38ADEB59CE4C}"/>
              </a:ext>
            </a:extLst>
          </p:cNvPr>
          <p:cNvGrpSpPr/>
          <p:nvPr/>
        </p:nvGrpSpPr>
        <p:grpSpPr>
          <a:xfrm>
            <a:off x="7753220" y="2568548"/>
            <a:ext cx="447480" cy="437760"/>
            <a:chOff x="7753220" y="2568548"/>
            <a:chExt cx="447480" cy="437760"/>
          </a:xfrm>
        </p:grpSpPr>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B6BCF943-F70D-4FDE-D54E-AE36E9F2AA89}"/>
                    </a:ext>
                  </a:extLst>
                </p14:cNvPr>
                <p14:cNvContentPartPr/>
                <p14:nvPr/>
              </p14:nvContentPartPr>
              <p14:xfrm>
                <a:off x="7758260" y="2568548"/>
                <a:ext cx="47880" cy="404280"/>
              </p14:xfrm>
            </p:contentPart>
          </mc:Choice>
          <mc:Fallback xmlns="">
            <p:pic>
              <p:nvPicPr>
                <p:cNvPr id="39" name="Ink 38">
                  <a:extLst>
                    <a:ext uri="{FF2B5EF4-FFF2-40B4-BE49-F238E27FC236}">
                      <a16:creationId xmlns:a16="http://schemas.microsoft.com/office/drawing/2014/main" id="{B6BCF943-F70D-4FDE-D54E-AE36E9F2AA89}"/>
                    </a:ext>
                  </a:extLst>
                </p:cNvPr>
                <p:cNvPicPr/>
                <p:nvPr/>
              </p:nvPicPr>
              <p:blipFill>
                <a:blip r:embed="rId50"/>
                <a:stretch>
                  <a:fillRect/>
                </a:stretch>
              </p:blipFill>
              <p:spPr>
                <a:xfrm>
                  <a:off x="7749260" y="2559908"/>
                  <a:ext cx="655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F4031E29-6AE1-D3AA-C548-500F1CE52E8F}"/>
                    </a:ext>
                  </a:extLst>
                </p14:cNvPr>
                <p14:cNvContentPartPr/>
                <p14:nvPr/>
              </p14:nvContentPartPr>
              <p14:xfrm>
                <a:off x="7753220" y="2937548"/>
                <a:ext cx="92520" cy="68760"/>
              </p14:xfrm>
            </p:contentPart>
          </mc:Choice>
          <mc:Fallback xmlns="">
            <p:pic>
              <p:nvPicPr>
                <p:cNvPr id="40" name="Ink 39">
                  <a:extLst>
                    <a:ext uri="{FF2B5EF4-FFF2-40B4-BE49-F238E27FC236}">
                      <a16:creationId xmlns:a16="http://schemas.microsoft.com/office/drawing/2014/main" id="{F4031E29-6AE1-D3AA-C548-500F1CE52E8F}"/>
                    </a:ext>
                  </a:extLst>
                </p:cNvPr>
                <p:cNvPicPr/>
                <p:nvPr/>
              </p:nvPicPr>
              <p:blipFill>
                <a:blip r:embed="rId52"/>
                <a:stretch>
                  <a:fillRect/>
                </a:stretch>
              </p:blipFill>
              <p:spPr>
                <a:xfrm>
                  <a:off x="7744580" y="2928908"/>
                  <a:ext cx="110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14330E00-4E15-9D02-0558-6428F94D8E2A}"/>
                    </a:ext>
                  </a:extLst>
                </p14:cNvPr>
                <p14:cNvContentPartPr/>
                <p14:nvPr/>
              </p14:nvContentPartPr>
              <p14:xfrm>
                <a:off x="8083340" y="2582588"/>
                <a:ext cx="85320" cy="371520"/>
              </p14:xfrm>
            </p:contentPart>
          </mc:Choice>
          <mc:Fallback xmlns="">
            <p:pic>
              <p:nvPicPr>
                <p:cNvPr id="41" name="Ink 40">
                  <a:extLst>
                    <a:ext uri="{FF2B5EF4-FFF2-40B4-BE49-F238E27FC236}">
                      <a16:creationId xmlns:a16="http://schemas.microsoft.com/office/drawing/2014/main" id="{14330E00-4E15-9D02-0558-6428F94D8E2A}"/>
                    </a:ext>
                  </a:extLst>
                </p:cNvPr>
                <p:cNvPicPr/>
                <p:nvPr/>
              </p:nvPicPr>
              <p:blipFill>
                <a:blip r:embed="rId54"/>
                <a:stretch>
                  <a:fillRect/>
                </a:stretch>
              </p:blipFill>
              <p:spPr>
                <a:xfrm>
                  <a:off x="8074340" y="2573948"/>
                  <a:ext cx="102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3339E2FA-AFAC-B54E-2F31-C74D4CEA26C8}"/>
                    </a:ext>
                  </a:extLst>
                </p14:cNvPr>
                <p14:cNvContentPartPr/>
                <p14:nvPr/>
              </p14:nvContentPartPr>
              <p14:xfrm>
                <a:off x="8019980" y="2596988"/>
                <a:ext cx="54360" cy="94680"/>
              </p14:xfrm>
            </p:contentPart>
          </mc:Choice>
          <mc:Fallback xmlns="">
            <p:pic>
              <p:nvPicPr>
                <p:cNvPr id="42" name="Ink 41">
                  <a:extLst>
                    <a:ext uri="{FF2B5EF4-FFF2-40B4-BE49-F238E27FC236}">
                      <a16:creationId xmlns:a16="http://schemas.microsoft.com/office/drawing/2014/main" id="{3339E2FA-AFAC-B54E-2F31-C74D4CEA26C8}"/>
                    </a:ext>
                  </a:extLst>
                </p:cNvPr>
                <p:cNvPicPr/>
                <p:nvPr/>
              </p:nvPicPr>
              <p:blipFill>
                <a:blip r:embed="rId56"/>
                <a:stretch>
                  <a:fillRect/>
                </a:stretch>
              </p:blipFill>
              <p:spPr>
                <a:xfrm>
                  <a:off x="8010980" y="2587988"/>
                  <a:ext cx="72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4666F236-9788-7F65-2717-88BF911FCC9B}"/>
                    </a:ext>
                  </a:extLst>
                </p14:cNvPr>
                <p14:cNvContentPartPr/>
                <p14:nvPr/>
              </p14:nvContentPartPr>
              <p14:xfrm>
                <a:off x="8040860" y="2616788"/>
                <a:ext cx="159840" cy="52920"/>
              </p14:xfrm>
            </p:contentPart>
          </mc:Choice>
          <mc:Fallback xmlns="">
            <p:pic>
              <p:nvPicPr>
                <p:cNvPr id="43" name="Ink 42">
                  <a:extLst>
                    <a:ext uri="{FF2B5EF4-FFF2-40B4-BE49-F238E27FC236}">
                      <a16:creationId xmlns:a16="http://schemas.microsoft.com/office/drawing/2014/main" id="{4666F236-9788-7F65-2717-88BF911FCC9B}"/>
                    </a:ext>
                  </a:extLst>
                </p:cNvPr>
                <p:cNvPicPr/>
                <p:nvPr/>
              </p:nvPicPr>
              <p:blipFill>
                <a:blip r:embed="rId58"/>
                <a:stretch>
                  <a:fillRect/>
                </a:stretch>
              </p:blipFill>
              <p:spPr>
                <a:xfrm>
                  <a:off x="8031860" y="2608148"/>
                  <a:ext cx="177480" cy="70560"/>
                </a:xfrm>
                <a:prstGeom prst="rect">
                  <a:avLst/>
                </a:prstGeom>
              </p:spPr>
            </p:pic>
          </mc:Fallback>
        </mc:AlternateContent>
      </p:grpSp>
    </p:spTree>
    <p:extLst>
      <p:ext uri="{BB962C8B-B14F-4D97-AF65-F5344CB8AC3E}">
        <p14:creationId xmlns:p14="http://schemas.microsoft.com/office/powerpoint/2010/main" val="33946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53F2EF-3A2C-0038-AAF8-3FE5A033F714}"/>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EADD2D95-F2EA-F8D2-2A3E-5975EE3B71F9}"/>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4" name="Title 3">
            <a:extLst>
              <a:ext uri="{FF2B5EF4-FFF2-40B4-BE49-F238E27FC236}">
                <a16:creationId xmlns:a16="http://schemas.microsoft.com/office/drawing/2014/main" id="{30940EAF-772B-82B7-32EF-11D08D5C5703}"/>
              </a:ext>
            </a:extLst>
          </p:cNvPr>
          <p:cNvSpPr>
            <a:spLocks noGrp="1"/>
          </p:cNvSpPr>
          <p:nvPr>
            <p:ph type="title"/>
          </p:nvPr>
        </p:nvSpPr>
        <p:spPr/>
        <p:txBody>
          <a:bodyPr/>
          <a:lstStyle/>
          <a:p>
            <a:r>
              <a:rPr lang="en-IN" dirty="0"/>
              <a:t>Steps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4F8FE6C-23A2-6075-BFBE-E90BA79F0E5A}"/>
                  </a:ext>
                </a:extLst>
              </p14:cNvPr>
              <p14:cNvContentPartPr/>
              <p14:nvPr/>
            </p14:nvContentPartPr>
            <p14:xfrm>
              <a:off x="1173500" y="659828"/>
              <a:ext cx="360" cy="360"/>
            </p14:xfrm>
          </p:contentPart>
        </mc:Choice>
        <mc:Fallback xmlns="">
          <p:pic>
            <p:nvPicPr>
              <p:cNvPr id="5" name="Ink 4">
                <a:extLst>
                  <a:ext uri="{FF2B5EF4-FFF2-40B4-BE49-F238E27FC236}">
                    <a16:creationId xmlns:a16="http://schemas.microsoft.com/office/drawing/2014/main" id="{A4F8FE6C-23A2-6075-BFBE-E90BA79F0E5A}"/>
                  </a:ext>
                </a:extLst>
              </p:cNvPr>
              <p:cNvPicPr/>
              <p:nvPr/>
            </p:nvPicPr>
            <p:blipFill>
              <a:blip r:embed="rId3"/>
              <a:stretch>
                <a:fillRect/>
              </a:stretch>
            </p:blipFill>
            <p:spPr>
              <a:xfrm>
                <a:off x="1164860" y="650828"/>
                <a:ext cx="18000" cy="18000"/>
              </a:xfrm>
              <a:prstGeom prst="rect">
                <a:avLst/>
              </a:prstGeom>
            </p:spPr>
          </p:pic>
        </mc:Fallback>
      </mc:AlternateContent>
      <p:sp>
        <p:nvSpPr>
          <p:cNvPr id="6" name="TextBox 5">
            <a:extLst>
              <a:ext uri="{FF2B5EF4-FFF2-40B4-BE49-F238E27FC236}">
                <a16:creationId xmlns:a16="http://schemas.microsoft.com/office/drawing/2014/main" id="{7193A246-3E6A-C2D0-EF0F-23427B703D91}"/>
              </a:ext>
            </a:extLst>
          </p:cNvPr>
          <p:cNvSpPr txBox="1"/>
          <p:nvPr/>
        </p:nvSpPr>
        <p:spPr>
          <a:xfrm>
            <a:off x="194071" y="742950"/>
            <a:ext cx="8783351" cy="3108543"/>
          </a:xfrm>
          <a:prstGeom prst="rect">
            <a:avLst/>
          </a:prstGeom>
          <a:noFill/>
        </p:spPr>
        <p:txBody>
          <a:bodyPr wrap="square" rtlCol="0">
            <a:spAutoFit/>
          </a:bodyPr>
          <a:lstStyle/>
          <a:p>
            <a:pPr marL="285750" indent="-285750">
              <a:buFont typeface="Arial" panose="020B0604020202020204" pitchFamily="34" charset="0"/>
              <a:buChar char="•"/>
            </a:pPr>
            <a:r>
              <a:rPr lang="en-IN" sz="1400" dirty="0"/>
              <a:t>Create BAS tool dev space with workflow module</a:t>
            </a:r>
          </a:p>
          <a:p>
            <a:pPr marL="285750" indent="-285750">
              <a:buFont typeface="Arial" panose="020B0604020202020204" pitchFamily="34" charset="0"/>
              <a:buChar char="•"/>
            </a:pPr>
            <a:r>
              <a:rPr lang="en-IN" sz="1400" dirty="0"/>
              <a:t>Open projects folder in BAS</a:t>
            </a:r>
          </a:p>
          <a:p>
            <a:pPr marL="285750" indent="-285750">
              <a:buFont typeface="Arial" panose="020B0604020202020204" pitchFamily="34" charset="0"/>
              <a:buChar char="•"/>
            </a:pPr>
            <a:r>
              <a:rPr lang="en-IN" sz="1400" dirty="0"/>
              <a:t>Create project from template &gt; New Multi Target Module</a:t>
            </a:r>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add module from template &gt; App router </a:t>
            </a:r>
            <a:r>
              <a:rPr lang="en-IN" sz="1400" dirty="0" err="1"/>
              <a:t>confirguation</a:t>
            </a:r>
            <a:endParaRPr lang="en-IN" sz="1400" dirty="0"/>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Workflow UI &gt; Task UI</a:t>
            </a:r>
          </a:p>
          <a:p>
            <a:pPr marL="285750" indent="-285750">
              <a:buFont typeface="Arial" panose="020B0604020202020204" pitchFamily="34" charset="0"/>
              <a:buChar char="•"/>
            </a:pPr>
            <a:r>
              <a:rPr lang="en-IN" sz="1400" dirty="0"/>
              <a:t>Replace the View Content as explained</a:t>
            </a:r>
          </a:p>
          <a:p>
            <a:pPr marL="285750" indent="-285750">
              <a:buFont typeface="Arial" panose="020B0604020202020204" pitchFamily="34" charset="0"/>
              <a:buChar char="•"/>
            </a:pPr>
            <a:r>
              <a:rPr lang="en-IN" sz="1400" dirty="0"/>
              <a:t>Change </a:t>
            </a:r>
            <a:r>
              <a:rPr lang="en-IN" sz="1400" dirty="0" err="1"/>
              <a:t>flexEnabled</a:t>
            </a:r>
            <a:r>
              <a:rPr lang="en-IN" sz="1400" dirty="0"/>
              <a:t>: false in manifest</a:t>
            </a:r>
          </a:p>
          <a:p>
            <a:pPr marL="285750" indent="-285750">
              <a:buFont typeface="Arial" panose="020B0604020202020204" pitchFamily="34" charset="0"/>
              <a:buChar char="•"/>
            </a:pPr>
            <a:r>
              <a:rPr lang="en-IN" sz="1400" dirty="0"/>
              <a:t>Add the memory context to the </a:t>
            </a:r>
            <a:r>
              <a:rPr lang="en-IN" sz="1400" dirty="0" err="1"/>
              <a:t>manifest.json</a:t>
            </a:r>
            <a:r>
              <a:rPr lang="en-IN" sz="1400" dirty="0"/>
              <a:t> file at the end</a:t>
            </a:r>
          </a:p>
          <a:p>
            <a:pPr marL="285750" indent="-285750">
              <a:buFont typeface="Arial" panose="020B0604020202020204" pitchFamily="34" charset="0"/>
              <a:buChar char="•"/>
            </a:pPr>
            <a:r>
              <a:rPr lang="en-IN" sz="1400" dirty="0"/>
              <a:t>Change the root view setting to load Main view</a:t>
            </a:r>
          </a:p>
          <a:p>
            <a:pPr marL="285750" indent="-285750">
              <a:buFont typeface="Arial" panose="020B0604020202020204" pitchFamily="34" charset="0"/>
              <a:buChar char="•"/>
            </a:pPr>
            <a:r>
              <a:rPr lang="en-IN" sz="1400" dirty="0"/>
              <a:t>Open the </a:t>
            </a:r>
            <a:r>
              <a:rPr lang="en-IN" sz="1400" dirty="0" err="1"/>
              <a:t>Main.controller</a:t>
            </a:r>
            <a:r>
              <a:rPr lang="en-IN" sz="1400" dirty="0"/>
              <a:t> and add implementation to set data to context for selected skills in dropdown</a:t>
            </a:r>
          </a:p>
          <a:p>
            <a:pPr marL="285750" indent="-285750">
              <a:buFont typeface="Arial" panose="020B0604020202020204" pitchFamily="34" charset="0"/>
              <a:buChar char="•"/>
            </a:pPr>
            <a:r>
              <a:rPr lang="en-IN" sz="1400" dirty="0"/>
              <a:t>Open Component.js and find method </a:t>
            </a:r>
            <a:r>
              <a:rPr lang="en-IN" sz="1400" b="0" dirty="0">
                <a:solidFill>
                  <a:srgbClr val="C8C8C8"/>
                </a:solidFill>
                <a:effectLst/>
                <a:latin typeface="Consolas" panose="020B0609020204030204" pitchFamily="49" charset="0"/>
              </a:rPr>
              <a:t>_</a:t>
            </a:r>
            <a:r>
              <a:rPr lang="en-IN" sz="1400" b="0" dirty="0" err="1">
                <a:solidFill>
                  <a:srgbClr val="C8C8C8"/>
                </a:solidFill>
                <a:effectLst/>
                <a:latin typeface="Consolas" panose="020B0609020204030204" pitchFamily="49" charset="0"/>
              </a:rPr>
              <a:t>patchTaskInstance</a:t>
            </a:r>
            <a:r>
              <a:rPr lang="en-IN" sz="1400" dirty="0">
                <a:solidFill>
                  <a:srgbClr val="CCCCCC"/>
                </a:solidFill>
                <a:latin typeface="Consolas" panose="020B0609020204030204" pitchFamily="49" charset="0"/>
              </a:rPr>
              <a:t> </a:t>
            </a:r>
            <a:r>
              <a:rPr lang="en-IN" sz="1400" dirty="0"/>
              <a:t>and add the decision code to be sent</a:t>
            </a:r>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build </a:t>
            </a:r>
            <a:r>
              <a:rPr lang="en-IN" sz="1400" dirty="0" err="1"/>
              <a:t>mtar</a:t>
            </a:r>
            <a:endParaRPr lang="en-IN" sz="1400" dirty="0"/>
          </a:p>
          <a:p>
            <a:pPr marL="285750" indent="-285750">
              <a:buFont typeface="Arial" panose="020B0604020202020204" pitchFamily="34" charset="0"/>
              <a:buChar char="•"/>
            </a:pPr>
            <a:r>
              <a:rPr lang="en-IN" sz="1400" dirty="0"/>
              <a:t>A </a:t>
            </a:r>
            <a:r>
              <a:rPr lang="en-IN" sz="1400" dirty="0" err="1"/>
              <a:t>mta_archieve</a:t>
            </a:r>
            <a:r>
              <a:rPr lang="en-IN" sz="1400" dirty="0"/>
              <a:t> folder gets created, in which we find </a:t>
            </a:r>
            <a:r>
              <a:rPr lang="en-IN" sz="1400" dirty="0" err="1"/>
              <a:t>mtar</a:t>
            </a:r>
            <a:r>
              <a:rPr lang="en-IN" sz="1400" dirty="0"/>
              <a:t> file which we right click and deploy to BTP </a:t>
            </a:r>
          </a:p>
          <a:p>
            <a:pPr marL="285750" indent="-285750">
              <a:buFont typeface="Arial" panose="020B0604020202020204" pitchFamily="34" charset="0"/>
              <a:buChar char="•"/>
            </a:pPr>
            <a:r>
              <a:rPr lang="en-IN" sz="1400" dirty="0"/>
              <a:t>You can check the app under the HTML5 Repository under sub-account.</a:t>
            </a:r>
          </a:p>
        </p:txBody>
      </p:sp>
    </p:spTree>
    <p:extLst>
      <p:ext uri="{BB962C8B-B14F-4D97-AF65-F5344CB8AC3E}">
        <p14:creationId xmlns:p14="http://schemas.microsoft.com/office/powerpoint/2010/main" val="3498743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CE6C5-46D1-E6E3-B104-F3CF6F22B32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8C6EFC-A727-A2D8-CB0D-A290F06C097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A9FB9D-2273-CBA9-589F-B8DB96223DF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52</a:t>
            </a:fld>
            <a:endParaRPr lang="en-US" dirty="0"/>
          </a:p>
        </p:txBody>
      </p:sp>
      <p:sp>
        <p:nvSpPr>
          <p:cNvPr id="5" name="Title 4">
            <a:extLst>
              <a:ext uri="{FF2B5EF4-FFF2-40B4-BE49-F238E27FC236}">
                <a16:creationId xmlns:a16="http://schemas.microsoft.com/office/drawing/2014/main" id="{DC75ABD9-B302-7F86-C94F-3900346EE5CA}"/>
              </a:ext>
            </a:extLst>
          </p:cNvPr>
          <p:cNvSpPr>
            <a:spLocks noGrp="1"/>
          </p:cNvSpPr>
          <p:nvPr>
            <p:ph type="title"/>
          </p:nvPr>
        </p:nvSpPr>
        <p:spPr>
          <a:xfrm>
            <a:off x="228600" y="209550"/>
            <a:ext cx="8229600" cy="533401"/>
          </a:xfrm>
        </p:spPr>
        <p:txBody>
          <a:bodyPr/>
          <a:lstStyle/>
          <a:p>
            <a:r>
              <a:rPr lang="en-IN" sz="2500" dirty="0">
                <a:latin typeface="Cooper Black" panose="0208090404030B020404" pitchFamily="18" charset="0"/>
              </a:rPr>
              <a:t>The MTA file</a:t>
            </a:r>
          </a:p>
        </p:txBody>
      </p:sp>
      <p:sp>
        <p:nvSpPr>
          <p:cNvPr id="2" name="TextBox 1">
            <a:extLst>
              <a:ext uri="{FF2B5EF4-FFF2-40B4-BE49-F238E27FC236}">
                <a16:creationId xmlns:a16="http://schemas.microsoft.com/office/drawing/2014/main" id="{CF9F8A02-09F8-E946-02DB-C61E81E484B2}"/>
              </a:ext>
            </a:extLst>
          </p:cNvPr>
          <p:cNvSpPr txBox="1"/>
          <p:nvPr/>
        </p:nvSpPr>
        <p:spPr>
          <a:xfrm>
            <a:off x="228600" y="742951"/>
            <a:ext cx="8497044" cy="923330"/>
          </a:xfrm>
          <a:prstGeom prst="rect">
            <a:avLst/>
          </a:prstGeom>
          <a:noFill/>
        </p:spPr>
        <p:txBody>
          <a:bodyPr wrap="square" rtlCol="0">
            <a:spAutoFit/>
          </a:bodyPr>
          <a:lstStyle/>
          <a:p>
            <a:r>
              <a:rPr lang="en-IN" sz="1800" dirty="0"/>
              <a:t>Once we finished adding task UI component, a new UI5 module gets added along with configuration in mta.yaml file. The </a:t>
            </a:r>
            <a:r>
              <a:rPr lang="en-IN" sz="1800" dirty="0" err="1"/>
              <a:t>MTA.yaml</a:t>
            </a:r>
            <a:r>
              <a:rPr lang="en-IN" sz="1800" dirty="0"/>
              <a:t> file below explains the purpose of each component and backing services added to the multi target application.</a:t>
            </a:r>
          </a:p>
        </p:txBody>
      </p:sp>
      <p:grpSp>
        <p:nvGrpSpPr>
          <p:cNvPr id="9" name="Group 8">
            <a:extLst>
              <a:ext uri="{FF2B5EF4-FFF2-40B4-BE49-F238E27FC236}">
                <a16:creationId xmlns:a16="http://schemas.microsoft.com/office/drawing/2014/main" id="{4704760E-94C4-EE58-BEC5-6C7500D5F4C7}"/>
              </a:ext>
            </a:extLst>
          </p:cNvPr>
          <p:cNvGrpSpPr/>
          <p:nvPr/>
        </p:nvGrpSpPr>
        <p:grpSpPr>
          <a:xfrm>
            <a:off x="1083860" y="626348"/>
            <a:ext cx="571320" cy="10080"/>
            <a:chOff x="1083860" y="626348"/>
            <a:chExt cx="571320" cy="1008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88EDCA8-2E62-446D-4D29-3693B59C77F1}"/>
                    </a:ext>
                  </a:extLst>
                </p14:cNvPr>
                <p14:cNvContentPartPr/>
                <p14:nvPr/>
              </p14:nvContentPartPr>
              <p14:xfrm>
                <a:off x="1083860" y="626348"/>
                <a:ext cx="225720" cy="5400"/>
              </p14:xfrm>
            </p:contentPart>
          </mc:Choice>
          <mc:Fallback xmlns="">
            <p:pic>
              <p:nvPicPr>
                <p:cNvPr id="6" name="Ink 5">
                  <a:extLst>
                    <a:ext uri="{FF2B5EF4-FFF2-40B4-BE49-F238E27FC236}">
                      <a16:creationId xmlns:a16="http://schemas.microsoft.com/office/drawing/2014/main" id="{A88EDCA8-2E62-446D-4D29-3693B59C77F1}"/>
                    </a:ext>
                  </a:extLst>
                </p:cNvPr>
                <p:cNvPicPr/>
                <p:nvPr/>
              </p:nvPicPr>
              <p:blipFill>
                <a:blip r:embed="rId3"/>
                <a:stretch>
                  <a:fillRect/>
                </a:stretch>
              </p:blipFill>
              <p:spPr>
                <a:xfrm>
                  <a:off x="1074860" y="617708"/>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777C3EC-A40E-348E-B042-46CF79DB6E44}"/>
                    </a:ext>
                  </a:extLst>
                </p14:cNvPr>
                <p14:cNvContentPartPr/>
                <p14:nvPr/>
              </p14:nvContentPartPr>
              <p14:xfrm>
                <a:off x="1413620" y="631388"/>
                <a:ext cx="77760" cy="360"/>
              </p14:xfrm>
            </p:contentPart>
          </mc:Choice>
          <mc:Fallback xmlns="">
            <p:pic>
              <p:nvPicPr>
                <p:cNvPr id="7" name="Ink 6">
                  <a:extLst>
                    <a:ext uri="{FF2B5EF4-FFF2-40B4-BE49-F238E27FC236}">
                      <a16:creationId xmlns:a16="http://schemas.microsoft.com/office/drawing/2014/main" id="{3777C3EC-A40E-348E-B042-46CF79DB6E44}"/>
                    </a:ext>
                  </a:extLst>
                </p:cNvPr>
                <p:cNvPicPr/>
                <p:nvPr/>
              </p:nvPicPr>
              <p:blipFill>
                <a:blip r:embed="rId5"/>
                <a:stretch>
                  <a:fillRect/>
                </a:stretch>
              </p:blipFill>
              <p:spPr>
                <a:xfrm>
                  <a:off x="1404980" y="622748"/>
                  <a:ext cx="95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8CEBA43-D8D6-54D2-837E-FDB0A3176B0E}"/>
                    </a:ext>
                  </a:extLst>
                </p14:cNvPr>
                <p14:cNvContentPartPr/>
                <p14:nvPr/>
              </p14:nvContentPartPr>
              <p14:xfrm>
                <a:off x="1583540" y="636068"/>
                <a:ext cx="71640" cy="360"/>
              </p14:xfrm>
            </p:contentPart>
          </mc:Choice>
          <mc:Fallback xmlns="">
            <p:pic>
              <p:nvPicPr>
                <p:cNvPr id="8" name="Ink 7">
                  <a:extLst>
                    <a:ext uri="{FF2B5EF4-FFF2-40B4-BE49-F238E27FC236}">
                      <a16:creationId xmlns:a16="http://schemas.microsoft.com/office/drawing/2014/main" id="{A8CEBA43-D8D6-54D2-837E-FDB0A3176B0E}"/>
                    </a:ext>
                  </a:extLst>
                </p:cNvPr>
                <p:cNvPicPr/>
                <p:nvPr/>
              </p:nvPicPr>
              <p:blipFill>
                <a:blip r:embed="rId7"/>
                <a:stretch>
                  <a:fillRect/>
                </a:stretch>
              </p:blipFill>
              <p:spPr>
                <a:xfrm>
                  <a:off x="1574540" y="627068"/>
                  <a:ext cx="89280" cy="18000"/>
                </a:xfrm>
                <a:prstGeom prst="rect">
                  <a:avLst/>
                </a:prstGeom>
              </p:spPr>
            </p:pic>
          </mc:Fallback>
        </mc:AlternateContent>
      </p:grpSp>
    </p:spTree>
    <p:extLst>
      <p:ext uri="{BB962C8B-B14F-4D97-AF65-F5344CB8AC3E}">
        <p14:creationId xmlns:p14="http://schemas.microsoft.com/office/powerpoint/2010/main" val="407545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1081-DF70-7235-A3FB-2DD85CF17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B6023-6D72-682D-BDDE-3E9774EC367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12: Part 2 Custom UI5 Task in Business Process</a:t>
            </a:r>
          </a:p>
        </p:txBody>
      </p:sp>
      <p:sp>
        <p:nvSpPr>
          <p:cNvPr id="4" name="Text Placeholder 3">
            <a:extLst>
              <a:ext uri="{FF2B5EF4-FFF2-40B4-BE49-F238E27FC236}">
                <a16:creationId xmlns:a16="http://schemas.microsoft.com/office/drawing/2014/main" id="{D97484BB-0707-5653-058C-8A96589AD63C}"/>
              </a:ext>
            </a:extLst>
          </p:cNvPr>
          <p:cNvSpPr>
            <a:spLocks noGrp="1"/>
          </p:cNvSpPr>
          <p:nvPr>
            <p:ph type="body" sz="half" idx="2"/>
          </p:nvPr>
        </p:nvSpPr>
        <p:spPr>
          <a:xfrm>
            <a:off x="1066800" y="1500783"/>
            <a:ext cx="7086600" cy="1223367"/>
          </a:xfrm>
        </p:spPr>
        <p:txBody>
          <a:bodyPr>
            <a:normAutofit/>
          </a:bodyPr>
          <a:lstStyle/>
          <a:p>
            <a:pPr marL="285750" indent="-285750">
              <a:buFont typeface="Arial" panose="020B0604020202020204" pitchFamily="34" charset="0"/>
              <a:buChar char="•"/>
            </a:pPr>
            <a:r>
              <a:rPr lang="en-IN" dirty="0"/>
              <a:t>Question: How to import the UI project in BAS tool</a:t>
            </a:r>
          </a:p>
          <a:p>
            <a:pPr marL="285750" indent="-285750">
              <a:buFont typeface="Arial" panose="020B0604020202020204" pitchFamily="34" charset="0"/>
              <a:buChar char="•"/>
            </a:pPr>
            <a:r>
              <a:rPr lang="en-IN" dirty="0"/>
              <a:t>Integrate custom UI with Build BPA</a:t>
            </a:r>
          </a:p>
          <a:p>
            <a:pPr marL="285750" indent="-285750">
              <a:buFont typeface="Arial" panose="020B0604020202020204" pitchFamily="34" charset="0"/>
              <a:buChar char="•"/>
            </a:pPr>
            <a:r>
              <a:rPr lang="en-IN" dirty="0"/>
              <a:t>Task Model in the app</a:t>
            </a:r>
          </a:p>
          <a:p>
            <a:pPr marL="285750" indent="-285750">
              <a:buFont typeface="Arial" panose="020B0604020202020204" pitchFamily="34" charset="0"/>
              <a:buChar char="•"/>
            </a:pPr>
            <a:r>
              <a:rPr lang="en-IN" dirty="0"/>
              <a:t>Behind the scenes </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2C57E22A-71E9-5C90-044C-162D9A0FDB6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2FCB3A6E-DFBD-E4D9-0454-80E4CD06BDB6}"/>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4096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426F-53CF-08E1-7B08-6052535CBF2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04C145-EA71-44FB-22AC-0890A434CF1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2A47434-961F-FD7A-D924-32D29588609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54</a:t>
            </a:fld>
            <a:endParaRPr lang="en-US" dirty="0"/>
          </a:p>
        </p:txBody>
      </p:sp>
      <p:sp>
        <p:nvSpPr>
          <p:cNvPr id="5" name="Title 4">
            <a:extLst>
              <a:ext uri="{FF2B5EF4-FFF2-40B4-BE49-F238E27FC236}">
                <a16:creationId xmlns:a16="http://schemas.microsoft.com/office/drawing/2014/main" id="{15516EAF-FFFF-A805-E265-A8912494782A}"/>
              </a:ext>
            </a:extLst>
          </p:cNvPr>
          <p:cNvSpPr>
            <a:spLocks noGrp="1"/>
          </p:cNvSpPr>
          <p:nvPr>
            <p:ph type="title"/>
          </p:nvPr>
        </p:nvSpPr>
        <p:spPr>
          <a:xfrm>
            <a:off x="76200" y="133350"/>
            <a:ext cx="8229600" cy="533401"/>
          </a:xfrm>
        </p:spPr>
        <p:txBody>
          <a:bodyPr/>
          <a:lstStyle/>
          <a:p>
            <a:r>
              <a:rPr lang="en-IN" sz="2500" dirty="0"/>
              <a:t>Employee Hiring Scenario – Custom UI task</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8B1406A5-AE98-E1F0-74FA-D996F6AC2B91}"/>
              </a:ext>
            </a:extLst>
          </p:cNvPr>
          <p:cNvSpPr txBox="1"/>
          <p:nvPr/>
        </p:nvSpPr>
        <p:spPr>
          <a:xfrm>
            <a:off x="189756" y="1092385"/>
            <a:ext cx="7049244" cy="2800767"/>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business process,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6" name="Picture 2" descr="Businesswoman Portfolio Avatar Character Icon Stock Vector (Royalty Free)  636705262 | Shutterstock">
            <a:extLst>
              <a:ext uri="{FF2B5EF4-FFF2-40B4-BE49-F238E27FC236}">
                <a16:creationId xmlns:a16="http://schemas.microsoft.com/office/drawing/2014/main" id="{C86631D2-4670-03E6-034F-43367889A8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55" r="32553" b="9501"/>
          <a:stretch/>
        </p:blipFill>
        <p:spPr bwMode="auto">
          <a:xfrm>
            <a:off x="7543800" y="1201536"/>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5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358BD6D4-85FE-DA29-AA0E-7C21DBB456E6}"/>
              </a:ext>
            </a:extLst>
          </p:cNvPr>
          <p:cNvPicPr>
            <a:picLocks noChangeAspect="1"/>
          </p:cNvPicPr>
          <p:nvPr/>
        </p:nvPicPr>
        <p:blipFill>
          <a:blip r:embed="rId2"/>
          <a:stretch>
            <a:fillRect/>
          </a:stretch>
        </p:blipFill>
        <p:spPr>
          <a:xfrm>
            <a:off x="638629" y="1047749"/>
            <a:ext cx="7805284" cy="3278219"/>
          </a:xfrm>
          <a:prstGeom prst="rect">
            <a:avLst/>
          </a:prstGeom>
          <a:noFill/>
        </p:spPr>
      </p:pic>
      <p:sp>
        <p:nvSpPr>
          <p:cNvPr id="5" name="Footer Placeholder 4">
            <a:extLst>
              <a:ext uri="{FF2B5EF4-FFF2-40B4-BE49-F238E27FC236}">
                <a16:creationId xmlns:a16="http://schemas.microsoft.com/office/drawing/2014/main" id="{EEA7C5FE-562C-1DB1-2D45-9CF94832F44B}"/>
              </a:ext>
            </a:extLst>
          </p:cNvPr>
          <p:cNvSpPr>
            <a:spLocks noGrp="1"/>
          </p:cNvSpPr>
          <p:nvPr>
            <p:ph type="ftr" sz="quarter" idx="11"/>
          </p:nvPr>
        </p:nvSpPr>
        <p:spPr/>
        <p:txBody>
          <a:bodyPr/>
          <a:lstStyle/>
          <a:p>
            <a:pPr>
              <a:spcAft>
                <a:spcPts val="600"/>
              </a:spcAft>
            </a:pPr>
            <a:r>
              <a:rPr lang="en-US"/>
              <a:t>www.anubhavtrainings.com</a:t>
            </a:r>
          </a:p>
        </p:txBody>
      </p:sp>
      <p:sp>
        <p:nvSpPr>
          <p:cNvPr id="6" name="Slide Number Placeholder 5" hidden="1">
            <a:extLst>
              <a:ext uri="{FF2B5EF4-FFF2-40B4-BE49-F238E27FC236}">
                <a16:creationId xmlns:a16="http://schemas.microsoft.com/office/drawing/2014/main" id="{BD4EA574-A3AC-9F55-8FCC-A1AFC1920B0F}"/>
              </a:ext>
            </a:extLst>
          </p:cNvPr>
          <p:cNvSpPr>
            <a:spLocks noGrp="1"/>
          </p:cNvSpPr>
          <p:nvPr>
            <p:ph type="sldNum" sz="quarter" idx="12"/>
          </p:nvPr>
        </p:nvSpPr>
        <p:spPr/>
        <p:txBody>
          <a:bodyPr/>
          <a:lstStyle/>
          <a:p>
            <a:pPr>
              <a:spcAft>
                <a:spcPts val="600"/>
              </a:spcAft>
            </a:pPr>
            <a:fld id="{B6F15528-21DE-4FAA-801E-634DDDAF4B2B}" type="slidenum">
              <a:rPr lang="en-US" smtClean="0"/>
              <a:pPr>
                <a:spcAft>
                  <a:spcPts val="600"/>
                </a:spcAft>
              </a:pPr>
              <a:t>55</a:t>
            </a:fld>
            <a:endParaRPr lang="en-US"/>
          </a:p>
        </p:txBody>
      </p:sp>
    </p:spTree>
    <p:extLst>
      <p:ext uri="{BB962C8B-B14F-4D97-AF65-F5344CB8AC3E}">
        <p14:creationId xmlns:p14="http://schemas.microsoft.com/office/powerpoint/2010/main" val="1012489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7266C-95D9-A233-E5F0-3AFEBC58FA5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B2ADFB-E118-DD31-4BEB-4A2E630BA5F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74851BE-EB69-40CC-F103-2EE94D5CFA9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56</a:t>
            </a:fld>
            <a:endParaRPr lang="en-US" dirty="0"/>
          </a:p>
        </p:txBody>
      </p:sp>
      <p:sp>
        <p:nvSpPr>
          <p:cNvPr id="5" name="Title 4">
            <a:extLst>
              <a:ext uri="{FF2B5EF4-FFF2-40B4-BE49-F238E27FC236}">
                <a16:creationId xmlns:a16="http://schemas.microsoft.com/office/drawing/2014/main" id="{048B9F54-188D-AEB5-F21A-FA962A31078A}"/>
              </a:ext>
            </a:extLst>
          </p:cNvPr>
          <p:cNvSpPr>
            <a:spLocks noGrp="1"/>
          </p:cNvSpPr>
          <p:nvPr>
            <p:ph type="title"/>
          </p:nvPr>
        </p:nvSpPr>
        <p:spPr>
          <a:xfrm>
            <a:off x="155889" y="311709"/>
            <a:ext cx="8229600" cy="533401"/>
          </a:xfrm>
        </p:spPr>
        <p:txBody>
          <a:bodyPr/>
          <a:lstStyle/>
          <a:p>
            <a:r>
              <a:rPr lang="en-IN" sz="2500" dirty="0">
                <a:latin typeface="Cooper Black" panose="0208090404030B020404" pitchFamily="18" charset="0"/>
              </a:rPr>
              <a:t>Task Model</a:t>
            </a:r>
          </a:p>
        </p:txBody>
      </p:sp>
      <p:sp>
        <p:nvSpPr>
          <p:cNvPr id="2" name="TextBox 1">
            <a:extLst>
              <a:ext uri="{FF2B5EF4-FFF2-40B4-BE49-F238E27FC236}">
                <a16:creationId xmlns:a16="http://schemas.microsoft.com/office/drawing/2014/main" id="{0A156851-CF3C-2135-59E1-D9F0D1107FBD}"/>
              </a:ext>
            </a:extLst>
          </p:cNvPr>
          <p:cNvSpPr txBox="1"/>
          <p:nvPr/>
        </p:nvSpPr>
        <p:spPr>
          <a:xfrm>
            <a:off x="189756" y="1092385"/>
            <a:ext cx="8573244" cy="2908489"/>
          </a:xfrm>
          <a:prstGeom prst="rect">
            <a:avLst/>
          </a:prstGeom>
          <a:noFill/>
        </p:spPr>
        <p:txBody>
          <a:bodyPr wrap="square" rtlCol="0">
            <a:spAutoFit/>
          </a:bodyPr>
          <a:lstStyle/>
          <a:p>
            <a:r>
              <a:rPr lang="en-US" sz="1400" dirty="0"/>
              <a:t>My Inbox passes the additional data to a custom task UI through the SAPUI5 component’s startup parameters.</a:t>
            </a:r>
          </a:p>
          <a:p>
            <a:endParaRPr lang="en-US" sz="1400" dirty="0"/>
          </a:p>
          <a:p>
            <a:r>
              <a:rPr lang="en-US" sz="1400" dirty="0"/>
              <a:t>The task model contains data related to user tasks.</a:t>
            </a:r>
          </a:p>
          <a:p>
            <a:endParaRPr lang="en-US" sz="1400" dirty="0"/>
          </a:p>
          <a:p>
            <a:r>
              <a:rPr lang="en-US" sz="1400" dirty="0"/>
              <a:t>The </a:t>
            </a:r>
            <a:r>
              <a:rPr lang="en-US" sz="2000" b="1" dirty="0" err="1"/>
              <a:t>taskModel</a:t>
            </a:r>
            <a:r>
              <a:rPr lang="en-US" sz="1400" dirty="0"/>
              <a:t> is of type </a:t>
            </a:r>
            <a:r>
              <a:rPr lang="en-US" sz="1400" dirty="0" err="1"/>
              <a:t>sap.ui.model.json.JSONModel</a:t>
            </a:r>
            <a:r>
              <a:rPr lang="en-US" sz="1400" dirty="0"/>
              <a:t> and contains the following task properties:</a:t>
            </a:r>
          </a:p>
          <a:p>
            <a:endParaRPr lang="en-US" sz="1400" dirty="0"/>
          </a:p>
          <a:p>
            <a:r>
              <a:rPr lang="en-US" sz="1100" dirty="0">
                <a:hlinkClick r:id="rId2"/>
              </a:rPr>
              <a:t>https://help.sap.com/docs/WORKFLOW/e157c391253b4ecd93647bf232d18a83/735e9ff312dc4b8c838093a1e245518f.html?q=getInboxAPI</a:t>
            </a:r>
            <a:endParaRPr lang="en-US" sz="1100" dirty="0"/>
          </a:p>
          <a:p>
            <a:endParaRPr lang="en-US" sz="1800" dirty="0"/>
          </a:p>
          <a:p>
            <a:r>
              <a:rPr lang="en-US" sz="1400" dirty="0">
                <a:effectLst/>
              </a:rPr>
              <a:t>You can add task completion buttons to My Inbox, control the visibility of the footer bar or the back navigation button, and more with the </a:t>
            </a:r>
            <a:r>
              <a:rPr lang="en-US" sz="1800" b="1" dirty="0">
                <a:effectLst/>
                <a:hlinkClick r:id="rId3"/>
              </a:rPr>
              <a:t>My Inbox </a:t>
            </a:r>
            <a:r>
              <a:rPr lang="en-US" sz="1400" dirty="0">
                <a:effectLst/>
              </a:rPr>
              <a:t>UI Integration API.</a:t>
            </a:r>
          </a:p>
          <a:p>
            <a:br>
              <a:rPr lang="en-US" sz="1400" b="0" i="0" dirty="0">
                <a:solidFill>
                  <a:srgbClr val="333333"/>
                </a:solidFill>
                <a:effectLst/>
                <a:latin typeface="72" panose="020B0503030000000003" pitchFamily="34" charset="0"/>
              </a:rPr>
            </a:br>
            <a:endParaRPr lang="en-US" sz="1800" dirty="0"/>
          </a:p>
        </p:txBody>
      </p:sp>
    </p:spTree>
    <p:extLst>
      <p:ext uri="{BB962C8B-B14F-4D97-AF65-F5344CB8AC3E}">
        <p14:creationId xmlns:p14="http://schemas.microsoft.com/office/powerpoint/2010/main" val="6045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8397-6668-A249-88DF-1CC879B864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9AC5F8-4404-D120-EA9D-4A7C33E02EB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595831-B592-7AF4-EB0A-7B22580E81F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57</a:t>
            </a:fld>
            <a:endParaRPr lang="en-US" dirty="0"/>
          </a:p>
        </p:txBody>
      </p:sp>
      <p:sp>
        <p:nvSpPr>
          <p:cNvPr id="5" name="Title 4">
            <a:extLst>
              <a:ext uri="{FF2B5EF4-FFF2-40B4-BE49-F238E27FC236}">
                <a16:creationId xmlns:a16="http://schemas.microsoft.com/office/drawing/2014/main" id="{04F4794F-5B2D-E8A7-3F4E-FC3FD7F0603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Behind the scenes</a:t>
            </a:r>
          </a:p>
        </p:txBody>
      </p:sp>
      <p:pic>
        <p:nvPicPr>
          <p:cNvPr id="2" name="Picture 1">
            <a:extLst>
              <a:ext uri="{FF2B5EF4-FFF2-40B4-BE49-F238E27FC236}">
                <a16:creationId xmlns:a16="http://schemas.microsoft.com/office/drawing/2014/main" id="{EBD5B73A-2298-7AA5-8277-74363DF3EE05}"/>
              </a:ext>
            </a:extLst>
          </p:cNvPr>
          <p:cNvPicPr>
            <a:picLocks noChangeAspect="1"/>
          </p:cNvPicPr>
          <p:nvPr/>
        </p:nvPicPr>
        <p:blipFill>
          <a:blip r:embed="rId2"/>
          <a:stretch>
            <a:fillRect/>
          </a:stretch>
        </p:blipFill>
        <p:spPr>
          <a:xfrm>
            <a:off x="152400" y="926895"/>
            <a:ext cx="7162800" cy="3609377"/>
          </a:xfrm>
          <a:prstGeom prst="rect">
            <a:avLst/>
          </a:prstGeom>
        </p:spPr>
      </p:pic>
    </p:spTree>
    <p:extLst>
      <p:ext uri="{BB962C8B-B14F-4D97-AF65-F5344CB8AC3E}">
        <p14:creationId xmlns:p14="http://schemas.microsoft.com/office/powerpoint/2010/main" val="396321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FE2C9-F8BF-6C66-ED14-922FDC7ED1F0}"/>
              </a:ext>
            </a:extLst>
          </p:cNvPr>
          <p:cNvSpPr>
            <a:spLocks noGrp="1"/>
          </p:cNvSpPr>
          <p:nvPr>
            <p:ph type="title"/>
          </p:nvPr>
        </p:nvSpPr>
        <p:spPr>
          <a:xfrm>
            <a:off x="457201" y="819150"/>
            <a:ext cx="3008313" cy="871538"/>
          </a:xfrm>
        </p:spPr>
        <p:txBody>
          <a:bodyPr anchor="b">
            <a:normAutofit/>
          </a:bodyPr>
          <a:lstStyle/>
          <a:p>
            <a:r>
              <a:rPr lang="en-IN" sz="3600" dirty="0">
                <a:latin typeface="Cooper Black" panose="0208090404030B020404" pitchFamily="18" charset="0"/>
              </a:rPr>
              <a:t>Recap</a:t>
            </a:r>
            <a:endParaRPr lang="en-IN" dirty="0">
              <a:latin typeface="Cooper Black" panose="0208090404030B020404" pitchFamily="18" charset="0"/>
            </a:endParaRPr>
          </a:p>
        </p:txBody>
      </p:sp>
      <p:pic>
        <p:nvPicPr>
          <p:cNvPr id="5" name="Picture 2" descr="A person smiling at camera&#10;&#10;Description automatically generated">
            <a:extLst>
              <a:ext uri="{FF2B5EF4-FFF2-40B4-BE49-F238E27FC236}">
                <a16:creationId xmlns:a16="http://schemas.microsoft.com/office/drawing/2014/main" id="{0CEEC3EE-2794-8A21-63EC-85861D27F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52" r="17150" b="-2"/>
          <a:stretch/>
        </p:blipFill>
        <p:spPr bwMode="auto">
          <a:xfrm>
            <a:off x="3575050" y="819150"/>
            <a:ext cx="5111750" cy="3775473"/>
          </a:xfrm>
          <a:prstGeom prst="rect">
            <a:avLst/>
          </a:prstGeom>
          <a:solidFill>
            <a:srgbClr val="FFFFFF"/>
          </a:solidFill>
        </p:spPr>
      </p:pic>
      <p:sp>
        <p:nvSpPr>
          <p:cNvPr id="10" name="Text Placeholder 3">
            <a:extLst>
              <a:ext uri="{FF2B5EF4-FFF2-40B4-BE49-F238E27FC236}">
                <a16:creationId xmlns:a16="http://schemas.microsoft.com/office/drawing/2014/main" id="{3A5C69BE-43A6-6947-5ECC-7D46D63E6FF4}"/>
              </a:ext>
            </a:extLst>
          </p:cNvPr>
          <p:cNvSpPr>
            <a:spLocks noGrp="1"/>
          </p:cNvSpPr>
          <p:nvPr>
            <p:ph type="body" sz="half" idx="2"/>
          </p:nvPr>
        </p:nvSpPr>
        <p:spPr>
          <a:xfrm>
            <a:off x="457201" y="1733550"/>
            <a:ext cx="3008313" cy="2861073"/>
          </a:xfrm>
        </p:spPr>
        <p:txBody>
          <a:bodyPr/>
          <a:lstStyle/>
          <a:p>
            <a:pPr marL="285750" indent="-285750">
              <a:buFont typeface="Arial" panose="020B0604020202020204" pitchFamily="34" charset="0"/>
              <a:buChar char="•"/>
            </a:pPr>
            <a:r>
              <a:rPr lang="en-US" dirty="0"/>
              <a:t>Building the Task UI App</a:t>
            </a:r>
          </a:p>
          <a:p>
            <a:pPr marL="285750" indent="-285750">
              <a:buFont typeface="Arial" panose="020B0604020202020204" pitchFamily="34" charset="0"/>
              <a:buChar char="•"/>
            </a:pPr>
            <a:r>
              <a:rPr lang="en-US" dirty="0"/>
              <a:t>Deploying Task UI App</a:t>
            </a:r>
          </a:p>
          <a:p>
            <a:pPr marL="285750" indent="-285750">
              <a:buFont typeface="Arial" panose="020B0604020202020204" pitchFamily="34" charset="0"/>
              <a:buChar char="•"/>
            </a:pPr>
            <a:r>
              <a:rPr lang="en-US" dirty="0"/>
              <a:t>Checking deployed App</a:t>
            </a:r>
          </a:p>
          <a:p>
            <a:pPr marL="285750" indent="-285750">
              <a:buFont typeface="Arial" panose="020B0604020202020204" pitchFamily="34" charset="0"/>
              <a:buChar char="•"/>
            </a:pPr>
            <a:r>
              <a:rPr lang="en-US" dirty="0"/>
              <a:t>Configuring the form in Process</a:t>
            </a:r>
          </a:p>
          <a:p>
            <a:pPr marL="285750" indent="-285750">
              <a:buFont typeface="Arial" panose="020B0604020202020204" pitchFamily="34" charset="0"/>
              <a:buChar char="•"/>
            </a:pPr>
            <a:r>
              <a:rPr lang="en-US" dirty="0"/>
              <a:t>Building the end-to-end process</a:t>
            </a:r>
          </a:p>
          <a:p>
            <a:pPr marL="285750" indent="-285750">
              <a:buFont typeface="Arial" panose="020B0604020202020204" pitchFamily="34" charset="0"/>
              <a:buChar char="•"/>
            </a:pPr>
            <a:r>
              <a:rPr lang="en-US" dirty="0"/>
              <a:t>Deploying the process</a:t>
            </a:r>
          </a:p>
          <a:p>
            <a:pPr marL="285750" indent="-285750">
              <a:buFont typeface="Arial" panose="020B0604020202020204" pitchFamily="34" charset="0"/>
              <a:buChar char="•"/>
            </a:pPr>
            <a:r>
              <a:rPr lang="en-US" dirty="0"/>
              <a:t>Testing the process</a:t>
            </a:r>
          </a:p>
        </p:txBody>
      </p:sp>
      <p:sp>
        <p:nvSpPr>
          <p:cNvPr id="2" name="Footer Placeholder 1">
            <a:extLst>
              <a:ext uri="{FF2B5EF4-FFF2-40B4-BE49-F238E27FC236}">
                <a16:creationId xmlns:a16="http://schemas.microsoft.com/office/drawing/2014/main" id="{5CFC8627-B089-E583-50F3-3D8A534A696D}"/>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3" name="Slide Number Placeholder 2">
            <a:extLst>
              <a:ext uri="{FF2B5EF4-FFF2-40B4-BE49-F238E27FC236}">
                <a16:creationId xmlns:a16="http://schemas.microsoft.com/office/drawing/2014/main" id="{F1A9CE1D-0E41-F23B-005D-957F0809B73E}"/>
              </a:ext>
            </a:extLst>
          </p:cNvPr>
          <p:cNvSpPr>
            <a:spLocks noGrp="1"/>
          </p:cNvSpPr>
          <p:nvPr>
            <p:ph type="sldNum" sz="quarter" idx="12"/>
          </p:nvPr>
        </p:nvSpPr>
        <p:spPr>
          <a:xfrm>
            <a:off x="6553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58</a:t>
            </a:fld>
            <a:endParaRPr lang="en-US"/>
          </a:p>
        </p:txBody>
      </p:sp>
    </p:spTree>
    <p:extLst>
      <p:ext uri="{BB962C8B-B14F-4D97-AF65-F5344CB8AC3E}">
        <p14:creationId xmlns:p14="http://schemas.microsoft.com/office/powerpoint/2010/main" val="1959828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4A9B4-4650-2924-58E0-5A319DF6C1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506DC-7FEF-FE07-6650-D1D0C6EA623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13: Working with Start UI</a:t>
            </a:r>
          </a:p>
        </p:txBody>
      </p:sp>
      <p:sp>
        <p:nvSpPr>
          <p:cNvPr id="4" name="Text Placeholder 3">
            <a:extLst>
              <a:ext uri="{FF2B5EF4-FFF2-40B4-BE49-F238E27FC236}">
                <a16:creationId xmlns:a16="http://schemas.microsoft.com/office/drawing/2014/main" id="{5405DF48-DD5F-3D66-CE4F-2F1D9D2D4A74}"/>
              </a:ext>
            </a:extLst>
          </p:cNvPr>
          <p:cNvSpPr>
            <a:spLocks noGrp="1"/>
          </p:cNvSpPr>
          <p:nvPr>
            <p:ph type="body" sz="half" idx="2"/>
          </p:nvPr>
        </p:nvSpPr>
        <p:spPr>
          <a:xfrm>
            <a:off x="1066800" y="1500783"/>
            <a:ext cx="7848600" cy="2975967"/>
          </a:xfrm>
        </p:spPr>
        <p:txBody>
          <a:bodyPr>
            <a:normAutofit/>
          </a:bodyPr>
          <a:lstStyle/>
          <a:p>
            <a:pPr marL="285750" indent="-285750">
              <a:buFont typeface="Arial" panose="020B0604020202020204" pitchFamily="34" charset="0"/>
              <a:buChar char="•"/>
            </a:pPr>
            <a:r>
              <a:rPr lang="en-IN" dirty="0"/>
              <a:t>What is start UI</a:t>
            </a:r>
          </a:p>
          <a:p>
            <a:pPr marL="285750" indent="-285750">
              <a:buFont typeface="Arial" panose="020B0604020202020204" pitchFamily="34" charset="0"/>
              <a:buChar char="•"/>
            </a:pPr>
            <a:r>
              <a:rPr lang="en-IN" dirty="0"/>
              <a:t>How to create and configure Start UI</a:t>
            </a:r>
          </a:p>
          <a:p>
            <a:pPr marL="285750" indent="-285750">
              <a:buFont typeface="Arial" panose="020B0604020202020204" pitchFamily="34" charset="0"/>
              <a:buChar char="•"/>
            </a:pPr>
            <a:r>
              <a:rPr lang="en-IN" dirty="0"/>
              <a:t>Deploy Start UI</a:t>
            </a:r>
          </a:p>
          <a:p>
            <a:pPr marL="285750" indent="-285750">
              <a:buFont typeface="Arial" panose="020B0604020202020204" pitchFamily="34" charset="0"/>
              <a:buChar char="•"/>
            </a:pPr>
            <a:r>
              <a:rPr lang="en-IN" dirty="0"/>
              <a:t>Adding Start Fiori UI to Build Work zone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1E82829-A49D-474B-A6F8-B8AB7A372FD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42045B6-B80A-1192-ED13-C2402C9901D1}"/>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21968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D3853-A570-A269-1D99-7EB00E6173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93A059-A665-5860-D937-4AE5175DE3D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C8EB438-48BC-90E6-088A-7EE81A07083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a:t>
            </a:fld>
            <a:endParaRPr lang="en-US" dirty="0"/>
          </a:p>
        </p:txBody>
      </p:sp>
      <p:sp>
        <p:nvSpPr>
          <p:cNvPr id="5" name="Title 4">
            <a:extLst>
              <a:ext uri="{FF2B5EF4-FFF2-40B4-BE49-F238E27FC236}">
                <a16:creationId xmlns:a16="http://schemas.microsoft.com/office/drawing/2014/main" id="{F65D0631-DD92-F0B4-141D-C063672C7391}"/>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pic>
        <p:nvPicPr>
          <p:cNvPr id="6" name="Picture 5" descr="A person holding a cell phone&#10;&#10;Description automatically generated">
            <a:extLst>
              <a:ext uri="{FF2B5EF4-FFF2-40B4-BE49-F238E27FC236}">
                <a16:creationId xmlns:a16="http://schemas.microsoft.com/office/drawing/2014/main" id="{D28C5729-49D3-EE2B-B037-AFAA6434CE8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0877" r="18596"/>
          <a:stretch/>
        </p:blipFill>
        <p:spPr>
          <a:xfrm>
            <a:off x="381000" y="1581150"/>
            <a:ext cx="1371601" cy="1809750"/>
          </a:xfrm>
          <a:prstGeom prst="rect">
            <a:avLst/>
          </a:prstGeom>
        </p:spPr>
      </p:pic>
      <p:sp>
        <p:nvSpPr>
          <p:cNvPr id="7" name="Rectangle 6">
            <a:extLst>
              <a:ext uri="{FF2B5EF4-FFF2-40B4-BE49-F238E27FC236}">
                <a16:creationId xmlns:a16="http://schemas.microsoft.com/office/drawing/2014/main" id="{58756A4E-3F4A-008C-8EE8-38963C157518}"/>
              </a:ext>
            </a:extLst>
          </p:cNvPr>
          <p:cNvSpPr/>
          <p:nvPr/>
        </p:nvSpPr>
        <p:spPr>
          <a:xfrm>
            <a:off x="3962400" y="1200150"/>
            <a:ext cx="457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BPA</a:t>
            </a:r>
          </a:p>
          <a:p>
            <a:pPr algn="ctr"/>
            <a:r>
              <a:rPr lang="en-IN" dirty="0"/>
              <a:t>Design time – create a process </a:t>
            </a:r>
          </a:p>
          <a:p>
            <a:pPr algn="ctr"/>
            <a:r>
              <a:rPr lang="en-IN" dirty="0"/>
              <a:t>(citizen developer)</a:t>
            </a:r>
          </a:p>
        </p:txBody>
      </p:sp>
      <p:sp>
        <p:nvSpPr>
          <p:cNvPr id="8" name="Rectangle 7">
            <a:extLst>
              <a:ext uri="{FF2B5EF4-FFF2-40B4-BE49-F238E27FC236}">
                <a16:creationId xmlns:a16="http://schemas.microsoft.com/office/drawing/2014/main" id="{CF939885-562D-645B-A9B1-5601E90BDA35}"/>
              </a:ext>
            </a:extLst>
          </p:cNvPr>
          <p:cNvSpPr/>
          <p:nvPr/>
        </p:nvSpPr>
        <p:spPr>
          <a:xfrm>
            <a:off x="3962400" y="2647950"/>
            <a:ext cx="4572000"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r>
              <a:rPr lang="en-IN" dirty="0"/>
              <a:t>BTP platform</a:t>
            </a:r>
          </a:p>
        </p:txBody>
      </p:sp>
      <p:sp>
        <p:nvSpPr>
          <p:cNvPr id="9" name="Rectangle 8">
            <a:extLst>
              <a:ext uri="{FF2B5EF4-FFF2-40B4-BE49-F238E27FC236}">
                <a16:creationId xmlns:a16="http://schemas.microsoft.com/office/drawing/2014/main" id="{A375244C-D4B5-11A3-FC17-4A515E9C5F26}"/>
              </a:ext>
            </a:extLst>
          </p:cNvPr>
          <p:cNvSpPr/>
          <p:nvPr/>
        </p:nvSpPr>
        <p:spPr>
          <a:xfrm>
            <a:off x="4381500" y="2800350"/>
            <a:ext cx="3733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Running version process</a:t>
            </a:r>
          </a:p>
          <a:p>
            <a:pPr algn="ctr"/>
            <a:r>
              <a:rPr lang="en-IN" dirty="0"/>
              <a:t>(deployed in cloud) – Runtime</a:t>
            </a:r>
          </a:p>
          <a:p>
            <a:pPr algn="ctr"/>
            <a:r>
              <a:rPr lang="en-IN" b="1" dirty="0" err="1">
                <a:solidFill>
                  <a:srgbClr val="FF0000"/>
                </a:solidFill>
                <a:highlight>
                  <a:srgbClr val="FFFF00"/>
                </a:highlight>
              </a:rPr>
              <a:t>Datacenter.subac.project.process</a:t>
            </a:r>
            <a:endParaRPr lang="en-IN" b="1" dirty="0">
              <a:solidFill>
                <a:srgbClr val="FF0000"/>
              </a:solidFill>
              <a:highlight>
                <a:srgbClr val="FFFF00"/>
              </a:highlight>
            </a:endParaRPr>
          </a:p>
        </p:txBody>
      </p:sp>
      <p:sp>
        <p:nvSpPr>
          <p:cNvPr id="10" name="Arrow: Curved Left 9">
            <a:extLst>
              <a:ext uri="{FF2B5EF4-FFF2-40B4-BE49-F238E27FC236}">
                <a16:creationId xmlns:a16="http://schemas.microsoft.com/office/drawing/2014/main" id="{631EB4D8-B2F2-242A-6AF7-B50592DFF537}"/>
              </a:ext>
            </a:extLst>
          </p:cNvPr>
          <p:cNvSpPr/>
          <p:nvPr/>
        </p:nvSpPr>
        <p:spPr>
          <a:xfrm>
            <a:off x="7924800" y="1962150"/>
            <a:ext cx="762000" cy="13716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0496B42-9352-557C-B136-2DF3D4A465CD}"/>
              </a:ext>
            </a:extLst>
          </p:cNvPr>
          <p:cNvSpPr txBox="1"/>
          <p:nvPr/>
        </p:nvSpPr>
        <p:spPr>
          <a:xfrm>
            <a:off x="7772400" y="2310745"/>
            <a:ext cx="838200" cy="369332"/>
          </a:xfrm>
          <a:prstGeom prst="rect">
            <a:avLst/>
          </a:prstGeom>
          <a:noFill/>
        </p:spPr>
        <p:txBody>
          <a:bodyPr wrap="square" rtlCol="0">
            <a:spAutoFit/>
          </a:bodyPr>
          <a:lstStyle/>
          <a:p>
            <a:r>
              <a:rPr lang="en-IN" b="1" dirty="0"/>
              <a:t>deploy</a:t>
            </a:r>
          </a:p>
        </p:txBody>
      </p:sp>
      <p:cxnSp>
        <p:nvCxnSpPr>
          <p:cNvPr id="13" name="Straight Arrow Connector 12">
            <a:extLst>
              <a:ext uri="{FF2B5EF4-FFF2-40B4-BE49-F238E27FC236}">
                <a16:creationId xmlns:a16="http://schemas.microsoft.com/office/drawing/2014/main" id="{F00E8A22-7890-6E2F-889A-DA1DCD063FB2}"/>
              </a:ext>
            </a:extLst>
          </p:cNvPr>
          <p:cNvCxnSpPr>
            <a:cxnSpLocks/>
          </p:cNvCxnSpPr>
          <p:nvPr/>
        </p:nvCxnSpPr>
        <p:spPr>
          <a:xfrm>
            <a:off x="1767527" y="2459413"/>
            <a:ext cx="2628899" cy="733425"/>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CE04076C-52BF-9012-E1E9-82289D721247}"/>
              </a:ext>
            </a:extLst>
          </p:cNvPr>
          <p:cNvSpPr txBox="1"/>
          <p:nvPr/>
        </p:nvSpPr>
        <p:spPr>
          <a:xfrm>
            <a:off x="1747200" y="2386339"/>
            <a:ext cx="2266949" cy="523220"/>
          </a:xfrm>
          <a:prstGeom prst="rect">
            <a:avLst/>
          </a:prstGeom>
          <a:noFill/>
        </p:spPr>
        <p:txBody>
          <a:bodyPr wrap="square" rtlCol="0">
            <a:spAutoFit/>
          </a:bodyPr>
          <a:lstStyle/>
          <a:p>
            <a:r>
              <a:rPr lang="en-IN" sz="1400" b="1" dirty="0"/>
              <a:t>Sap build process automation service instance</a:t>
            </a:r>
          </a:p>
        </p:txBody>
      </p:sp>
      <p:sp>
        <p:nvSpPr>
          <p:cNvPr id="15" name="TextBox 14">
            <a:extLst>
              <a:ext uri="{FF2B5EF4-FFF2-40B4-BE49-F238E27FC236}">
                <a16:creationId xmlns:a16="http://schemas.microsoft.com/office/drawing/2014/main" id="{99AE76DD-2204-D3D1-0F4D-DF212BDADD67}"/>
              </a:ext>
            </a:extLst>
          </p:cNvPr>
          <p:cNvSpPr txBox="1"/>
          <p:nvPr/>
        </p:nvSpPr>
        <p:spPr>
          <a:xfrm>
            <a:off x="2590800" y="3105150"/>
            <a:ext cx="1638300" cy="523220"/>
          </a:xfrm>
          <a:prstGeom prst="rect">
            <a:avLst/>
          </a:prstGeom>
          <a:noFill/>
        </p:spPr>
        <p:txBody>
          <a:bodyPr wrap="square" rtlCol="0">
            <a:spAutoFit/>
          </a:bodyPr>
          <a:lstStyle/>
          <a:p>
            <a:r>
              <a:rPr lang="en-IN" sz="1400" b="1" i="1" dirty="0"/>
              <a:t>API trigger business process</a:t>
            </a:r>
          </a:p>
        </p:txBody>
      </p:sp>
    </p:spTree>
    <p:extLst>
      <p:ext uri="{BB962C8B-B14F-4D97-AF65-F5344CB8AC3E}">
        <p14:creationId xmlns:p14="http://schemas.microsoft.com/office/powerpoint/2010/main" val="418181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0" name="Ink 199">
                <a:extLst>
                  <a:ext uri="{FF2B5EF4-FFF2-40B4-BE49-F238E27FC236}">
                    <a16:creationId xmlns:a16="http://schemas.microsoft.com/office/drawing/2014/main" id="{316E248E-39E0-02B8-2C0A-8BF8E87F9763}"/>
                  </a:ext>
                </a:extLst>
              </p14:cNvPr>
              <p14:cNvContentPartPr/>
              <p14:nvPr/>
            </p14:nvContentPartPr>
            <p14:xfrm>
              <a:off x="1766420" y="2447228"/>
              <a:ext cx="15480" cy="76680"/>
            </p14:xfrm>
          </p:contentPart>
        </mc:Choice>
        <mc:Fallback xmlns="">
          <p:pic>
            <p:nvPicPr>
              <p:cNvPr id="200" name="Ink 199">
                <a:extLst>
                  <a:ext uri="{FF2B5EF4-FFF2-40B4-BE49-F238E27FC236}">
                    <a16:creationId xmlns:a16="http://schemas.microsoft.com/office/drawing/2014/main" id="{316E248E-39E0-02B8-2C0A-8BF8E87F9763}"/>
                  </a:ext>
                </a:extLst>
              </p:cNvPr>
              <p:cNvPicPr/>
              <p:nvPr/>
            </p:nvPicPr>
            <p:blipFill>
              <a:blip r:embed="rId3"/>
              <a:stretch>
                <a:fillRect/>
              </a:stretch>
            </p:blipFill>
            <p:spPr>
              <a:xfrm>
                <a:off x="1757420" y="2438588"/>
                <a:ext cx="33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722EC5F-83FA-7354-89E5-6DA051C23BCF}"/>
                  </a:ext>
                </a:extLst>
              </p14:cNvPr>
              <p14:cNvContentPartPr/>
              <p14:nvPr/>
            </p14:nvContentPartPr>
            <p14:xfrm>
              <a:off x="5019020" y="1239428"/>
              <a:ext cx="142920" cy="2559240"/>
            </p14:xfrm>
          </p:contentPart>
        </mc:Choice>
        <mc:Fallback xmlns="">
          <p:pic>
            <p:nvPicPr>
              <p:cNvPr id="7" name="Ink 6">
                <a:extLst>
                  <a:ext uri="{FF2B5EF4-FFF2-40B4-BE49-F238E27FC236}">
                    <a16:creationId xmlns:a16="http://schemas.microsoft.com/office/drawing/2014/main" id="{D722EC5F-83FA-7354-89E5-6DA051C23BCF}"/>
                  </a:ext>
                </a:extLst>
              </p:cNvPr>
              <p:cNvPicPr/>
              <p:nvPr/>
            </p:nvPicPr>
            <p:blipFill>
              <a:blip r:embed="rId5"/>
              <a:stretch>
                <a:fillRect/>
              </a:stretch>
            </p:blipFill>
            <p:spPr>
              <a:xfrm>
                <a:off x="5010380" y="1230428"/>
                <a:ext cx="160560" cy="257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AA38EA7-341B-3DC1-B6D3-D2DFB72BCCF0}"/>
                  </a:ext>
                </a:extLst>
              </p14:cNvPr>
              <p14:cNvContentPartPr/>
              <p14:nvPr/>
            </p14:nvContentPartPr>
            <p14:xfrm>
              <a:off x="5084540" y="1168148"/>
              <a:ext cx="3137040" cy="3041640"/>
            </p14:xfrm>
          </p:contentPart>
        </mc:Choice>
        <mc:Fallback xmlns="">
          <p:pic>
            <p:nvPicPr>
              <p:cNvPr id="8" name="Ink 7">
                <a:extLst>
                  <a:ext uri="{FF2B5EF4-FFF2-40B4-BE49-F238E27FC236}">
                    <a16:creationId xmlns:a16="http://schemas.microsoft.com/office/drawing/2014/main" id="{6AA38EA7-341B-3DC1-B6D3-D2DFB72BCCF0}"/>
                  </a:ext>
                </a:extLst>
              </p:cNvPr>
              <p:cNvPicPr/>
              <p:nvPr/>
            </p:nvPicPr>
            <p:blipFill>
              <a:blip r:embed="rId7"/>
              <a:stretch>
                <a:fillRect/>
              </a:stretch>
            </p:blipFill>
            <p:spPr>
              <a:xfrm>
                <a:off x="5075900" y="1159508"/>
                <a:ext cx="3154680" cy="305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00DF53B-9F1C-3584-7C3C-C8AB9753C2E4}"/>
                  </a:ext>
                </a:extLst>
              </p14:cNvPr>
              <p14:cNvContentPartPr/>
              <p14:nvPr/>
            </p14:nvContentPartPr>
            <p14:xfrm>
              <a:off x="5680340" y="874388"/>
              <a:ext cx="135360" cy="219600"/>
            </p14:xfrm>
          </p:contentPart>
        </mc:Choice>
        <mc:Fallback xmlns="">
          <p:pic>
            <p:nvPicPr>
              <p:cNvPr id="10" name="Ink 9">
                <a:extLst>
                  <a:ext uri="{FF2B5EF4-FFF2-40B4-BE49-F238E27FC236}">
                    <a16:creationId xmlns:a16="http://schemas.microsoft.com/office/drawing/2014/main" id="{F00DF53B-9F1C-3584-7C3C-C8AB9753C2E4}"/>
                  </a:ext>
                </a:extLst>
              </p:cNvPr>
              <p:cNvPicPr/>
              <p:nvPr/>
            </p:nvPicPr>
            <p:blipFill>
              <a:blip r:embed="rId9"/>
              <a:stretch>
                <a:fillRect/>
              </a:stretch>
            </p:blipFill>
            <p:spPr>
              <a:xfrm>
                <a:off x="5671700" y="865388"/>
                <a:ext cx="1530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7306F59-1ADA-24BA-0F75-201EBF0F5EEC}"/>
                  </a:ext>
                </a:extLst>
              </p14:cNvPr>
              <p14:cNvContentPartPr/>
              <p14:nvPr/>
            </p14:nvContentPartPr>
            <p14:xfrm>
              <a:off x="5834780" y="947108"/>
              <a:ext cx="91440" cy="131760"/>
            </p14:xfrm>
          </p:contentPart>
        </mc:Choice>
        <mc:Fallback xmlns="">
          <p:pic>
            <p:nvPicPr>
              <p:cNvPr id="11" name="Ink 10">
                <a:extLst>
                  <a:ext uri="{FF2B5EF4-FFF2-40B4-BE49-F238E27FC236}">
                    <a16:creationId xmlns:a16="http://schemas.microsoft.com/office/drawing/2014/main" id="{37306F59-1ADA-24BA-0F75-201EBF0F5EEC}"/>
                  </a:ext>
                </a:extLst>
              </p:cNvPr>
              <p:cNvPicPr/>
              <p:nvPr/>
            </p:nvPicPr>
            <p:blipFill>
              <a:blip r:embed="rId11"/>
              <a:stretch>
                <a:fillRect/>
              </a:stretch>
            </p:blipFill>
            <p:spPr>
              <a:xfrm>
                <a:off x="5826140" y="938108"/>
                <a:ext cx="109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80489EC-3724-291E-91AA-8E9B766BE9A0}"/>
                  </a:ext>
                </a:extLst>
              </p14:cNvPr>
              <p14:cNvContentPartPr/>
              <p14:nvPr/>
            </p14:nvContentPartPr>
            <p14:xfrm>
              <a:off x="5985620" y="947468"/>
              <a:ext cx="112680" cy="169200"/>
            </p14:xfrm>
          </p:contentPart>
        </mc:Choice>
        <mc:Fallback xmlns="">
          <p:pic>
            <p:nvPicPr>
              <p:cNvPr id="12" name="Ink 11">
                <a:extLst>
                  <a:ext uri="{FF2B5EF4-FFF2-40B4-BE49-F238E27FC236}">
                    <a16:creationId xmlns:a16="http://schemas.microsoft.com/office/drawing/2014/main" id="{880489EC-3724-291E-91AA-8E9B766BE9A0}"/>
                  </a:ext>
                </a:extLst>
              </p:cNvPr>
              <p:cNvPicPr/>
              <p:nvPr/>
            </p:nvPicPr>
            <p:blipFill>
              <a:blip r:embed="rId13"/>
              <a:stretch>
                <a:fillRect/>
              </a:stretch>
            </p:blipFill>
            <p:spPr>
              <a:xfrm>
                <a:off x="5976620" y="938468"/>
                <a:ext cx="130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4E4740B-2645-611F-154D-14F08B38FA7F}"/>
                  </a:ext>
                </a:extLst>
              </p14:cNvPr>
              <p14:cNvContentPartPr/>
              <p14:nvPr/>
            </p14:nvContentPartPr>
            <p14:xfrm>
              <a:off x="5637860" y="1795628"/>
              <a:ext cx="2031480" cy="622440"/>
            </p14:xfrm>
          </p:contentPart>
        </mc:Choice>
        <mc:Fallback xmlns="">
          <p:pic>
            <p:nvPicPr>
              <p:cNvPr id="14" name="Ink 13">
                <a:extLst>
                  <a:ext uri="{FF2B5EF4-FFF2-40B4-BE49-F238E27FC236}">
                    <a16:creationId xmlns:a16="http://schemas.microsoft.com/office/drawing/2014/main" id="{C4E4740B-2645-611F-154D-14F08B38FA7F}"/>
                  </a:ext>
                </a:extLst>
              </p:cNvPr>
              <p:cNvPicPr/>
              <p:nvPr/>
            </p:nvPicPr>
            <p:blipFill>
              <a:blip r:embed="rId15"/>
              <a:stretch>
                <a:fillRect/>
              </a:stretch>
            </p:blipFill>
            <p:spPr>
              <a:xfrm>
                <a:off x="5628860" y="1786628"/>
                <a:ext cx="204912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62A18A79-5C2F-E7FF-55AC-1E6E6E82F2FA}"/>
                  </a:ext>
                </a:extLst>
              </p14:cNvPr>
              <p14:cNvContentPartPr/>
              <p14:nvPr/>
            </p14:nvContentPartPr>
            <p14:xfrm>
              <a:off x="5542820" y="1790948"/>
              <a:ext cx="2419200" cy="681480"/>
            </p14:xfrm>
          </p:contentPart>
        </mc:Choice>
        <mc:Fallback xmlns="">
          <p:pic>
            <p:nvPicPr>
              <p:cNvPr id="15" name="Ink 14">
                <a:extLst>
                  <a:ext uri="{FF2B5EF4-FFF2-40B4-BE49-F238E27FC236}">
                    <a16:creationId xmlns:a16="http://schemas.microsoft.com/office/drawing/2014/main" id="{62A18A79-5C2F-E7FF-55AC-1E6E6E82F2FA}"/>
                  </a:ext>
                </a:extLst>
              </p:cNvPr>
              <p:cNvPicPr/>
              <p:nvPr/>
            </p:nvPicPr>
            <p:blipFill>
              <a:blip r:embed="rId17"/>
              <a:stretch>
                <a:fillRect/>
              </a:stretch>
            </p:blipFill>
            <p:spPr>
              <a:xfrm>
                <a:off x="5534180" y="1782308"/>
                <a:ext cx="243684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4484C5C-5615-57F3-D61D-E74F75020085}"/>
                  </a:ext>
                </a:extLst>
              </p14:cNvPr>
              <p14:cNvContentPartPr/>
              <p14:nvPr/>
            </p14:nvContentPartPr>
            <p14:xfrm>
              <a:off x="6996860" y="1705988"/>
              <a:ext cx="108000" cy="172800"/>
            </p14:xfrm>
          </p:contentPart>
        </mc:Choice>
        <mc:Fallback xmlns="">
          <p:pic>
            <p:nvPicPr>
              <p:cNvPr id="16" name="Ink 15">
                <a:extLst>
                  <a:ext uri="{FF2B5EF4-FFF2-40B4-BE49-F238E27FC236}">
                    <a16:creationId xmlns:a16="http://schemas.microsoft.com/office/drawing/2014/main" id="{24484C5C-5615-57F3-D61D-E74F75020085}"/>
                  </a:ext>
                </a:extLst>
              </p:cNvPr>
              <p:cNvPicPr/>
              <p:nvPr/>
            </p:nvPicPr>
            <p:blipFill>
              <a:blip r:embed="rId19"/>
              <a:stretch>
                <a:fillRect/>
              </a:stretch>
            </p:blipFill>
            <p:spPr>
              <a:xfrm>
                <a:off x="6988220" y="1696988"/>
                <a:ext cx="125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71E4BCC-9430-7C7B-A99D-275E31E6D06B}"/>
                  </a:ext>
                </a:extLst>
              </p14:cNvPr>
              <p14:cNvContentPartPr/>
              <p14:nvPr/>
            </p14:nvContentPartPr>
            <p14:xfrm>
              <a:off x="7135820" y="1667828"/>
              <a:ext cx="71640" cy="165960"/>
            </p14:xfrm>
          </p:contentPart>
        </mc:Choice>
        <mc:Fallback xmlns="">
          <p:pic>
            <p:nvPicPr>
              <p:cNvPr id="17" name="Ink 16">
                <a:extLst>
                  <a:ext uri="{FF2B5EF4-FFF2-40B4-BE49-F238E27FC236}">
                    <a16:creationId xmlns:a16="http://schemas.microsoft.com/office/drawing/2014/main" id="{671E4BCC-9430-7C7B-A99D-275E31E6D06B}"/>
                  </a:ext>
                </a:extLst>
              </p:cNvPr>
              <p:cNvPicPr/>
              <p:nvPr/>
            </p:nvPicPr>
            <p:blipFill>
              <a:blip r:embed="rId21"/>
              <a:stretch>
                <a:fillRect/>
              </a:stretch>
            </p:blipFill>
            <p:spPr>
              <a:xfrm>
                <a:off x="7127180" y="1658828"/>
                <a:ext cx="89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86D7D112-6096-3634-0930-04A204373FAC}"/>
                  </a:ext>
                </a:extLst>
              </p14:cNvPr>
              <p14:cNvContentPartPr/>
              <p14:nvPr/>
            </p14:nvContentPartPr>
            <p14:xfrm>
              <a:off x="7244180" y="1748108"/>
              <a:ext cx="43920" cy="108000"/>
            </p14:xfrm>
          </p:contentPart>
        </mc:Choice>
        <mc:Fallback xmlns="">
          <p:pic>
            <p:nvPicPr>
              <p:cNvPr id="18" name="Ink 17">
                <a:extLst>
                  <a:ext uri="{FF2B5EF4-FFF2-40B4-BE49-F238E27FC236}">
                    <a16:creationId xmlns:a16="http://schemas.microsoft.com/office/drawing/2014/main" id="{86D7D112-6096-3634-0930-04A204373FAC}"/>
                  </a:ext>
                </a:extLst>
              </p:cNvPr>
              <p:cNvPicPr/>
              <p:nvPr/>
            </p:nvPicPr>
            <p:blipFill>
              <a:blip r:embed="rId23"/>
              <a:stretch>
                <a:fillRect/>
              </a:stretch>
            </p:blipFill>
            <p:spPr>
              <a:xfrm>
                <a:off x="7235540" y="1739108"/>
                <a:ext cx="61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7F363C7-ECD6-84E6-A5A6-AA5BDC22F6A9}"/>
                  </a:ext>
                </a:extLst>
              </p14:cNvPr>
              <p14:cNvContentPartPr/>
              <p14:nvPr/>
            </p14:nvContentPartPr>
            <p14:xfrm>
              <a:off x="7324460" y="1773668"/>
              <a:ext cx="43200" cy="144360"/>
            </p14:xfrm>
          </p:contentPart>
        </mc:Choice>
        <mc:Fallback xmlns="">
          <p:pic>
            <p:nvPicPr>
              <p:cNvPr id="19" name="Ink 18">
                <a:extLst>
                  <a:ext uri="{FF2B5EF4-FFF2-40B4-BE49-F238E27FC236}">
                    <a16:creationId xmlns:a16="http://schemas.microsoft.com/office/drawing/2014/main" id="{D7F363C7-ECD6-84E6-A5A6-AA5BDC22F6A9}"/>
                  </a:ext>
                </a:extLst>
              </p:cNvPr>
              <p:cNvPicPr/>
              <p:nvPr/>
            </p:nvPicPr>
            <p:blipFill>
              <a:blip r:embed="rId25"/>
              <a:stretch>
                <a:fillRect/>
              </a:stretch>
            </p:blipFill>
            <p:spPr>
              <a:xfrm>
                <a:off x="7315460" y="1765028"/>
                <a:ext cx="60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371190D-6B72-6D3E-E88A-D789BCFF6DD3}"/>
                  </a:ext>
                </a:extLst>
              </p14:cNvPr>
              <p14:cNvContentPartPr/>
              <p14:nvPr/>
            </p14:nvContentPartPr>
            <p14:xfrm>
              <a:off x="7442180" y="1703828"/>
              <a:ext cx="5400" cy="138600"/>
            </p14:xfrm>
          </p:contentPart>
        </mc:Choice>
        <mc:Fallback xmlns="">
          <p:pic>
            <p:nvPicPr>
              <p:cNvPr id="20" name="Ink 19">
                <a:extLst>
                  <a:ext uri="{FF2B5EF4-FFF2-40B4-BE49-F238E27FC236}">
                    <a16:creationId xmlns:a16="http://schemas.microsoft.com/office/drawing/2014/main" id="{B371190D-6B72-6D3E-E88A-D789BCFF6DD3}"/>
                  </a:ext>
                </a:extLst>
              </p:cNvPr>
              <p:cNvPicPr/>
              <p:nvPr/>
            </p:nvPicPr>
            <p:blipFill>
              <a:blip r:embed="rId27"/>
              <a:stretch>
                <a:fillRect/>
              </a:stretch>
            </p:blipFill>
            <p:spPr>
              <a:xfrm>
                <a:off x="7433180" y="1695188"/>
                <a:ext cx="23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45DB1B8-1FAB-3A4E-3847-541B6C72DED3}"/>
                  </a:ext>
                </a:extLst>
              </p14:cNvPr>
              <p14:cNvContentPartPr/>
              <p14:nvPr/>
            </p14:nvContentPartPr>
            <p14:xfrm>
              <a:off x="7497980" y="1772948"/>
              <a:ext cx="135720" cy="202320"/>
            </p14:xfrm>
          </p:contentPart>
        </mc:Choice>
        <mc:Fallback xmlns="">
          <p:pic>
            <p:nvPicPr>
              <p:cNvPr id="21" name="Ink 20">
                <a:extLst>
                  <a:ext uri="{FF2B5EF4-FFF2-40B4-BE49-F238E27FC236}">
                    <a16:creationId xmlns:a16="http://schemas.microsoft.com/office/drawing/2014/main" id="{D45DB1B8-1FAB-3A4E-3847-541B6C72DED3}"/>
                  </a:ext>
                </a:extLst>
              </p:cNvPr>
              <p:cNvPicPr/>
              <p:nvPr/>
            </p:nvPicPr>
            <p:blipFill>
              <a:blip r:embed="rId29"/>
              <a:stretch>
                <a:fillRect/>
              </a:stretch>
            </p:blipFill>
            <p:spPr>
              <a:xfrm>
                <a:off x="7488980" y="1764308"/>
                <a:ext cx="153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102B3864-F215-A2AD-DD9F-742F8B81DB96}"/>
                  </a:ext>
                </a:extLst>
              </p14:cNvPr>
              <p14:cNvContentPartPr/>
              <p14:nvPr/>
            </p14:nvContentPartPr>
            <p14:xfrm>
              <a:off x="7672220" y="1797428"/>
              <a:ext cx="25200" cy="96480"/>
            </p14:xfrm>
          </p:contentPart>
        </mc:Choice>
        <mc:Fallback xmlns="">
          <p:pic>
            <p:nvPicPr>
              <p:cNvPr id="22" name="Ink 21">
                <a:extLst>
                  <a:ext uri="{FF2B5EF4-FFF2-40B4-BE49-F238E27FC236}">
                    <a16:creationId xmlns:a16="http://schemas.microsoft.com/office/drawing/2014/main" id="{102B3864-F215-A2AD-DD9F-742F8B81DB96}"/>
                  </a:ext>
                </a:extLst>
              </p:cNvPr>
              <p:cNvPicPr/>
              <p:nvPr/>
            </p:nvPicPr>
            <p:blipFill>
              <a:blip r:embed="rId31"/>
              <a:stretch>
                <a:fillRect/>
              </a:stretch>
            </p:blipFill>
            <p:spPr>
              <a:xfrm>
                <a:off x="7663580" y="1788428"/>
                <a:ext cx="42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E3B80690-B54F-CE58-11E1-3F777ECDF6BD}"/>
                  </a:ext>
                </a:extLst>
              </p14:cNvPr>
              <p14:cNvContentPartPr/>
              <p14:nvPr/>
            </p14:nvContentPartPr>
            <p14:xfrm>
              <a:off x="7734140" y="1733708"/>
              <a:ext cx="93600" cy="163080"/>
            </p14:xfrm>
          </p:contentPart>
        </mc:Choice>
        <mc:Fallback xmlns="">
          <p:pic>
            <p:nvPicPr>
              <p:cNvPr id="23" name="Ink 22">
                <a:extLst>
                  <a:ext uri="{FF2B5EF4-FFF2-40B4-BE49-F238E27FC236}">
                    <a16:creationId xmlns:a16="http://schemas.microsoft.com/office/drawing/2014/main" id="{E3B80690-B54F-CE58-11E1-3F777ECDF6BD}"/>
                  </a:ext>
                </a:extLst>
              </p:cNvPr>
              <p:cNvPicPr/>
              <p:nvPr/>
            </p:nvPicPr>
            <p:blipFill>
              <a:blip r:embed="rId33"/>
              <a:stretch>
                <a:fillRect/>
              </a:stretch>
            </p:blipFill>
            <p:spPr>
              <a:xfrm>
                <a:off x="7725500" y="1725068"/>
                <a:ext cx="111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0C8B0539-0A3C-5246-8C14-9F0F14B5C2E2}"/>
                  </a:ext>
                </a:extLst>
              </p14:cNvPr>
              <p14:cNvContentPartPr/>
              <p14:nvPr/>
            </p14:nvContentPartPr>
            <p14:xfrm>
              <a:off x="7893980" y="1754228"/>
              <a:ext cx="101520" cy="169560"/>
            </p14:xfrm>
          </p:contentPart>
        </mc:Choice>
        <mc:Fallback xmlns="">
          <p:pic>
            <p:nvPicPr>
              <p:cNvPr id="24" name="Ink 23">
                <a:extLst>
                  <a:ext uri="{FF2B5EF4-FFF2-40B4-BE49-F238E27FC236}">
                    <a16:creationId xmlns:a16="http://schemas.microsoft.com/office/drawing/2014/main" id="{0C8B0539-0A3C-5246-8C14-9F0F14B5C2E2}"/>
                  </a:ext>
                </a:extLst>
              </p:cNvPr>
              <p:cNvPicPr/>
              <p:nvPr/>
            </p:nvPicPr>
            <p:blipFill>
              <a:blip r:embed="rId35"/>
              <a:stretch>
                <a:fillRect/>
              </a:stretch>
            </p:blipFill>
            <p:spPr>
              <a:xfrm>
                <a:off x="7884980" y="1745228"/>
                <a:ext cx="119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DF86800E-86E9-5867-2B6D-572AEADC96F8}"/>
                  </a:ext>
                </a:extLst>
              </p14:cNvPr>
              <p14:cNvContentPartPr/>
              <p14:nvPr/>
            </p14:nvContentPartPr>
            <p14:xfrm>
              <a:off x="6183620" y="2034308"/>
              <a:ext cx="14400" cy="131760"/>
            </p14:xfrm>
          </p:contentPart>
        </mc:Choice>
        <mc:Fallback xmlns="">
          <p:pic>
            <p:nvPicPr>
              <p:cNvPr id="26" name="Ink 25">
                <a:extLst>
                  <a:ext uri="{FF2B5EF4-FFF2-40B4-BE49-F238E27FC236}">
                    <a16:creationId xmlns:a16="http://schemas.microsoft.com/office/drawing/2014/main" id="{DF86800E-86E9-5867-2B6D-572AEADC96F8}"/>
                  </a:ext>
                </a:extLst>
              </p:cNvPr>
              <p:cNvPicPr/>
              <p:nvPr/>
            </p:nvPicPr>
            <p:blipFill>
              <a:blip r:embed="rId37"/>
              <a:stretch>
                <a:fillRect/>
              </a:stretch>
            </p:blipFill>
            <p:spPr>
              <a:xfrm>
                <a:off x="6174980" y="2025668"/>
                <a:ext cx="32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AE24C4C8-1CD9-6F89-2866-F21FF53F32B7}"/>
                  </a:ext>
                </a:extLst>
              </p14:cNvPr>
              <p14:cNvContentPartPr/>
              <p14:nvPr/>
            </p14:nvContentPartPr>
            <p14:xfrm>
              <a:off x="6178580" y="1936388"/>
              <a:ext cx="164880" cy="156600"/>
            </p14:xfrm>
          </p:contentPart>
        </mc:Choice>
        <mc:Fallback xmlns="">
          <p:pic>
            <p:nvPicPr>
              <p:cNvPr id="27" name="Ink 26">
                <a:extLst>
                  <a:ext uri="{FF2B5EF4-FFF2-40B4-BE49-F238E27FC236}">
                    <a16:creationId xmlns:a16="http://schemas.microsoft.com/office/drawing/2014/main" id="{AE24C4C8-1CD9-6F89-2866-F21FF53F32B7}"/>
                  </a:ext>
                </a:extLst>
              </p:cNvPr>
              <p:cNvPicPr/>
              <p:nvPr/>
            </p:nvPicPr>
            <p:blipFill>
              <a:blip r:embed="rId39"/>
              <a:stretch>
                <a:fillRect/>
              </a:stretch>
            </p:blipFill>
            <p:spPr>
              <a:xfrm>
                <a:off x="6169580" y="1927388"/>
                <a:ext cx="182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DD37D604-6E8B-03A3-F27C-C7CB9B816EFE}"/>
                  </a:ext>
                </a:extLst>
              </p14:cNvPr>
              <p14:cNvContentPartPr/>
              <p14:nvPr/>
            </p14:nvContentPartPr>
            <p14:xfrm>
              <a:off x="6301340" y="2072108"/>
              <a:ext cx="252720" cy="92160"/>
            </p14:xfrm>
          </p:contentPart>
        </mc:Choice>
        <mc:Fallback xmlns="">
          <p:pic>
            <p:nvPicPr>
              <p:cNvPr id="29" name="Ink 28">
                <a:extLst>
                  <a:ext uri="{FF2B5EF4-FFF2-40B4-BE49-F238E27FC236}">
                    <a16:creationId xmlns:a16="http://schemas.microsoft.com/office/drawing/2014/main" id="{DD37D604-6E8B-03A3-F27C-C7CB9B816EFE}"/>
                  </a:ext>
                </a:extLst>
              </p:cNvPr>
              <p:cNvPicPr/>
              <p:nvPr/>
            </p:nvPicPr>
            <p:blipFill>
              <a:blip r:embed="rId41"/>
              <a:stretch>
                <a:fillRect/>
              </a:stretch>
            </p:blipFill>
            <p:spPr>
              <a:xfrm>
                <a:off x="6292700" y="2063108"/>
                <a:ext cx="270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DBC4BB58-295A-7C54-9326-80EEBAEC2672}"/>
                  </a:ext>
                </a:extLst>
              </p14:cNvPr>
              <p14:cNvContentPartPr/>
              <p14:nvPr/>
            </p14:nvContentPartPr>
            <p14:xfrm>
              <a:off x="6594740" y="2083988"/>
              <a:ext cx="68760" cy="95040"/>
            </p14:xfrm>
          </p:contentPart>
        </mc:Choice>
        <mc:Fallback xmlns="">
          <p:pic>
            <p:nvPicPr>
              <p:cNvPr id="30" name="Ink 29">
                <a:extLst>
                  <a:ext uri="{FF2B5EF4-FFF2-40B4-BE49-F238E27FC236}">
                    <a16:creationId xmlns:a16="http://schemas.microsoft.com/office/drawing/2014/main" id="{DBC4BB58-295A-7C54-9326-80EEBAEC2672}"/>
                  </a:ext>
                </a:extLst>
              </p:cNvPr>
              <p:cNvPicPr/>
              <p:nvPr/>
            </p:nvPicPr>
            <p:blipFill>
              <a:blip r:embed="rId43"/>
              <a:stretch>
                <a:fillRect/>
              </a:stretch>
            </p:blipFill>
            <p:spPr>
              <a:xfrm>
                <a:off x="6586100" y="2074988"/>
                <a:ext cx="86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D56EBFD2-B2A8-8D2B-BFBA-B094A793F0EA}"/>
                  </a:ext>
                </a:extLst>
              </p14:cNvPr>
              <p14:cNvContentPartPr/>
              <p14:nvPr/>
            </p14:nvContentPartPr>
            <p14:xfrm>
              <a:off x="6684020" y="2111348"/>
              <a:ext cx="79200" cy="90360"/>
            </p14:xfrm>
          </p:contentPart>
        </mc:Choice>
        <mc:Fallback xmlns="">
          <p:pic>
            <p:nvPicPr>
              <p:cNvPr id="31" name="Ink 30">
                <a:extLst>
                  <a:ext uri="{FF2B5EF4-FFF2-40B4-BE49-F238E27FC236}">
                    <a16:creationId xmlns:a16="http://schemas.microsoft.com/office/drawing/2014/main" id="{D56EBFD2-B2A8-8D2B-BFBA-B094A793F0EA}"/>
                  </a:ext>
                </a:extLst>
              </p:cNvPr>
              <p:cNvPicPr/>
              <p:nvPr/>
            </p:nvPicPr>
            <p:blipFill>
              <a:blip r:embed="rId45"/>
              <a:stretch>
                <a:fillRect/>
              </a:stretch>
            </p:blipFill>
            <p:spPr>
              <a:xfrm>
                <a:off x="6675020" y="2102708"/>
                <a:ext cx="96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BC42F77-5FCA-A040-5B12-BF5BA4EB68A9}"/>
                  </a:ext>
                </a:extLst>
              </p14:cNvPr>
              <p14:cNvContentPartPr/>
              <p14:nvPr/>
            </p14:nvContentPartPr>
            <p14:xfrm>
              <a:off x="6799940" y="2091548"/>
              <a:ext cx="104760" cy="115560"/>
            </p14:xfrm>
          </p:contentPart>
        </mc:Choice>
        <mc:Fallback xmlns="">
          <p:pic>
            <p:nvPicPr>
              <p:cNvPr id="32" name="Ink 31">
                <a:extLst>
                  <a:ext uri="{FF2B5EF4-FFF2-40B4-BE49-F238E27FC236}">
                    <a16:creationId xmlns:a16="http://schemas.microsoft.com/office/drawing/2014/main" id="{FBC42F77-5FCA-A040-5B12-BF5BA4EB68A9}"/>
                  </a:ext>
                </a:extLst>
              </p:cNvPr>
              <p:cNvPicPr/>
              <p:nvPr/>
            </p:nvPicPr>
            <p:blipFill>
              <a:blip r:embed="rId47"/>
              <a:stretch>
                <a:fillRect/>
              </a:stretch>
            </p:blipFill>
            <p:spPr>
              <a:xfrm>
                <a:off x="6791300" y="2082548"/>
                <a:ext cx="122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2230396-6838-52FC-7655-960D6D8A163B}"/>
                  </a:ext>
                </a:extLst>
              </p14:cNvPr>
              <p14:cNvContentPartPr/>
              <p14:nvPr/>
            </p14:nvContentPartPr>
            <p14:xfrm>
              <a:off x="6907940" y="2087588"/>
              <a:ext cx="118080" cy="123840"/>
            </p14:xfrm>
          </p:contentPart>
        </mc:Choice>
        <mc:Fallback xmlns="">
          <p:pic>
            <p:nvPicPr>
              <p:cNvPr id="33" name="Ink 32">
                <a:extLst>
                  <a:ext uri="{FF2B5EF4-FFF2-40B4-BE49-F238E27FC236}">
                    <a16:creationId xmlns:a16="http://schemas.microsoft.com/office/drawing/2014/main" id="{42230396-6838-52FC-7655-960D6D8A163B}"/>
                  </a:ext>
                </a:extLst>
              </p:cNvPr>
              <p:cNvPicPr/>
              <p:nvPr/>
            </p:nvPicPr>
            <p:blipFill>
              <a:blip r:embed="rId49"/>
              <a:stretch>
                <a:fillRect/>
              </a:stretch>
            </p:blipFill>
            <p:spPr>
              <a:xfrm>
                <a:off x="6899300" y="2078588"/>
                <a:ext cx="135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C43ACC6F-1E39-A535-01CF-FD93AAA718F9}"/>
                  </a:ext>
                </a:extLst>
              </p14:cNvPr>
              <p14:cNvContentPartPr/>
              <p14:nvPr/>
            </p14:nvContentPartPr>
            <p14:xfrm>
              <a:off x="2761820" y="1238348"/>
              <a:ext cx="2951640" cy="796320"/>
            </p14:xfrm>
          </p:contentPart>
        </mc:Choice>
        <mc:Fallback xmlns="">
          <p:pic>
            <p:nvPicPr>
              <p:cNvPr id="58" name="Ink 57">
                <a:extLst>
                  <a:ext uri="{FF2B5EF4-FFF2-40B4-BE49-F238E27FC236}">
                    <a16:creationId xmlns:a16="http://schemas.microsoft.com/office/drawing/2014/main" id="{C43ACC6F-1E39-A535-01CF-FD93AAA718F9}"/>
                  </a:ext>
                </a:extLst>
              </p:cNvPr>
              <p:cNvPicPr/>
              <p:nvPr/>
            </p:nvPicPr>
            <p:blipFill>
              <a:blip r:embed="rId51"/>
              <a:stretch>
                <a:fillRect/>
              </a:stretch>
            </p:blipFill>
            <p:spPr>
              <a:xfrm>
                <a:off x="2753180" y="1229708"/>
                <a:ext cx="296928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BEEE2588-1CCA-C636-B226-686AC07BA8B9}"/>
                  </a:ext>
                </a:extLst>
              </p14:cNvPr>
              <p14:cNvContentPartPr/>
              <p14:nvPr/>
            </p14:nvContentPartPr>
            <p14:xfrm>
              <a:off x="5624900" y="1945748"/>
              <a:ext cx="63720" cy="159840"/>
            </p14:xfrm>
          </p:contentPart>
        </mc:Choice>
        <mc:Fallback xmlns="">
          <p:pic>
            <p:nvPicPr>
              <p:cNvPr id="59" name="Ink 58">
                <a:extLst>
                  <a:ext uri="{FF2B5EF4-FFF2-40B4-BE49-F238E27FC236}">
                    <a16:creationId xmlns:a16="http://schemas.microsoft.com/office/drawing/2014/main" id="{BEEE2588-1CCA-C636-B226-686AC07BA8B9}"/>
                  </a:ext>
                </a:extLst>
              </p:cNvPr>
              <p:cNvPicPr/>
              <p:nvPr/>
            </p:nvPicPr>
            <p:blipFill>
              <a:blip r:embed="rId53"/>
              <a:stretch>
                <a:fillRect/>
              </a:stretch>
            </p:blipFill>
            <p:spPr>
              <a:xfrm>
                <a:off x="5615900" y="1937108"/>
                <a:ext cx="81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98">
                <a:extLst>
                  <a:ext uri="{FF2B5EF4-FFF2-40B4-BE49-F238E27FC236}">
                    <a16:creationId xmlns:a16="http://schemas.microsoft.com/office/drawing/2014/main" id="{1642D9E5-2A81-D5EA-71F6-F05863B797AD}"/>
                  </a:ext>
                </a:extLst>
              </p14:cNvPr>
              <p14:cNvContentPartPr/>
              <p14:nvPr/>
            </p14:nvContentPartPr>
            <p14:xfrm>
              <a:off x="2568860" y="2040788"/>
              <a:ext cx="2988720" cy="867600"/>
            </p14:xfrm>
          </p:contentPart>
        </mc:Choice>
        <mc:Fallback xmlns="">
          <p:pic>
            <p:nvPicPr>
              <p:cNvPr id="99" name="Ink 98">
                <a:extLst>
                  <a:ext uri="{FF2B5EF4-FFF2-40B4-BE49-F238E27FC236}">
                    <a16:creationId xmlns:a16="http://schemas.microsoft.com/office/drawing/2014/main" id="{1642D9E5-2A81-D5EA-71F6-F05863B797AD}"/>
                  </a:ext>
                </a:extLst>
              </p:cNvPr>
              <p:cNvPicPr/>
              <p:nvPr/>
            </p:nvPicPr>
            <p:blipFill>
              <a:blip r:embed="rId55"/>
              <a:stretch>
                <a:fillRect/>
              </a:stretch>
            </p:blipFill>
            <p:spPr>
              <a:xfrm>
                <a:off x="2559860" y="2032148"/>
                <a:ext cx="300636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0" name="Ink 99">
                <a:extLst>
                  <a:ext uri="{FF2B5EF4-FFF2-40B4-BE49-F238E27FC236}">
                    <a16:creationId xmlns:a16="http://schemas.microsoft.com/office/drawing/2014/main" id="{DA021D28-1C64-890B-999F-C4D0AE1A45E0}"/>
                  </a:ext>
                </a:extLst>
              </p14:cNvPr>
              <p14:cNvContentPartPr/>
              <p14:nvPr/>
            </p14:nvContentPartPr>
            <p14:xfrm>
              <a:off x="5467580" y="2007668"/>
              <a:ext cx="108000" cy="138960"/>
            </p14:xfrm>
          </p:contentPart>
        </mc:Choice>
        <mc:Fallback xmlns="">
          <p:pic>
            <p:nvPicPr>
              <p:cNvPr id="100" name="Ink 99">
                <a:extLst>
                  <a:ext uri="{FF2B5EF4-FFF2-40B4-BE49-F238E27FC236}">
                    <a16:creationId xmlns:a16="http://schemas.microsoft.com/office/drawing/2014/main" id="{DA021D28-1C64-890B-999F-C4D0AE1A45E0}"/>
                  </a:ext>
                </a:extLst>
              </p:cNvPr>
              <p:cNvPicPr/>
              <p:nvPr/>
            </p:nvPicPr>
            <p:blipFill>
              <a:blip r:embed="rId57"/>
              <a:stretch>
                <a:fillRect/>
              </a:stretch>
            </p:blipFill>
            <p:spPr>
              <a:xfrm>
                <a:off x="5458580" y="1999028"/>
                <a:ext cx="125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66C71BD6-CB15-4F40-28BB-76B9A55B39B6}"/>
                  </a:ext>
                </a:extLst>
              </p14:cNvPr>
              <p14:cNvContentPartPr/>
              <p14:nvPr/>
            </p14:nvContentPartPr>
            <p14:xfrm>
              <a:off x="1037420" y="2805788"/>
              <a:ext cx="360360" cy="42120"/>
            </p14:xfrm>
          </p:contentPart>
        </mc:Choice>
        <mc:Fallback xmlns="">
          <p:pic>
            <p:nvPicPr>
              <p:cNvPr id="71" name="Ink 70">
                <a:extLst>
                  <a:ext uri="{FF2B5EF4-FFF2-40B4-BE49-F238E27FC236}">
                    <a16:creationId xmlns:a16="http://schemas.microsoft.com/office/drawing/2014/main" id="{66C71BD6-CB15-4F40-28BB-76B9A55B39B6}"/>
                  </a:ext>
                </a:extLst>
              </p:cNvPr>
              <p:cNvPicPr/>
              <p:nvPr/>
            </p:nvPicPr>
            <p:blipFill>
              <a:blip r:embed="rId59"/>
              <a:stretch>
                <a:fillRect/>
              </a:stretch>
            </p:blipFill>
            <p:spPr>
              <a:xfrm>
                <a:off x="1028780" y="2796788"/>
                <a:ext cx="378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49A6031C-2416-F495-5BE1-2AA52F7E8D87}"/>
                  </a:ext>
                </a:extLst>
              </p14:cNvPr>
              <p14:cNvContentPartPr/>
              <p14:nvPr/>
            </p14:nvContentPartPr>
            <p14:xfrm>
              <a:off x="1342700" y="2740268"/>
              <a:ext cx="122760" cy="181800"/>
            </p14:xfrm>
          </p:contentPart>
        </mc:Choice>
        <mc:Fallback xmlns="">
          <p:pic>
            <p:nvPicPr>
              <p:cNvPr id="72" name="Ink 71">
                <a:extLst>
                  <a:ext uri="{FF2B5EF4-FFF2-40B4-BE49-F238E27FC236}">
                    <a16:creationId xmlns:a16="http://schemas.microsoft.com/office/drawing/2014/main" id="{49A6031C-2416-F495-5BE1-2AA52F7E8D87}"/>
                  </a:ext>
                </a:extLst>
              </p:cNvPr>
              <p:cNvPicPr/>
              <p:nvPr/>
            </p:nvPicPr>
            <p:blipFill>
              <a:blip r:embed="rId61"/>
              <a:stretch>
                <a:fillRect/>
              </a:stretch>
            </p:blipFill>
            <p:spPr>
              <a:xfrm>
                <a:off x="1334060" y="2731628"/>
                <a:ext cx="140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92E41DC5-45FB-C8C0-71F0-8CA37295048D}"/>
                  </a:ext>
                </a:extLst>
              </p14:cNvPr>
              <p14:cNvContentPartPr/>
              <p14:nvPr/>
            </p14:nvContentPartPr>
            <p14:xfrm>
              <a:off x="1761380" y="2374508"/>
              <a:ext cx="914400" cy="1030680"/>
            </p14:xfrm>
          </p:contentPart>
        </mc:Choice>
        <mc:Fallback xmlns="">
          <p:pic>
            <p:nvPicPr>
              <p:cNvPr id="73" name="Ink 72">
                <a:extLst>
                  <a:ext uri="{FF2B5EF4-FFF2-40B4-BE49-F238E27FC236}">
                    <a16:creationId xmlns:a16="http://schemas.microsoft.com/office/drawing/2014/main" id="{92E41DC5-45FB-C8C0-71F0-8CA37295048D}"/>
                  </a:ext>
                </a:extLst>
              </p:cNvPr>
              <p:cNvPicPr/>
              <p:nvPr/>
            </p:nvPicPr>
            <p:blipFill>
              <a:blip r:embed="rId63"/>
              <a:stretch>
                <a:fillRect/>
              </a:stretch>
            </p:blipFill>
            <p:spPr>
              <a:xfrm>
                <a:off x="1752380" y="2365508"/>
                <a:ext cx="932040" cy="1048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A269D319-84E6-B987-46DE-3591CCC9E1CA}"/>
                  </a:ext>
                </a:extLst>
              </p14:cNvPr>
              <p14:cNvContentPartPr/>
              <p14:nvPr/>
            </p14:nvContentPartPr>
            <p14:xfrm>
              <a:off x="2191580" y="3277028"/>
              <a:ext cx="83880" cy="95040"/>
            </p14:xfrm>
          </p:contentPart>
        </mc:Choice>
        <mc:Fallback xmlns="">
          <p:pic>
            <p:nvPicPr>
              <p:cNvPr id="74" name="Ink 73">
                <a:extLst>
                  <a:ext uri="{FF2B5EF4-FFF2-40B4-BE49-F238E27FC236}">
                    <a16:creationId xmlns:a16="http://schemas.microsoft.com/office/drawing/2014/main" id="{A269D319-84E6-B987-46DE-3591CCC9E1CA}"/>
                  </a:ext>
                </a:extLst>
              </p:cNvPr>
              <p:cNvPicPr/>
              <p:nvPr/>
            </p:nvPicPr>
            <p:blipFill>
              <a:blip r:embed="rId65"/>
              <a:stretch>
                <a:fillRect/>
              </a:stretch>
            </p:blipFill>
            <p:spPr>
              <a:xfrm>
                <a:off x="2182940" y="3268388"/>
                <a:ext cx="101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AC5465EE-EF84-BC6F-A765-E23D5ABE38D9}"/>
                  </a:ext>
                </a:extLst>
              </p14:cNvPr>
              <p14:cNvContentPartPr/>
              <p14:nvPr/>
            </p14:nvContentPartPr>
            <p14:xfrm>
              <a:off x="1829420" y="3520748"/>
              <a:ext cx="148680" cy="526320"/>
            </p14:xfrm>
          </p:contentPart>
        </mc:Choice>
        <mc:Fallback xmlns="">
          <p:pic>
            <p:nvPicPr>
              <p:cNvPr id="76" name="Ink 75">
                <a:extLst>
                  <a:ext uri="{FF2B5EF4-FFF2-40B4-BE49-F238E27FC236}">
                    <a16:creationId xmlns:a16="http://schemas.microsoft.com/office/drawing/2014/main" id="{AC5465EE-EF84-BC6F-A765-E23D5ABE38D9}"/>
                  </a:ext>
                </a:extLst>
              </p:cNvPr>
              <p:cNvPicPr/>
              <p:nvPr/>
            </p:nvPicPr>
            <p:blipFill>
              <a:blip r:embed="rId67"/>
              <a:stretch>
                <a:fillRect/>
              </a:stretch>
            </p:blipFill>
            <p:spPr>
              <a:xfrm>
                <a:off x="1820780" y="3512108"/>
                <a:ext cx="1663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C5CEB189-BE4E-0DAC-8B6C-DE4129B1871C}"/>
                  </a:ext>
                </a:extLst>
              </p14:cNvPr>
              <p14:cNvContentPartPr/>
              <p14:nvPr/>
            </p14:nvContentPartPr>
            <p14:xfrm>
              <a:off x="1781540" y="3800828"/>
              <a:ext cx="247320" cy="105480"/>
            </p14:xfrm>
          </p:contentPart>
        </mc:Choice>
        <mc:Fallback xmlns="">
          <p:pic>
            <p:nvPicPr>
              <p:cNvPr id="77" name="Ink 76">
                <a:extLst>
                  <a:ext uri="{FF2B5EF4-FFF2-40B4-BE49-F238E27FC236}">
                    <a16:creationId xmlns:a16="http://schemas.microsoft.com/office/drawing/2014/main" id="{C5CEB189-BE4E-0DAC-8B6C-DE4129B1871C}"/>
                  </a:ext>
                </a:extLst>
              </p:cNvPr>
              <p:cNvPicPr/>
              <p:nvPr/>
            </p:nvPicPr>
            <p:blipFill>
              <a:blip r:embed="rId69"/>
              <a:stretch>
                <a:fillRect/>
              </a:stretch>
            </p:blipFill>
            <p:spPr>
              <a:xfrm>
                <a:off x="1772540" y="3792188"/>
                <a:ext cx="264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75973C3E-ACD5-D88E-0E8F-11326BD05A58}"/>
                  </a:ext>
                </a:extLst>
              </p14:cNvPr>
              <p14:cNvContentPartPr/>
              <p14:nvPr/>
            </p14:nvContentPartPr>
            <p14:xfrm>
              <a:off x="2007620" y="3715868"/>
              <a:ext cx="9720" cy="11160"/>
            </p14:xfrm>
          </p:contentPart>
        </mc:Choice>
        <mc:Fallback xmlns="">
          <p:pic>
            <p:nvPicPr>
              <p:cNvPr id="78" name="Ink 77">
                <a:extLst>
                  <a:ext uri="{FF2B5EF4-FFF2-40B4-BE49-F238E27FC236}">
                    <a16:creationId xmlns:a16="http://schemas.microsoft.com/office/drawing/2014/main" id="{75973C3E-ACD5-D88E-0E8F-11326BD05A58}"/>
                  </a:ext>
                </a:extLst>
              </p:cNvPr>
              <p:cNvPicPr/>
              <p:nvPr/>
            </p:nvPicPr>
            <p:blipFill>
              <a:blip r:embed="rId71"/>
              <a:stretch>
                <a:fillRect/>
              </a:stretch>
            </p:blipFill>
            <p:spPr>
              <a:xfrm>
                <a:off x="1998980" y="3706868"/>
                <a:ext cx="27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7C4018DF-B10B-147C-3D3D-34BE8271C940}"/>
                  </a:ext>
                </a:extLst>
              </p14:cNvPr>
              <p14:cNvContentPartPr/>
              <p14:nvPr/>
            </p14:nvContentPartPr>
            <p14:xfrm>
              <a:off x="2092220" y="3798308"/>
              <a:ext cx="67320" cy="100080"/>
            </p14:xfrm>
          </p:contentPart>
        </mc:Choice>
        <mc:Fallback xmlns="">
          <p:pic>
            <p:nvPicPr>
              <p:cNvPr id="79" name="Ink 78">
                <a:extLst>
                  <a:ext uri="{FF2B5EF4-FFF2-40B4-BE49-F238E27FC236}">
                    <a16:creationId xmlns:a16="http://schemas.microsoft.com/office/drawing/2014/main" id="{7C4018DF-B10B-147C-3D3D-34BE8271C940}"/>
                  </a:ext>
                </a:extLst>
              </p:cNvPr>
              <p:cNvPicPr/>
              <p:nvPr/>
            </p:nvPicPr>
            <p:blipFill>
              <a:blip r:embed="rId73"/>
              <a:stretch>
                <a:fillRect/>
              </a:stretch>
            </p:blipFill>
            <p:spPr>
              <a:xfrm>
                <a:off x="2083580" y="3789668"/>
                <a:ext cx="84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2CC75C98-F11F-9023-C832-9D06C9583095}"/>
                  </a:ext>
                </a:extLst>
              </p14:cNvPr>
              <p14:cNvContentPartPr/>
              <p14:nvPr/>
            </p14:nvContentPartPr>
            <p14:xfrm>
              <a:off x="2240180" y="3777428"/>
              <a:ext cx="178920" cy="124920"/>
            </p14:xfrm>
          </p:contentPart>
        </mc:Choice>
        <mc:Fallback xmlns="">
          <p:pic>
            <p:nvPicPr>
              <p:cNvPr id="80" name="Ink 79">
                <a:extLst>
                  <a:ext uri="{FF2B5EF4-FFF2-40B4-BE49-F238E27FC236}">
                    <a16:creationId xmlns:a16="http://schemas.microsoft.com/office/drawing/2014/main" id="{2CC75C98-F11F-9023-C832-9D06C9583095}"/>
                  </a:ext>
                </a:extLst>
              </p:cNvPr>
              <p:cNvPicPr/>
              <p:nvPr/>
            </p:nvPicPr>
            <p:blipFill>
              <a:blip r:embed="rId75"/>
              <a:stretch>
                <a:fillRect/>
              </a:stretch>
            </p:blipFill>
            <p:spPr>
              <a:xfrm>
                <a:off x="2231540" y="3768788"/>
                <a:ext cx="1965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280C9D9F-5665-6ADC-997F-FA419A4508B3}"/>
                  </a:ext>
                </a:extLst>
              </p14:cNvPr>
              <p14:cNvContentPartPr/>
              <p14:nvPr/>
            </p14:nvContentPartPr>
            <p14:xfrm>
              <a:off x="2385260" y="3638468"/>
              <a:ext cx="9360" cy="14760"/>
            </p14:xfrm>
          </p:contentPart>
        </mc:Choice>
        <mc:Fallback xmlns="">
          <p:pic>
            <p:nvPicPr>
              <p:cNvPr id="81" name="Ink 80">
                <a:extLst>
                  <a:ext uri="{FF2B5EF4-FFF2-40B4-BE49-F238E27FC236}">
                    <a16:creationId xmlns:a16="http://schemas.microsoft.com/office/drawing/2014/main" id="{280C9D9F-5665-6ADC-997F-FA419A4508B3}"/>
                  </a:ext>
                </a:extLst>
              </p:cNvPr>
              <p:cNvPicPr/>
              <p:nvPr/>
            </p:nvPicPr>
            <p:blipFill>
              <a:blip r:embed="rId77"/>
              <a:stretch>
                <a:fillRect/>
              </a:stretch>
            </p:blipFill>
            <p:spPr>
              <a:xfrm>
                <a:off x="2376260" y="3629468"/>
                <a:ext cx="27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01711D17-9B50-D38F-3359-BC7B4C576734}"/>
                  </a:ext>
                </a:extLst>
              </p14:cNvPr>
              <p14:cNvContentPartPr/>
              <p14:nvPr/>
            </p14:nvContentPartPr>
            <p14:xfrm>
              <a:off x="2532500" y="3684908"/>
              <a:ext cx="217800" cy="236160"/>
            </p14:xfrm>
          </p:contentPart>
        </mc:Choice>
        <mc:Fallback xmlns="">
          <p:pic>
            <p:nvPicPr>
              <p:cNvPr id="82" name="Ink 81">
                <a:extLst>
                  <a:ext uri="{FF2B5EF4-FFF2-40B4-BE49-F238E27FC236}">
                    <a16:creationId xmlns:a16="http://schemas.microsoft.com/office/drawing/2014/main" id="{01711D17-9B50-D38F-3359-BC7B4C576734}"/>
                  </a:ext>
                </a:extLst>
              </p:cNvPr>
              <p:cNvPicPr/>
              <p:nvPr/>
            </p:nvPicPr>
            <p:blipFill>
              <a:blip r:embed="rId79"/>
              <a:stretch>
                <a:fillRect/>
              </a:stretch>
            </p:blipFill>
            <p:spPr>
              <a:xfrm>
                <a:off x="2523500" y="3675908"/>
                <a:ext cx="235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E1A620D3-850A-F75E-782A-2BB2C7169CEA}"/>
                  </a:ext>
                </a:extLst>
              </p14:cNvPr>
              <p14:cNvContentPartPr/>
              <p14:nvPr/>
            </p14:nvContentPartPr>
            <p14:xfrm>
              <a:off x="2820860" y="3636308"/>
              <a:ext cx="92520" cy="231840"/>
            </p14:xfrm>
          </p:contentPart>
        </mc:Choice>
        <mc:Fallback xmlns="">
          <p:pic>
            <p:nvPicPr>
              <p:cNvPr id="83" name="Ink 82">
                <a:extLst>
                  <a:ext uri="{FF2B5EF4-FFF2-40B4-BE49-F238E27FC236}">
                    <a16:creationId xmlns:a16="http://schemas.microsoft.com/office/drawing/2014/main" id="{E1A620D3-850A-F75E-782A-2BB2C7169CEA}"/>
                  </a:ext>
                </a:extLst>
              </p:cNvPr>
              <p:cNvPicPr/>
              <p:nvPr/>
            </p:nvPicPr>
            <p:blipFill>
              <a:blip r:embed="rId81"/>
              <a:stretch>
                <a:fillRect/>
              </a:stretch>
            </p:blipFill>
            <p:spPr>
              <a:xfrm>
                <a:off x="2811860" y="3627668"/>
                <a:ext cx="110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767A8D83-9775-DF11-1FD7-8A09561EC718}"/>
                  </a:ext>
                </a:extLst>
              </p14:cNvPr>
              <p14:cNvContentPartPr/>
              <p14:nvPr/>
            </p14:nvContentPartPr>
            <p14:xfrm>
              <a:off x="1960460" y="2565668"/>
              <a:ext cx="286200" cy="125640"/>
            </p14:xfrm>
          </p:contentPart>
        </mc:Choice>
        <mc:Fallback xmlns="">
          <p:pic>
            <p:nvPicPr>
              <p:cNvPr id="84" name="Ink 83">
                <a:extLst>
                  <a:ext uri="{FF2B5EF4-FFF2-40B4-BE49-F238E27FC236}">
                    <a16:creationId xmlns:a16="http://schemas.microsoft.com/office/drawing/2014/main" id="{767A8D83-9775-DF11-1FD7-8A09561EC718}"/>
                  </a:ext>
                </a:extLst>
              </p:cNvPr>
              <p:cNvPicPr/>
              <p:nvPr/>
            </p:nvPicPr>
            <p:blipFill>
              <a:blip r:embed="rId83"/>
              <a:stretch>
                <a:fillRect/>
              </a:stretch>
            </p:blipFill>
            <p:spPr>
              <a:xfrm>
                <a:off x="1951820" y="2556668"/>
                <a:ext cx="303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AF4CF267-4E86-1FB2-86B0-51A7E16E215E}"/>
                  </a:ext>
                </a:extLst>
              </p14:cNvPr>
              <p14:cNvContentPartPr/>
              <p14:nvPr/>
            </p14:nvContentPartPr>
            <p14:xfrm>
              <a:off x="1984220" y="2525348"/>
              <a:ext cx="340920" cy="137520"/>
            </p14:xfrm>
          </p:contentPart>
        </mc:Choice>
        <mc:Fallback xmlns="">
          <p:pic>
            <p:nvPicPr>
              <p:cNvPr id="85" name="Ink 84">
                <a:extLst>
                  <a:ext uri="{FF2B5EF4-FFF2-40B4-BE49-F238E27FC236}">
                    <a16:creationId xmlns:a16="http://schemas.microsoft.com/office/drawing/2014/main" id="{AF4CF267-4E86-1FB2-86B0-51A7E16E215E}"/>
                  </a:ext>
                </a:extLst>
              </p:cNvPr>
              <p:cNvPicPr/>
              <p:nvPr/>
            </p:nvPicPr>
            <p:blipFill>
              <a:blip r:embed="rId85"/>
              <a:stretch>
                <a:fillRect/>
              </a:stretch>
            </p:blipFill>
            <p:spPr>
              <a:xfrm>
                <a:off x="1975220" y="2516708"/>
                <a:ext cx="358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4DE1BFAB-7A36-61AB-06B6-8341C9BD46E0}"/>
                  </a:ext>
                </a:extLst>
              </p14:cNvPr>
              <p14:cNvContentPartPr/>
              <p14:nvPr/>
            </p14:nvContentPartPr>
            <p14:xfrm>
              <a:off x="1951820" y="2866268"/>
              <a:ext cx="9360" cy="151920"/>
            </p14:xfrm>
          </p:contentPart>
        </mc:Choice>
        <mc:Fallback xmlns="">
          <p:pic>
            <p:nvPicPr>
              <p:cNvPr id="88" name="Ink 87">
                <a:extLst>
                  <a:ext uri="{FF2B5EF4-FFF2-40B4-BE49-F238E27FC236}">
                    <a16:creationId xmlns:a16="http://schemas.microsoft.com/office/drawing/2014/main" id="{4DE1BFAB-7A36-61AB-06B6-8341C9BD46E0}"/>
                  </a:ext>
                </a:extLst>
              </p:cNvPr>
              <p:cNvPicPr/>
              <p:nvPr/>
            </p:nvPicPr>
            <p:blipFill>
              <a:blip r:embed="rId87"/>
              <a:stretch>
                <a:fillRect/>
              </a:stretch>
            </p:blipFill>
            <p:spPr>
              <a:xfrm>
                <a:off x="1942820" y="2857628"/>
                <a:ext cx="27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195D59F-7FCB-FD31-F456-0659238786D8}"/>
                  </a:ext>
                </a:extLst>
              </p14:cNvPr>
              <p14:cNvContentPartPr/>
              <p14:nvPr/>
            </p14:nvContentPartPr>
            <p14:xfrm>
              <a:off x="1929860" y="2787788"/>
              <a:ext cx="565920" cy="106560"/>
            </p14:xfrm>
          </p:contentPart>
        </mc:Choice>
        <mc:Fallback xmlns="">
          <p:pic>
            <p:nvPicPr>
              <p:cNvPr id="89" name="Ink 88">
                <a:extLst>
                  <a:ext uri="{FF2B5EF4-FFF2-40B4-BE49-F238E27FC236}">
                    <a16:creationId xmlns:a16="http://schemas.microsoft.com/office/drawing/2014/main" id="{9195D59F-7FCB-FD31-F456-0659238786D8}"/>
                  </a:ext>
                </a:extLst>
              </p:cNvPr>
              <p:cNvPicPr/>
              <p:nvPr/>
            </p:nvPicPr>
            <p:blipFill>
              <a:blip r:embed="rId89"/>
              <a:stretch>
                <a:fillRect/>
              </a:stretch>
            </p:blipFill>
            <p:spPr>
              <a:xfrm>
                <a:off x="1920860" y="2778788"/>
                <a:ext cx="583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6843688C-B715-E24B-9EBF-9055809F36FC}"/>
                  </a:ext>
                </a:extLst>
              </p14:cNvPr>
              <p14:cNvContentPartPr/>
              <p14:nvPr/>
            </p14:nvContentPartPr>
            <p14:xfrm>
              <a:off x="1993580" y="2965268"/>
              <a:ext cx="494280" cy="60840"/>
            </p14:xfrm>
          </p:contentPart>
        </mc:Choice>
        <mc:Fallback xmlns="">
          <p:pic>
            <p:nvPicPr>
              <p:cNvPr id="90" name="Ink 89">
                <a:extLst>
                  <a:ext uri="{FF2B5EF4-FFF2-40B4-BE49-F238E27FC236}">
                    <a16:creationId xmlns:a16="http://schemas.microsoft.com/office/drawing/2014/main" id="{6843688C-B715-E24B-9EBF-9055809F36FC}"/>
                  </a:ext>
                </a:extLst>
              </p:cNvPr>
              <p:cNvPicPr/>
              <p:nvPr/>
            </p:nvPicPr>
            <p:blipFill>
              <a:blip r:embed="rId91"/>
              <a:stretch>
                <a:fillRect/>
              </a:stretch>
            </p:blipFill>
            <p:spPr>
              <a:xfrm>
                <a:off x="1984940" y="2956268"/>
                <a:ext cx="511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BCC1FE55-008E-F051-7318-67FF6A7F1B3B}"/>
                  </a:ext>
                </a:extLst>
              </p14:cNvPr>
              <p14:cNvContentPartPr/>
              <p14:nvPr/>
            </p14:nvContentPartPr>
            <p14:xfrm>
              <a:off x="2471660" y="2796068"/>
              <a:ext cx="12600" cy="220680"/>
            </p14:xfrm>
          </p:contentPart>
        </mc:Choice>
        <mc:Fallback xmlns="">
          <p:pic>
            <p:nvPicPr>
              <p:cNvPr id="91" name="Ink 90">
                <a:extLst>
                  <a:ext uri="{FF2B5EF4-FFF2-40B4-BE49-F238E27FC236}">
                    <a16:creationId xmlns:a16="http://schemas.microsoft.com/office/drawing/2014/main" id="{BCC1FE55-008E-F051-7318-67FF6A7F1B3B}"/>
                  </a:ext>
                </a:extLst>
              </p:cNvPr>
              <p:cNvPicPr/>
              <p:nvPr/>
            </p:nvPicPr>
            <p:blipFill>
              <a:blip r:embed="rId93"/>
              <a:stretch>
                <a:fillRect/>
              </a:stretch>
            </p:blipFill>
            <p:spPr>
              <a:xfrm>
                <a:off x="2462660" y="2787428"/>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a16="http://schemas.microsoft.com/office/drawing/2014/main" id="{A101A2F3-AB5E-E8CC-A5DE-B5657C7BA40D}"/>
                  </a:ext>
                </a:extLst>
              </p14:cNvPr>
              <p14:cNvContentPartPr/>
              <p14:nvPr/>
            </p14:nvContentPartPr>
            <p14:xfrm>
              <a:off x="2024900" y="2917028"/>
              <a:ext cx="84240" cy="88920"/>
            </p14:xfrm>
          </p:contentPart>
        </mc:Choice>
        <mc:Fallback xmlns="">
          <p:pic>
            <p:nvPicPr>
              <p:cNvPr id="93" name="Ink 92">
                <a:extLst>
                  <a:ext uri="{FF2B5EF4-FFF2-40B4-BE49-F238E27FC236}">
                    <a16:creationId xmlns:a16="http://schemas.microsoft.com/office/drawing/2014/main" id="{A101A2F3-AB5E-E8CC-A5DE-B5657C7BA40D}"/>
                  </a:ext>
                </a:extLst>
              </p:cNvPr>
              <p:cNvPicPr/>
              <p:nvPr/>
            </p:nvPicPr>
            <p:blipFill>
              <a:blip r:embed="rId95"/>
              <a:stretch>
                <a:fillRect/>
              </a:stretch>
            </p:blipFill>
            <p:spPr>
              <a:xfrm>
                <a:off x="2016260" y="2908388"/>
                <a:ext cx="101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a16="http://schemas.microsoft.com/office/drawing/2014/main" id="{EAEAD17A-2B7E-8195-AA46-DD7B6A3666E8}"/>
                  </a:ext>
                </a:extLst>
              </p14:cNvPr>
              <p14:cNvContentPartPr/>
              <p14:nvPr/>
            </p14:nvContentPartPr>
            <p14:xfrm>
              <a:off x="2135060" y="2910908"/>
              <a:ext cx="19800" cy="91440"/>
            </p14:xfrm>
          </p:contentPart>
        </mc:Choice>
        <mc:Fallback xmlns="">
          <p:pic>
            <p:nvPicPr>
              <p:cNvPr id="94" name="Ink 93">
                <a:extLst>
                  <a:ext uri="{FF2B5EF4-FFF2-40B4-BE49-F238E27FC236}">
                    <a16:creationId xmlns:a16="http://schemas.microsoft.com/office/drawing/2014/main" id="{EAEAD17A-2B7E-8195-AA46-DD7B6A3666E8}"/>
                  </a:ext>
                </a:extLst>
              </p:cNvPr>
              <p:cNvPicPr/>
              <p:nvPr/>
            </p:nvPicPr>
            <p:blipFill>
              <a:blip r:embed="rId97"/>
              <a:stretch>
                <a:fillRect/>
              </a:stretch>
            </p:blipFill>
            <p:spPr>
              <a:xfrm>
                <a:off x="2126060" y="2902268"/>
                <a:ext cx="374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a16="http://schemas.microsoft.com/office/drawing/2014/main" id="{AF157D22-69A5-E48E-3A10-AB60F33A1AD5}"/>
                  </a:ext>
                </a:extLst>
              </p14:cNvPr>
              <p14:cNvContentPartPr/>
              <p14:nvPr/>
            </p14:nvContentPartPr>
            <p14:xfrm>
              <a:off x="2190860" y="2899388"/>
              <a:ext cx="51840" cy="92160"/>
            </p14:xfrm>
          </p:contentPart>
        </mc:Choice>
        <mc:Fallback xmlns="">
          <p:pic>
            <p:nvPicPr>
              <p:cNvPr id="95" name="Ink 94">
                <a:extLst>
                  <a:ext uri="{FF2B5EF4-FFF2-40B4-BE49-F238E27FC236}">
                    <a16:creationId xmlns:a16="http://schemas.microsoft.com/office/drawing/2014/main" id="{AF157D22-69A5-E48E-3A10-AB60F33A1AD5}"/>
                  </a:ext>
                </a:extLst>
              </p:cNvPr>
              <p:cNvPicPr/>
              <p:nvPr/>
            </p:nvPicPr>
            <p:blipFill>
              <a:blip r:embed="rId99"/>
              <a:stretch>
                <a:fillRect/>
              </a:stretch>
            </p:blipFill>
            <p:spPr>
              <a:xfrm>
                <a:off x="2181860" y="2890748"/>
                <a:ext cx="69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3D54F967-B374-161F-1C4E-673DB6EE3D53}"/>
                  </a:ext>
                </a:extLst>
              </p14:cNvPr>
              <p14:cNvContentPartPr/>
              <p14:nvPr/>
            </p14:nvContentPartPr>
            <p14:xfrm>
              <a:off x="2205260" y="2874188"/>
              <a:ext cx="137880" cy="112680"/>
            </p14:xfrm>
          </p:contentPart>
        </mc:Choice>
        <mc:Fallback xmlns="">
          <p:pic>
            <p:nvPicPr>
              <p:cNvPr id="96" name="Ink 95">
                <a:extLst>
                  <a:ext uri="{FF2B5EF4-FFF2-40B4-BE49-F238E27FC236}">
                    <a16:creationId xmlns:a16="http://schemas.microsoft.com/office/drawing/2014/main" id="{3D54F967-B374-161F-1C4E-673DB6EE3D53}"/>
                  </a:ext>
                </a:extLst>
              </p:cNvPr>
              <p:cNvPicPr/>
              <p:nvPr/>
            </p:nvPicPr>
            <p:blipFill>
              <a:blip r:embed="rId101"/>
              <a:stretch>
                <a:fillRect/>
              </a:stretch>
            </p:blipFill>
            <p:spPr>
              <a:xfrm>
                <a:off x="2196620" y="2865548"/>
                <a:ext cx="155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C3B8DC4B-3EBC-04B0-A857-E6DD28B5302D}"/>
                  </a:ext>
                </a:extLst>
              </p14:cNvPr>
              <p14:cNvContentPartPr/>
              <p14:nvPr/>
            </p14:nvContentPartPr>
            <p14:xfrm>
              <a:off x="2365100" y="2861228"/>
              <a:ext cx="50400" cy="110160"/>
            </p14:xfrm>
          </p:contentPart>
        </mc:Choice>
        <mc:Fallback xmlns="">
          <p:pic>
            <p:nvPicPr>
              <p:cNvPr id="97" name="Ink 96">
                <a:extLst>
                  <a:ext uri="{FF2B5EF4-FFF2-40B4-BE49-F238E27FC236}">
                    <a16:creationId xmlns:a16="http://schemas.microsoft.com/office/drawing/2014/main" id="{C3B8DC4B-3EBC-04B0-A857-E6DD28B5302D}"/>
                  </a:ext>
                </a:extLst>
              </p:cNvPr>
              <p:cNvPicPr/>
              <p:nvPr/>
            </p:nvPicPr>
            <p:blipFill>
              <a:blip r:embed="rId103"/>
              <a:stretch>
                <a:fillRect/>
              </a:stretch>
            </p:blipFill>
            <p:spPr>
              <a:xfrm>
                <a:off x="2356460" y="2852588"/>
                <a:ext cx="68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5" name="Ink 34">
                <a:extLst>
                  <a:ext uri="{FF2B5EF4-FFF2-40B4-BE49-F238E27FC236}">
                    <a16:creationId xmlns:a16="http://schemas.microsoft.com/office/drawing/2014/main" id="{78B05BFA-46B2-C3FB-C02E-224715B59262}"/>
                  </a:ext>
                </a:extLst>
              </p14:cNvPr>
              <p14:cNvContentPartPr/>
              <p14:nvPr/>
            </p14:nvContentPartPr>
            <p14:xfrm>
              <a:off x="503900" y="934148"/>
              <a:ext cx="243720" cy="235440"/>
            </p14:xfrm>
          </p:contentPart>
        </mc:Choice>
        <mc:Fallback xmlns="">
          <p:pic>
            <p:nvPicPr>
              <p:cNvPr id="35" name="Ink 34">
                <a:extLst>
                  <a:ext uri="{FF2B5EF4-FFF2-40B4-BE49-F238E27FC236}">
                    <a16:creationId xmlns:a16="http://schemas.microsoft.com/office/drawing/2014/main" id="{78B05BFA-46B2-C3FB-C02E-224715B59262}"/>
                  </a:ext>
                </a:extLst>
              </p:cNvPr>
              <p:cNvPicPr/>
              <p:nvPr/>
            </p:nvPicPr>
            <p:blipFill>
              <a:blip r:embed="rId105"/>
              <a:stretch>
                <a:fillRect/>
              </a:stretch>
            </p:blipFill>
            <p:spPr>
              <a:xfrm>
                <a:off x="495260" y="925508"/>
                <a:ext cx="261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 name="Ink 35">
                <a:extLst>
                  <a:ext uri="{FF2B5EF4-FFF2-40B4-BE49-F238E27FC236}">
                    <a16:creationId xmlns:a16="http://schemas.microsoft.com/office/drawing/2014/main" id="{AA0CC27A-3334-D456-E48E-6BF33B8EFECE}"/>
                  </a:ext>
                </a:extLst>
              </p14:cNvPr>
              <p14:cNvContentPartPr/>
              <p14:nvPr/>
            </p14:nvContentPartPr>
            <p14:xfrm>
              <a:off x="502460" y="1205588"/>
              <a:ext cx="242280" cy="217440"/>
            </p14:xfrm>
          </p:contentPart>
        </mc:Choice>
        <mc:Fallback xmlns="">
          <p:pic>
            <p:nvPicPr>
              <p:cNvPr id="36" name="Ink 35">
                <a:extLst>
                  <a:ext uri="{FF2B5EF4-FFF2-40B4-BE49-F238E27FC236}">
                    <a16:creationId xmlns:a16="http://schemas.microsoft.com/office/drawing/2014/main" id="{AA0CC27A-3334-D456-E48E-6BF33B8EFECE}"/>
                  </a:ext>
                </a:extLst>
              </p:cNvPr>
              <p:cNvPicPr/>
              <p:nvPr/>
            </p:nvPicPr>
            <p:blipFill>
              <a:blip r:embed="rId107"/>
              <a:stretch>
                <a:fillRect/>
              </a:stretch>
            </p:blipFill>
            <p:spPr>
              <a:xfrm>
                <a:off x="493820" y="1196948"/>
                <a:ext cx="25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 name="Ink 36">
                <a:extLst>
                  <a:ext uri="{FF2B5EF4-FFF2-40B4-BE49-F238E27FC236}">
                    <a16:creationId xmlns:a16="http://schemas.microsoft.com/office/drawing/2014/main" id="{BA60E370-4A83-CFC6-5274-54B4DAEE35D9}"/>
                  </a:ext>
                </a:extLst>
              </p14:cNvPr>
              <p14:cNvContentPartPr/>
              <p14:nvPr/>
            </p14:nvContentPartPr>
            <p14:xfrm>
              <a:off x="331460" y="1510148"/>
              <a:ext cx="121680" cy="173880"/>
            </p14:xfrm>
          </p:contentPart>
        </mc:Choice>
        <mc:Fallback xmlns="">
          <p:pic>
            <p:nvPicPr>
              <p:cNvPr id="37" name="Ink 36">
                <a:extLst>
                  <a:ext uri="{FF2B5EF4-FFF2-40B4-BE49-F238E27FC236}">
                    <a16:creationId xmlns:a16="http://schemas.microsoft.com/office/drawing/2014/main" id="{BA60E370-4A83-CFC6-5274-54B4DAEE35D9}"/>
                  </a:ext>
                </a:extLst>
              </p:cNvPr>
              <p:cNvPicPr/>
              <p:nvPr/>
            </p:nvPicPr>
            <p:blipFill>
              <a:blip r:embed="rId109"/>
              <a:stretch>
                <a:fillRect/>
              </a:stretch>
            </p:blipFill>
            <p:spPr>
              <a:xfrm>
                <a:off x="322460" y="1501148"/>
                <a:ext cx="139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8" name="Ink 37">
                <a:extLst>
                  <a:ext uri="{FF2B5EF4-FFF2-40B4-BE49-F238E27FC236}">
                    <a16:creationId xmlns:a16="http://schemas.microsoft.com/office/drawing/2014/main" id="{4538EB69-558F-AC87-34AA-0DCF9BBCE87E}"/>
                  </a:ext>
                </a:extLst>
              </p14:cNvPr>
              <p14:cNvContentPartPr/>
              <p14:nvPr/>
            </p14:nvContentPartPr>
            <p14:xfrm>
              <a:off x="508940" y="1564148"/>
              <a:ext cx="77040" cy="105120"/>
            </p14:xfrm>
          </p:contentPart>
        </mc:Choice>
        <mc:Fallback xmlns="">
          <p:pic>
            <p:nvPicPr>
              <p:cNvPr id="38" name="Ink 37">
                <a:extLst>
                  <a:ext uri="{FF2B5EF4-FFF2-40B4-BE49-F238E27FC236}">
                    <a16:creationId xmlns:a16="http://schemas.microsoft.com/office/drawing/2014/main" id="{4538EB69-558F-AC87-34AA-0DCF9BBCE87E}"/>
                  </a:ext>
                </a:extLst>
              </p:cNvPr>
              <p:cNvPicPr/>
              <p:nvPr/>
            </p:nvPicPr>
            <p:blipFill>
              <a:blip r:embed="rId111"/>
              <a:stretch>
                <a:fillRect/>
              </a:stretch>
            </p:blipFill>
            <p:spPr>
              <a:xfrm>
                <a:off x="500300" y="1555148"/>
                <a:ext cx="94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9" name="Ink 38">
                <a:extLst>
                  <a:ext uri="{FF2B5EF4-FFF2-40B4-BE49-F238E27FC236}">
                    <a16:creationId xmlns:a16="http://schemas.microsoft.com/office/drawing/2014/main" id="{C4FA03D4-091F-BBF1-2491-B6D539DB39BF}"/>
                  </a:ext>
                </a:extLst>
              </p14:cNvPr>
              <p14:cNvContentPartPr/>
              <p14:nvPr/>
            </p14:nvContentPartPr>
            <p14:xfrm>
              <a:off x="652220" y="1556588"/>
              <a:ext cx="86760" cy="87480"/>
            </p14:xfrm>
          </p:contentPart>
        </mc:Choice>
        <mc:Fallback xmlns="">
          <p:pic>
            <p:nvPicPr>
              <p:cNvPr id="39" name="Ink 38">
                <a:extLst>
                  <a:ext uri="{FF2B5EF4-FFF2-40B4-BE49-F238E27FC236}">
                    <a16:creationId xmlns:a16="http://schemas.microsoft.com/office/drawing/2014/main" id="{C4FA03D4-091F-BBF1-2491-B6D539DB39BF}"/>
                  </a:ext>
                </a:extLst>
              </p:cNvPr>
              <p:cNvPicPr/>
              <p:nvPr/>
            </p:nvPicPr>
            <p:blipFill>
              <a:blip r:embed="rId113"/>
              <a:stretch>
                <a:fillRect/>
              </a:stretch>
            </p:blipFill>
            <p:spPr>
              <a:xfrm>
                <a:off x="643220" y="1547588"/>
                <a:ext cx="104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 name="Ink 39">
                <a:extLst>
                  <a:ext uri="{FF2B5EF4-FFF2-40B4-BE49-F238E27FC236}">
                    <a16:creationId xmlns:a16="http://schemas.microsoft.com/office/drawing/2014/main" id="{15F81985-A6D0-17B4-B509-8A3AD863AF8B}"/>
                  </a:ext>
                </a:extLst>
              </p14:cNvPr>
              <p14:cNvContentPartPr/>
              <p14:nvPr/>
            </p14:nvContentPartPr>
            <p14:xfrm>
              <a:off x="876500" y="1596908"/>
              <a:ext cx="5040" cy="1080"/>
            </p14:xfrm>
          </p:contentPart>
        </mc:Choice>
        <mc:Fallback xmlns="">
          <p:pic>
            <p:nvPicPr>
              <p:cNvPr id="40" name="Ink 39">
                <a:extLst>
                  <a:ext uri="{FF2B5EF4-FFF2-40B4-BE49-F238E27FC236}">
                    <a16:creationId xmlns:a16="http://schemas.microsoft.com/office/drawing/2014/main" id="{15F81985-A6D0-17B4-B509-8A3AD863AF8B}"/>
                  </a:ext>
                </a:extLst>
              </p:cNvPr>
              <p:cNvPicPr/>
              <p:nvPr/>
            </p:nvPicPr>
            <p:blipFill>
              <a:blip r:embed="rId115"/>
              <a:stretch>
                <a:fillRect/>
              </a:stretch>
            </p:blipFill>
            <p:spPr>
              <a:xfrm>
                <a:off x="867500" y="1588268"/>
                <a:ext cx="22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 name="Ink 40">
                <a:extLst>
                  <a:ext uri="{FF2B5EF4-FFF2-40B4-BE49-F238E27FC236}">
                    <a16:creationId xmlns:a16="http://schemas.microsoft.com/office/drawing/2014/main" id="{A810F76C-0AA5-1F9E-DCFE-338A72C51F9A}"/>
                  </a:ext>
                </a:extLst>
              </p14:cNvPr>
              <p14:cNvContentPartPr/>
              <p14:nvPr/>
            </p14:nvContentPartPr>
            <p14:xfrm>
              <a:off x="909620" y="1248788"/>
              <a:ext cx="339120" cy="5760"/>
            </p14:xfrm>
          </p:contentPart>
        </mc:Choice>
        <mc:Fallback xmlns="">
          <p:pic>
            <p:nvPicPr>
              <p:cNvPr id="41" name="Ink 40">
                <a:extLst>
                  <a:ext uri="{FF2B5EF4-FFF2-40B4-BE49-F238E27FC236}">
                    <a16:creationId xmlns:a16="http://schemas.microsoft.com/office/drawing/2014/main" id="{A810F76C-0AA5-1F9E-DCFE-338A72C51F9A}"/>
                  </a:ext>
                </a:extLst>
              </p:cNvPr>
              <p:cNvPicPr/>
              <p:nvPr/>
            </p:nvPicPr>
            <p:blipFill>
              <a:blip r:embed="rId117"/>
              <a:stretch>
                <a:fillRect/>
              </a:stretch>
            </p:blipFill>
            <p:spPr>
              <a:xfrm>
                <a:off x="900620" y="1239788"/>
                <a:ext cx="356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2" name="Ink 41">
                <a:extLst>
                  <a:ext uri="{FF2B5EF4-FFF2-40B4-BE49-F238E27FC236}">
                    <a16:creationId xmlns:a16="http://schemas.microsoft.com/office/drawing/2014/main" id="{9BA7DE43-8B79-6EB2-C04C-E2A344CF5B71}"/>
                  </a:ext>
                </a:extLst>
              </p14:cNvPr>
              <p14:cNvContentPartPr/>
              <p14:nvPr/>
            </p14:nvContentPartPr>
            <p14:xfrm>
              <a:off x="1125980" y="1196228"/>
              <a:ext cx="115560" cy="122040"/>
            </p14:xfrm>
          </p:contentPart>
        </mc:Choice>
        <mc:Fallback xmlns="">
          <p:pic>
            <p:nvPicPr>
              <p:cNvPr id="42" name="Ink 41">
                <a:extLst>
                  <a:ext uri="{FF2B5EF4-FFF2-40B4-BE49-F238E27FC236}">
                    <a16:creationId xmlns:a16="http://schemas.microsoft.com/office/drawing/2014/main" id="{9BA7DE43-8B79-6EB2-C04C-E2A344CF5B71}"/>
                  </a:ext>
                </a:extLst>
              </p:cNvPr>
              <p:cNvPicPr/>
              <p:nvPr/>
            </p:nvPicPr>
            <p:blipFill>
              <a:blip r:embed="rId119"/>
              <a:stretch>
                <a:fillRect/>
              </a:stretch>
            </p:blipFill>
            <p:spPr>
              <a:xfrm>
                <a:off x="1117340" y="1187588"/>
                <a:ext cx="133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3" name="Ink 42">
                <a:extLst>
                  <a:ext uri="{FF2B5EF4-FFF2-40B4-BE49-F238E27FC236}">
                    <a16:creationId xmlns:a16="http://schemas.microsoft.com/office/drawing/2014/main" id="{423DB911-65B4-5777-F4E0-51FBFD1EB646}"/>
                  </a:ext>
                </a:extLst>
              </p14:cNvPr>
              <p14:cNvContentPartPr/>
              <p14:nvPr/>
            </p14:nvContentPartPr>
            <p14:xfrm>
              <a:off x="1449980" y="1019108"/>
              <a:ext cx="11880" cy="473400"/>
            </p14:xfrm>
          </p:contentPart>
        </mc:Choice>
        <mc:Fallback xmlns="">
          <p:pic>
            <p:nvPicPr>
              <p:cNvPr id="43" name="Ink 42">
                <a:extLst>
                  <a:ext uri="{FF2B5EF4-FFF2-40B4-BE49-F238E27FC236}">
                    <a16:creationId xmlns:a16="http://schemas.microsoft.com/office/drawing/2014/main" id="{423DB911-65B4-5777-F4E0-51FBFD1EB646}"/>
                  </a:ext>
                </a:extLst>
              </p:cNvPr>
              <p:cNvPicPr/>
              <p:nvPr/>
            </p:nvPicPr>
            <p:blipFill>
              <a:blip r:embed="rId121"/>
              <a:stretch>
                <a:fillRect/>
              </a:stretch>
            </p:blipFill>
            <p:spPr>
              <a:xfrm>
                <a:off x="1441340" y="1010468"/>
                <a:ext cx="2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4" name="Ink 43">
                <a:extLst>
                  <a:ext uri="{FF2B5EF4-FFF2-40B4-BE49-F238E27FC236}">
                    <a16:creationId xmlns:a16="http://schemas.microsoft.com/office/drawing/2014/main" id="{41542CA9-4B74-A61C-99DC-9F6F4053DCCC}"/>
                  </a:ext>
                </a:extLst>
              </p14:cNvPr>
              <p14:cNvContentPartPr/>
              <p14:nvPr/>
            </p14:nvContentPartPr>
            <p14:xfrm>
              <a:off x="1471220" y="1521308"/>
              <a:ext cx="1374840" cy="15480"/>
            </p14:xfrm>
          </p:contentPart>
        </mc:Choice>
        <mc:Fallback xmlns="">
          <p:pic>
            <p:nvPicPr>
              <p:cNvPr id="44" name="Ink 43">
                <a:extLst>
                  <a:ext uri="{FF2B5EF4-FFF2-40B4-BE49-F238E27FC236}">
                    <a16:creationId xmlns:a16="http://schemas.microsoft.com/office/drawing/2014/main" id="{41542CA9-4B74-A61C-99DC-9F6F4053DCCC}"/>
                  </a:ext>
                </a:extLst>
              </p:cNvPr>
              <p:cNvPicPr/>
              <p:nvPr/>
            </p:nvPicPr>
            <p:blipFill>
              <a:blip r:embed="rId123"/>
              <a:stretch>
                <a:fillRect/>
              </a:stretch>
            </p:blipFill>
            <p:spPr>
              <a:xfrm>
                <a:off x="1462220" y="1512308"/>
                <a:ext cx="1392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 name="Ink 44">
                <a:extLst>
                  <a:ext uri="{FF2B5EF4-FFF2-40B4-BE49-F238E27FC236}">
                    <a16:creationId xmlns:a16="http://schemas.microsoft.com/office/drawing/2014/main" id="{2F3A06CD-90FC-7FF8-32EC-A83094974DF1}"/>
                  </a:ext>
                </a:extLst>
              </p14:cNvPr>
              <p14:cNvContentPartPr/>
              <p14:nvPr/>
            </p14:nvContentPartPr>
            <p14:xfrm>
              <a:off x="1502900" y="994988"/>
              <a:ext cx="1312200" cy="554400"/>
            </p14:xfrm>
          </p:contentPart>
        </mc:Choice>
        <mc:Fallback xmlns="">
          <p:pic>
            <p:nvPicPr>
              <p:cNvPr id="45" name="Ink 44">
                <a:extLst>
                  <a:ext uri="{FF2B5EF4-FFF2-40B4-BE49-F238E27FC236}">
                    <a16:creationId xmlns:a16="http://schemas.microsoft.com/office/drawing/2014/main" id="{2F3A06CD-90FC-7FF8-32EC-A83094974DF1}"/>
                  </a:ext>
                </a:extLst>
              </p:cNvPr>
              <p:cNvPicPr/>
              <p:nvPr/>
            </p:nvPicPr>
            <p:blipFill>
              <a:blip r:embed="rId125"/>
              <a:stretch>
                <a:fillRect/>
              </a:stretch>
            </p:blipFill>
            <p:spPr>
              <a:xfrm>
                <a:off x="1494260" y="986348"/>
                <a:ext cx="132984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7" name="Ink 46">
                <a:extLst>
                  <a:ext uri="{FF2B5EF4-FFF2-40B4-BE49-F238E27FC236}">
                    <a16:creationId xmlns:a16="http://schemas.microsoft.com/office/drawing/2014/main" id="{8798AF82-6918-0BB0-848B-40CEA7405D30}"/>
                  </a:ext>
                </a:extLst>
              </p14:cNvPr>
              <p14:cNvContentPartPr/>
              <p14:nvPr/>
            </p14:nvContentPartPr>
            <p14:xfrm>
              <a:off x="1597220" y="1216388"/>
              <a:ext cx="10440" cy="185400"/>
            </p14:xfrm>
          </p:contentPart>
        </mc:Choice>
        <mc:Fallback xmlns="">
          <p:pic>
            <p:nvPicPr>
              <p:cNvPr id="47" name="Ink 46">
                <a:extLst>
                  <a:ext uri="{FF2B5EF4-FFF2-40B4-BE49-F238E27FC236}">
                    <a16:creationId xmlns:a16="http://schemas.microsoft.com/office/drawing/2014/main" id="{8798AF82-6918-0BB0-848B-40CEA7405D30}"/>
                  </a:ext>
                </a:extLst>
              </p:cNvPr>
              <p:cNvPicPr/>
              <p:nvPr/>
            </p:nvPicPr>
            <p:blipFill>
              <a:blip r:embed="rId127"/>
              <a:stretch>
                <a:fillRect/>
              </a:stretch>
            </p:blipFill>
            <p:spPr>
              <a:xfrm>
                <a:off x="1588580" y="1207388"/>
                <a:ext cx="28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8" name="Ink 47">
                <a:extLst>
                  <a:ext uri="{FF2B5EF4-FFF2-40B4-BE49-F238E27FC236}">
                    <a16:creationId xmlns:a16="http://schemas.microsoft.com/office/drawing/2014/main" id="{A8E1D91A-2B42-F996-7FEF-D11D84EF3FC7}"/>
                  </a:ext>
                </a:extLst>
              </p14:cNvPr>
              <p14:cNvContentPartPr/>
              <p14:nvPr/>
            </p14:nvContentPartPr>
            <p14:xfrm>
              <a:off x="1606580" y="1086068"/>
              <a:ext cx="91800" cy="188280"/>
            </p14:xfrm>
          </p:contentPart>
        </mc:Choice>
        <mc:Fallback xmlns="">
          <p:pic>
            <p:nvPicPr>
              <p:cNvPr id="48" name="Ink 47">
                <a:extLst>
                  <a:ext uri="{FF2B5EF4-FFF2-40B4-BE49-F238E27FC236}">
                    <a16:creationId xmlns:a16="http://schemas.microsoft.com/office/drawing/2014/main" id="{A8E1D91A-2B42-F996-7FEF-D11D84EF3FC7}"/>
                  </a:ext>
                </a:extLst>
              </p:cNvPr>
              <p:cNvPicPr/>
              <p:nvPr/>
            </p:nvPicPr>
            <p:blipFill>
              <a:blip r:embed="rId129"/>
              <a:stretch>
                <a:fillRect/>
              </a:stretch>
            </p:blipFill>
            <p:spPr>
              <a:xfrm>
                <a:off x="1597580" y="1077428"/>
                <a:ext cx="109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9" name="Ink 48">
                <a:extLst>
                  <a:ext uri="{FF2B5EF4-FFF2-40B4-BE49-F238E27FC236}">
                    <a16:creationId xmlns:a16="http://schemas.microsoft.com/office/drawing/2014/main" id="{FA1BD88F-D4ED-32EA-B3DE-6CEA36C5C18D}"/>
                  </a:ext>
                </a:extLst>
              </p14:cNvPr>
              <p14:cNvContentPartPr/>
              <p14:nvPr/>
            </p14:nvContentPartPr>
            <p14:xfrm>
              <a:off x="1729700" y="1305668"/>
              <a:ext cx="70920" cy="112680"/>
            </p14:xfrm>
          </p:contentPart>
        </mc:Choice>
        <mc:Fallback xmlns="">
          <p:pic>
            <p:nvPicPr>
              <p:cNvPr id="49" name="Ink 48">
                <a:extLst>
                  <a:ext uri="{FF2B5EF4-FFF2-40B4-BE49-F238E27FC236}">
                    <a16:creationId xmlns:a16="http://schemas.microsoft.com/office/drawing/2014/main" id="{FA1BD88F-D4ED-32EA-B3DE-6CEA36C5C18D}"/>
                  </a:ext>
                </a:extLst>
              </p:cNvPr>
              <p:cNvPicPr/>
              <p:nvPr/>
            </p:nvPicPr>
            <p:blipFill>
              <a:blip r:embed="rId131"/>
              <a:stretch>
                <a:fillRect/>
              </a:stretch>
            </p:blipFill>
            <p:spPr>
              <a:xfrm>
                <a:off x="1721060" y="1297028"/>
                <a:ext cx="88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0" name="Ink 49">
                <a:extLst>
                  <a:ext uri="{FF2B5EF4-FFF2-40B4-BE49-F238E27FC236}">
                    <a16:creationId xmlns:a16="http://schemas.microsoft.com/office/drawing/2014/main" id="{889CAD35-0645-5777-E3D3-31F01C7836E9}"/>
                  </a:ext>
                </a:extLst>
              </p14:cNvPr>
              <p14:cNvContentPartPr/>
              <p14:nvPr/>
            </p14:nvContentPartPr>
            <p14:xfrm>
              <a:off x="1845620" y="1290908"/>
              <a:ext cx="84240" cy="113760"/>
            </p14:xfrm>
          </p:contentPart>
        </mc:Choice>
        <mc:Fallback xmlns="">
          <p:pic>
            <p:nvPicPr>
              <p:cNvPr id="50" name="Ink 49">
                <a:extLst>
                  <a:ext uri="{FF2B5EF4-FFF2-40B4-BE49-F238E27FC236}">
                    <a16:creationId xmlns:a16="http://schemas.microsoft.com/office/drawing/2014/main" id="{889CAD35-0645-5777-E3D3-31F01C7836E9}"/>
                  </a:ext>
                </a:extLst>
              </p:cNvPr>
              <p:cNvPicPr/>
              <p:nvPr/>
            </p:nvPicPr>
            <p:blipFill>
              <a:blip r:embed="rId133"/>
              <a:stretch>
                <a:fillRect/>
              </a:stretch>
            </p:blipFill>
            <p:spPr>
              <a:xfrm>
                <a:off x="1836980" y="1281908"/>
                <a:ext cx="101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1" name="Ink 50">
                <a:extLst>
                  <a:ext uri="{FF2B5EF4-FFF2-40B4-BE49-F238E27FC236}">
                    <a16:creationId xmlns:a16="http://schemas.microsoft.com/office/drawing/2014/main" id="{4EE39B8E-3080-1A7F-8C1E-DEB0E0D284E3}"/>
                  </a:ext>
                </a:extLst>
              </p14:cNvPr>
              <p14:cNvContentPartPr/>
              <p14:nvPr/>
            </p14:nvContentPartPr>
            <p14:xfrm>
              <a:off x="1946420" y="1268588"/>
              <a:ext cx="67680" cy="104400"/>
            </p14:xfrm>
          </p:contentPart>
        </mc:Choice>
        <mc:Fallback xmlns="">
          <p:pic>
            <p:nvPicPr>
              <p:cNvPr id="51" name="Ink 50">
                <a:extLst>
                  <a:ext uri="{FF2B5EF4-FFF2-40B4-BE49-F238E27FC236}">
                    <a16:creationId xmlns:a16="http://schemas.microsoft.com/office/drawing/2014/main" id="{4EE39B8E-3080-1A7F-8C1E-DEB0E0D284E3}"/>
                  </a:ext>
                </a:extLst>
              </p:cNvPr>
              <p:cNvPicPr/>
              <p:nvPr/>
            </p:nvPicPr>
            <p:blipFill>
              <a:blip r:embed="rId135"/>
              <a:stretch>
                <a:fillRect/>
              </a:stretch>
            </p:blipFill>
            <p:spPr>
              <a:xfrm>
                <a:off x="1937420" y="1259948"/>
                <a:ext cx="85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2" name="Ink 51">
                <a:extLst>
                  <a:ext uri="{FF2B5EF4-FFF2-40B4-BE49-F238E27FC236}">
                    <a16:creationId xmlns:a16="http://schemas.microsoft.com/office/drawing/2014/main" id="{FFA6D1E0-FCFA-45FE-D47F-2CEC8CD1ED01}"/>
                  </a:ext>
                </a:extLst>
              </p14:cNvPr>
              <p14:cNvContentPartPr/>
              <p14:nvPr/>
            </p14:nvContentPartPr>
            <p14:xfrm>
              <a:off x="2093300" y="1279748"/>
              <a:ext cx="127440" cy="123840"/>
            </p14:xfrm>
          </p:contentPart>
        </mc:Choice>
        <mc:Fallback xmlns="">
          <p:pic>
            <p:nvPicPr>
              <p:cNvPr id="52" name="Ink 51">
                <a:extLst>
                  <a:ext uri="{FF2B5EF4-FFF2-40B4-BE49-F238E27FC236}">
                    <a16:creationId xmlns:a16="http://schemas.microsoft.com/office/drawing/2014/main" id="{FFA6D1E0-FCFA-45FE-D47F-2CEC8CD1ED01}"/>
                  </a:ext>
                </a:extLst>
              </p:cNvPr>
              <p:cNvPicPr/>
              <p:nvPr/>
            </p:nvPicPr>
            <p:blipFill>
              <a:blip r:embed="rId137"/>
              <a:stretch>
                <a:fillRect/>
              </a:stretch>
            </p:blipFill>
            <p:spPr>
              <a:xfrm>
                <a:off x="2084660" y="1271108"/>
                <a:ext cx="145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 name="Ink 52">
                <a:extLst>
                  <a:ext uri="{FF2B5EF4-FFF2-40B4-BE49-F238E27FC236}">
                    <a16:creationId xmlns:a16="http://schemas.microsoft.com/office/drawing/2014/main" id="{E1E41A87-D6B2-244F-6D56-66FAB507C4F0}"/>
                  </a:ext>
                </a:extLst>
              </p14:cNvPr>
              <p14:cNvContentPartPr/>
              <p14:nvPr/>
            </p14:nvContentPartPr>
            <p14:xfrm>
              <a:off x="2280500" y="1275788"/>
              <a:ext cx="66960" cy="124560"/>
            </p14:xfrm>
          </p:contentPart>
        </mc:Choice>
        <mc:Fallback xmlns="">
          <p:pic>
            <p:nvPicPr>
              <p:cNvPr id="53" name="Ink 52">
                <a:extLst>
                  <a:ext uri="{FF2B5EF4-FFF2-40B4-BE49-F238E27FC236}">
                    <a16:creationId xmlns:a16="http://schemas.microsoft.com/office/drawing/2014/main" id="{E1E41A87-D6B2-244F-6D56-66FAB507C4F0}"/>
                  </a:ext>
                </a:extLst>
              </p:cNvPr>
              <p:cNvPicPr/>
              <p:nvPr/>
            </p:nvPicPr>
            <p:blipFill>
              <a:blip r:embed="rId139"/>
              <a:stretch>
                <a:fillRect/>
              </a:stretch>
            </p:blipFill>
            <p:spPr>
              <a:xfrm>
                <a:off x="2271500" y="1267148"/>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 name="Ink 53">
                <a:extLst>
                  <a:ext uri="{FF2B5EF4-FFF2-40B4-BE49-F238E27FC236}">
                    <a16:creationId xmlns:a16="http://schemas.microsoft.com/office/drawing/2014/main" id="{548522CC-46C5-DA80-FDE0-9E4533310CD2}"/>
                  </a:ext>
                </a:extLst>
              </p14:cNvPr>
              <p14:cNvContentPartPr/>
              <p14:nvPr/>
            </p14:nvContentPartPr>
            <p14:xfrm>
              <a:off x="2288420" y="1356068"/>
              <a:ext cx="42480" cy="25200"/>
            </p14:xfrm>
          </p:contentPart>
        </mc:Choice>
        <mc:Fallback xmlns="">
          <p:pic>
            <p:nvPicPr>
              <p:cNvPr id="54" name="Ink 53">
                <a:extLst>
                  <a:ext uri="{FF2B5EF4-FFF2-40B4-BE49-F238E27FC236}">
                    <a16:creationId xmlns:a16="http://schemas.microsoft.com/office/drawing/2014/main" id="{548522CC-46C5-DA80-FDE0-9E4533310CD2}"/>
                  </a:ext>
                </a:extLst>
              </p:cNvPr>
              <p:cNvPicPr/>
              <p:nvPr/>
            </p:nvPicPr>
            <p:blipFill>
              <a:blip r:embed="rId141"/>
              <a:stretch>
                <a:fillRect/>
              </a:stretch>
            </p:blipFill>
            <p:spPr>
              <a:xfrm>
                <a:off x="2279780" y="1347068"/>
                <a:ext cx="60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5" name="Ink 54">
                <a:extLst>
                  <a:ext uri="{FF2B5EF4-FFF2-40B4-BE49-F238E27FC236}">
                    <a16:creationId xmlns:a16="http://schemas.microsoft.com/office/drawing/2014/main" id="{F7B45445-B5C9-875E-7822-AD655C8DFAC5}"/>
                  </a:ext>
                </a:extLst>
              </p14:cNvPr>
              <p14:cNvContentPartPr/>
              <p14:nvPr/>
            </p14:nvContentPartPr>
            <p14:xfrm>
              <a:off x="2406500" y="1308188"/>
              <a:ext cx="7200" cy="100080"/>
            </p14:xfrm>
          </p:contentPart>
        </mc:Choice>
        <mc:Fallback xmlns="">
          <p:pic>
            <p:nvPicPr>
              <p:cNvPr id="55" name="Ink 54">
                <a:extLst>
                  <a:ext uri="{FF2B5EF4-FFF2-40B4-BE49-F238E27FC236}">
                    <a16:creationId xmlns:a16="http://schemas.microsoft.com/office/drawing/2014/main" id="{F7B45445-B5C9-875E-7822-AD655C8DFAC5}"/>
                  </a:ext>
                </a:extLst>
              </p:cNvPr>
              <p:cNvPicPr/>
              <p:nvPr/>
            </p:nvPicPr>
            <p:blipFill>
              <a:blip r:embed="rId143"/>
              <a:stretch>
                <a:fillRect/>
              </a:stretch>
            </p:blipFill>
            <p:spPr>
              <a:xfrm>
                <a:off x="2397500" y="1299188"/>
                <a:ext cx="24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6" name="Ink 55">
                <a:extLst>
                  <a:ext uri="{FF2B5EF4-FFF2-40B4-BE49-F238E27FC236}">
                    <a16:creationId xmlns:a16="http://schemas.microsoft.com/office/drawing/2014/main" id="{A83FE650-19A1-1DC6-B719-3538F3554616}"/>
                  </a:ext>
                </a:extLst>
              </p14:cNvPr>
              <p14:cNvContentPartPr/>
              <p14:nvPr/>
            </p14:nvContentPartPr>
            <p14:xfrm>
              <a:off x="2441420" y="1278308"/>
              <a:ext cx="63000" cy="117000"/>
            </p14:xfrm>
          </p:contentPart>
        </mc:Choice>
        <mc:Fallback xmlns="">
          <p:pic>
            <p:nvPicPr>
              <p:cNvPr id="56" name="Ink 55">
                <a:extLst>
                  <a:ext uri="{FF2B5EF4-FFF2-40B4-BE49-F238E27FC236}">
                    <a16:creationId xmlns:a16="http://schemas.microsoft.com/office/drawing/2014/main" id="{A83FE650-19A1-1DC6-B719-3538F3554616}"/>
                  </a:ext>
                </a:extLst>
              </p:cNvPr>
              <p:cNvPicPr/>
              <p:nvPr/>
            </p:nvPicPr>
            <p:blipFill>
              <a:blip r:embed="rId145"/>
              <a:stretch>
                <a:fillRect/>
              </a:stretch>
            </p:blipFill>
            <p:spPr>
              <a:xfrm>
                <a:off x="2432420" y="1269668"/>
                <a:ext cx="80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FFA85B17-D58E-D501-8E50-68FC10765B9F}"/>
                  </a:ext>
                </a:extLst>
              </p14:cNvPr>
              <p14:cNvContentPartPr/>
              <p14:nvPr/>
            </p14:nvContentPartPr>
            <p14:xfrm>
              <a:off x="1097540" y="1611308"/>
              <a:ext cx="944640" cy="337680"/>
            </p14:xfrm>
          </p:contentPart>
        </mc:Choice>
        <mc:Fallback xmlns="">
          <p:pic>
            <p:nvPicPr>
              <p:cNvPr id="102" name="Ink 101">
                <a:extLst>
                  <a:ext uri="{FF2B5EF4-FFF2-40B4-BE49-F238E27FC236}">
                    <a16:creationId xmlns:a16="http://schemas.microsoft.com/office/drawing/2014/main" id="{FFA85B17-D58E-D501-8E50-68FC10765B9F}"/>
                  </a:ext>
                </a:extLst>
              </p:cNvPr>
              <p:cNvPicPr/>
              <p:nvPr/>
            </p:nvPicPr>
            <p:blipFill>
              <a:blip r:embed="rId147"/>
              <a:stretch>
                <a:fillRect/>
              </a:stretch>
            </p:blipFill>
            <p:spPr>
              <a:xfrm>
                <a:off x="1088900" y="1602668"/>
                <a:ext cx="9622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838BB2AC-7D45-F90A-D261-3FF134B572EB}"/>
                  </a:ext>
                </a:extLst>
              </p14:cNvPr>
              <p14:cNvContentPartPr/>
              <p14:nvPr/>
            </p14:nvContentPartPr>
            <p14:xfrm>
              <a:off x="1976300" y="1941428"/>
              <a:ext cx="110160" cy="42480"/>
            </p14:xfrm>
          </p:contentPart>
        </mc:Choice>
        <mc:Fallback xmlns="">
          <p:pic>
            <p:nvPicPr>
              <p:cNvPr id="103" name="Ink 102">
                <a:extLst>
                  <a:ext uri="{FF2B5EF4-FFF2-40B4-BE49-F238E27FC236}">
                    <a16:creationId xmlns:a16="http://schemas.microsoft.com/office/drawing/2014/main" id="{838BB2AC-7D45-F90A-D261-3FF134B572EB}"/>
                  </a:ext>
                </a:extLst>
              </p:cNvPr>
              <p:cNvPicPr/>
              <p:nvPr/>
            </p:nvPicPr>
            <p:blipFill>
              <a:blip r:embed="rId149"/>
              <a:stretch>
                <a:fillRect/>
              </a:stretch>
            </p:blipFill>
            <p:spPr>
              <a:xfrm>
                <a:off x="1967660" y="1932788"/>
                <a:ext cx="127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0525A0D0-0C17-1A1A-3D8E-04EEE5E049F4}"/>
                  </a:ext>
                </a:extLst>
              </p14:cNvPr>
              <p14:cNvContentPartPr/>
              <p14:nvPr/>
            </p14:nvContentPartPr>
            <p14:xfrm>
              <a:off x="1880180" y="2043308"/>
              <a:ext cx="118800" cy="127800"/>
            </p14:xfrm>
          </p:contentPart>
        </mc:Choice>
        <mc:Fallback xmlns="">
          <p:pic>
            <p:nvPicPr>
              <p:cNvPr id="104" name="Ink 103">
                <a:extLst>
                  <a:ext uri="{FF2B5EF4-FFF2-40B4-BE49-F238E27FC236}">
                    <a16:creationId xmlns:a16="http://schemas.microsoft.com/office/drawing/2014/main" id="{0525A0D0-0C17-1A1A-3D8E-04EEE5E049F4}"/>
                  </a:ext>
                </a:extLst>
              </p:cNvPr>
              <p:cNvPicPr/>
              <p:nvPr/>
            </p:nvPicPr>
            <p:blipFill>
              <a:blip r:embed="rId151"/>
              <a:stretch>
                <a:fillRect/>
              </a:stretch>
            </p:blipFill>
            <p:spPr>
              <a:xfrm>
                <a:off x="1871180" y="2034668"/>
                <a:ext cx="136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8BCBCC92-2161-C530-A018-56AC491FDFC1}"/>
                  </a:ext>
                </a:extLst>
              </p14:cNvPr>
              <p14:cNvContentPartPr/>
              <p14:nvPr/>
            </p14:nvContentPartPr>
            <p14:xfrm>
              <a:off x="2011940" y="2062388"/>
              <a:ext cx="100800" cy="85680"/>
            </p14:xfrm>
          </p:contentPart>
        </mc:Choice>
        <mc:Fallback xmlns="">
          <p:pic>
            <p:nvPicPr>
              <p:cNvPr id="105" name="Ink 104">
                <a:extLst>
                  <a:ext uri="{FF2B5EF4-FFF2-40B4-BE49-F238E27FC236}">
                    <a16:creationId xmlns:a16="http://schemas.microsoft.com/office/drawing/2014/main" id="{8BCBCC92-2161-C530-A018-56AC491FDFC1}"/>
                  </a:ext>
                </a:extLst>
              </p:cNvPr>
              <p:cNvPicPr/>
              <p:nvPr/>
            </p:nvPicPr>
            <p:blipFill>
              <a:blip r:embed="rId153"/>
              <a:stretch>
                <a:fillRect/>
              </a:stretch>
            </p:blipFill>
            <p:spPr>
              <a:xfrm>
                <a:off x="2003300" y="2053748"/>
                <a:ext cx="118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A74DAAA2-7FDE-6501-6BEA-2134347B949B}"/>
                  </a:ext>
                </a:extLst>
              </p14:cNvPr>
              <p14:cNvContentPartPr/>
              <p14:nvPr/>
            </p14:nvContentPartPr>
            <p14:xfrm>
              <a:off x="2163500" y="2064188"/>
              <a:ext cx="360" cy="64800"/>
            </p14:xfrm>
          </p:contentPart>
        </mc:Choice>
        <mc:Fallback xmlns="">
          <p:pic>
            <p:nvPicPr>
              <p:cNvPr id="106" name="Ink 105">
                <a:extLst>
                  <a:ext uri="{FF2B5EF4-FFF2-40B4-BE49-F238E27FC236}">
                    <a16:creationId xmlns:a16="http://schemas.microsoft.com/office/drawing/2014/main" id="{A74DAAA2-7FDE-6501-6BEA-2134347B949B}"/>
                  </a:ext>
                </a:extLst>
              </p:cNvPr>
              <p:cNvPicPr/>
              <p:nvPr/>
            </p:nvPicPr>
            <p:blipFill>
              <a:blip r:embed="rId155"/>
              <a:stretch>
                <a:fillRect/>
              </a:stretch>
            </p:blipFill>
            <p:spPr>
              <a:xfrm>
                <a:off x="2154500" y="2055548"/>
                <a:ext cx="18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F7B66A3F-C79F-42C0-96E5-8EB296E2C353}"/>
                  </a:ext>
                </a:extLst>
              </p14:cNvPr>
              <p14:cNvContentPartPr/>
              <p14:nvPr/>
            </p14:nvContentPartPr>
            <p14:xfrm>
              <a:off x="2243420" y="2031068"/>
              <a:ext cx="9360" cy="86400"/>
            </p14:xfrm>
          </p:contentPart>
        </mc:Choice>
        <mc:Fallback xmlns="">
          <p:pic>
            <p:nvPicPr>
              <p:cNvPr id="107" name="Ink 106">
                <a:extLst>
                  <a:ext uri="{FF2B5EF4-FFF2-40B4-BE49-F238E27FC236}">
                    <a16:creationId xmlns:a16="http://schemas.microsoft.com/office/drawing/2014/main" id="{F7B66A3F-C79F-42C0-96E5-8EB296E2C353}"/>
                  </a:ext>
                </a:extLst>
              </p:cNvPr>
              <p:cNvPicPr/>
              <p:nvPr/>
            </p:nvPicPr>
            <p:blipFill>
              <a:blip r:embed="rId157"/>
              <a:stretch>
                <a:fillRect/>
              </a:stretch>
            </p:blipFill>
            <p:spPr>
              <a:xfrm>
                <a:off x="2234780" y="2022428"/>
                <a:ext cx="27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19A06A00-C1BE-060C-E637-CDBF4E50835F}"/>
                  </a:ext>
                </a:extLst>
              </p14:cNvPr>
              <p14:cNvContentPartPr/>
              <p14:nvPr/>
            </p14:nvContentPartPr>
            <p14:xfrm>
              <a:off x="2307860" y="1969508"/>
              <a:ext cx="86040" cy="145800"/>
            </p14:xfrm>
          </p:contentPart>
        </mc:Choice>
        <mc:Fallback xmlns="">
          <p:pic>
            <p:nvPicPr>
              <p:cNvPr id="108" name="Ink 107">
                <a:extLst>
                  <a:ext uri="{FF2B5EF4-FFF2-40B4-BE49-F238E27FC236}">
                    <a16:creationId xmlns:a16="http://schemas.microsoft.com/office/drawing/2014/main" id="{19A06A00-C1BE-060C-E637-CDBF4E50835F}"/>
                  </a:ext>
                </a:extLst>
              </p:cNvPr>
              <p:cNvPicPr/>
              <p:nvPr/>
            </p:nvPicPr>
            <p:blipFill>
              <a:blip r:embed="rId159"/>
              <a:stretch>
                <a:fillRect/>
              </a:stretch>
            </p:blipFill>
            <p:spPr>
              <a:xfrm>
                <a:off x="2298860" y="1960508"/>
                <a:ext cx="103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C588D8D7-E894-B75A-3A05-14CBB0CE487D}"/>
                  </a:ext>
                </a:extLst>
              </p14:cNvPr>
              <p14:cNvContentPartPr/>
              <p14:nvPr/>
            </p14:nvContentPartPr>
            <p14:xfrm>
              <a:off x="2144420" y="2199548"/>
              <a:ext cx="5400" cy="160920"/>
            </p14:xfrm>
          </p:contentPart>
        </mc:Choice>
        <mc:Fallback xmlns="">
          <p:pic>
            <p:nvPicPr>
              <p:cNvPr id="109" name="Ink 108">
                <a:extLst>
                  <a:ext uri="{FF2B5EF4-FFF2-40B4-BE49-F238E27FC236}">
                    <a16:creationId xmlns:a16="http://schemas.microsoft.com/office/drawing/2014/main" id="{C588D8D7-E894-B75A-3A05-14CBB0CE487D}"/>
                  </a:ext>
                </a:extLst>
              </p:cNvPr>
              <p:cNvPicPr/>
              <p:nvPr/>
            </p:nvPicPr>
            <p:blipFill>
              <a:blip r:embed="rId161"/>
              <a:stretch>
                <a:fillRect/>
              </a:stretch>
            </p:blipFill>
            <p:spPr>
              <a:xfrm>
                <a:off x="2135420" y="2190548"/>
                <a:ext cx="23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7DFA6311-2FE7-9729-88A7-520383B907A3}"/>
                  </a:ext>
                </a:extLst>
              </p14:cNvPr>
              <p14:cNvContentPartPr/>
              <p14:nvPr/>
            </p14:nvContentPartPr>
            <p14:xfrm>
              <a:off x="2083220" y="2343188"/>
              <a:ext cx="98640" cy="41040"/>
            </p14:xfrm>
          </p:contentPart>
        </mc:Choice>
        <mc:Fallback xmlns="">
          <p:pic>
            <p:nvPicPr>
              <p:cNvPr id="110" name="Ink 109">
                <a:extLst>
                  <a:ext uri="{FF2B5EF4-FFF2-40B4-BE49-F238E27FC236}">
                    <a16:creationId xmlns:a16="http://schemas.microsoft.com/office/drawing/2014/main" id="{7DFA6311-2FE7-9729-88A7-520383B907A3}"/>
                  </a:ext>
                </a:extLst>
              </p:cNvPr>
              <p:cNvPicPr/>
              <p:nvPr/>
            </p:nvPicPr>
            <p:blipFill>
              <a:blip r:embed="rId163"/>
              <a:stretch>
                <a:fillRect/>
              </a:stretch>
            </p:blipFill>
            <p:spPr>
              <a:xfrm>
                <a:off x="2074220" y="2334188"/>
                <a:ext cx="116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5B09D727-A1D3-9A8D-FBE0-C470EF19C942}"/>
                  </a:ext>
                </a:extLst>
              </p14:cNvPr>
              <p14:cNvContentPartPr/>
              <p14:nvPr/>
            </p14:nvContentPartPr>
            <p14:xfrm>
              <a:off x="436580" y="3218708"/>
              <a:ext cx="91080" cy="174240"/>
            </p14:xfrm>
          </p:contentPart>
        </mc:Choice>
        <mc:Fallback xmlns="">
          <p:pic>
            <p:nvPicPr>
              <p:cNvPr id="112" name="Ink 111">
                <a:extLst>
                  <a:ext uri="{FF2B5EF4-FFF2-40B4-BE49-F238E27FC236}">
                    <a16:creationId xmlns:a16="http://schemas.microsoft.com/office/drawing/2014/main" id="{5B09D727-A1D3-9A8D-FBE0-C470EF19C942}"/>
                  </a:ext>
                </a:extLst>
              </p:cNvPr>
              <p:cNvPicPr/>
              <p:nvPr/>
            </p:nvPicPr>
            <p:blipFill>
              <a:blip r:embed="rId165"/>
              <a:stretch>
                <a:fillRect/>
              </a:stretch>
            </p:blipFill>
            <p:spPr>
              <a:xfrm>
                <a:off x="427940" y="3209708"/>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B41AC3FB-E4C4-7E3E-DFB2-B19596E1F0DE}"/>
                  </a:ext>
                </a:extLst>
              </p14:cNvPr>
              <p14:cNvContentPartPr/>
              <p14:nvPr/>
            </p14:nvContentPartPr>
            <p14:xfrm>
              <a:off x="604340" y="3241748"/>
              <a:ext cx="64800" cy="141840"/>
            </p14:xfrm>
          </p:contentPart>
        </mc:Choice>
        <mc:Fallback xmlns="">
          <p:pic>
            <p:nvPicPr>
              <p:cNvPr id="113" name="Ink 112">
                <a:extLst>
                  <a:ext uri="{FF2B5EF4-FFF2-40B4-BE49-F238E27FC236}">
                    <a16:creationId xmlns:a16="http://schemas.microsoft.com/office/drawing/2014/main" id="{B41AC3FB-E4C4-7E3E-DFB2-B19596E1F0DE}"/>
                  </a:ext>
                </a:extLst>
              </p:cNvPr>
              <p:cNvPicPr/>
              <p:nvPr/>
            </p:nvPicPr>
            <p:blipFill>
              <a:blip r:embed="rId167"/>
              <a:stretch>
                <a:fillRect/>
              </a:stretch>
            </p:blipFill>
            <p:spPr>
              <a:xfrm>
                <a:off x="595340" y="3232748"/>
                <a:ext cx="82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Ink 113">
                <a:extLst>
                  <a:ext uri="{FF2B5EF4-FFF2-40B4-BE49-F238E27FC236}">
                    <a16:creationId xmlns:a16="http://schemas.microsoft.com/office/drawing/2014/main" id="{0C23D816-329A-4CF6-8C5E-4AFA729D9CA4}"/>
                  </a:ext>
                </a:extLst>
              </p14:cNvPr>
              <p14:cNvContentPartPr/>
              <p14:nvPr/>
            </p14:nvContentPartPr>
            <p14:xfrm>
              <a:off x="717380" y="3251828"/>
              <a:ext cx="80280" cy="129240"/>
            </p14:xfrm>
          </p:contentPart>
        </mc:Choice>
        <mc:Fallback xmlns="">
          <p:pic>
            <p:nvPicPr>
              <p:cNvPr id="114" name="Ink 113">
                <a:extLst>
                  <a:ext uri="{FF2B5EF4-FFF2-40B4-BE49-F238E27FC236}">
                    <a16:creationId xmlns:a16="http://schemas.microsoft.com/office/drawing/2014/main" id="{0C23D816-329A-4CF6-8C5E-4AFA729D9CA4}"/>
                  </a:ext>
                </a:extLst>
              </p:cNvPr>
              <p:cNvPicPr/>
              <p:nvPr/>
            </p:nvPicPr>
            <p:blipFill>
              <a:blip r:embed="rId169"/>
              <a:stretch>
                <a:fillRect/>
              </a:stretch>
            </p:blipFill>
            <p:spPr>
              <a:xfrm>
                <a:off x="708740" y="3243188"/>
                <a:ext cx="97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08DCD543-7643-89C3-A5D7-B74BCDEC81E0}"/>
                  </a:ext>
                </a:extLst>
              </p14:cNvPr>
              <p14:cNvContentPartPr/>
              <p14:nvPr/>
            </p14:nvContentPartPr>
            <p14:xfrm>
              <a:off x="817460" y="3221588"/>
              <a:ext cx="125280" cy="149400"/>
            </p14:xfrm>
          </p:contentPart>
        </mc:Choice>
        <mc:Fallback xmlns="">
          <p:pic>
            <p:nvPicPr>
              <p:cNvPr id="115" name="Ink 114">
                <a:extLst>
                  <a:ext uri="{FF2B5EF4-FFF2-40B4-BE49-F238E27FC236}">
                    <a16:creationId xmlns:a16="http://schemas.microsoft.com/office/drawing/2014/main" id="{08DCD543-7643-89C3-A5D7-B74BCDEC81E0}"/>
                  </a:ext>
                </a:extLst>
              </p:cNvPr>
              <p:cNvPicPr/>
              <p:nvPr/>
            </p:nvPicPr>
            <p:blipFill>
              <a:blip r:embed="rId171"/>
              <a:stretch>
                <a:fillRect/>
              </a:stretch>
            </p:blipFill>
            <p:spPr>
              <a:xfrm>
                <a:off x="808460" y="3212588"/>
                <a:ext cx="142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1674DB21-9F81-1703-D22F-7C330498452C}"/>
                  </a:ext>
                </a:extLst>
              </p14:cNvPr>
              <p14:cNvContentPartPr/>
              <p14:nvPr/>
            </p14:nvContentPartPr>
            <p14:xfrm>
              <a:off x="1376900" y="2356508"/>
              <a:ext cx="80280" cy="1297440"/>
            </p14:xfrm>
          </p:contentPart>
        </mc:Choice>
        <mc:Fallback xmlns="">
          <p:pic>
            <p:nvPicPr>
              <p:cNvPr id="117" name="Ink 116">
                <a:extLst>
                  <a:ext uri="{FF2B5EF4-FFF2-40B4-BE49-F238E27FC236}">
                    <a16:creationId xmlns:a16="http://schemas.microsoft.com/office/drawing/2014/main" id="{1674DB21-9F81-1703-D22F-7C330498452C}"/>
                  </a:ext>
                </a:extLst>
              </p:cNvPr>
              <p:cNvPicPr/>
              <p:nvPr/>
            </p:nvPicPr>
            <p:blipFill>
              <a:blip r:embed="rId173"/>
              <a:stretch>
                <a:fillRect/>
              </a:stretch>
            </p:blipFill>
            <p:spPr>
              <a:xfrm>
                <a:off x="1367900" y="2347508"/>
                <a:ext cx="97920" cy="131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58D19C1D-20C0-F756-3112-F915893A7B34}"/>
                  </a:ext>
                </a:extLst>
              </p14:cNvPr>
              <p14:cNvContentPartPr/>
              <p14:nvPr/>
            </p14:nvContentPartPr>
            <p14:xfrm>
              <a:off x="2483900" y="3542708"/>
              <a:ext cx="949680" cy="53640"/>
            </p14:xfrm>
          </p:contentPart>
        </mc:Choice>
        <mc:Fallback xmlns="">
          <p:pic>
            <p:nvPicPr>
              <p:cNvPr id="118" name="Ink 117">
                <a:extLst>
                  <a:ext uri="{FF2B5EF4-FFF2-40B4-BE49-F238E27FC236}">
                    <a16:creationId xmlns:a16="http://schemas.microsoft.com/office/drawing/2014/main" id="{58D19C1D-20C0-F756-3112-F915893A7B34}"/>
                  </a:ext>
                </a:extLst>
              </p:cNvPr>
              <p:cNvPicPr/>
              <p:nvPr/>
            </p:nvPicPr>
            <p:blipFill>
              <a:blip r:embed="rId175"/>
              <a:stretch>
                <a:fillRect/>
              </a:stretch>
            </p:blipFill>
            <p:spPr>
              <a:xfrm>
                <a:off x="2474900" y="3534068"/>
                <a:ext cx="967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46C72890-45C5-057D-F841-42FF3067C267}"/>
                  </a:ext>
                </a:extLst>
              </p14:cNvPr>
              <p14:cNvContentPartPr/>
              <p14:nvPr/>
            </p14:nvContentPartPr>
            <p14:xfrm>
              <a:off x="1470500" y="3567548"/>
              <a:ext cx="342720" cy="47880"/>
            </p14:xfrm>
          </p:contentPart>
        </mc:Choice>
        <mc:Fallback xmlns="">
          <p:pic>
            <p:nvPicPr>
              <p:cNvPr id="119" name="Ink 118">
                <a:extLst>
                  <a:ext uri="{FF2B5EF4-FFF2-40B4-BE49-F238E27FC236}">
                    <a16:creationId xmlns:a16="http://schemas.microsoft.com/office/drawing/2014/main" id="{46C72890-45C5-057D-F841-42FF3067C267}"/>
                  </a:ext>
                </a:extLst>
              </p:cNvPr>
              <p:cNvPicPr/>
              <p:nvPr/>
            </p:nvPicPr>
            <p:blipFill>
              <a:blip r:embed="rId177"/>
              <a:stretch>
                <a:fillRect/>
              </a:stretch>
            </p:blipFill>
            <p:spPr>
              <a:xfrm>
                <a:off x="1461500" y="3558908"/>
                <a:ext cx="3603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DCDD498B-EE1A-F477-B6EA-E5BFF11DDEEB}"/>
                  </a:ext>
                </a:extLst>
              </p14:cNvPr>
              <p14:cNvContentPartPr/>
              <p14:nvPr/>
            </p14:nvContentPartPr>
            <p14:xfrm>
              <a:off x="1470500" y="2247428"/>
              <a:ext cx="752760" cy="71640"/>
            </p14:xfrm>
          </p:contentPart>
        </mc:Choice>
        <mc:Fallback xmlns="">
          <p:pic>
            <p:nvPicPr>
              <p:cNvPr id="121" name="Ink 120">
                <a:extLst>
                  <a:ext uri="{FF2B5EF4-FFF2-40B4-BE49-F238E27FC236}">
                    <a16:creationId xmlns:a16="http://schemas.microsoft.com/office/drawing/2014/main" id="{DCDD498B-EE1A-F477-B6EA-E5BFF11DDEEB}"/>
                  </a:ext>
                </a:extLst>
              </p:cNvPr>
              <p:cNvPicPr/>
              <p:nvPr/>
            </p:nvPicPr>
            <p:blipFill>
              <a:blip r:embed="rId179"/>
              <a:stretch>
                <a:fillRect/>
              </a:stretch>
            </p:blipFill>
            <p:spPr>
              <a:xfrm>
                <a:off x="1461500" y="2238788"/>
                <a:ext cx="77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89A6FF59-9398-FEB5-2871-90D7471FE322}"/>
                  </a:ext>
                </a:extLst>
              </p14:cNvPr>
              <p14:cNvContentPartPr/>
              <p14:nvPr/>
            </p14:nvContentPartPr>
            <p14:xfrm>
              <a:off x="2534660" y="2138708"/>
              <a:ext cx="1448280" cy="1439280"/>
            </p14:xfrm>
          </p:contentPart>
        </mc:Choice>
        <mc:Fallback xmlns="">
          <p:pic>
            <p:nvPicPr>
              <p:cNvPr id="122" name="Ink 121">
                <a:extLst>
                  <a:ext uri="{FF2B5EF4-FFF2-40B4-BE49-F238E27FC236}">
                    <a16:creationId xmlns:a16="http://schemas.microsoft.com/office/drawing/2014/main" id="{89A6FF59-9398-FEB5-2871-90D7471FE322}"/>
                  </a:ext>
                </a:extLst>
              </p:cNvPr>
              <p:cNvPicPr/>
              <p:nvPr/>
            </p:nvPicPr>
            <p:blipFill>
              <a:blip r:embed="rId181"/>
              <a:stretch>
                <a:fillRect/>
              </a:stretch>
            </p:blipFill>
            <p:spPr>
              <a:xfrm>
                <a:off x="2525660" y="2129708"/>
                <a:ext cx="146592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10F82213-83AF-CC2C-3C1C-6BC81BD9688F}"/>
                  </a:ext>
                </a:extLst>
              </p14:cNvPr>
              <p14:cNvContentPartPr/>
              <p14:nvPr/>
            </p14:nvContentPartPr>
            <p14:xfrm>
              <a:off x="5766740" y="2802908"/>
              <a:ext cx="1633680" cy="922320"/>
            </p14:xfrm>
          </p:contentPart>
        </mc:Choice>
        <mc:Fallback xmlns="">
          <p:pic>
            <p:nvPicPr>
              <p:cNvPr id="124" name="Ink 123">
                <a:extLst>
                  <a:ext uri="{FF2B5EF4-FFF2-40B4-BE49-F238E27FC236}">
                    <a16:creationId xmlns:a16="http://schemas.microsoft.com/office/drawing/2014/main" id="{10F82213-83AF-CC2C-3C1C-6BC81BD9688F}"/>
                  </a:ext>
                </a:extLst>
              </p:cNvPr>
              <p:cNvPicPr/>
              <p:nvPr/>
            </p:nvPicPr>
            <p:blipFill>
              <a:blip r:embed="rId183"/>
              <a:stretch>
                <a:fillRect/>
              </a:stretch>
            </p:blipFill>
            <p:spPr>
              <a:xfrm>
                <a:off x="5757740" y="2794268"/>
                <a:ext cx="165132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D68CF4D4-F010-4369-3ECA-67D6A62A265F}"/>
                  </a:ext>
                </a:extLst>
              </p14:cNvPr>
              <p14:cNvContentPartPr/>
              <p14:nvPr/>
            </p14:nvContentPartPr>
            <p14:xfrm>
              <a:off x="5670620" y="2571788"/>
              <a:ext cx="108360" cy="171000"/>
            </p14:xfrm>
          </p:contentPart>
        </mc:Choice>
        <mc:Fallback xmlns="">
          <p:pic>
            <p:nvPicPr>
              <p:cNvPr id="125" name="Ink 124">
                <a:extLst>
                  <a:ext uri="{FF2B5EF4-FFF2-40B4-BE49-F238E27FC236}">
                    <a16:creationId xmlns:a16="http://schemas.microsoft.com/office/drawing/2014/main" id="{D68CF4D4-F010-4369-3ECA-67D6A62A265F}"/>
                  </a:ext>
                </a:extLst>
              </p:cNvPr>
              <p:cNvPicPr/>
              <p:nvPr/>
            </p:nvPicPr>
            <p:blipFill>
              <a:blip r:embed="rId185"/>
              <a:stretch>
                <a:fillRect/>
              </a:stretch>
            </p:blipFill>
            <p:spPr>
              <a:xfrm>
                <a:off x="5661620" y="2563148"/>
                <a:ext cx="126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E5A168F6-AC3F-8B98-3D43-52A7F87F614F}"/>
                  </a:ext>
                </a:extLst>
              </p14:cNvPr>
              <p14:cNvContentPartPr/>
              <p14:nvPr/>
            </p14:nvContentPartPr>
            <p14:xfrm>
              <a:off x="5823620" y="2563148"/>
              <a:ext cx="21960" cy="171000"/>
            </p14:xfrm>
          </p:contentPart>
        </mc:Choice>
        <mc:Fallback xmlns="">
          <p:pic>
            <p:nvPicPr>
              <p:cNvPr id="126" name="Ink 125">
                <a:extLst>
                  <a:ext uri="{FF2B5EF4-FFF2-40B4-BE49-F238E27FC236}">
                    <a16:creationId xmlns:a16="http://schemas.microsoft.com/office/drawing/2014/main" id="{E5A168F6-AC3F-8B98-3D43-52A7F87F614F}"/>
                  </a:ext>
                </a:extLst>
              </p:cNvPr>
              <p:cNvPicPr/>
              <p:nvPr/>
            </p:nvPicPr>
            <p:blipFill>
              <a:blip r:embed="rId187"/>
              <a:stretch>
                <a:fillRect/>
              </a:stretch>
            </p:blipFill>
            <p:spPr>
              <a:xfrm>
                <a:off x="5814620" y="2554148"/>
                <a:ext cx="3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987F93CD-8CE9-F497-3A1E-BCFD59F1DDEE}"/>
                  </a:ext>
                </a:extLst>
              </p14:cNvPr>
              <p14:cNvContentPartPr/>
              <p14:nvPr/>
            </p14:nvContentPartPr>
            <p14:xfrm>
              <a:off x="5815700" y="2612468"/>
              <a:ext cx="276840" cy="92160"/>
            </p14:xfrm>
          </p:contentPart>
        </mc:Choice>
        <mc:Fallback xmlns="">
          <p:pic>
            <p:nvPicPr>
              <p:cNvPr id="127" name="Ink 126">
                <a:extLst>
                  <a:ext uri="{FF2B5EF4-FFF2-40B4-BE49-F238E27FC236}">
                    <a16:creationId xmlns:a16="http://schemas.microsoft.com/office/drawing/2014/main" id="{987F93CD-8CE9-F497-3A1E-BCFD59F1DDEE}"/>
                  </a:ext>
                </a:extLst>
              </p:cNvPr>
              <p:cNvPicPr/>
              <p:nvPr/>
            </p:nvPicPr>
            <p:blipFill>
              <a:blip r:embed="rId189"/>
              <a:stretch>
                <a:fillRect/>
              </a:stretch>
            </p:blipFill>
            <p:spPr>
              <a:xfrm>
                <a:off x="5807060" y="2603828"/>
                <a:ext cx="294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255F7FEB-909C-463B-8483-D3B332BCFE13}"/>
                  </a:ext>
                </a:extLst>
              </p14:cNvPr>
              <p14:cNvContentPartPr/>
              <p14:nvPr/>
            </p14:nvContentPartPr>
            <p14:xfrm>
              <a:off x="6122780" y="2558828"/>
              <a:ext cx="19440" cy="119880"/>
            </p14:xfrm>
          </p:contentPart>
        </mc:Choice>
        <mc:Fallback xmlns="">
          <p:pic>
            <p:nvPicPr>
              <p:cNvPr id="128" name="Ink 127">
                <a:extLst>
                  <a:ext uri="{FF2B5EF4-FFF2-40B4-BE49-F238E27FC236}">
                    <a16:creationId xmlns:a16="http://schemas.microsoft.com/office/drawing/2014/main" id="{255F7FEB-909C-463B-8483-D3B332BCFE13}"/>
                  </a:ext>
                </a:extLst>
              </p:cNvPr>
              <p:cNvPicPr/>
              <p:nvPr/>
            </p:nvPicPr>
            <p:blipFill>
              <a:blip r:embed="rId191"/>
              <a:stretch>
                <a:fillRect/>
              </a:stretch>
            </p:blipFill>
            <p:spPr>
              <a:xfrm>
                <a:off x="6113780" y="2549828"/>
                <a:ext cx="37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1D3C36B6-4DAC-01ED-FCF7-45F2B283DD68}"/>
                  </a:ext>
                </a:extLst>
              </p14:cNvPr>
              <p14:cNvContentPartPr/>
              <p14:nvPr/>
            </p14:nvContentPartPr>
            <p14:xfrm>
              <a:off x="6213860" y="2596628"/>
              <a:ext cx="83520" cy="101880"/>
            </p14:xfrm>
          </p:contentPart>
        </mc:Choice>
        <mc:Fallback xmlns="">
          <p:pic>
            <p:nvPicPr>
              <p:cNvPr id="129" name="Ink 128">
                <a:extLst>
                  <a:ext uri="{FF2B5EF4-FFF2-40B4-BE49-F238E27FC236}">
                    <a16:creationId xmlns:a16="http://schemas.microsoft.com/office/drawing/2014/main" id="{1D3C36B6-4DAC-01ED-FCF7-45F2B283DD68}"/>
                  </a:ext>
                </a:extLst>
              </p:cNvPr>
              <p:cNvPicPr/>
              <p:nvPr/>
            </p:nvPicPr>
            <p:blipFill>
              <a:blip r:embed="rId193"/>
              <a:stretch>
                <a:fillRect/>
              </a:stretch>
            </p:blipFill>
            <p:spPr>
              <a:xfrm>
                <a:off x="6205220" y="2587628"/>
                <a:ext cx="101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D454E0D3-3977-024E-1AC2-9CBC7EAF8F2C}"/>
                  </a:ext>
                </a:extLst>
              </p14:cNvPr>
              <p14:cNvContentPartPr/>
              <p14:nvPr/>
            </p14:nvContentPartPr>
            <p14:xfrm>
              <a:off x="6509060" y="2625068"/>
              <a:ext cx="26640" cy="360"/>
            </p14:xfrm>
          </p:contentPart>
        </mc:Choice>
        <mc:Fallback xmlns="">
          <p:pic>
            <p:nvPicPr>
              <p:cNvPr id="130" name="Ink 129">
                <a:extLst>
                  <a:ext uri="{FF2B5EF4-FFF2-40B4-BE49-F238E27FC236}">
                    <a16:creationId xmlns:a16="http://schemas.microsoft.com/office/drawing/2014/main" id="{D454E0D3-3977-024E-1AC2-9CBC7EAF8F2C}"/>
                  </a:ext>
                </a:extLst>
              </p:cNvPr>
              <p:cNvPicPr/>
              <p:nvPr/>
            </p:nvPicPr>
            <p:blipFill>
              <a:blip r:embed="rId195"/>
              <a:stretch>
                <a:fillRect/>
              </a:stretch>
            </p:blipFill>
            <p:spPr>
              <a:xfrm>
                <a:off x="6500420" y="2616428"/>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196D8419-8112-AE18-A44A-0811ABCB526A}"/>
                  </a:ext>
                </a:extLst>
              </p14:cNvPr>
              <p14:cNvContentPartPr/>
              <p14:nvPr/>
            </p14:nvContentPartPr>
            <p14:xfrm>
              <a:off x="6255260" y="2556668"/>
              <a:ext cx="117720" cy="21600"/>
            </p14:xfrm>
          </p:contentPart>
        </mc:Choice>
        <mc:Fallback xmlns="">
          <p:pic>
            <p:nvPicPr>
              <p:cNvPr id="131" name="Ink 130">
                <a:extLst>
                  <a:ext uri="{FF2B5EF4-FFF2-40B4-BE49-F238E27FC236}">
                    <a16:creationId xmlns:a16="http://schemas.microsoft.com/office/drawing/2014/main" id="{196D8419-8112-AE18-A44A-0811ABCB526A}"/>
                  </a:ext>
                </a:extLst>
              </p:cNvPr>
              <p:cNvPicPr/>
              <p:nvPr/>
            </p:nvPicPr>
            <p:blipFill>
              <a:blip r:embed="rId197"/>
              <a:stretch>
                <a:fillRect/>
              </a:stretch>
            </p:blipFill>
            <p:spPr>
              <a:xfrm>
                <a:off x="6246620" y="2548028"/>
                <a:ext cx="135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1D31B33A-3D93-325A-061A-07E33B70A895}"/>
                  </a:ext>
                </a:extLst>
              </p14:cNvPr>
              <p14:cNvContentPartPr/>
              <p14:nvPr/>
            </p14:nvContentPartPr>
            <p14:xfrm>
              <a:off x="6414740" y="2613548"/>
              <a:ext cx="115920" cy="12240"/>
            </p14:xfrm>
          </p:contentPart>
        </mc:Choice>
        <mc:Fallback xmlns="">
          <p:pic>
            <p:nvPicPr>
              <p:cNvPr id="132" name="Ink 131">
                <a:extLst>
                  <a:ext uri="{FF2B5EF4-FFF2-40B4-BE49-F238E27FC236}">
                    <a16:creationId xmlns:a16="http://schemas.microsoft.com/office/drawing/2014/main" id="{1D31B33A-3D93-325A-061A-07E33B70A895}"/>
                  </a:ext>
                </a:extLst>
              </p:cNvPr>
              <p:cNvPicPr/>
              <p:nvPr/>
            </p:nvPicPr>
            <p:blipFill>
              <a:blip r:embed="rId199"/>
              <a:stretch>
                <a:fillRect/>
              </a:stretch>
            </p:blipFill>
            <p:spPr>
              <a:xfrm>
                <a:off x="6406100" y="2604908"/>
                <a:ext cx="133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57C7E094-2872-9546-C277-29EC47574A73}"/>
                  </a:ext>
                </a:extLst>
              </p14:cNvPr>
              <p14:cNvContentPartPr/>
              <p14:nvPr/>
            </p14:nvContentPartPr>
            <p14:xfrm>
              <a:off x="6576380" y="2512028"/>
              <a:ext cx="100080" cy="208800"/>
            </p14:xfrm>
          </p:contentPart>
        </mc:Choice>
        <mc:Fallback xmlns="">
          <p:pic>
            <p:nvPicPr>
              <p:cNvPr id="133" name="Ink 132">
                <a:extLst>
                  <a:ext uri="{FF2B5EF4-FFF2-40B4-BE49-F238E27FC236}">
                    <a16:creationId xmlns:a16="http://schemas.microsoft.com/office/drawing/2014/main" id="{57C7E094-2872-9546-C277-29EC47574A73}"/>
                  </a:ext>
                </a:extLst>
              </p:cNvPr>
              <p:cNvPicPr/>
              <p:nvPr/>
            </p:nvPicPr>
            <p:blipFill>
              <a:blip r:embed="rId201"/>
              <a:stretch>
                <a:fillRect/>
              </a:stretch>
            </p:blipFill>
            <p:spPr>
              <a:xfrm>
                <a:off x="6567380" y="2503388"/>
                <a:ext cx="117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584557E7-3884-09F2-61B1-160F80A156B0}"/>
                  </a:ext>
                </a:extLst>
              </p14:cNvPr>
              <p14:cNvContentPartPr/>
              <p14:nvPr/>
            </p14:nvContentPartPr>
            <p14:xfrm>
              <a:off x="6681860" y="2602388"/>
              <a:ext cx="72000" cy="120960"/>
            </p14:xfrm>
          </p:contentPart>
        </mc:Choice>
        <mc:Fallback xmlns="">
          <p:pic>
            <p:nvPicPr>
              <p:cNvPr id="134" name="Ink 133">
                <a:extLst>
                  <a:ext uri="{FF2B5EF4-FFF2-40B4-BE49-F238E27FC236}">
                    <a16:creationId xmlns:a16="http://schemas.microsoft.com/office/drawing/2014/main" id="{584557E7-3884-09F2-61B1-160F80A156B0}"/>
                  </a:ext>
                </a:extLst>
              </p:cNvPr>
              <p:cNvPicPr/>
              <p:nvPr/>
            </p:nvPicPr>
            <p:blipFill>
              <a:blip r:embed="rId203"/>
              <a:stretch>
                <a:fillRect/>
              </a:stretch>
            </p:blipFill>
            <p:spPr>
              <a:xfrm>
                <a:off x="6673220" y="2593388"/>
                <a:ext cx="89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4C1DED0E-4A48-6146-71C4-5A15DB3B5CAC}"/>
                  </a:ext>
                </a:extLst>
              </p14:cNvPr>
              <p14:cNvContentPartPr/>
              <p14:nvPr/>
            </p14:nvContentPartPr>
            <p14:xfrm>
              <a:off x="6796340" y="2619668"/>
              <a:ext cx="97920" cy="160920"/>
            </p14:xfrm>
          </p:contentPart>
        </mc:Choice>
        <mc:Fallback xmlns="">
          <p:pic>
            <p:nvPicPr>
              <p:cNvPr id="135" name="Ink 134">
                <a:extLst>
                  <a:ext uri="{FF2B5EF4-FFF2-40B4-BE49-F238E27FC236}">
                    <a16:creationId xmlns:a16="http://schemas.microsoft.com/office/drawing/2014/main" id="{4C1DED0E-4A48-6146-71C4-5A15DB3B5CAC}"/>
                  </a:ext>
                </a:extLst>
              </p:cNvPr>
              <p:cNvPicPr/>
              <p:nvPr/>
            </p:nvPicPr>
            <p:blipFill>
              <a:blip r:embed="rId205"/>
              <a:stretch>
                <a:fillRect/>
              </a:stretch>
            </p:blipFill>
            <p:spPr>
              <a:xfrm>
                <a:off x="6787700" y="2611028"/>
                <a:ext cx="115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BBF622B9-5D60-14E7-44D9-1ED30163145B}"/>
                  </a:ext>
                </a:extLst>
              </p14:cNvPr>
              <p14:cNvContentPartPr/>
              <p14:nvPr/>
            </p14:nvContentPartPr>
            <p14:xfrm>
              <a:off x="6947540" y="2628668"/>
              <a:ext cx="74520" cy="80640"/>
            </p14:xfrm>
          </p:contentPart>
        </mc:Choice>
        <mc:Fallback xmlns="">
          <p:pic>
            <p:nvPicPr>
              <p:cNvPr id="136" name="Ink 135">
                <a:extLst>
                  <a:ext uri="{FF2B5EF4-FFF2-40B4-BE49-F238E27FC236}">
                    <a16:creationId xmlns:a16="http://schemas.microsoft.com/office/drawing/2014/main" id="{BBF622B9-5D60-14E7-44D9-1ED30163145B}"/>
                  </a:ext>
                </a:extLst>
              </p:cNvPr>
              <p:cNvPicPr/>
              <p:nvPr/>
            </p:nvPicPr>
            <p:blipFill>
              <a:blip r:embed="rId207"/>
              <a:stretch>
                <a:fillRect/>
              </a:stretch>
            </p:blipFill>
            <p:spPr>
              <a:xfrm>
                <a:off x="6938540" y="2620028"/>
                <a:ext cx="92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06242C31-7D60-8583-D01A-118419AC5A58}"/>
                  </a:ext>
                </a:extLst>
              </p14:cNvPr>
              <p14:cNvContentPartPr/>
              <p14:nvPr/>
            </p14:nvContentPartPr>
            <p14:xfrm>
              <a:off x="5118380" y="2657108"/>
              <a:ext cx="29160" cy="981360"/>
            </p14:xfrm>
          </p:contentPart>
        </mc:Choice>
        <mc:Fallback xmlns="">
          <p:pic>
            <p:nvPicPr>
              <p:cNvPr id="138" name="Ink 137">
                <a:extLst>
                  <a:ext uri="{FF2B5EF4-FFF2-40B4-BE49-F238E27FC236}">
                    <a16:creationId xmlns:a16="http://schemas.microsoft.com/office/drawing/2014/main" id="{06242C31-7D60-8583-D01A-118419AC5A58}"/>
                  </a:ext>
                </a:extLst>
              </p:cNvPr>
              <p:cNvPicPr/>
              <p:nvPr/>
            </p:nvPicPr>
            <p:blipFill>
              <a:blip r:embed="rId209"/>
              <a:stretch>
                <a:fillRect/>
              </a:stretch>
            </p:blipFill>
            <p:spPr>
              <a:xfrm>
                <a:off x="5109380" y="2648108"/>
                <a:ext cx="4680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E9CB1512-6C97-F72C-CA66-E4683E041200}"/>
                  </a:ext>
                </a:extLst>
              </p14:cNvPr>
              <p14:cNvContentPartPr/>
              <p14:nvPr/>
            </p14:nvContentPartPr>
            <p14:xfrm>
              <a:off x="5053940" y="2605988"/>
              <a:ext cx="484560" cy="1275120"/>
            </p14:xfrm>
          </p:contentPart>
        </mc:Choice>
        <mc:Fallback xmlns="">
          <p:pic>
            <p:nvPicPr>
              <p:cNvPr id="139" name="Ink 138">
                <a:extLst>
                  <a:ext uri="{FF2B5EF4-FFF2-40B4-BE49-F238E27FC236}">
                    <a16:creationId xmlns:a16="http://schemas.microsoft.com/office/drawing/2014/main" id="{E9CB1512-6C97-F72C-CA66-E4683E041200}"/>
                  </a:ext>
                </a:extLst>
              </p:cNvPr>
              <p:cNvPicPr/>
              <p:nvPr/>
            </p:nvPicPr>
            <p:blipFill>
              <a:blip r:embed="rId211"/>
              <a:stretch>
                <a:fillRect/>
              </a:stretch>
            </p:blipFill>
            <p:spPr>
              <a:xfrm>
                <a:off x="5045300" y="2597348"/>
                <a:ext cx="502200" cy="1292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24996EAB-CC25-54ED-977B-3904DE7D7770}"/>
                  </a:ext>
                </a:extLst>
              </p14:cNvPr>
              <p14:cNvContentPartPr/>
              <p14:nvPr/>
            </p14:nvContentPartPr>
            <p14:xfrm>
              <a:off x="5209100" y="2838548"/>
              <a:ext cx="126720" cy="122760"/>
            </p14:xfrm>
          </p:contentPart>
        </mc:Choice>
        <mc:Fallback xmlns="">
          <p:pic>
            <p:nvPicPr>
              <p:cNvPr id="140" name="Ink 139">
                <a:extLst>
                  <a:ext uri="{FF2B5EF4-FFF2-40B4-BE49-F238E27FC236}">
                    <a16:creationId xmlns:a16="http://schemas.microsoft.com/office/drawing/2014/main" id="{24996EAB-CC25-54ED-977B-3904DE7D7770}"/>
                  </a:ext>
                </a:extLst>
              </p:cNvPr>
              <p:cNvPicPr/>
              <p:nvPr/>
            </p:nvPicPr>
            <p:blipFill>
              <a:blip r:embed="rId213"/>
              <a:stretch>
                <a:fillRect/>
              </a:stretch>
            </p:blipFill>
            <p:spPr>
              <a:xfrm>
                <a:off x="5200460" y="2829548"/>
                <a:ext cx="144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1E9C88FB-F662-A48E-CEDB-C74185E6CBC5}"/>
                  </a:ext>
                </a:extLst>
              </p14:cNvPr>
              <p14:cNvContentPartPr/>
              <p14:nvPr/>
            </p14:nvContentPartPr>
            <p14:xfrm>
              <a:off x="5264900" y="2888588"/>
              <a:ext cx="54000" cy="67320"/>
            </p14:xfrm>
          </p:contentPart>
        </mc:Choice>
        <mc:Fallback xmlns="">
          <p:pic>
            <p:nvPicPr>
              <p:cNvPr id="141" name="Ink 140">
                <a:extLst>
                  <a:ext uri="{FF2B5EF4-FFF2-40B4-BE49-F238E27FC236}">
                    <a16:creationId xmlns:a16="http://schemas.microsoft.com/office/drawing/2014/main" id="{1E9C88FB-F662-A48E-CEDB-C74185E6CBC5}"/>
                  </a:ext>
                </a:extLst>
              </p:cNvPr>
              <p:cNvPicPr/>
              <p:nvPr/>
            </p:nvPicPr>
            <p:blipFill>
              <a:blip r:embed="rId215"/>
              <a:stretch>
                <a:fillRect/>
              </a:stretch>
            </p:blipFill>
            <p:spPr>
              <a:xfrm>
                <a:off x="5256260" y="2879588"/>
                <a:ext cx="71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Ink 141">
                <a:extLst>
                  <a:ext uri="{FF2B5EF4-FFF2-40B4-BE49-F238E27FC236}">
                    <a16:creationId xmlns:a16="http://schemas.microsoft.com/office/drawing/2014/main" id="{0E79CC1E-802A-3323-C102-0C0B0CD2C272}"/>
                  </a:ext>
                </a:extLst>
              </p14:cNvPr>
              <p14:cNvContentPartPr/>
              <p14:nvPr/>
            </p14:nvContentPartPr>
            <p14:xfrm>
              <a:off x="5211260" y="3053108"/>
              <a:ext cx="63000" cy="149400"/>
            </p14:xfrm>
          </p:contentPart>
        </mc:Choice>
        <mc:Fallback xmlns="">
          <p:pic>
            <p:nvPicPr>
              <p:cNvPr id="142" name="Ink 141">
                <a:extLst>
                  <a:ext uri="{FF2B5EF4-FFF2-40B4-BE49-F238E27FC236}">
                    <a16:creationId xmlns:a16="http://schemas.microsoft.com/office/drawing/2014/main" id="{0E79CC1E-802A-3323-C102-0C0B0CD2C272}"/>
                  </a:ext>
                </a:extLst>
              </p:cNvPr>
              <p:cNvPicPr/>
              <p:nvPr/>
            </p:nvPicPr>
            <p:blipFill>
              <a:blip r:embed="rId217"/>
              <a:stretch>
                <a:fillRect/>
              </a:stretch>
            </p:blipFill>
            <p:spPr>
              <a:xfrm>
                <a:off x="5202260" y="3044468"/>
                <a:ext cx="8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Ink 142">
                <a:extLst>
                  <a:ext uri="{FF2B5EF4-FFF2-40B4-BE49-F238E27FC236}">
                    <a16:creationId xmlns:a16="http://schemas.microsoft.com/office/drawing/2014/main" id="{31434108-BA9F-F504-CDCE-ABC68F6F2DA4}"/>
                  </a:ext>
                </a:extLst>
              </p14:cNvPr>
              <p14:cNvContentPartPr/>
              <p14:nvPr/>
            </p14:nvContentPartPr>
            <p14:xfrm>
              <a:off x="5236820" y="3250028"/>
              <a:ext cx="74520" cy="167400"/>
            </p14:xfrm>
          </p:contentPart>
        </mc:Choice>
        <mc:Fallback xmlns="">
          <p:pic>
            <p:nvPicPr>
              <p:cNvPr id="143" name="Ink 142">
                <a:extLst>
                  <a:ext uri="{FF2B5EF4-FFF2-40B4-BE49-F238E27FC236}">
                    <a16:creationId xmlns:a16="http://schemas.microsoft.com/office/drawing/2014/main" id="{31434108-BA9F-F504-CDCE-ABC68F6F2DA4}"/>
                  </a:ext>
                </a:extLst>
              </p:cNvPr>
              <p:cNvPicPr/>
              <p:nvPr/>
            </p:nvPicPr>
            <p:blipFill>
              <a:blip r:embed="rId219"/>
              <a:stretch>
                <a:fillRect/>
              </a:stretch>
            </p:blipFill>
            <p:spPr>
              <a:xfrm>
                <a:off x="5227820" y="3241388"/>
                <a:ext cx="92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F6176F62-943B-DC4C-315E-6A32D37B294C}"/>
                  </a:ext>
                </a:extLst>
              </p14:cNvPr>
              <p14:cNvContentPartPr/>
              <p14:nvPr/>
            </p14:nvContentPartPr>
            <p14:xfrm>
              <a:off x="5180300" y="3502028"/>
              <a:ext cx="106920" cy="180720"/>
            </p14:xfrm>
          </p:contentPart>
        </mc:Choice>
        <mc:Fallback xmlns="">
          <p:pic>
            <p:nvPicPr>
              <p:cNvPr id="145" name="Ink 144">
                <a:extLst>
                  <a:ext uri="{FF2B5EF4-FFF2-40B4-BE49-F238E27FC236}">
                    <a16:creationId xmlns:a16="http://schemas.microsoft.com/office/drawing/2014/main" id="{F6176F62-943B-DC4C-315E-6A32D37B294C}"/>
                  </a:ext>
                </a:extLst>
              </p:cNvPr>
              <p:cNvPicPr/>
              <p:nvPr/>
            </p:nvPicPr>
            <p:blipFill>
              <a:blip r:embed="rId221"/>
              <a:stretch>
                <a:fillRect/>
              </a:stretch>
            </p:blipFill>
            <p:spPr>
              <a:xfrm>
                <a:off x="5171300" y="3493388"/>
                <a:ext cx="124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B0E7C350-8E55-91A8-7F68-B474811DB814}"/>
                  </a:ext>
                </a:extLst>
              </p14:cNvPr>
              <p14:cNvContentPartPr/>
              <p14:nvPr/>
            </p14:nvContentPartPr>
            <p14:xfrm>
              <a:off x="5563700" y="3242468"/>
              <a:ext cx="183600" cy="19440"/>
            </p14:xfrm>
          </p:contentPart>
        </mc:Choice>
        <mc:Fallback xmlns="">
          <p:pic>
            <p:nvPicPr>
              <p:cNvPr id="146" name="Ink 145">
                <a:extLst>
                  <a:ext uri="{FF2B5EF4-FFF2-40B4-BE49-F238E27FC236}">
                    <a16:creationId xmlns:a16="http://schemas.microsoft.com/office/drawing/2014/main" id="{B0E7C350-8E55-91A8-7F68-B474811DB814}"/>
                  </a:ext>
                </a:extLst>
              </p:cNvPr>
              <p:cNvPicPr/>
              <p:nvPr/>
            </p:nvPicPr>
            <p:blipFill>
              <a:blip r:embed="rId223"/>
              <a:stretch>
                <a:fillRect/>
              </a:stretch>
            </p:blipFill>
            <p:spPr>
              <a:xfrm>
                <a:off x="5554700" y="3233468"/>
                <a:ext cx="201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Ink 146">
                <a:extLst>
                  <a:ext uri="{FF2B5EF4-FFF2-40B4-BE49-F238E27FC236}">
                    <a16:creationId xmlns:a16="http://schemas.microsoft.com/office/drawing/2014/main" id="{8219D320-F589-31C8-E021-1BFB49EC4B3E}"/>
                  </a:ext>
                </a:extLst>
              </p14:cNvPr>
              <p14:cNvContentPartPr/>
              <p14:nvPr/>
            </p14:nvContentPartPr>
            <p14:xfrm>
              <a:off x="5683940" y="3178028"/>
              <a:ext cx="62280" cy="115200"/>
            </p14:xfrm>
          </p:contentPart>
        </mc:Choice>
        <mc:Fallback xmlns="">
          <p:pic>
            <p:nvPicPr>
              <p:cNvPr id="147" name="Ink 146">
                <a:extLst>
                  <a:ext uri="{FF2B5EF4-FFF2-40B4-BE49-F238E27FC236}">
                    <a16:creationId xmlns:a16="http://schemas.microsoft.com/office/drawing/2014/main" id="{8219D320-F589-31C8-E021-1BFB49EC4B3E}"/>
                  </a:ext>
                </a:extLst>
              </p:cNvPr>
              <p:cNvPicPr/>
              <p:nvPr/>
            </p:nvPicPr>
            <p:blipFill>
              <a:blip r:embed="rId225"/>
              <a:stretch>
                <a:fillRect/>
              </a:stretch>
            </p:blipFill>
            <p:spPr>
              <a:xfrm>
                <a:off x="5674940" y="3169388"/>
                <a:ext cx="79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C969A1BC-77DE-B6B2-67EC-73A1E364F9A0}"/>
                  </a:ext>
                </a:extLst>
              </p14:cNvPr>
              <p14:cNvContentPartPr/>
              <p14:nvPr/>
            </p14:nvContentPartPr>
            <p14:xfrm>
              <a:off x="6311420" y="3006668"/>
              <a:ext cx="363240" cy="330840"/>
            </p14:xfrm>
          </p:contentPart>
        </mc:Choice>
        <mc:Fallback xmlns="">
          <p:pic>
            <p:nvPicPr>
              <p:cNvPr id="149" name="Ink 148">
                <a:extLst>
                  <a:ext uri="{FF2B5EF4-FFF2-40B4-BE49-F238E27FC236}">
                    <a16:creationId xmlns:a16="http://schemas.microsoft.com/office/drawing/2014/main" id="{C969A1BC-77DE-B6B2-67EC-73A1E364F9A0}"/>
                  </a:ext>
                </a:extLst>
              </p:cNvPr>
              <p:cNvPicPr/>
              <p:nvPr/>
            </p:nvPicPr>
            <p:blipFill>
              <a:blip r:embed="rId227"/>
              <a:stretch>
                <a:fillRect/>
              </a:stretch>
            </p:blipFill>
            <p:spPr>
              <a:xfrm>
                <a:off x="6302420" y="2997668"/>
                <a:ext cx="380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461DB03E-1579-A7A0-1C57-CC39045A6AD3}"/>
                  </a:ext>
                </a:extLst>
              </p14:cNvPr>
              <p14:cNvContentPartPr/>
              <p14:nvPr/>
            </p14:nvContentPartPr>
            <p14:xfrm>
              <a:off x="6461540" y="2911988"/>
              <a:ext cx="388080" cy="285840"/>
            </p14:xfrm>
          </p:contentPart>
        </mc:Choice>
        <mc:Fallback xmlns="">
          <p:pic>
            <p:nvPicPr>
              <p:cNvPr id="150" name="Ink 149">
                <a:extLst>
                  <a:ext uri="{FF2B5EF4-FFF2-40B4-BE49-F238E27FC236}">
                    <a16:creationId xmlns:a16="http://schemas.microsoft.com/office/drawing/2014/main" id="{461DB03E-1579-A7A0-1C57-CC39045A6AD3}"/>
                  </a:ext>
                </a:extLst>
              </p:cNvPr>
              <p:cNvPicPr/>
              <p:nvPr/>
            </p:nvPicPr>
            <p:blipFill>
              <a:blip r:embed="rId229"/>
              <a:stretch>
                <a:fillRect/>
              </a:stretch>
            </p:blipFill>
            <p:spPr>
              <a:xfrm>
                <a:off x="6452900" y="2902988"/>
                <a:ext cx="4057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1" name="Ink 150">
                <a:extLst>
                  <a:ext uri="{FF2B5EF4-FFF2-40B4-BE49-F238E27FC236}">
                    <a16:creationId xmlns:a16="http://schemas.microsoft.com/office/drawing/2014/main" id="{1AF1C0F4-EEC1-3BB3-00A4-09E8B8A2D42A}"/>
                  </a:ext>
                </a:extLst>
              </p14:cNvPr>
              <p14:cNvContentPartPr/>
              <p14:nvPr/>
            </p14:nvContentPartPr>
            <p14:xfrm>
              <a:off x="6351740" y="2928188"/>
              <a:ext cx="171720" cy="97200"/>
            </p14:xfrm>
          </p:contentPart>
        </mc:Choice>
        <mc:Fallback xmlns="">
          <p:pic>
            <p:nvPicPr>
              <p:cNvPr id="151" name="Ink 150">
                <a:extLst>
                  <a:ext uri="{FF2B5EF4-FFF2-40B4-BE49-F238E27FC236}">
                    <a16:creationId xmlns:a16="http://schemas.microsoft.com/office/drawing/2014/main" id="{1AF1C0F4-EEC1-3BB3-00A4-09E8B8A2D42A}"/>
                  </a:ext>
                </a:extLst>
              </p:cNvPr>
              <p:cNvPicPr/>
              <p:nvPr/>
            </p:nvPicPr>
            <p:blipFill>
              <a:blip r:embed="rId231"/>
              <a:stretch>
                <a:fillRect/>
              </a:stretch>
            </p:blipFill>
            <p:spPr>
              <a:xfrm>
                <a:off x="6343100" y="2919188"/>
                <a:ext cx="189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2" name="Ink 151">
                <a:extLst>
                  <a:ext uri="{FF2B5EF4-FFF2-40B4-BE49-F238E27FC236}">
                    <a16:creationId xmlns:a16="http://schemas.microsoft.com/office/drawing/2014/main" id="{611B9744-5DFB-F829-436A-64BB20D49D13}"/>
                  </a:ext>
                </a:extLst>
              </p14:cNvPr>
              <p14:cNvContentPartPr/>
              <p14:nvPr/>
            </p14:nvContentPartPr>
            <p14:xfrm>
              <a:off x="6627860" y="2959868"/>
              <a:ext cx="192600" cy="113760"/>
            </p14:xfrm>
          </p:contentPart>
        </mc:Choice>
        <mc:Fallback xmlns="">
          <p:pic>
            <p:nvPicPr>
              <p:cNvPr id="152" name="Ink 151">
                <a:extLst>
                  <a:ext uri="{FF2B5EF4-FFF2-40B4-BE49-F238E27FC236}">
                    <a16:creationId xmlns:a16="http://schemas.microsoft.com/office/drawing/2014/main" id="{611B9744-5DFB-F829-436A-64BB20D49D13}"/>
                  </a:ext>
                </a:extLst>
              </p:cNvPr>
              <p:cNvPicPr/>
              <p:nvPr/>
            </p:nvPicPr>
            <p:blipFill>
              <a:blip r:embed="rId233"/>
              <a:stretch>
                <a:fillRect/>
              </a:stretch>
            </p:blipFill>
            <p:spPr>
              <a:xfrm>
                <a:off x="6618860" y="2950868"/>
                <a:ext cx="210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Ink 152">
                <a:extLst>
                  <a:ext uri="{FF2B5EF4-FFF2-40B4-BE49-F238E27FC236}">
                    <a16:creationId xmlns:a16="http://schemas.microsoft.com/office/drawing/2014/main" id="{6F4924EF-2214-614C-D4AA-D064EADFB260}"/>
                  </a:ext>
                </a:extLst>
              </p14:cNvPr>
              <p14:cNvContentPartPr/>
              <p14:nvPr/>
            </p14:nvContentPartPr>
            <p14:xfrm>
              <a:off x="6636500" y="3204668"/>
              <a:ext cx="169920" cy="149760"/>
            </p14:xfrm>
          </p:contentPart>
        </mc:Choice>
        <mc:Fallback xmlns="">
          <p:pic>
            <p:nvPicPr>
              <p:cNvPr id="153" name="Ink 152">
                <a:extLst>
                  <a:ext uri="{FF2B5EF4-FFF2-40B4-BE49-F238E27FC236}">
                    <a16:creationId xmlns:a16="http://schemas.microsoft.com/office/drawing/2014/main" id="{6F4924EF-2214-614C-D4AA-D064EADFB260}"/>
                  </a:ext>
                </a:extLst>
              </p:cNvPr>
              <p:cNvPicPr/>
              <p:nvPr/>
            </p:nvPicPr>
            <p:blipFill>
              <a:blip r:embed="rId235"/>
              <a:stretch>
                <a:fillRect/>
              </a:stretch>
            </p:blipFill>
            <p:spPr>
              <a:xfrm>
                <a:off x="6627860" y="3196028"/>
                <a:ext cx="187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Ink 153">
                <a:extLst>
                  <a:ext uri="{FF2B5EF4-FFF2-40B4-BE49-F238E27FC236}">
                    <a16:creationId xmlns:a16="http://schemas.microsoft.com/office/drawing/2014/main" id="{1E9A6E0B-35A9-10ED-A992-1D3E20191D13}"/>
                  </a:ext>
                </a:extLst>
              </p14:cNvPr>
              <p14:cNvContentPartPr/>
              <p14:nvPr/>
            </p14:nvContentPartPr>
            <p14:xfrm>
              <a:off x="6301340" y="3207188"/>
              <a:ext cx="203760" cy="136080"/>
            </p14:xfrm>
          </p:contentPart>
        </mc:Choice>
        <mc:Fallback xmlns="">
          <p:pic>
            <p:nvPicPr>
              <p:cNvPr id="154" name="Ink 153">
                <a:extLst>
                  <a:ext uri="{FF2B5EF4-FFF2-40B4-BE49-F238E27FC236}">
                    <a16:creationId xmlns:a16="http://schemas.microsoft.com/office/drawing/2014/main" id="{1E9A6E0B-35A9-10ED-A992-1D3E20191D13}"/>
                  </a:ext>
                </a:extLst>
              </p:cNvPr>
              <p:cNvPicPr/>
              <p:nvPr/>
            </p:nvPicPr>
            <p:blipFill>
              <a:blip r:embed="rId237"/>
              <a:stretch>
                <a:fillRect/>
              </a:stretch>
            </p:blipFill>
            <p:spPr>
              <a:xfrm>
                <a:off x="6292340" y="3198548"/>
                <a:ext cx="221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Ink 155">
                <a:extLst>
                  <a:ext uri="{FF2B5EF4-FFF2-40B4-BE49-F238E27FC236}">
                    <a16:creationId xmlns:a16="http://schemas.microsoft.com/office/drawing/2014/main" id="{B9528509-2DD9-6ED0-6684-E23A660F7852}"/>
                  </a:ext>
                </a:extLst>
              </p14:cNvPr>
              <p14:cNvContentPartPr/>
              <p14:nvPr/>
            </p14:nvContentPartPr>
            <p14:xfrm>
              <a:off x="2643380" y="3187028"/>
              <a:ext cx="2522880" cy="79920"/>
            </p14:xfrm>
          </p:contentPart>
        </mc:Choice>
        <mc:Fallback xmlns="">
          <p:pic>
            <p:nvPicPr>
              <p:cNvPr id="156" name="Ink 155">
                <a:extLst>
                  <a:ext uri="{FF2B5EF4-FFF2-40B4-BE49-F238E27FC236}">
                    <a16:creationId xmlns:a16="http://schemas.microsoft.com/office/drawing/2014/main" id="{B9528509-2DD9-6ED0-6684-E23A660F7852}"/>
                  </a:ext>
                </a:extLst>
              </p:cNvPr>
              <p:cNvPicPr/>
              <p:nvPr/>
            </p:nvPicPr>
            <p:blipFill>
              <a:blip r:embed="rId239"/>
              <a:stretch>
                <a:fillRect/>
              </a:stretch>
            </p:blipFill>
            <p:spPr>
              <a:xfrm>
                <a:off x="2634380" y="3178028"/>
                <a:ext cx="2540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7" name="Ink 156">
                <a:extLst>
                  <a:ext uri="{FF2B5EF4-FFF2-40B4-BE49-F238E27FC236}">
                    <a16:creationId xmlns:a16="http://schemas.microsoft.com/office/drawing/2014/main" id="{C37D816F-0C99-2FDD-8F02-0BE3B632BFF0}"/>
                  </a:ext>
                </a:extLst>
              </p14:cNvPr>
              <p14:cNvContentPartPr/>
              <p14:nvPr/>
            </p14:nvContentPartPr>
            <p14:xfrm>
              <a:off x="2624300" y="3089468"/>
              <a:ext cx="140400" cy="229680"/>
            </p14:xfrm>
          </p:contentPart>
        </mc:Choice>
        <mc:Fallback xmlns="">
          <p:pic>
            <p:nvPicPr>
              <p:cNvPr id="157" name="Ink 156">
                <a:extLst>
                  <a:ext uri="{FF2B5EF4-FFF2-40B4-BE49-F238E27FC236}">
                    <a16:creationId xmlns:a16="http://schemas.microsoft.com/office/drawing/2014/main" id="{C37D816F-0C99-2FDD-8F02-0BE3B632BFF0}"/>
                  </a:ext>
                </a:extLst>
              </p:cNvPr>
              <p:cNvPicPr/>
              <p:nvPr/>
            </p:nvPicPr>
            <p:blipFill>
              <a:blip r:embed="rId241"/>
              <a:stretch>
                <a:fillRect/>
              </a:stretch>
            </p:blipFill>
            <p:spPr>
              <a:xfrm>
                <a:off x="2615300" y="3080828"/>
                <a:ext cx="158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9" name="Ink 158">
                <a:extLst>
                  <a:ext uri="{FF2B5EF4-FFF2-40B4-BE49-F238E27FC236}">
                    <a16:creationId xmlns:a16="http://schemas.microsoft.com/office/drawing/2014/main" id="{CDA298AB-4E20-361C-301E-6D8C8BD65491}"/>
                  </a:ext>
                </a:extLst>
              </p14:cNvPr>
              <p14:cNvContentPartPr/>
              <p14:nvPr/>
            </p14:nvContentPartPr>
            <p14:xfrm>
              <a:off x="2884940" y="3316988"/>
              <a:ext cx="135000" cy="195840"/>
            </p14:xfrm>
          </p:contentPart>
        </mc:Choice>
        <mc:Fallback xmlns="">
          <p:pic>
            <p:nvPicPr>
              <p:cNvPr id="159" name="Ink 158">
                <a:extLst>
                  <a:ext uri="{FF2B5EF4-FFF2-40B4-BE49-F238E27FC236}">
                    <a16:creationId xmlns:a16="http://schemas.microsoft.com/office/drawing/2014/main" id="{CDA298AB-4E20-361C-301E-6D8C8BD65491}"/>
                  </a:ext>
                </a:extLst>
              </p:cNvPr>
              <p:cNvPicPr/>
              <p:nvPr/>
            </p:nvPicPr>
            <p:blipFill>
              <a:blip r:embed="rId243"/>
              <a:stretch>
                <a:fillRect/>
              </a:stretch>
            </p:blipFill>
            <p:spPr>
              <a:xfrm>
                <a:off x="2875940" y="3307988"/>
                <a:ext cx="152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a:extLst>
                  <a:ext uri="{FF2B5EF4-FFF2-40B4-BE49-F238E27FC236}">
                    <a16:creationId xmlns:a16="http://schemas.microsoft.com/office/drawing/2014/main" id="{73B0D857-7C42-1E03-21F9-E52A46A6CBF6}"/>
                  </a:ext>
                </a:extLst>
              </p14:cNvPr>
              <p14:cNvContentPartPr/>
              <p14:nvPr/>
            </p14:nvContentPartPr>
            <p14:xfrm>
              <a:off x="3035060" y="3391508"/>
              <a:ext cx="99360" cy="105840"/>
            </p14:xfrm>
          </p:contentPart>
        </mc:Choice>
        <mc:Fallback xmlns="">
          <p:pic>
            <p:nvPicPr>
              <p:cNvPr id="160" name="Ink 159">
                <a:extLst>
                  <a:ext uri="{FF2B5EF4-FFF2-40B4-BE49-F238E27FC236}">
                    <a16:creationId xmlns:a16="http://schemas.microsoft.com/office/drawing/2014/main" id="{73B0D857-7C42-1E03-21F9-E52A46A6CBF6}"/>
                  </a:ext>
                </a:extLst>
              </p:cNvPr>
              <p:cNvPicPr/>
              <p:nvPr/>
            </p:nvPicPr>
            <p:blipFill>
              <a:blip r:embed="rId245"/>
              <a:stretch>
                <a:fillRect/>
              </a:stretch>
            </p:blipFill>
            <p:spPr>
              <a:xfrm>
                <a:off x="3026420" y="3382508"/>
                <a:ext cx="117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Ink 160">
                <a:extLst>
                  <a:ext uri="{FF2B5EF4-FFF2-40B4-BE49-F238E27FC236}">
                    <a16:creationId xmlns:a16="http://schemas.microsoft.com/office/drawing/2014/main" id="{D13A1E11-D6DF-ED8B-A192-8B9D95C962AB}"/>
                  </a:ext>
                </a:extLst>
              </p14:cNvPr>
              <p14:cNvContentPartPr/>
              <p14:nvPr/>
            </p14:nvContentPartPr>
            <p14:xfrm>
              <a:off x="3164660" y="3402668"/>
              <a:ext cx="18720" cy="84960"/>
            </p14:xfrm>
          </p:contentPart>
        </mc:Choice>
        <mc:Fallback xmlns="">
          <p:pic>
            <p:nvPicPr>
              <p:cNvPr id="161" name="Ink 160">
                <a:extLst>
                  <a:ext uri="{FF2B5EF4-FFF2-40B4-BE49-F238E27FC236}">
                    <a16:creationId xmlns:a16="http://schemas.microsoft.com/office/drawing/2014/main" id="{D13A1E11-D6DF-ED8B-A192-8B9D95C962AB}"/>
                  </a:ext>
                </a:extLst>
              </p:cNvPr>
              <p:cNvPicPr/>
              <p:nvPr/>
            </p:nvPicPr>
            <p:blipFill>
              <a:blip r:embed="rId247"/>
              <a:stretch>
                <a:fillRect/>
              </a:stretch>
            </p:blipFill>
            <p:spPr>
              <a:xfrm>
                <a:off x="3156020" y="3394028"/>
                <a:ext cx="36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Ink 161">
                <a:extLst>
                  <a:ext uri="{FF2B5EF4-FFF2-40B4-BE49-F238E27FC236}">
                    <a16:creationId xmlns:a16="http://schemas.microsoft.com/office/drawing/2014/main" id="{B41E87FB-CFA6-B385-F719-A811FF222609}"/>
                  </a:ext>
                </a:extLst>
              </p14:cNvPr>
              <p14:cNvContentPartPr/>
              <p14:nvPr/>
            </p14:nvContentPartPr>
            <p14:xfrm>
              <a:off x="3176180" y="3296828"/>
              <a:ext cx="24480" cy="19800"/>
            </p14:xfrm>
          </p:contentPart>
        </mc:Choice>
        <mc:Fallback xmlns="">
          <p:pic>
            <p:nvPicPr>
              <p:cNvPr id="162" name="Ink 161">
                <a:extLst>
                  <a:ext uri="{FF2B5EF4-FFF2-40B4-BE49-F238E27FC236}">
                    <a16:creationId xmlns:a16="http://schemas.microsoft.com/office/drawing/2014/main" id="{B41E87FB-CFA6-B385-F719-A811FF222609}"/>
                  </a:ext>
                </a:extLst>
              </p:cNvPr>
              <p:cNvPicPr/>
              <p:nvPr/>
            </p:nvPicPr>
            <p:blipFill>
              <a:blip r:embed="rId249"/>
              <a:stretch>
                <a:fillRect/>
              </a:stretch>
            </p:blipFill>
            <p:spPr>
              <a:xfrm>
                <a:off x="3167180" y="328782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3" name="Ink 162">
                <a:extLst>
                  <a:ext uri="{FF2B5EF4-FFF2-40B4-BE49-F238E27FC236}">
                    <a16:creationId xmlns:a16="http://schemas.microsoft.com/office/drawing/2014/main" id="{F447A424-8E62-40BF-E855-F4971A77C8BA}"/>
                  </a:ext>
                </a:extLst>
              </p14:cNvPr>
              <p14:cNvContentPartPr/>
              <p14:nvPr/>
            </p14:nvContentPartPr>
            <p14:xfrm>
              <a:off x="3223700" y="3355868"/>
              <a:ext cx="37080" cy="118440"/>
            </p14:xfrm>
          </p:contentPart>
        </mc:Choice>
        <mc:Fallback xmlns="">
          <p:pic>
            <p:nvPicPr>
              <p:cNvPr id="163" name="Ink 162">
                <a:extLst>
                  <a:ext uri="{FF2B5EF4-FFF2-40B4-BE49-F238E27FC236}">
                    <a16:creationId xmlns:a16="http://schemas.microsoft.com/office/drawing/2014/main" id="{F447A424-8E62-40BF-E855-F4971A77C8BA}"/>
                  </a:ext>
                </a:extLst>
              </p:cNvPr>
              <p:cNvPicPr/>
              <p:nvPr/>
            </p:nvPicPr>
            <p:blipFill>
              <a:blip r:embed="rId251"/>
              <a:stretch>
                <a:fillRect/>
              </a:stretch>
            </p:blipFill>
            <p:spPr>
              <a:xfrm>
                <a:off x="3214700" y="3346868"/>
                <a:ext cx="54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4" name="Ink 163">
                <a:extLst>
                  <a:ext uri="{FF2B5EF4-FFF2-40B4-BE49-F238E27FC236}">
                    <a16:creationId xmlns:a16="http://schemas.microsoft.com/office/drawing/2014/main" id="{6AAD353F-D10D-998E-3CDC-BF66A03D425C}"/>
                  </a:ext>
                </a:extLst>
              </p14:cNvPr>
              <p14:cNvContentPartPr/>
              <p14:nvPr/>
            </p14:nvContentPartPr>
            <p14:xfrm>
              <a:off x="3303620" y="3285308"/>
              <a:ext cx="95040" cy="218160"/>
            </p14:xfrm>
          </p:contentPart>
        </mc:Choice>
        <mc:Fallback xmlns="">
          <p:pic>
            <p:nvPicPr>
              <p:cNvPr id="164" name="Ink 163">
                <a:extLst>
                  <a:ext uri="{FF2B5EF4-FFF2-40B4-BE49-F238E27FC236}">
                    <a16:creationId xmlns:a16="http://schemas.microsoft.com/office/drawing/2014/main" id="{6AAD353F-D10D-998E-3CDC-BF66A03D425C}"/>
                  </a:ext>
                </a:extLst>
              </p:cNvPr>
              <p:cNvPicPr/>
              <p:nvPr/>
            </p:nvPicPr>
            <p:blipFill>
              <a:blip r:embed="rId253"/>
              <a:stretch>
                <a:fillRect/>
              </a:stretch>
            </p:blipFill>
            <p:spPr>
              <a:xfrm>
                <a:off x="3294620" y="3276668"/>
                <a:ext cx="11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5" name="Ink 164">
                <a:extLst>
                  <a:ext uri="{FF2B5EF4-FFF2-40B4-BE49-F238E27FC236}">
                    <a16:creationId xmlns:a16="http://schemas.microsoft.com/office/drawing/2014/main" id="{A76D0B77-E2EB-665C-F6B5-718FBDA878B5}"/>
                  </a:ext>
                </a:extLst>
              </p14:cNvPr>
              <p14:cNvContentPartPr/>
              <p14:nvPr/>
            </p14:nvContentPartPr>
            <p14:xfrm>
              <a:off x="3534020" y="3337148"/>
              <a:ext cx="129960" cy="171360"/>
            </p14:xfrm>
          </p:contentPart>
        </mc:Choice>
        <mc:Fallback xmlns="">
          <p:pic>
            <p:nvPicPr>
              <p:cNvPr id="165" name="Ink 164">
                <a:extLst>
                  <a:ext uri="{FF2B5EF4-FFF2-40B4-BE49-F238E27FC236}">
                    <a16:creationId xmlns:a16="http://schemas.microsoft.com/office/drawing/2014/main" id="{A76D0B77-E2EB-665C-F6B5-718FBDA878B5}"/>
                  </a:ext>
                </a:extLst>
              </p:cNvPr>
              <p:cNvPicPr/>
              <p:nvPr/>
            </p:nvPicPr>
            <p:blipFill>
              <a:blip r:embed="rId255"/>
              <a:stretch>
                <a:fillRect/>
              </a:stretch>
            </p:blipFill>
            <p:spPr>
              <a:xfrm>
                <a:off x="3525020" y="3328508"/>
                <a:ext cx="147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6" name="Ink 165">
                <a:extLst>
                  <a:ext uri="{FF2B5EF4-FFF2-40B4-BE49-F238E27FC236}">
                    <a16:creationId xmlns:a16="http://schemas.microsoft.com/office/drawing/2014/main" id="{4F155C55-EB38-35A7-DE1F-858A7D5451A6}"/>
                  </a:ext>
                </a:extLst>
              </p14:cNvPr>
              <p14:cNvContentPartPr/>
              <p14:nvPr/>
            </p14:nvContentPartPr>
            <p14:xfrm>
              <a:off x="3740660" y="3300788"/>
              <a:ext cx="144000" cy="210240"/>
            </p14:xfrm>
          </p:contentPart>
        </mc:Choice>
        <mc:Fallback xmlns="">
          <p:pic>
            <p:nvPicPr>
              <p:cNvPr id="166" name="Ink 165">
                <a:extLst>
                  <a:ext uri="{FF2B5EF4-FFF2-40B4-BE49-F238E27FC236}">
                    <a16:creationId xmlns:a16="http://schemas.microsoft.com/office/drawing/2014/main" id="{4F155C55-EB38-35A7-DE1F-858A7D5451A6}"/>
                  </a:ext>
                </a:extLst>
              </p:cNvPr>
              <p:cNvPicPr/>
              <p:nvPr/>
            </p:nvPicPr>
            <p:blipFill>
              <a:blip r:embed="rId257"/>
              <a:stretch>
                <a:fillRect/>
              </a:stretch>
            </p:blipFill>
            <p:spPr>
              <a:xfrm>
                <a:off x="3732020" y="3292148"/>
                <a:ext cx="161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7" name="Ink 166">
                <a:extLst>
                  <a:ext uri="{FF2B5EF4-FFF2-40B4-BE49-F238E27FC236}">
                    <a16:creationId xmlns:a16="http://schemas.microsoft.com/office/drawing/2014/main" id="{5E915A10-63DD-65CA-D916-06C087B3ED2E}"/>
                  </a:ext>
                </a:extLst>
              </p14:cNvPr>
              <p14:cNvContentPartPr/>
              <p14:nvPr/>
            </p14:nvContentPartPr>
            <p14:xfrm>
              <a:off x="3753980" y="3390428"/>
              <a:ext cx="91800" cy="41040"/>
            </p14:xfrm>
          </p:contentPart>
        </mc:Choice>
        <mc:Fallback xmlns="">
          <p:pic>
            <p:nvPicPr>
              <p:cNvPr id="167" name="Ink 166">
                <a:extLst>
                  <a:ext uri="{FF2B5EF4-FFF2-40B4-BE49-F238E27FC236}">
                    <a16:creationId xmlns:a16="http://schemas.microsoft.com/office/drawing/2014/main" id="{5E915A10-63DD-65CA-D916-06C087B3ED2E}"/>
                  </a:ext>
                </a:extLst>
              </p:cNvPr>
              <p:cNvPicPr/>
              <p:nvPr/>
            </p:nvPicPr>
            <p:blipFill>
              <a:blip r:embed="rId259"/>
              <a:stretch>
                <a:fillRect/>
              </a:stretch>
            </p:blipFill>
            <p:spPr>
              <a:xfrm>
                <a:off x="3745340" y="3381428"/>
                <a:ext cx="109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9" name="Ink 168">
                <a:extLst>
                  <a:ext uri="{FF2B5EF4-FFF2-40B4-BE49-F238E27FC236}">
                    <a16:creationId xmlns:a16="http://schemas.microsoft.com/office/drawing/2014/main" id="{BB31DB9A-E89A-BC8C-20E9-405FCFB95635}"/>
                  </a:ext>
                </a:extLst>
              </p14:cNvPr>
              <p14:cNvContentPartPr/>
              <p14:nvPr/>
            </p14:nvContentPartPr>
            <p14:xfrm>
              <a:off x="4068620" y="2179388"/>
              <a:ext cx="99000" cy="158040"/>
            </p14:xfrm>
          </p:contentPart>
        </mc:Choice>
        <mc:Fallback xmlns="">
          <p:pic>
            <p:nvPicPr>
              <p:cNvPr id="169" name="Ink 168">
                <a:extLst>
                  <a:ext uri="{FF2B5EF4-FFF2-40B4-BE49-F238E27FC236}">
                    <a16:creationId xmlns:a16="http://schemas.microsoft.com/office/drawing/2014/main" id="{BB31DB9A-E89A-BC8C-20E9-405FCFB95635}"/>
                  </a:ext>
                </a:extLst>
              </p:cNvPr>
              <p:cNvPicPr/>
              <p:nvPr/>
            </p:nvPicPr>
            <p:blipFill>
              <a:blip r:embed="rId261"/>
              <a:stretch>
                <a:fillRect/>
              </a:stretch>
            </p:blipFill>
            <p:spPr>
              <a:xfrm>
                <a:off x="4059620" y="2170388"/>
                <a:ext cx="116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Ink 169">
                <a:extLst>
                  <a:ext uri="{FF2B5EF4-FFF2-40B4-BE49-F238E27FC236}">
                    <a16:creationId xmlns:a16="http://schemas.microsoft.com/office/drawing/2014/main" id="{F1842C36-AFE0-00B1-D53E-138D13E38067}"/>
                  </a:ext>
                </a:extLst>
              </p14:cNvPr>
              <p14:cNvContentPartPr/>
              <p14:nvPr/>
            </p14:nvContentPartPr>
            <p14:xfrm>
              <a:off x="4209020" y="2197028"/>
              <a:ext cx="24480" cy="140400"/>
            </p14:xfrm>
          </p:contentPart>
        </mc:Choice>
        <mc:Fallback xmlns="">
          <p:pic>
            <p:nvPicPr>
              <p:cNvPr id="170" name="Ink 169">
                <a:extLst>
                  <a:ext uri="{FF2B5EF4-FFF2-40B4-BE49-F238E27FC236}">
                    <a16:creationId xmlns:a16="http://schemas.microsoft.com/office/drawing/2014/main" id="{F1842C36-AFE0-00B1-D53E-138D13E38067}"/>
                  </a:ext>
                </a:extLst>
              </p:cNvPr>
              <p:cNvPicPr/>
              <p:nvPr/>
            </p:nvPicPr>
            <p:blipFill>
              <a:blip r:embed="rId263"/>
              <a:stretch>
                <a:fillRect/>
              </a:stretch>
            </p:blipFill>
            <p:spPr>
              <a:xfrm>
                <a:off x="4200020" y="2188028"/>
                <a:ext cx="42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Ink 170">
                <a:extLst>
                  <a:ext uri="{FF2B5EF4-FFF2-40B4-BE49-F238E27FC236}">
                    <a16:creationId xmlns:a16="http://schemas.microsoft.com/office/drawing/2014/main" id="{7DD1631D-AC58-92C6-41C6-2FA4B359A468}"/>
                  </a:ext>
                </a:extLst>
              </p14:cNvPr>
              <p14:cNvContentPartPr/>
              <p14:nvPr/>
            </p14:nvContentPartPr>
            <p14:xfrm>
              <a:off x="4191020" y="2244908"/>
              <a:ext cx="245160" cy="83160"/>
            </p14:xfrm>
          </p:contentPart>
        </mc:Choice>
        <mc:Fallback xmlns="">
          <p:pic>
            <p:nvPicPr>
              <p:cNvPr id="171" name="Ink 170">
                <a:extLst>
                  <a:ext uri="{FF2B5EF4-FFF2-40B4-BE49-F238E27FC236}">
                    <a16:creationId xmlns:a16="http://schemas.microsoft.com/office/drawing/2014/main" id="{7DD1631D-AC58-92C6-41C6-2FA4B359A468}"/>
                  </a:ext>
                </a:extLst>
              </p:cNvPr>
              <p:cNvPicPr/>
              <p:nvPr/>
            </p:nvPicPr>
            <p:blipFill>
              <a:blip r:embed="rId265"/>
              <a:stretch>
                <a:fillRect/>
              </a:stretch>
            </p:blipFill>
            <p:spPr>
              <a:xfrm>
                <a:off x="4182020" y="2236268"/>
                <a:ext cx="262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2" name="Ink 171">
                <a:extLst>
                  <a:ext uri="{FF2B5EF4-FFF2-40B4-BE49-F238E27FC236}">
                    <a16:creationId xmlns:a16="http://schemas.microsoft.com/office/drawing/2014/main" id="{75A71943-8158-2CF2-2F3D-8E1D20416B28}"/>
                  </a:ext>
                </a:extLst>
              </p14:cNvPr>
              <p14:cNvContentPartPr/>
              <p14:nvPr/>
            </p14:nvContentPartPr>
            <p14:xfrm>
              <a:off x="4425020" y="2163188"/>
              <a:ext cx="1080" cy="360"/>
            </p14:xfrm>
          </p:contentPart>
        </mc:Choice>
        <mc:Fallback xmlns="">
          <p:pic>
            <p:nvPicPr>
              <p:cNvPr id="172" name="Ink 171">
                <a:extLst>
                  <a:ext uri="{FF2B5EF4-FFF2-40B4-BE49-F238E27FC236}">
                    <a16:creationId xmlns:a16="http://schemas.microsoft.com/office/drawing/2014/main" id="{75A71943-8158-2CF2-2F3D-8E1D20416B28}"/>
                  </a:ext>
                </a:extLst>
              </p:cNvPr>
              <p:cNvPicPr/>
              <p:nvPr/>
            </p:nvPicPr>
            <p:blipFill>
              <a:blip r:embed="rId115"/>
              <a:stretch>
                <a:fillRect/>
              </a:stretch>
            </p:blipFill>
            <p:spPr>
              <a:xfrm>
                <a:off x="4416020" y="215454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3" name="Ink 172">
                <a:extLst>
                  <a:ext uri="{FF2B5EF4-FFF2-40B4-BE49-F238E27FC236}">
                    <a16:creationId xmlns:a16="http://schemas.microsoft.com/office/drawing/2014/main" id="{69CEE474-A91C-A51D-F5DB-0CFBE6606D43}"/>
                  </a:ext>
                </a:extLst>
              </p14:cNvPr>
              <p14:cNvContentPartPr/>
              <p14:nvPr/>
            </p14:nvContentPartPr>
            <p14:xfrm>
              <a:off x="4495940" y="2218268"/>
              <a:ext cx="84240" cy="248400"/>
            </p14:xfrm>
          </p:contentPart>
        </mc:Choice>
        <mc:Fallback xmlns="">
          <p:pic>
            <p:nvPicPr>
              <p:cNvPr id="173" name="Ink 172">
                <a:extLst>
                  <a:ext uri="{FF2B5EF4-FFF2-40B4-BE49-F238E27FC236}">
                    <a16:creationId xmlns:a16="http://schemas.microsoft.com/office/drawing/2014/main" id="{69CEE474-A91C-A51D-F5DB-0CFBE6606D43}"/>
                  </a:ext>
                </a:extLst>
              </p:cNvPr>
              <p:cNvPicPr/>
              <p:nvPr/>
            </p:nvPicPr>
            <p:blipFill>
              <a:blip r:embed="rId268"/>
              <a:stretch>
                <a:fillRect/>
              </a:stretch>
            </p:blipFill>
            <p:spPr>
              <a:xfrm>
                <a:off x="4486940" y="2209268"/>
                <a:ext cx="101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4" name="Ink 173">
                <a:extLst>
                  <a:ext uri="{FF2B5EF4-FFF2-40B4-BE49-F238E27FC236}">
                    <a16:creationId xmlns:a16="http://schemas.microsoft.com/office/drawing/2014/main" id="{9D7F8A05-99C7-6A4E-C0DF-EC5566F62EC4}"/>
                  </a:ext>
                </a:extLst>
              </p14:cNvPr>
              <p14:cNvContentPartPr/>
              <p14:nvPr/>
            </p14:nvContentPartPr>
            <p14:xfrm>
              <a:off x="4623380" y="2221868"/>
              <a:ext cx="81000" cy="243360"/>
            </p14:xfrm>
          </p:contentPart>
        </mc:Choice>
        <mc:Fallback xmlns="">
          <p:pic>
            <p:nvPicPr>
              <p:cNvPr id="174" name="Ink 173">
                <a:extLst>
                  <a:ext uri="{FF2B5EF4-FFF2-40B4-BE49-F238E27FC236}">
                    <a16:creationId xmlns:a16="http://schemas.microsoft.com/office/drawing/2014/main" id="{9D7F8A05-99C7-6A4E-C0DF-EC5566F62EC4}"/>
                  </a:ext>
                </a:extLst>
              </p:cNvPr>
              <p:cNvPicPr/>
              <p:nvPr/>
            </p:nvPicPr>
            <p:blipFill>
              <a:blip r:embed="rId270"/>
              <a:stretch>
                <a:fillRect/>
              </a:stretch>
            </p:blipFill>
            <p:spPr>
              <a:xfrm>
                <a:off x="4614380" y="2212868"/>
                <a:ext cx="98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5" name="Ink 174">
                <a:extLst>
                  <a:ext uri="{FF2B5EF4-FFF2-40B4-BE49-F238E27FC236}">
                    <a16:creationId xmlns:a16="http://schemas.microsoft.com/office/drawing/2014/main" id="{F8FA8E1E-E2ED-A9E2-2C26-79E7C2EFF4C1}"/>
                  </a:ext>
                </a:extLst>
              </p14:cNvPr>
              <p14:cNvContentPartPr/>
              <p14:nvPr/>
            </p14:nvContentPartPr>
            <p14:xfrm>
              <a:off x="4740380" y="2215748"/>
              <a:ext cx="53280" cy="113760"/>
            </p14:xfrm>
          </p:contentPart>
        </mc:Choice>
        <mc:Fallback xmlns="">
          <p:pic>
            <p:nvPicPr>
              <p:cNvPr id="175" name="Ink 174">
                <a:extLst>
                  <a:ext uri="{FF2B5EF4-FFF2-40B4-BE49-F238E27FC236}">
                    <a16:creationId xmlns:a16="http://schemas.microsoft.com/office/drawing/2014/main" id="{F8FA8E1E-E2ED-A9E2-2C26-79E7C2EFF4C1}"/>
                  </a:ext>
                </a:extLst>
              </p:cNvPr>
              <p:cNvPicPr/>
              <p:nvPr/>
            </p:nvPicPr>
            <p:blipFill>
              <a:blip r:embed="rId272"/>
              <a:stretch>
                <a:fillRect/>
              </a:stretch>
            </p:blipFill>
            <p:spPr>
              <a:xfrm>
                <a:off x="4731380" y="2206748"/>
                <a:ext cx="70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6" name="Ink 175">
                <a:extLst>
                  <a:ext uri="{FF2B5EF4-FFF2-40B4-BE49-F238E27FC236}">
                    <a16:creationId xmlns:a16="http://schemas.microsoft.com/office/drawing/2014/main" id="{ACA04DA0-7405-0826-F744-725A52404190}"/>
                  </a:ext>
                </a:extLst>
              </p14:cNvPr>
              <p14:cNvContentPartPr/>
              <p14:nvPr/>
            </p14:nvContentPartPr>
            <p14:xfrm>
              <a:off x="4834340" y="2190548"/>
              <a:ext cx="61560" cy="98280"/>
            </p14:xfrm>
          </p:contentPart>
        </mc:Choice>
        <mc:Fallback xmlns="">
          <p:pic>
            <p:nvPicPr>
              <p:cNvPr id="176" name="Ink 175">
                <a:extLst>
                  <a:ext uri="{FF2B5EF4-FFF2-40B4-BE49-F238E27FC236}">
                    <a16:creationId xmlns:a16="http://schemas.microsoft.com/office/drawing/2014/main" id="{ACA04DA0-7405-0826-F744-725A52404190}"/>
                  </a:ext>
                </a:extLst>
              </p:cNvPr>
              <p:cNvPicPr/>
              <p:nvPr/>
            </p:nvPicPr>
            <p:blipFill>
              <a:blip r:embed="rId274"/>
              <a:stretch>
                <a:fillRect/>
              </a:stretch>
            </p:blipFill>
            <p:spPr>
              <a:xfrm>
                <a:off x="4825340" y="2181908"/>
                <a:ext cx="79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7" name="Ink 176">
                <a:extLst>
                  <a:ext uri="{FF2B5EF4-FFF2-40B4-BE49-F238E27FC236}">
                    <a16:creationId xmlns:a16="http://schemas.microsoft.com/office/drawing/2014/main" id="{6B50CCA6-92C0-B956-ADB1-ADBF1EEF540C}"/>
                  </a:ext>
                </a:extLst>
              </p14:cNvPr>
              <p14:cNvContentPartPr/>
              <p14:nvPr/>
            </p14:nvContentPartPr>
            <p14:xfrm>
              <a:off x="4924340" y="2149148"/>
              <a:ext cx="104400" cy="150480"/>
            </p14:xfrm>
          </p:contentPart>
        </mc:Choice>
        <mc:Fallback xmlns="">
          <p:pic>
            <p:nvPicPr>
              <p:cNvPr id="177" name="Ink 176">
                <a:extLst>
                  <a:ext uri="{FF2B5EF4-FFF2-40B4-BE49-F238E27FC236}">
                    <a16:creationId xmlns:a16="http://schemas.microsoft.com/office/drawing/2014/main" id="{6B50CCA6-92C0-B956-ADB1-ADBF1EEF540C}"/>
                  </a:ext>
                </a:extLst>
              </p:cNvPr>
              <p:cNvPicPr/>
              <p:nvPr/>
            </p:nvPicPr>
            <p:blipFill>
              <a:blip r:embed="rId276"/>
              <a:stretch>
                <a:fillRect/>
              </a:stretch>
            </p:blipFill>
            <p:spPr>
              <a:xfrm>
                <a:off x="4915700" y="2140148"/>
                <a:ext cx="122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9" name="Ink 178">
                <a:extLst>
                  <a:ext uri="{FF2B5EF4-FFF2-40B4-BE49-F238E27FC236}">
                    <a16:creationId xmlns:a16="http://schemas.microsoft.com/office/drawing/2014/main" id="{D7BFE8D7-D23C-2013-DF43-9F12712B5768}"/>
                  </a:ext>
                </a:extLst>
              </p14:cNvPr>
              <p14:cNvContentPartPr/>
              <p14:nvPr/>
            </p14:nvContentPartPr>
            <p14:xfrm>
              <a:off x="640340" y="4035188"/>
              <a:ext cx="167400" cy="155160"/>
            </p14:xfrm>
          </p:contentPart>
        </mc:Choice>
        <mc:Fallback xmlns="">
          <p:pic>
            <p:nvPicPr>
              <p:cNvPr id="179" name="Ink 178">
                <a:extLst>
                  <a:ext uri="{FF2B5EF4-FFF2-40B4-BE49-F238E27FC236}">
                    <a16:creationId xmlns:a16="http://schemas.microsoft.com/office/drawing/2014/main" id="{D7BFE8D7-D23C-2013-DF43-9F12712B5768}"/>
                  </a:ext>
                </a:extLst>
              </p:cNvPr>
              <p:cNvPicPr/>
              <p:nvPr/>
            </p:nvPicPr>
            <p:blipFill>
              <a:blip r:embed="rId278"/>
              <a:stretch>
                <a:fillRect/>
              </a:stretch>
            </p:blipFill>
            <p:spPr>
              <a:xfrm>
                <a:off x="631700" y="4026188"/>
                <a:ext cx="185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0" name="Ink 179">
                <a:extLst>
                  <a:ext uri="{FF2B5EF4-FFF2-40B4-BE49-F238E27FC236}">
                    <a16:creationId xmlns:a16="http://schemas.microsoft.com/office/drawing/2014/main" id="{8B5E652F-A347-7B24-C0CE-207907776FA6}"/>
                  </a:ext>
                </a:extLst>
              </p14:cNvPr>
              <p14:cNvContentPartPr/>
              <p14:nvPr/>
            </p14:nvContentPartPr>
            <p14:xfrm>
              <a:off x="871820" y="4042748"/>
              <a:ext cx="10080" cy="127800"/>
            </p14:xfrm>
          </p:contentPart>
        </mc:Choice>
        <mc:Fallback xmlns="">
          <p:pic>
            <p:nvPicPr>
              <p:cNvPr id="180" name="Ink 179">
                <a:extLst>
                  <a:ext uri="{FF2B5EF4-FFF2-40B4-BE49-F238E27FC236}">
                    <a16:creationId xmlns:a16="http://schemas.microsoft.com/office/drawing/2014/main" id="{8B5E652F-A347-7B24-C0CE-207907776FA6}"/>
                  </a:ext>
                </a:extLst>
              </p:cNvPr>
              <p:cNvPicPr/>
              <p:nvPr/>
            </p:nvPicPr>
            <p:blipFill>
              <a:blip r:embed="rId280"/>
              <a:stretch>
                <a:fillRect/>
              </a:stretch>
            </p:blipFill>
            <p:spPr>
              <a:xfrm>
                <a:off x="863180" y="4034108"/>
                <a:ext cx="27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1" name="Ink 180">
                <a:extLst>
                  <a:ext uri="{FF2B5EF4-FFF2-40B4-BE49-F238E27FC236}">
                    <a16:creationId xmlns:a16="http://schemas.microsoft.com/office/drawing/2014/main" id="{37B2C057-BB53-86CE-C78A-40491A6E253F}"/>
                  </a:ext>
                </a:extLst>
              </p14:cNvPr>
              <p14:cNvContentPartPr/>
              <p14:nvPr/>
            </p14:nvContentPartPr>
            <p14:xfrm>
              <a:off x="867140" y="3973268"/>
              <a:ext cx="14400" cy="16920"/>
            </p14:xfrm>
          </p:contentPart>
        </mc:Choice>
        <mc:Fallback xmlns="">
          <p:pic>
            <p:nvPicPr>
              <p:cNvPr id="181" name="Ink 180">
                <a:extLst>
                  <a:ext uri="{FF2B5EF4-FFF2-40B4-BE49-F238E27FC236}">
                    <a16:creationId xmlns:a16="http://schemas.microsoft.com/office/drawing/2014/main" id="{37B2C057-BB53-86CE-C78A-40491A6E253F}"/>
                  </a:ext>
                </a:extLst>
              </p:cNvPr>
              <p:cNvPicPr/>
              <p:nvPr/>
            </p:nvPicPr>
            <p:blipFill>
              <a:blip r:embed="rId282"/>
              <a:stretch>
                <a:fillRect/>
              </a:stretch>
            </p:blipFill>
            <p:spPr>
              <a:xfrm>
                <a:off x="858500" y="3964628"/>
                <a:ext cx="32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2" name="Ink 181">
                <a:extLst>
                  <a:ext uri="{FF2B5EF4-FFF2-40B4-BE49-F238E27FC236}">
                    <a16:creationId xmlns:a16="http://schemas.microsoft.com/office/drawing/2014/main" id="{047FDC84-238A-40F7-1189-74060EF1AE74}"/>
                  </a:ext>
                </a:extLst>
              </p14:cNvPr>
              <p14:cNvContentPartPr/>
              <p14:nvPr/>
            </p14:nvContentPartPr>
            <p14:xfrm>
              <a:off x="938420" y="4034108"/>
              <a:ext cx="84240" cy="143280"/>
            </p14:xfrm>
          </p:contentPart>
        </mc:Choice>
        <mc:Fallback xmlns="">
          <p:pic>
            <p:nvPicPr>
              <p:cNvPr id="182" name="Ink 181">
                <a:extLst>
                  <a:ext uri="{FF2B5EF4-FFF2-40B4-BE49-F238E27FC236}">
                    <a16:creationId xmlns:a16="http://schemas.microsoft.com/office/drawing/2014/main" id="{047FDC84-238A-40F7-1189-74060EF1AE74}"/>
                  </a:ext>
                </a:extLst>
              </p:cNvPr>
              <p:cNvPicPr/>
              <p:nvPr/>
            </p:nvPicPr>
            <p:blipFill>
              <a:blip r:embed="rId284"/>
              <a:stretch>
                <a:fillRect/>
              </a:stretch>
            </p:blipFill>
            <p:spPr>
              <a:xfrm>
                <a:off x="929780" y="4025468"/>
                <a:ext cx="101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Ink 182">
                <a:extLst>
                  <a:ext uri="{FF2B5EF4-FFF2-40B4-BE49-F238E27FC236}">
                    <a16:creationId xmlns:a16="http://schemas.microsoft.com/office/drawing/2014/main" id="{39B4C1E5-8FA7-2CB0-DDF9-957D3059AC17}"/>
                  </a:ext>
                </a:extLst>
              </p14:cNvPr>
              <p14:cNvContentPartPr/>
              <p14:nvPr/>
            </p14:nvContentPartPr>
            <p14:xfrm>
              <a:off x="1064060" y="4025108"/>
              <a:ext cx="70920" cy="146520"/>
            </p14:xfrm>
          </p:contentPart>
        </mc:Choice>
        <mc:Fallback xmlns="">
          <p:pic>
            <p:nvPicPr>
              <p:cNvPr id="183" name="Ink 182">
                <a:extLst>
                  <a:ext uri="{FF2B5EF4-FFF2-40B4-BE49-F238E27FC236}">
                    <a16:creationId xmlns:a16="http://schemas.microsoft.com/office/drawing/2014/main" id="{39B4C1E5-8FA7-2CB0-DDF9-957D3059AC17}"/>
                  </a:ext>
                </a:extLst>
              </p:cNvPr>
              <p:cNvPicPr/>
              <p:nvPr/>
            </p:nvPicPr>
            <p:blipFill>
              <a:blip r:embed="rId286"/>
              <a:stretch>
                <a:fillRect/>
              </a:stretch>
            </p:blipFill>
            <p:spPr>
              <a:xfrm>
                <a:off x="1055060" y="4016468"/>
                <a:ext cx="88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4" name="Ink 183">
                <a:extLst>
                  <a:ext uri="{FF2B5EF4-FFF2-40B4-BE49-F238E27FC236}">
                    <a16:creationId xmlns:a16="http://schemas.microsoft.com/office/drawing/2014/main" id="{06D664C1-2DFF-67F7-E799-8F9A1D9776C3}"/>
                  </a:ext>
                </a:extLst>
              </p14:cNvPr>
              <p14:cNvContentPartPr/>
              <p14:nvPr/>
            </p14:nvContentPartPr>
            <p14:xfrm>
              <a:off x="678140" y="4326788"/>
              <a:ext cx="91080" cy="137520"/>
            </p14:xfrm>
          </p:contentPart>
        </mc:Choice>
        <mc:Fallback xmlns="">
          <p:pic>
            <p:nvPicPr>
              <p:cNvPr id="184" name="Ink 183">
                <a:extLst>
                  <a:ext uri="{FF2B5EF4-FFF2-40B4-BE49-F238E27FC236}">
                    <a16:creationId xmlns:a16="http://schemas.microsoft.com/office/drawing/2014/main" id="{06D664C1-2DFF-67F7-E799-8F9A1D9776C3}"/>
                  </a:ext>
                </a:extLst>
              </p:cNvPr>
              <p:cNvPicPr/>
              <p:nvPr/>
            </p:nvPicPr>
            <p:blipFill>
              <a:blip r:embed="rId288"/>
              <a:stretch>
                <a:fillRect/>
              </a:stretch>
            </p:blipFill>
            <p:spPr>
              <a:xfrm>
                <a:off x="669140" y="4317788"/>
                <a:ext cx="108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5" name="Ink 184">
                <a:extLst>
                  <a:ext uri="{FF2B5EF4-FFF2-40B4-BE49-F238E27FC236}">
                    <a16:creationId xmlns:a16="http://schemas.microsoft.com/office/drawing/2014/main" id="{FEAF67EA-5CDA-574A-E5B4-E472A782754D}"/>
                  </a:ext>
                </a:extLst>
              </p14:cNvPr>
              <p14:cNvContentPartPr/>
              <p14:nvPr/>
            </p14:nvContentPartPr>
            <p14:xfrm>
              <a:off x="815300" y="4368908"/>
              <a:ext cx="24480" cy="61200"/>
            </p14:xfrm>
          </p:contentPart>
        </mc:Choice>
        <mc:Fallback xmlns="">
          <p:pic>
            <p:nvPicPr>
              <p:cNvPr id="185" name="Ink 184">
                <a:extLst>
                  <a:ext uri="{FF2B5EF4-FFF2-40B4-BE49-F238E27FC236}">
                    <a16:creationId xmlns:a16="http://schemas.microsoft.com/office/drawing/2014/main" id="{FEAF67EA-5CDA-574A-E5B4-E472A782754D}"/>
                  </a:ext>
                </a:extLst>
              </p:cNvPr>
              <p:cNvPicPr/>
              <p:nvPr/>
            </p:nvPicPr>
            <p:blipFill>
              <a:blip r:embed="rId290"/>
              <a:stretch>
                <a:fillRect/>
              </a:stretch>
            </p:blipFill>
            <p:spPr>
              <a:xfrm>
                <a:off x="806300" y="4360268"/>
                <a:ext cx="42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6" name="Ink 185">
                <a:extLst>
                  <a:ext uri="{FF2B5EF4-FFF2-40B4-BE49-F238E27FC236}">
                    <a16:creationId xmlns:a16="http://schemas.microsoft.com/office/drawing/2014/main" id="{DC781B33-B50E-EB81-3DCE-CC439A4D0C0E}"/>
                  </a:ext>
                </a:extLst>
              </p14:cNvPr>
              <p14:cNvContentPartPr/>
              <p14:nvPr/>
            </p14:nvContentPartPr>
            <p14:xfrm>
              <a:off x="843740" y="4295468"/>
              <a:ext cx="9720" cy="36360"/>
            </p14:xfrm>
          </p:contentPart>
        </mc:Choice>
        <mc:Fallback xmlns="">
          <p:pic>
            <p:nvPicPr>
              <p:cNvPr id="186" name="Ink 185">
                <a:extLst>
                  <a:ext uri="{FF2B5EF4-FFF2-40B4-BE49-F238E27FC236}">
                    <a16:creationId xmlns:a16="http://schemas.microsoft.com/office/drawing/2014/main" id="{DC781B33-B50E-EB81-3DCE-CC439A4D0C0E}"/>
                  </a:ext>
                </a:extLst>
              </p:cNvPr>
              <p:cNvPicPr/>
              <p:nvPr/>
            </p:nvPicPr>
            <p:blipFill>
              <a:blip r:embed="rId292"/>
              <a:stretch>
                <a:fillRect/>
              </a:stretch>
            </p:blipFill>
            <p:spPr>
              <a:xfrm>
                <a:off x="834740" y="4286468"/>
                <a:ext cx="27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7" name="Ink 186">
                <a:extLst>
                  <a:ext uri="{FF2B5EF4-FFF2-40B4-BE49-F238E27FC236}">
                    <a16:creationId xmlns:a16="http://schemas.microsoft.com/office/drawing/2014/main" id="{33AFFB99-8BE3-5C8C-D663-52E9C5816F00}"/>
                  </a:ext>
                </a:extLst>
              </p14:cNvPr>
              <p14:cNvContentPartPr/>
              <p14:nvPr/>
            </p14:nvContentPartPr>
            <p14:xfrm>
              <a:off x="904580" y="4345508"/>
              <a:ext cx="127080" cy="75600"/>
            </p14:xfrm>
          </p:contentPart>
        </mc:Choice>
        <mc:Fallback xmlns="">
          <p:pic>
            <p:nvPicPr>
              <p:cNvPr id="187" name="Ink 186">
                <a:extLst>
                  <a:ext uri="{FF2B5EF4-FFF2-40B4-BE49-F238E27FC236}">
                    <a16:creationId xmlns:a16="http://schemas.microsoft.com/office/drawing/2014/main" id="{33AFFB99-8BE3-5C8C-D663-52E9C5816F00}"/>
                  </a:ext>
                </a:extLst>
              </p:cNvPr>
              <p:cNvPicPr/>
              <p:nvPr/>
            </p:nvPicPr>
            <p:blipFill>
              <a:blip r:embed="rId294"/>
              <a:stretch>
                <a:fillRect/>
              </a:stretch>
            </p:blipFill>
            <p:spPr>
              <a:xfrm>
                <a:off x="895940" y="4336868"/>
                <a:ext cx="144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8" name="Ink 187">
                <a:extLst>
                  <a:ext uri="{FF2B5EF4-FFF2-40B4-BE49-F238E27FC236}">
                    <a16:creationId xmlns:a16="http://schemas.microsoft.com/office/drawing/2014/main" id="{DDCE39EC-F142-6C20-A344-60DB9ABAFC83}"/>
                  </a:ext>
                </a:extLst>
              </p14:cNvPr>
              <p14:cNvContentPartPr/>
              <p14:nvPr/>
            </p14:nvContentPartPr>
            <p14:xfrm>
              <a:off x="1074500" y="4343348"/>
              <a:ext cx="38880" cy="135000"/>
            </p14:xfrm>
          </p:contentPart>
        </mc:Choice>
        <mc:Fallback xmlns="">
          <p:pic>
            <p:nvPicPr>
              <p:cNvPr id="188" name="Ink 187">
                <a:extLst>
                  <a:ext uri="{FF2B5EF4-FFF2-40B4-BE49-F238E27FC236}">
                    <a16:creationId xmlns:a16="http://schemas.microsoft.com/office/drawing/2014/main" id="{DDCE39EC-F142-6C20-A344-60DB9ABAFC83}"/>
                  </a:ext>
                </a:extLst>
              </p:cNvPr>
              <p:cNvPicPr/>
              <p:nvPr/>
            </p:nvPicPr>
            <p:blipFill>
              <a:blip r:embed="rId296"/>
              <a:stretch>
                <a:fillRect/>
              </a:stretch>
            </p:blipFill>
            <p:spPr>
              <a:xfrm>
                <a:off x="1065500" y="4334708"/>
                <a:ext cx="5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9" name="Ink 188">
                <a:extLst>
                  <a:ext uri="{FF2B5EF4-FFF2-40B4-BE49-F238E27FC236}">
                    <a16:creationId xmlns:a16="http://schemas.microsoft.com/office/drawing/2014/main" id="{BBF52CB4-D599-BFC7-43F7-042B3936E0AB}"/>
                  </a:ext>
                </a:extLst>
              </p14:cNvPr>
              <p14:cNvContentPartPr/>
              <p14:nvPr/>
            </p14:nvContentPartPr>
            <p14:xfrm>
              <a:off x="1159460" y="4260908"/>
              <a:ext cx="3240" cy="116640"/>
            </p14:xfrm>
          </p:contentPart>
        </mc:Choice>
        <mc:Fallback xmlns="">
          <p:pic>
            <p:nvPicPr>
              <p:cNvPr id="189" name="Ink 188">
                <a:extLst>
                  <a:ext uri="{FF2B5EF4-FFF2-40B4-BE49-F238E27FC236}">
                    <a16:creationId xmlns:a16="http://schemas.microsoft.com/office/drawing/2014/main" id="{BBF52CB4-D599-BFC7-43F7-042B3936E0AB}"/>
                  </a:ext>
                </a:extLst>
              </p:cNvPr>
              <p:cNvPicPr/>
              <p:nvPr/>
            </p:nvPicPr>
            <p:blipFill>
              <a:blip r:embed="rId298"/>
              <a:stretch>
                <a:fillRect/>
              </a:stretch>
            </p:blipFill>
            <p:spPr>
              <a:xfrm>
                <a:off x="1150460" y="4251908"/>
                <a:ext cx="208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0" name="Ink 189">
                <a:extLst>
                  <a:ext uri="{FF2B5EF4-FFF2-40B4-BE49-F238E27FC236}">
                    <a16:creationId xmlns:a16="http://schemas.microsoft.com/office/drawing/2014/main" id="{27A4D968-5EA9-7209-63B2-FAA51CCA3AF2}"/>
                  </a:ext>
                </a:extLst>
              </p14:cNvPr>
              <p14:cNvContentPartPr/>
              <p14:nvPr/>
            </p14:nvContentPartPr>
            <p14:xfrm>
              <a:off x="1217420" y="4308068"/>
              <a:ext cx="53280" cy="89640"/>
            </p14:xfrm>
          </p:contentPart>
        </mc:Choice>
        <mc:Fallback xmlns="">
          <p:pic>
            <p:nvPicPr>
              <p:cNvPr id="190" name="Ink 189">
                <a:extLst>
                  <a:ext uri="{FF2B5EF4-FFF2-40B4-BE49-F238E27FC236}">
                    <a16:creationId xmlns:a16="http://schemas.microsoft.com/office/drawing/2014/main" id="{27A4D968-5EA9-7209-63B2-FAA51CCA3AF2}"/>
                  </a:ext>
                </a:extLst>
              </p:cNvPr>
              <p:cNvPicPr/>
              <p:nvPr/>
            </p:nvPicPr>
            <p:blipFill>
              <a:blip r:embed="rId300"/>
              <a:stretch>
                <a:fillRect/>
              </a:stretch>
            </p:blipFill>
            <p:spPr>
              <a:xfrm>
                <a:off x="1208420" y="4299068"/>
                <a:ext cx="70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1" name="Ink 190">
                <a:extLst>
                  <a:ext uri="{FF2B5EF4-FFF2-40B4-BE49-F238E27FC236}">
                    <a16:creationId xmlns:a16="http://schemas.microsoft.com/office/drawing/2014/main" id="{A9FDDB7D-0DCB-CC54-F808-588C64E39DF1}"/>
                  </a:ext>
                </a:extLst>
              </p14:cNvPr>
              <p14:cNvContentPartPr/>
              <p14:nvPr/>
            </p14:nvContentPartPr>
            <p14:xfrm>
              <a:off x="670580" y="4596068"/>
              <a:ext cx="69480" cy="150480"/>
            </p14:xfrm>
          </p:contentPart>
        </mc:Choice>
        <mc:Fallback xmlns="">
          <p:pic>
            <p:nvPicPr>
              <p:cNvPr id="191" name="Ink 190">
                <a:extLst>
                  <a:ext uri="{FF2B5EF4-FFF2-40B4-BE49-F238E27FC236}">
                    <a16:creationId xmlns:a16="http://schemas.microsoft.com/office/drawing/2014/main" id="{A9FDDB7D-0DCB-CC54-F808-588C64E39DF1}"/>
                  </a:ext>
                </a:extLst>
              </p:cNvPr>
              <p:cNvPicPr/>
              <p:nvPr/>
            </p:nvPicPr>
            <p:blipFill>
              <a:blip r:embed="rId302"/>
              <a:stretch>
                <a:fillRect/>
              </a:stretch>
            </p:blipFill>
            <p:spPr>
              <a:xfrm>
                <a:off x="661940" y="4587068"/>
                <a:ext cx="8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2" name="Ink 191">
                <a:extLst>
                  <a:ext uri="{FF2B5EF4-FFF2-40B4-BE49-F238E27FC236}">
                    <a16:creationId xmlns:a16="http://schemas.microsoft.com/office/drawing/2014/main" id="{CF7B179F-ADB3-DDEE-0817-ED8C95CBEE2D}"/>
                  </a:ext>
                </a:extLst>
              </p14:cNvPr>
              <p14:cNvContentPartPr/>
              <p14:nvPr/>
            </p14:nvContentPartPr>
            <p14:xfrm>
              <a:off x="805220" y="4575908"/>
              <a:ext cx="180720" cy="128520"/>
            </p14:xfrm>
          </p:contentPart>
        </mc:Choice>
        <mc:Fallback xmlns="">
          <p:pic>
            <p:nvPicPr>
              <p:cNvPr id="192" name="Ink 191">
                <a:extLst>
                  <a:ext uri="{FF2B5EF4-FFF2-40B4-BE49-F238E27FC236}">
                    <a16:creationId xmlns:a16="http://schemas.microsoft.com/office/drawing/2014/main" id="{CF7B179F-ADB3-DDEE-0817-ED8C95CBEE2D}"/>
                  </a:ext>
                </a:extLst>
              </p:cNvPr>
              <p:cNvPicPr/>
              <p:nvPr/>
            </p:nvPicPr>
            <p:blipFill>
              <a:blip r:embed="rId304"/>
              <a:stretch>
                <a:fillRect/>
              </a:stretch>
            </p:blipFill>
            <p:spPr>
              <a:xfrm>
                <a:off x="796580" y="4566908"/>
                <a:ext cx="19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3" name="Ink 192">
                <a:extLst>
                  <a:ext uri="{FF2B5EF4-FFF2-40B4-BE49-F238E27FC236}">
                    <a16:creationId xmlns:a16="http://schemas.microsoft.com/office/drawing/2014/main" id="{0E39DDD2-6FDF-CD2F-0884-4FD76D6C2E3D}"/>
                  </a:ext>
                </a:extLst>
              </p14:cNvPr>
              <p14:cNvContentPartPr/>
              <p14:nvPr/>
            </p14:nvContentPartPr>
            <p14:xfrm>
              <a:off x="1049660" y="4573388"/>
              <a:ext cx="119520" cy="223920"/>
            </p14:xfrm>
          </p:contentPart>
        </mc:Choice>
        <mc:Fallback xmlns="">
          <p:pic>
            <p:nvPicPr>
              <p:cNvPr id="193" name="Ink 192">
                <a:extLst>
                  <a:ext uri="{FF2B5EF4-FFF2-40B4-BE49-F238E27FC236}">
                    <a16:creationId xmlns:a16="http://schemas.microsoft.com/office/drawing/2014/main" id="{0E39DDD2-6FDF-CD2F-0884-4FD76D6C2E3D}"/>
                  </a:ext>
                </a:extLst>
              </p:cNvPr>
              <p:cNvPicPr/>
              <p:nvPr/>
            </p:nvPicPr>
            <p:blipFill>
              <a:blip r:embed="rId306"/>
              <a:stretch>
                <a:fillRect/>
              </a:stretch>
            </p:blipFill>
            <p:spPr>
              <a:xfrm>
                <a:off x="1040660" y="4564748"/>
                <a:ext cx="13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5" name="Ink 194">
                <a:extLst>
                  <a:ext uri="{FF2B5EF4-FFF2-40B4-BE49-F238E27FC236}">
                    <a16:creationId xmlns:a16="http://schemas.microsoft.com/office/drawing/2014/main" id="{EDC6AE6B-1378-2E82-6E2D-8BD0D97251E4}"/>
                  </a:ext>
                </a:extLst>
              </p14:cNvPr>
              <p14:cNvContentPartPr/>
              <p14:nvPr/>
            </p14:nvContentPartPr>
            <p14:xfrm>
              <a:off x="1147940" y="3945908"/>
              <a:ext cx="388800" cy="837720"/>
            </p14:xfrm>
          </p:contentPart>
        </mc:Choice>
        <mc:Fallback xmlns="">
          <p:pic>
            <p:nvPicPr>
              <p:cNvPr id="195" name="Ink 194">
                <a:extLst>
                  <a:ext uri="{FF2B5EF4-FFF2-40B4-BE49-F238E27FC236}">
                    <a16:creationId xmlns:a16="http://schemas.microsoft.com/office/drawing/2014/main" id="{EDC6AE6B-1378-2E82-6E2D-8BD0D97251E4}"/>
                  </a:ext>
                </a:extLst>
              </p:cNvPr>
              <p:cNvPicPr/>
              <p:nvPr/>
            </p:nvPicPr>
            <p:blipFill>
              <a:blip r:embed="rId308"/>
              <a:stretch>
                <a:fillRect/>
              </a:stretch>
            </p:blipFill>
            <p:spPr>
              <a:xfrm>
                <a:off x="1139300" y="3937268"/>
                <a:ext cx="406440" cy="8553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6" name="Ink 195">
                <a:extLst>
                  <a:ext uri="{FF2B5EF4-FFF2-40B4-BE49-F238E27FC236}">
                    <a16:creationId xmlns:a16="http://schemas.microsoft.com/office/drawing/2014/main" id="{16F3506E-6436-A91D-8ED1-DF1BAB16386F}"/>
                  </a:ext>
                </a:extLst>
              </p14:cNvPr>
              <p14:cNvContentPartPr/>
              <p14:nvPr/>
            </p14:nvContentPartPr>
            <p14:xfrm>
              <a:off x="1635020" y="4316348"/>
              <a:ext cx="139320" cy="163800"/>
            </p14:xfrm>
          </p:contentPart>
        </mc:Choice>
        <mc:Fallback xmlns="">
          <p:pic>
            <p:nvPicPr>
              <p:cNvPr id="196" name="Ink 195">
                <a:extLst>
                  <a:ext uri="{FF2B5EF4-FFF2-40B4-BE49-F238E27FC236}">
                    <a16:creationId xmlns:a16="http://schemas.microsoft.com/office/drawing/2014/main" id="{16F3506E-6436-A91D-8ED1-DF1BAB16386F}"/>
                  </a:ext>
                </a:extLst>
              </p:cNvPr>
              <p:cNvPicPr/>
              <p:nvPr/>
            </p:nvPicPr>
            <p:blipFill>
              <a:blip r:embed="rId310"/>
              <a:stretch>
                <a:fillRect/>
              </a:stretch>
            </p:blipFill>
            <p:spPr>
              <a:xfrm>
                <a:off x="1626380" y="4307348"/>
                <a:ext cx="15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7" name="Ink 196">
                <a:extLst>
                  <a:ext uri="{FF2B5EF4-FFF2-40B4-BE49-F238E27FC236}">
                    <a16:creationId xmlns:a16="http://schemas.microsoft.com/office/drawing/2014/main" id="{4F505B79-E812-9B97-B0D2-9577D92AF5CA}"/>
                  </a:ext>
                </a:extLst>
              </p14:cNvPr>
              <p14:cNvContentPartPr/>
              <p14:nvPr/>
            </p14:nvContentPartPr>
            <p14:xfrm>
              <a:off x="1822220" y="4340108"/>
              <a:ext cx="91800" cy="100080"/>
            </p14:xfrm>
          </p:contentPart>
        </mc:Choice>
        <mc:Fallback xmlns="">
          <p:pic>
            <p:nvPicPr>
              <p:cNvPr id="197" name="Ink 196">
                <a:extLst>
                  <a:ext uri="{FF2B5EF4-FFF2-40B4-BE49-F238E27FC236}">
                    <a16:creationId xmlns:a16="http://schemas.microsoft.com/office/drawing/2014/main" id="{4F505B79-E812-9B97-B0D2-9577D92AF5CA}"/>
                  </a:ext>
                </a:extLst>
              </p:cNvPr>
              <p:cNvPicPr/>
              <p:nvPr/>
            </p:nvPicPr>
            <p:blipFill>
              <a:blip r:embed="rId312"/>
              <a:stretch>
                <a:fillRect/>
              </a:stretch>
            </p:blipFill>
            <p:spPr>
              <a:xfrm>
                <a:off x="1813580" y="4331468"/>
                <a:ext cx="109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8" name="Ink 197">
                <a:extLst>
                  <a:ext uri="{FF2B5EF4-FFF2-40B4-BE49-F238E27FC236}">
                    <a16:creationId xmlns:a16="http://schemas.microsoft.com/office/drawing/2014/main" id="{98882875-D4FE-7248-F702-0CD97B1D6D30}"/>
                  </a:ext>
                </a:extLst>
              </p14:cNvPr>
              <p14:cNvContentPartPr/>
              <p14:nvPr/>
            </p14:nvContentPartPr>
            <p14:xfrm>
              <a:off x="1781180" y="4322108"/>
              <a:ext cx="118440" cy="156600"/>
            </p14:xfrm>
          </p:contentPart>
        </mc:Choice>
        <mc:Fallback xmlns="">
          <p:pic>
            <p:nvPicPr>
              <p:cNvPr id="198" name="Ink 197">
                <a:extLst>
                  <a:ext uri="{FF2B5EF4-FFF2-40B4-BE49-F238E27FC236}">
                    <a16:creationId xmlns:a16="http://schemas.microsoft.com/office/drawing/2014/main" id="{98882875-D4FE-7248-F702-0CD97B1D6D30}"/>
                  </a:ext>
                </a:extLst>
              </p:cNvPr>
              <p:cNvPicPr/>
              <p:nvPr/>
            </p:nvPicPr>
            <p:blipFill>
              <a:blip r:embed="rId314"/>
              <a:stretch>
                <a:fillRect/>
              </a:stretch>
            </p:blipFill>
            <p:spPr>
              <a:xfrm>
                <a:off x="1772180" y="4313108"/>
                <a:ext cx="136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2" name="Ink 201">
                <a:extLst>
                  <a:ext uri="{FF2B5EF4-FFF2-40B4-BE49-F238E27FC236}">
                    <a16:creationId xmlns:a16="http://schemas.microsoft.com/office/drawing/2014/main" id="{B74EFEBB-3C87-7169-BC0B-4EF7D8C68E3F}"/>
                  </a:ext>
                </a:extLst>
              </p14:cNvPr>
              <p14:cNvContentPartPr/>
              <p14:nvPr/>
            </p14:nvContentPartPr>
            <p14:xfrm>
              <a:off x="518300" y="1819388"/>
              <a:ext cx="10080" cy="99360"/>
            </p14:xfrm>
          </p:contentPart>
        </mc:Choice>
        <mc:Fallback xmlns="">
          <p:pic>
            <p:nvPicPr>
              <p:cNvPr id="202" name="Ink 201">
                <a:extLst>
                  <a:ext uri="{FF2B5EF4-FFF2-40B4-BE49-F238E27FC236}">
                    <a16:creationId xmlns:a16="http://schemas.microsoft.com/office/drawing/2014/main" id="{B74EFEBB-3C87-7169-BC0B-4EF7D8C68E3F}"/>
                  </a:ext>
                </a:extLst>
              </p:cNvPr>
              <p:cNvPicPr/>
              <p:nvPr/>
            </p:nvPicPr>
            <p:blipFill>
              <a:blip r:embed="rId316"/>
              <a:stretch>
                <a:fillRect/>
              </a:stretch>
            </p:blipFill>
            <p:spPr>
              <a:xfrm>
                <a:off x="509660" y="1810388"/>
                <a:ext cx="27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3" name="Ink 202">
                <a:extLst>
                  <a:ext uri="{FF2B5EF4-FFF2-40B4-BE49-F238E27FC236}">
                    <a16:creationId xmlns:a16="http://schemas.microsoft.com/office/drawing/2014/main" id="{8910897D-4089-A104-57BD-0AEDE639AC6D}"/>
                  </a:ext>
                </a:extLst>
              </p14:cNvPr>
              <p14:cNvContentPartPr/>
              <p14:nvPr/>
            </p14:nvContentPartPr>
            <p14:xfrm>
              <a:off x="362420" y="1687988"/>
              <a:ext cx="281520" cy="316440"/>
            </p14:xfrm>
          </p:contentPart>
        </mc:Choice>
        <mc:Fallback xmlns="">
          <p:pic>
            <p:nvPicPr>
              <p:cNvPr id="203" name="Ink 202">
                <a:extLst>
                  <a:ext uri="{FF2B5EF4-FFF2-40B4-BE49-F238E27FC236}">
                    <a16:creationId xmlns:a16="http://schemas.microsoft.com/office/drawing/2014/main" id="{8910897D-4089-A104-57BD-0AEDE639AC6D}"/>
                  </a:ext>
                </a:extLst>
              </p:cNvPr>
              <p:cNvPicPr/>
              <p:nvPr/>
            </p:nvPicPr>
            <p:blipFill>
              <a:blip r:embed="rId318"/>
              <a:stretch>
                <a:fillRect/>
              </a:stretch>
            </p:blipFill>
            <p:spPr>
              <a:xfrm>
                <a:off x="353780" y="1679348"/>
                <a:ext cx="2991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5" name="Ink 204">
                <a:extLst>
                  <a:ext uri="{FF2B5EF4-FFF2-40B4-BE49-F238E27FC236}">
                    <a16:creationId xmlns:a16="http://schemas.microsoft.com/office/drawing/2014/main" id="{75289321-4A57-ABEB-4861-76E2E9A8D29E}"/>
                  </a:ext>
                </a:extLst>
              </p14:cNvPr>
              <p14:cNvContentPartPr/>
              <p14:nvPr/>
            </p14:nvContentPartPr>
            <p14:xfrm>
              <a:off x="2525660" y="1991108"/>
              <a:ext cx="428040" cy="36000"/>
            </p14:xfrm>
          </p:contentPart>
        </mc:Choice>
        <mc:Fallback xmlns="">
          <p:pic>
            <p:nvPicPr>
              <p:cNvPr id="205" name="Ink 204">
                <a:extLst>
                  <a:ext uri="{FF2B5EF4-FFF2-40B4-BE49-F238E27FC236}">
                    <a16:creationId xmlns:a16="http://schemas.microsoft.com/office/drawing/2014/main" id="{75289321-4A57-ABEB-4861-76E2E9A8D29E}"/>
                  </a:ext>
                </a:extLst>
              </p:cNvPr>
              <p:cNvPicPr/>
              <p:nvPr/>
            </p:nvPicPr>
            <p:blipFill>
              <a:blip r:embed="rId320"/>
              <a:stretch>
                <a:fillRect/>
              </a:stretch>
            </p:blipFill>
            <p:spPr>
              <a:xfrm>
                <a:off x="2517020" y="1982468"/>
                <a:ext cx="445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6" name="Ink 205">
                <a:extLst>
                  <a:ext uri="{FF2B5EF4-FFF2-40B4-BE49-F238E27FC236}">
                    <a16:creationId xmlns:a16="http://schemas.microsoft.com/office/drawing/2014/main" id="{8C6F3D57-BFF8-FB51-C6F0-98DFEB50B70B}"/>
                  </a:ext>
                </a:extLst>
              </p14:cNvPr>
              <p14:cNvContentPartPr/>
              <p14:nvPr/>
            </p14:nvContentPartPr>
            <p14:xfrm>
              <a:off x="2853260" y="1932428"/>
              <a:ext cx="106560" cy="108360"/>
            </p14:xfrm>
          </p:contentPart>
        </mc:Choice>
        <mc:Fallback xmlns="">
          <p:pic>
            <p:nvPicPr>
              <p:cNvPr id="206" name="Ink 205">
                <a:extLst>
                  <a:ext uri="{FF2B5EF4-FFF2-40B4-BE49-F238E27FC236}">
                    <a16:creationId xmlns:a16="http://schemas.microsoft.com/office/drawing/2014/main" id="{8C6F3D57-BFF8-FB51-C6F0-98DFEB50B70B}"/>
                  </a:ext>
                </a:extLst>
              </p:cNvPr>
              <p:cNvPicPr/>
              <p:nvPr/>
            </p:nvPicPr>
            <p:blipFill>
              <a:blip r:embed="rId322"/>
              <a:stretch>
                <a:fillRect/>
              </a:stretch>
            </p:blipFill>
            <p:spPr>
              <a:xfrm>
                <a:off x="2844260" y="1923428"/>
                <a:ext cx="124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7" name="Ink 206">
                <a:extLst>
                  <a:ext uri="{FF2B5EF4-FFF2-40B4-BE49-F238E27FC236}">
                    <a16:creationId xmlns:a16="http://schemas.microsoft.com/office/drawing/2014/main" id="{6F83B524-35A3-4EAC-B57F-16C0F7386337}"/>
                  </a:ext>
                </a:extLst>
              </p14:cNvPr>
              <p14:cNvContentPartPr/>
              <p14:nvPr/>
            </p14:nvContentPartPr>
            <p14:xfrm>
              <a:off x="2956580" y="1709588"/>
              <a:ext cx="804600" cy="414360"/>
            </p14:xfrm>
          </p:contentPart>
        </mc:Choice>
        <mc:Fallback xmlns="">
          <p:pic>
            <p:nvPicPr>
              <p:cNvPr id="207" name="Ink 206">
                <a:extLst>
                  <a:ext uri="{FF2B5EF4-FFF2-40B4-BE49-F238E27FC236}">
                    <a16:creationId xmlns:a16="http://schemas.microsoft.com/office/drawing/2014/main" id="{6F83B524-35A3-4EAC-B57F-16C0F7386337}"/>
                  </a:ext>
                </a:extLst>
              </p:cNvPr>
              <p:cNvPicPr/>
              <p:nvPr/>
            </p:nvPicPr>
            <p:blipFill>
              <a:blip r:embed="rId324"/>
              <a:stretch>
                <a:fillRect/>
              </a:stretch>
            </p:blipFill>
            <p:spPr>
              <a:xfrm>
                <a:off x="2947580" y="1700588"/>
                <a:ext cx="8222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Ink 207">
                <a:extLst>
                  <a:ext uri="{FF2B5EF4-FFF2-40B4-BE49-F238E27FC236}">
                    <a16:creationId xmlns:a16="http://schemas.microsoft.com/office/drawing/2014/main" id="{51F12C52-22F1-40AE-606B-45EA6AEE164E}"/>
                  </a:ext>
                </a:extLst>
              </p14:cNvPr>
              <p14:cNvContentPartPr/>
              <p14:nvPr/>
            </p14:nvContentPartPr>
            <p14:xfrm>
              <a:off x="3124700" y="1821548"/>
              <a:ext cx="115920" cy="225000"/>
            </p14:xfrm>
          </p:contentPart>
        </mc:Choice>
        <mc:Fallback xmlns="">
          <p:pic>
            <p:nvPicPr>
              <p:cNvPr id="208" name="Ink 207">
                <a:extLst>
                  <a:ext uri="{FF2B5EF4-FFF2-40B4-BE49-F238E27FC236}">
                    <a16:creationId xmlns:a16="http://schemas.microsoft.com/office/drawing/2014/main" id="{51F12C52-22F1-40AE-606B-45EA6AEE164E}"/>
                  </a:ext>
                </a:extLst>
              </p:cNvPr>
              <p:cNvPicPr/>
              <p:nvPr/>
            </p:nvPicPr>
            <p:blipFill>
              <a:blip r:embed="rId326"/>
              <a:stretch>
                <a:fillRect/>
              </a:stretch>
            </p:blipFill>
            <p:spPr>
              <a:xfrm>
                <a:off x="3115700" y="1812548"/>
                <a:ext cx="133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9" name="Ink 208">
                <a:extLst>
                  <a:ext uri="{FF2B5EF4-FFF2-40B4-BE49-F238E27FC236}">
                    <a16:creationId xmlns:a16="http://schemas.microsoft.com/office/drawing/2014/main" id="{ECCC606F-6469-0FDA-4ACD-615F1027B101}"/>
                  </a:ext>
                </a:extLst>
              </p14:cNvPr>
              <p14:cNvContentPartPr/>
              <p14:nvPr/>
            </p14:nvContentPartPr>
            <p14:xfrm>
              <a:off x="3266180" y="1843148"/>
              <a:ext cx="105480" cy="161280"/>
            </p14:xfrm>
          </p:contentPart>
        </mc:Choice>
        <mc:Fallback xmlns="">
          <p:pic>
            <p:nvPicPr>
              <p:cNvPr id="209" name="Ink 208">
                <a:extLst>
                  <a:ext uri="{FF2B5EF4-FFF2-40B4-BE49-F238E27FC236}">
                    <a16:creationId xmlns:a16="http://schemas.microsoft.com/office/drawing/2014/main" id="{ECCC606F-6469-0FDA-4ACD-615F1027B101}"/>
                  </a:ext>
                </a:extLst>
              </p:cNvPr>
              <p:cNvPicPr/>
              <p:nvPr/>
            </p:nvPicPr>
            <p:blipFill>
              <a:blip r:embed="rId328"/>
              <a:stretch>
                <a:fillRect/>
              </a:stretch>
            </p:blipFill>
            <p:spPr>
              <a:xfrm>
                <a:off x="3257540" y="1834148"/>
                <a:ext cx="123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0" name="Ink 209">
                <a:extLst>
                  <a:ext uri="{FF2B5EF4-FFF2-40B4-BE49-F238E27FC236}">
                    <a16:creationId xmlns:a16="http://schemas.microsoft.com/office/drawing/2014/main" id="{576AEEB5-209B-AB5C-2752-41BE8C98870F}"/>
                  </a:ext>
                </a:extLst>
              </p14:cNvPr>
              <p14:cNvContentPartPr/>
              <p14:nvPr/>
            </p14:nvContentPartPr>
            <p14:xfrm>
              <a:off x="3332780" y="1935308"/>
              <a:ext cx="48240" cy="11520"/>
            </p14:xfrm>
          </p:contentPart>
        </mc:Choice>
        <mc:Fallback xmlns="">
          <p:pic>
            <p:nvPicPr>
              <p:cNvPr id="210" name="Ink 209">
                <a:extLst>
                  <a:ext uri="{FF2B5EF4-FFF2-40B4-BE49-F238E27FC236}">
                    <a16:creationId xmlns:a16="http://schemas.microsoft.com/office/drawing/2014/main" id="{576AEEB5-209B-AB5C-2752-41BE8C98870F}"/>
                  </a:ext>
                </a:extLst>
              </p:cNvPr>
              <p:cNvPicPr/>
              <p:nvPr/>
            </p:nvPicPr>
            <p:blipFill>
              <a:blip r:embed="rId330"/>
              <a:stretch>
                <a:fillRect/>
              </a:stretch>
            </p:blipFill>
            <p:spPr>
              <a:xfrm>
                <a:off x="3324140" y="1926308"/>
                <a:ext cx="65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1" name="Ink 210">
                <a:extLst>
                  <a:ext uri="{FF2B5EF4-FFF2-40B4-BE49-F238E27FC236}">
                    <a16:creationId xmlns:a16="http://schemas.microsoft.com/office/drawing/2014/main" id="{136F25E0-496B-3A61-E0B4-AF00597DD3F3}"/>
                  </a:ext>
                </a:extLst>
              </p14:cNvPr>
              <p14:cNvContentPartPr/>
              <p14:nvPr/>
            </p14:nvContentPartPr>
            <p14:xfrm>
              <a:off x="3447260" y="1865108"/>
              <a:ext cx="66960" cy="147240"/>
            </p14:xfrm>
          </p:contentPart>
        </mc:Choice>
        <mc:Fallback xmlns="">
          <p:pic>
            <p:nvPicPr>
              <p:cNvPr id="211" name="Ink 210">
                <a:extLst>
                  <a:ext uri="{FF2B5EF4-FFF2-40B4-BE49-F238E27FC236}">
                    <a16:creationId xmlns:a16="http://schemas.microsoft.com/office/drawing/2014/main" id="{136F25E0-496B-3A61-E0B4-AF00597DD3F3}"/>
                  </a:ext>
                </a:extLst>
              </p:cNvPr>
              <p:cNvPicPr/>
              <p:nvPr/>
            </p:nvPicPr>
            <p:blipFill>
              <a:blip r:embed="rId332"/>
              <a:stretch>
                <a:fillRect/>
              </a:stretch>
            </p:blipFill>
            <p:spPr>
              <a:xfrm>
                <a:off x="3438620" y="1856108"/>
                <a:ext cx="84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3" name="Ink 212">
                <a:extLst>
                  <a:ext uri="{FF2B5EF4-FFF2-40B4-BE49-F238E27FC236}">
                    <a16:creationId xmlns:a16="http://schemas.microsoft.com/office/drawing/2014/main" id="{81EFC7C9-EA2E-5395-31F9-7DD95FC61E1A}"/>
                  </a:ext>
                </a:extLst>
              </p14:cNvPr>
              <p14:cNvContentPartPr/>
              <p14:nvPr/>
            </p14:nvContentPartPr>
            <p14:xfrm>
              <a:off x="3360140" y="2139788"/>
              <a:ext cx="2460600" cy="794160"/>
            </p14:xfrm>
          </p:contentPart>
        </mc:Choice>
        <mc:Fallback xmlns="">
          <p:pic>
            <p:nvPicPr>
              <p:cNvPr id="213" name="Ink 212">
                <a:extLst>
                  <a:ext uri="{FF2B5EF4-FFF2-40B4-BE49-F238E27FC236}">
                    <a16:creationId xmlns:a16="http://schemas.microsoft.com/office/drawing/2014/main" id="{81EFC7C9-EA2E-5395-31F9-7DD95FC61E1A}"/>
                  </a:ext>
                </a:extLst>
              </p:cNvPr>
              <p:cNvPicPr/>
              <p:nvPr/>
            </p:nvPicPr>
            <p:blipFill>
              <a:blip r:embed="rId334"/>
              <a:stretch>
                <a:fillRect/>
              </a:stretch>
            </p:blipFill>
            <p:spPr>
              <a:xfrm>
                <a:off x="3351500" y="2130788"/>
                <a:ext cx="247824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4" name="Ink 213">
                <a:extLst>
                  <a:ext uri="{FF2B5EF4-FFF2-40B4-BE49-F238E27FC236}">
                    <a16:creationId xmlns:a16="http://schemas.microsoft.com/office/drawing/2014/main" id="{083173BC-023B-B7FF-AFEF-020D2684E7B9}"/>
                  </a:ext>
                </a:extLst>
              </p14:cNvPr>
              <p14:cNvContentPartPr/>
              <p14:nvPr/>
            </p14:nvContentPartPr>
            <p14:xfrm>
              <a:off x="5775380" y="2879588"/>
              <a:ext cx="72000" cy="108720"/>
            </p14:xfrm>
          </p:contentPart>
        </mc:Choice>
        <mc:Fallback xmlns="">
          <p:pic>
            <p:nvPicPr>
              <p:cNvPr id="214" name="Ink 213">
                <a:extLst>
                  <a:ext uri="{FF2B5EF4-FFF2-40B4-BE49-F238E27FC236}">
                    <a16:creationId xmlns:a16="http://schemas.microsoft.com/office/drawing/2014/main" id="{083173BC-023B-B7FF-AFEF-020D2684E7B9}"/>
                  </a:ext>
                </a:extLst>
              </p:cNvPr>
              <p:cNvPicPr/>
              <p:nvPr/>
            </p:nvPicPr>
            <p:blipFill>
              <a:blip r:embed="rId336"/>
              <a:stretch>
                <a:fillRect/>
              </a:stretch>
            </p:blipFill>
            <p:spPr>
              <a:xfrm>
                <a:off x="5766740" y="2870948"/>
                <a:ext cx="89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6" name="Ink 215">
                <a:extLst>
                  <a:ext uri="{FF2B5EF4-FFF2-40B4-BE49-F238E27FC236}">
                    <a16:creationId xmlns:a16="http://schemas.microsoft.com/office/drawing/2014/main" id="{5F4CFAF5-DF5F-6021-6C27-741BDC913454}"/>
                  </a:ext>
                </a:extLst>
              </p14:cNvPr>
              <p14:cNvContentPartPr/>
              <p14:nvPr/>
            </p14:nvContentPartPr>
            <p14:xfrm>
              <a:off x="3560660" y="2474588"/>
              <a:ext cx="133560" cy="119160"/>
            </p14:xfrm>
          </p:contentPart>
        </mc:Choice>
        <mc:Fallback xmlns="">
          <p:pic>
            <p:nvPicPr>
              <p:cNvPr id="216" name="Ink 215">
                <a:extLst>
                  <a:ext uri="{FF2B5EF4-FFF2-40B4-BE49-F238E27FC236}">
                    <a16:creationId xmlns:a16="http://schemas.microsoft.com/office/drawing/2014/main" id="{5F4CFAF5-DF5F-6021-6C27-741BDC913454}"/>
                  </a:ext>
                </a:extLst>
              </p:cNvPr>
              <p:cNvPicPr/>
              <p:nvPr/>
            </p:nvPicPr>
            <p:blipFill>
              <a:blip r:embed="rId338"/>
              <a:stretch>
                <a:fillRect/>
              </a:stretch>
            </p:blipFill>
            <p:spPr>
              <a:xfrm>
                <a:off x="3552020" y="2465588"/>
                <a:ext cx="151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7" name="Ink 216">
                <a:extLst>
                  <a:ext uri="{FF2B5EF4-FFF2-40B4-BE49-F238E27FC236}">
                    <a16:creationId xmlns:a16="http://schemas.microsoft.com/office/drawing/2014/main" id="{8D8FEF48-C31F-A032-1445-B8B5589BFCD8}"/>
                  </a:ext>
                </a:extLst>
              </p14:cNvPr>
              <p14:cNvContentPartPr/>
              <p14:nvPr/>
            </p14:nvContentPartPr>
            <p14:xfrm>
              <a:off x="3491180" y="2417708"/>
              <a:ext cx="294840" cy="264240"/>
            </p14:xfrm>
          </p:contentPart>
        </mc:Choice>
        <mc:Fallback xmlns="">
          <p:pic>
            <p:nvPicPr>
              <p:cNvPr id="217" name="Ink 216">
                <a:extLst>
                  <a:ext uri="{FF2B5EF4-FFF2-40B4-BE49-F238E27FC236}">
                    <a16:creationId xmlns:a16="http://schemas.microsoft.com/office/drawing/2014/main" id="{8D8FEF48-C31F-A032-1445-B8B5589BFCD8}"/>
                  </a:ext>
                </a:extLst>
              </p:cNvPr>
              <p:cNvPicPr/>
              <p:nvPr/>
            </p:nvPicPr>
            <p:blipFill>
              <a:blip r:embed="rId340"/>
              <a:stretch>
                <a:fillRect/>
              </a:stretch>
            </p:blipFill>
            <p:spPr>
              <a:xfrm>
                <a:off x="3482540" y="2409068"/>
                <a:ext cx="3124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Ink 218">
                <a:extLst>
                  <a:ext uri="{FF2B5EF4-FFF2-40B4-BE49-F238E27FC236}">
                    <a16:creationId xmlns:a16="http://schemas.microsoft.com/office/drawing/2014/main" id="{2F842152-C7BF-19F3-2041-9108FEBF836F}"/>
                  </a:ext>
                </a:extLst>
              </p14:cNvPr>
              <p14:cNvContentPartPr/>
              <p14:nvPr/>
            </p14:nvContentPartPr>
            <p14:xfrm>
              <a:off x="3619340" y="3594188"/>
              <a:ext cx="2515680" cy="446040"/>
            </p14:xfrm>
          </p:contentPart>
        </mc:Choice>
        <mc:Fallback xmlns="">
          <p:pic>
            <p:nvPicPr>
              <p:cNvPr id="219" name="Ink 218">
                <a:extLst>
                  <a:ext uri="{FF2B5EF4-FFF2-40B4-BE49-F238E27FC236}">
                    <a16:creationId xmlns:a16="http://schemas.microsoft.com/office/drawing/2014/main" id="{2F842152-C7BF-19F3-2041-9108FEBF836F}"/>
                  </a:ext>
                </a:extLst>
              </p:cNvPr>
              <p:cNvPicPr/>
              <p:nvPr/>
            </p:nvPicPr>
            <p:blipFill>
              <a:blip r:embed="rId342"/>
              <a:stretch>
                <a:fillRect/>
              </a:stretch>
            </p:blipFill>
            <p:spPr>
              <a:xfrm>
                <a:off x="3610700" y="3585548"/>
                <a:ext cx="253332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Ink 219">
                <a:extLst>
                  <a:ext uri="{FF2B5EF4-FFF2-40B4-BE49-F238E27FC236}">
                    <a16:creationId xmlns:a16="http://schemas.microsoft.com/office/drawing/2014/main" id="{5DE4F87B-D3DF-9ADE-E9B2-B18BF832B5FC}"/>
                  </a:ext>
                </a:extLst>
              </p14:cNvPr>
              <p14:cNvContentPartPr/>
              <p14:nvPr/>
            </p14:nvContentPartPr>
            <p14:xfrm>
              <a:off x="3548420" y="3640628"/>
              <a:ext cx="169200" cy="162720"/>
            </p14:xfrm>
          </p:contentPart>
        </mc:Choice>
        <mc:Fallback xmlns="">
          <p:pic>
            <p:nvPicPr>
              <p:cNvPr id="220" name="Ink 219">
                <a:extLst>
                  <a:ext uri="{FF2B5EF4-FFF2-40B4-BE49-F238E27FC236}">
                    <a16:creationId xmlns:a16="http://schemas.microsoft.com/office/drawing/2014/main" id="{5DE4F87B-D3DF-9ADE-E9B2-B18BF832B5FC}"/>
                  </a:ext>
                </a:extLst>
              </p:cNvPr>
              <p:cNvPicPr/>
              <p:nvPr/>
            </p:nvPicPr>
            <p:blipFill>
              <a:blip r:embed="rId344"/>
              <a:stretch>
                <a:fillRect/>
              </a:stretch>
            </p:blipFill>
            <p:spPr>
              <a:xfrm>
                <a:off x="3539420" y="3631988"/>
                <a:ext cx="186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Ink 220">
                <a:extLst>
                  <a:ext uri="{FF2B5EF4-FFF2-40B4-BE49-F238E27FC236}">
                    <a16:creationId xmlns:a16="http://schemas.microsoft.com/office/drawing/2014/main" id="{AF0D9BF5-5E17-2E23-B6A8-EB04AFA10C3A}"/>
                  </a:ext>
                </a:extLst>
              </p14:cNvPr>
              <p14:cNvContentPartPr/>
              <p14:nvPr/>
            </p14:nvContentPartPr>
            <p14:xfrm>
              <a:off x="3944780" y="3781028"/>
              <a:ext cx="124200" cy="131400"/>
            </p14:xfrm>
          </p:contentPart>
        </mc:Choice>
        <mc:Fallback xmlns="">
          <p:pic>
            <p:nvPicPr>
              <p:cNvPr id="221" name="Ink 220">
                <a:extLst>
                  <a:ext uri="{FF2B5EF4-FFF2-40B4-BE49-F238E27FC236}">
                    <a16:creationId xmlns:a16="http://schemas.microsoft.com/office/drawing/2014/main" id="{AF0D9BF5-5E17-2E23-B6A8-EB04AFA10C3A}"/>
                  </a:ext>
                </a:extLst>
              </p:cNvPr>
              <p:cNvPicPr/>
              <p:nvPr/>
            </p:nvPicPr>
            <p:blipFill>
              <a:blip r:embed="rId346"/>
              <a:stretch>
                <a:fillRect/>
              </a:stretch>
            </p:blipFill>
            <p:spPr>
              <a:xfrm>
                <a:off x="3936140" y="3772388"/>
                <a:ext cx="141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Ink 221">
                <a:extLst>
                  <a:ext uri="{FF2B5EF4-FFF2-40B4-BE49-F238E27FC236}">
                    <a16:creationId xmlns:a16="http://schemas.microsoft.com/office/drawing/2014/main" id="{5525370E-9519-BE7C-1C54-AF9012DA5332}"/>
                  </a:ext>
                </a:extLst>
              </p14:cNvPr>
              <p14:cNvContentPartPr/>
              <p14:nvPr/>
            </p14:nvContentPartPr>
            <p14:xfrm>
              <a:off x="3832820" y="3724148"/>
              <a:ext cx="326160" cy="255600"/>
            </p14:xfrm>
          </p:contentPart>
        </mc:Choice>
        <mc:Fallback xmlns="">
          <p:pic>
            <p:nvPicPr>
              <p:cNvPr id="222" name="Ink 221">
                <a:extLst>
                  <a:ext uri="{FF2B5EF4-FFF2-40B4-BE49-F238E27FC236}">
                    <a16:creationId xmlns:a16="http://schemas.microsoft.com/office/drawing/2014/main" id="{5525370E-9519-BE7C-1C54-AF9012DA5332}"/>
                  </a:ext>
                </a:extLst>
              </p:cNvPr>
              <p:cNvPicPr/>
              <p:nvPr/>
            </p:nvPicPr>
            <p:blipFill>
              <a:blip r:embed="rId348"/>
              <a:stretch>
                <a:fillRect/>
              </a:stretch>
            </p:blipFill>
            <p:spPr>
              <a:xfrm>
                <a:off x="3824180" y="3715508"/>
                <a:ext cx="343800" cy="273240"/>
              </a:xfrm>
              <a:prstGeom prst="rect">
                <a:avLst/>
              </a:prstGeom>
            </p:spPr>
          </p:pic>
        </mc:Fallback>
      </mc:AlternateContent>
      <p:grpSp>
        <p:nvGrpSpPr>
          <p:cNvPr id="226" name="Group 225">
            <a:extLst>
              <a:ext uri="{FF2B5EF4-FFF2-40B4-BE49-F238E27FC236}">
                <a16:creationId xmlns:a16="http://schemas.microsoft.com/office/drawing/2014/main" id="{A196B297-4DCB-213B-66F3-2A36AE3C1F10}"/>
              </a:ext>
            </a:extLst>
          </p:cNvPr>
          <p:cNvGrpSpPr/>
          <p:nvPr/>
        </p:nvGrpSpPr>
        <p:grpSpPr>
          <a:xfrm>
            <a:off x="75140" y="2481068"/>
            <a:ext cx="690120" cy="591480"/>
            <a:chOff x="75140" y="2481068"/>
            <a:chExt cx="690120" cy="591480"/>
          </a:xfrm>
        </p:grpSpPr>
        <mc:AlternateContent xmlns:mc="http://schemas.openxmlformats.org/markup-compatibility/2006" xmlns:p14="http://schemas.microsoft.com/office/powerpoint/2010/main">
          <mc:Choice Requires="p14">
            <p:contentPart p14:bwMode="auto" r:id="rId349">
              <p14:nvContentPartPr>
                <p14:cNvPr id="61" name="Ink 60">
                  <a:extLst>
                    <a:ext uri="{FF2B5EF4-FFF2-40B4-BE49-F238E27FC236}">
                      <a16:creationId xmlns:a16="http://schemas.microsoft.com/office/drawing/2014/main" id="{78045BEB-175B-83DF-14F3-CCE87B4C5F9D}"/>
                    </a:ext>
                  </a:extLst>
                </p14:cNvPr>
                <p14:cNvContentPartPr/>
                <p14:nvPr/>
              </p14:nvContentPartPr>
              <p14:xfrm>
                <a:off x="457820" y="2481068"/>
                <a:ext cx="307440" cy="289800"/>
              </p14:xfrm>
            </p:contentPart>
          </mc:Choice>
          <mc:Fallback xmlns="">
            <p:pic>
              <p:nvPicPr>
                <p:cNvPr id="61" name="Ink 60">
                  <a:extLst>
                    <a:ext uri="{FF2B5EF4-FFF2-40B4-BE49-F238E27FC236}">
                      <a16:creationId xmlns:a16="http://schemas.microsoft.com/office/drawing/2014/main" id="{78045BEB-175B-83DF-14F3-CCE87B4C5F9D}"/>
                    </a:ext>
                  </a:extLst>
                </p:cNvPr>
                <p:cNvPicPr/>
                <p:nvPr/>
              </p:nvPicPr>
              <p:blipFill>
                <a:blip r:embed="rId350"/>
                <a:stretch>
                  <a:fillRect/>
                </a:stretch>
              </p:blipFill>
              <p:spPr>
                <a:xfrm>
                  <a:off x="448820" y="2472068"/>
                  <a:ext cx="325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2" name="Ink 61">
                  <a:extLst>
                    <a:ext uri="{FF2B5EF4-FFF2-40B4-BE49-F238E27FC236}">
                      <a16:creationId xmlns:a16="http://schemas.microsoft.com/office/drawing/2014/main" id="{4DDD606C-18DF-090C-CAA9-053890A67CBC}"/>
                    </a:ext>
                  </a:extLst>
                </p14:cNvPr>
                <p14:cNvContentPartPr/>
                <p14:nvPr/>
              </p14:nvContentPartPr>
              <p14:xfrm>
                <a:off x="454940" y="2830628"/>
                <a:ext cx="294120" cy="241920"/>
              </p14:xfrm>
            </p:contentPart>
          </mc:Choice>
          <mc:Fallback xmlns="">
            <p:pic>
              <p:nvPicPr>
                <p:cNvPr id="62" name="Ink 61">
                  <a:extLst>
                    <a:ext uri="{FF2B5EF4-FFF2-40B4-BE49-F238E27FC236}">
                      <a16:creationId xmlns:a16="http://schemas.microsoft.com/office/drawing/2014/main" id="{4DDD606C-18DF-090C-CAA9-053890A67CBC}"/>
                    </a:ext>
                  </a:extLst>
                </p:cNvPr>
                <p:cNvPicPr/>
                <p:nvPr/>
              </p:nvPicPr>
              <p:blipFill>
                <a:blip r:embed="rId352"/>
                <a:stretch>
                  <a:fillRect/>
                </a:stretch>
              </p:blipFill>
              <p:spPr>
                <a:xfrm>
                  <a:off x="445940" y="2821628"/>
                  <a:ext cx="311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3" name="Ink 62">
                  <a:extLst>
                    <a:ext uri="{FF2B5EF4-FFF2-40B4-BE49-F238E27FC236}">
                      <a16:creationId xmlns:a16="http://schemas.microsoft.com/office/drawing/2014/main" id="{1090CE6D-15C0-563F-EEC9-372ECA78D79B}"/>
                    </a:ext>
                  </a:extLst>
                </p14:cNvPr>
                <p14:cNvContentPartPr/>
                <p14:nvPr/>
              </p14:nvContentPartPr>
              <p14:xfrm>
                <a:off x="513620" y="2644508"/>
                <a:ext cx="136800" cy="65880"/>
              </p14:xfrm>
            </p:contentPart>
          </mc:Choice>
          <mc:Fallback xmlns="">
            <p:pic>
              <p:nvPicPr>
                <p:cNvPr id="63" name="Ink 62">
                  <a:extLst>
                    <a:ext uri="{FF2B5EF4-FFF2-40B4-BE49-F238E27FC236}">
                      <a16:creationId xmlns:a16="http://schemas.microsoft.com/office/drawing/2014/main" id="{1090CE6D-15C0-563F-EEC9-372ECA78D79B}"/>
                    </a:ext>
                  </a:extLst>
                </p:cNvPr>
                <p:cNvPicPr/>
                <p:nvPr/>
              </p:nvPicPr>
              <p:blipFill>
                <a:blip r:embed="rId354"/>
                <a:stretch>
                  <a:fillRect/>
                </a:stretch>
              </p:blipFill>
              <p:spPr>
                <a:xfrm>
                  <a:off x="504620" y="2635508"/>
                  <a:ext cx="154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4" name="Ink 63">
                  <a:extLst>
                    <a:ext uri="{FF2B5EF4-FFF2-40B4-BE49-F238E27FC236}">
                      <a16:creationId xmlns:a16="http://schemas.microsoft.com/office/drawing/2014/main" id="{70D6825E-67C4-308C-76FA-2A7F90D142E8}"/>
                    </a:ext>
                  </a:extLst>
                </p14:cNvPr>
                <p14:cNvContentPartPr/>
                <p14:nvPr/>
              </p14:nvContentPartPr>
              <p14:xfrm>
                <a:off x="556100" y="2577908"/>
                <a:ext cx="3240" cy="1080"/>
              </p14:xfrm>
            </p:contentPart>
          </mc:Choice>
          <mc:Fallback xmlns="">
            <p:pic>
              <p:nvPicPr>
                <p:cNvPr id="64" name="Ink 63">
                  <a:extLst>
                    <a:ext uri="{FF2B5EF4-FFF2-40B4-BE49-F238E27FC236}">
                      <a16:creationId xmlns:a16="http://schemas.microsoft.com/office/drawing/2014/main" id="{70D6825E-67C4-308C-76FA-2A7F90D142E8}"/>
                    </a:ext>
                  </a:extLst>
                </p:cNvPr>
                <p:cNvPicPr/>
                <p:nvPr/>
              </p:nvPicPr>
              <p:blipFill>
                <a:blip r:embed="rId115"/>
                <a:stretch>
                  <a:fillRect/>
                </a:stretch>
              </p:blipFill>
              <p:spPr>
                <a:xfrm>
                  <a:off x="547100" y="2569268"/>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65" name="Ink 64">
                  <a:extLst>
                    <a:ext uri="{FF2B5EF4-FFF2-40B4-BE49-F238E27FC236}">
                      <a16:creationId xmlns:a16="http://schemas.microsoft.com/office/drawing/2014/main" id="{12B2B9B4-E06A-8D02-9115-C35C2428B1F3}"/>
                    </a:ext>
                  </a:extLst>
                </p14:cNvPr>
                <p14:cNvContentPartPr/>
                <p14:nvPr/>
              </p14:nvContentPartPr>
              <p14:xfrm>
                <a:off x="560780" y="2587628"/>
                <a:ext cx="360" cy="360"/>
              </p14:xfrm>
            </p:contentPart>
          </mc:Choice>
          <mc:Fallback xmlns="">
            <p:pic>
              <p:nvPicPr>
                <p:cNvPr id="65" name="Ink 64">
                  <a:extLst>
                    <a:ext uri="{FF2B5EF4-FFF2-40B4-BE49-F238E27FC236}">
                      <a16:creationId xmlns:a16="http://schemas.microsoft.com/office/drawing/2014/main" id="{12B2B9B4-E06A-8D02-9115-C35C2428B1F3}"/>
                    </a:ext>
                  </a:extLst>
                </p:cNvPr>
                <p:cNvPicPr/>
                <p:nvPr/>
              </p:nvPicPr>
              <p:blipFill>
                <a:blip r:embed="rId115"/>
                <a:stretch>
                  <a:fillRect/>
                </a:stretch>
              </p:blipFill>
              <p:spPr>
                <a:xfrm>
                  <a:off x="552140" y="2578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6" name="Ink 65">
                  <a:extLst>
                    <a:ext uri="{FF2B5EF4-FFF2-40B4-BE49-F238E27FC236}">
                      <a16:creationId xmlns:a16="http://schemas.microsoft.com/office/drawing/2014/main" id="{B03579FB-B4E8-62B7-220B-77C7F1092CD0}"/>
                    </a:ext>
                  </a:extLst>
                </p14:cNvPr>
                <p14:cNvContentPartPr/>
                <p14:nvPr/>
              </p14:nvContentPartPr>
              <p14:xfrm>
                <a:off x="534500" y="2574308"/>
                <a:ext cx="21960" cy="18000"/>
              </p14:xfrm>
            </p:contentPart>
          </mc:Choice>
          <mc:Fallback xmlns="">
            <p:pic>
              <p:nvPicPr>
                <p:cNvPr id="66" name="Ink 65">
                  <a:extLst>
                    <a:ext uri="{FF2B5EF4-FFF2-40B4-BE49-F238E27FC236}">
                      <a16:creationId xmlns:a16="http://schemas.microsoft.com/office/drawing/2014/main" id="{B03579FB-B4E8-62B7-220B-77C7F1092CD0}"/>
                    </a:ext>
                  </a:extLst>
                </p:cNvPr>
                <p:cNvPicPr/>
                <p:nvPr/>
              </p:nvPicPr>
              <p:blipFill>
                <a:blip r:embed="rId358"/>
                <a:stretch>
                  <a:fillRect/>
                </a:stretch>
              </p:blipFill>
              <p:spPr>
                <a:xfrm>
                  <a:off x="525500" y="2565668"/>
                  <a:ext cx="39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7" name="Ink 66">
                  <a:extLst>
                    <a:ext uri="{FF2B5EF4-FFF2-40B4-BE49-F238E27FC236}">
                      <a16:creationId xmlns:a16="http://schemas.microsoft.com/office/drawing/2014/main" id="{0F126E45-85A3-9487-C54E-CC0A69B101D4}"/>
                    </a:ext>
                  </a:extLst>
                </p14:cNvPr>
                <p14:cNvContentPartPr/>
                <p14:nvPr/>
              </p14:nvContentPartPr>
              <p14:xfrm>
                <a:off x="636020" y="2580788"/>
                <a:ext cx="2880" cy="2160"/>
              </p14:xfrm>
            </p:contentPart>
          </mc:Choice>
          <mc:Fallback xmlns="">
            <p:pic>
              <p:nvPicPr>
                <p:cNvPr id="67" name="Ink 66">
                  <a:extLst>
                    <a:ext uri="{FF2B5EF4-FFF2-40B4-BE49-F238E27FC236}">
                      <a16:creationId xmlns:a16="http://schemas.microsoft.com/office/drawing/2014/main" id="{0F126E45-85A3-9487-C54E-CC0A69B101D4}"/>
                    </a:ext>
                  </a:extLst>
                </p:cNvPr>
                <p:cNvPicPr/>
                <p:nvPr/>
              </p:nvPicPr>
              <p:blipFill>
                <a:blip r:embed="rId360"/>
                <a:stretch>
                  <a:fillRect/>
                </a:stretch>
              </p:blipFill>
              <p:spPr>
                <a:xfrm>
                  <a:off x="627380" y="257214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9" name="Ink 68">
                  <a:extLst>
                    <a:ext uri="{FF2B5EF4-FFF2-40B4-BE49-F238E27FC236}">
                      <a16:creationId xmlns:a16="http://schemas.microsoft.com/office/drawing/2014/main" id="{9F0CBCB4-1530-AA45-35FF-FB2571DF1790}"/>
                    </a:ext>
                  </a:extLst>
                </p14:cNvPr>
                <p14:cNvContentPartPr/>
                <p14:nvPr/>
              </p14:nvContentPartPr>
              <p14:xfrm>
                <a:off x="608660" y="2566748"/>
                <a:ext cx="32760" cy="41400"/>
              </p14:xfrm>
            </p:contentPart>
          </mc:Choice>
          <mc:Fallback xmlns="">
            <p:pic>
              <p:nvPicPr>
                <p:cNvPr id="69" name="Ink 68">
                  <a:extLst>
                    <a:ext uri="{FF2B5EF4-FFF2-40B4-BE49-F238E27FC236}">
                      <a16:creationId xmlns:a16="http://schemas.microsoft.com/office/drawing/2014/main" id="{9F0CBCB4-1530-AA45-35FF-FB2571DF1790}"/>
                    </a:ext>
                  </a:extLst>
                </p:cNvPr>
                <p:cNvPicPr/>
                <p:nvPr/>
              </p:nvPicPr>
              <p:blipFill>
                <a:blip r:embed="rId362"/>
                <a:stretch>
                  <a:fillRect/>
                </a:stretch>
              </p:blipFill>
              <p:spPr>
                <a:xfrm>
                  <a:off x="600020" y="2558108"/>
                  <a:ext cx="50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4" name="Ink 223">
                  <a:extLst>
                    <a:ext uri="{FF2B5EF4-FFF2-40B4-BE49-F238E27FC236}">
                      <a16:creationId xmlns:a16="http://schemas.microsoft.com/office/drawing/2014/main" id="{B946BA0D-6806-E8FC-AE53-08BFA69A63D5}"/>
                    </a:ext>
                  </a:extLst>
                </p14:cNvPr>
                <p14:cNvContentPartPr/>
                <p14:nvPr/>
              </p14:nvContentPartPr>
              <p14:xfrm>
                <a:off x="134540" y="2647028"/>
                <a:ext cx="112320" cy="236160"/>
              </p14:xfrm>
            </p:contentPart>
          </mc:Choice>
          <mc:Fallback xmlns="">
            <p:pic>
              <p:nvPicPr>
                <p:cNvPr id="224" name="Ink 223">
                  <a:extLst>
                    <a:ext uri="{FF2B5EF4-FFF2-40B4-BE49-F238E27FC236}">
                      <a16:creationId xmlns:a16="http://schemas.microsoft.com/office/drawing/2014/main" id="{B946BA0D-6806-E8FC-AE53-08BFA69A63D5}"/>
                    </a:ext>
                  </a:extLst>
                </p:cNvPr>
                <p:cNvPicPr/>
                <p:nvPr/>
              </p:nvPicPr>
              <p:blipFill>
                <a:blip r:embed="rId364"/>
                <a:stretch>
                  <a:fillRect/>
                </a:stretch>
              </p:blipFill>
              <p:spPr>
                <a:xfrm>
                  <a:off x="125900" y="2638028"/>
                  <a:ext cx="129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5" name="Ink 224">
                  <a:extLst>
                    <a:ext uri="{FF2B5EF4-FFF2-40B4-BE49-F238E27FC236}">
                      <a16:creationId xmlns:a16="http://schemas.microsoft.com/office/drawing/2014/main" id="{2E25169B-739E-0343-511A-FF7009564A24}"/>
                    </a:ext>
                  </a:extLst>
                </p14:cNvPr>
                <p14:cNvContentPartPr/>
                <p14:nvPr/>
              </p14:nvContentPartPr>
              <p14:xfrm>
                <a:off x="75140" y="2562788"/>
                <a:ext cx="265680" cy="398160"/>
              </p14:xfrm>
            </p:contentPart>
          </mc:Choice>
          <mc:Fallback xmlns="">
            <p:pic>
              <p:nvPicPr>
                <p:cNvPr id="225" name="Ink 224">
                  <a:extLst>
                    <a:ext uri="{FF2B5EF4-FFF2-40B4-BE49-F238E27FC236}">
                      <a16:creationId xmlns:a16="http://schemas.microsoft.com/office/drawing/2014/main" id="{2E25169B-739E-0343-511A-FF7009564A24}"/>
                    </a:ext>
                  </a:extLst>
                </p:cNvPr>
                <p:cNvPicPr/>
                <p:nvPr/>
              </p:nvPicPr>
              <p:blipFill>
                <a:blip r:embed="rId366"/>
                <a:stretch>
                  <a:fillRect/>
                </a:stretch>
              </p:blipFill>
              <p:spPr>
                <a:xfrm>
                  <a:off x="66140" y="2553788"/>
                  <a:ext cx="283320" cy="415800"/>
                </a:xfrm>
                <a:prstGeom prst="rect">
                  <a:avLst/>
                </a:prstGeom>
              </p:spPr>
            </p:pic>
          </mc:Fallback>
        </mc:AlternateContent>
      </p:grpSp>
    </p:spTree>
    <p:extLst>
      <p:ext uri="{BB962C8B-B14F-4D97-AF65-F5344CB8AC3E}">
        <p14:creationId xmlns:p14="http://schemas.microsoft.com/office/powerpoint/2010/main" val="12815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C5D6-2443-A537-8156-B42663D9DD6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D6E019-E632-48E0-031E-0E361EF1242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4C2A305-CC94-60EC-A9B1-41B7C7EE8FF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61</a:t>
            </a:fld>
            <a:endParaRPr lang="en-US" dirty="0"/>
          </a:p>
        </p:txBody>
      </p:sp>
      <p:sp>
        <p:nvSpPr>
          <p:cNvPr id="5" name="Title 4">
            <a:extLst>
              <a:ext uri="{FF2B5EF4-FFF2-40B4-BE49-F238E27FC236}">
                <a16:creationId xmlns:a16="http://schemas.microsoft.com/office/drawing/2014/main" id="{CF328E98-46F7-99F2-3B88-BDD9F2C0ECD2}"/>
              </a:ext>
            </a:extLst>
          </p:cNvPr>
          <p:cNvSpPr>
            <a:spLocks noGrp="1"/>
          </p:cNvSpPr>
          <p:nvPr>
            <p:ph type="title"/>
          </p:nvPr>
        </p:nvSpPr>
        <p:spPr>
          <a:xfrm>
            <a:off x="152400" y="215102"/>
            <a:ext cx="8229600" cy="533401"/>
          </a:xfrm>
        </p:spPr>
        <p:txBody>
          <a:bodyPr/>
          <a:lstStyle/>
          <a:p>
            <a:r>
              <a:rPr lang="en-IN" sz="2500" dirty="0">
                <a:latin typeface="Cooper Black" panose="0208090404030B020404" pitchFamily="18" charset="0"/>
              </a:rPr>
              <a:t>What is Start UI</a:t>
            </a:r>
          </a:p>
        </p:txBody>
      </p:sp>
      <p:sp>
        <p:nvSpPr>
          <p:cNvPr id="2" name="TextBox 1">
            <a:extLst>
              <a:ext uri="{FF2B5EF4-FFF2-40B4-BE49-F238E27FC236}">
                <a16:creationId xmlns:a16="http://schemas.microsoft.com/office/drawing/2014/main" id="{224AE78B-EF2F-613C-A6E5-97055008BAEB}"/>
              </a:ext>
            </a:extLst>
          </p:cNvPr>
          <p:cNvSpPr txBox="1"/>
          <p:nvPr/>
        </p:nvSpPr>
        <p:spPr>
          <a:xfrm>
            <a:off x="198223" y="955538"/>
            <a:ext cx="8497044" cy="1754326"/>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A user interface is needed which would allow end users to start the instances of the corresponding workflow. In addition, the users must be able to specify some arbitrary values that will be used in the contexts of the started instances.</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You can either define the start UI using an HTML5 application (custom start UI). </a:t>
            </a:r>
          </a:p>
          <a:p>
            <a:endParaRPr lang="en-IN" sz="1800" dirty="0"/>
          </a:p>
        </p:txBody>
      </p:sp>
      <p:sp>
        <p:nvSpPr>
          <p:cNvPr id="6" name="TextBox 5">
            <a:extLst>
              <a:ext uri="{FF2B5EF4-FFF2-40B4-BE49-F238E27FC236}">
                <a16:creationId xmlns:a16="http://schemas.microsoft.com/office/drawing/2014/main" id="{95077BC7-2EB4-BC0C-DFDB-912DC0860EDC}"/>
              </a:ext>
            </a:extLst>
          </p:cNvPr>
          <p:cNvSpPr txBox="1"/>
          <p:nvPr/>
        </p:nvSpPr>
        <p:spPr>
          <a:xfrm>
            <a:off x="198223" y="2587303"/>
            <a:ext cx="6094428" cy="2246769"/>
          </a:xfrm>
          <a:prstGeom prst="rect">
            <a:avLst/>
          </a:prstGeom>
          <a:noFill/>
        </p:spPr>
        <p:txBody>
          <a:bodyPr wrap="square">
            <a:spAutoFit/>
          </a:bodyPr>
          <a:lstStyle/>
          <a:p>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crossNavigation</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"inbounds"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myworkflowapps</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semanticObject</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"app"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"action"</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"open"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"title"</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subTitle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Subtitle"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6416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A66DBF-833D-169F-04EA-3FF876A56DB4}"/>
              </a:ext>
            </a:extLst>
          </p:cNvPr>
          <p:cNvSpPr>
            <a:spLocks noGrp="1"/>
          </p:cNvSpPr>
          <p:nvPr>
            <p:ph type="ftr" sz="quarter" idx="11"/>
          </p:nvPr>
        </p:nvSpPr>
        <p:spPr/>
        <p:txBody>
          <a:bodyPr/>
          <a:lstStyle/>
          <a:p>
            <a:r>
              <a:rPr lang="en-US" dirty="0"/>
              <a:t>www.anubhavtrainings.com</a:t>
            </a:r>
          </a:p>
        </p:txBody>
      </p:sp>
      <p:sp>
        <p:nvSpPr>
          <p:cNvPr id="3" name="Slide Number Placeholder 2">
            <a:extLst>
              <a:ext uri="{FF2B5EF4-FFF2-40B4-BE49-F238E27FC236}">
                <a16:creationId xmlns:a16="http://schemas.microsoft.com/office/drawing/2014/main" id="{BF662DBE-F577-6FC0-B545-22685A4DD7A1}"/>
              </a:ext>
            </a:extLst>
          </p:cNvPr>
          <p:cNvSpPr>
            <a:spLocks noGrp="1"/>
          </p:cNvSpPr>
          <p:nvPr>
            <p:ph type="sldNum" sz="quarter" idx="12"/>
          </p:nvPr>
        </p:nvSpPr>
        <p:spPr/>
        <p:txBody>
          <a:bodyPr/>
          <a:lstStyle/>
          <a:p>
            <a:fld id="{B6F15528-21DE-4FAA-801E-634DDDAF4B2B}" type="slidenum">
              <a:rPr lang="en-US" smtClean="0"/>
              <a:pPr/>
              <a:t>62</a:t>
            </a:fld>
            <a:endParaRPr lang="en-US"/>
          </a:p>
        </p:txBody>
      </p:sp>
      <p:sp>
        <p:nvSpPr>
          <p:cNvPr id="4" name="Title 3">
            <a:extLst>
              <a:ext uri="{FF2B5EF4-FFF2-40B4-BE49-F238E27FC236}">
                <a16:creationId xmlns:a16="http://schemas.microsoft.com/office/drawing/2014/main" id="{779A867C-8AFD-9144-DAEB-262C2CAC6AA6}"/>
              </a:ext>
            </a:extLst>
          </p:cNvPr>
          <p:cNvSpPr>
            <a:spLocks noGrp="1"/>
          </p:cNvSpPr>
          <p:nvPr>
            <p:ph type="title"/>
          </p:nvPr>
        </p:nvSpPr>
        <p:spPr/>
        <p:txBody>
          <a:bodyPr/>
          <a:lstStyle/>
          <a:p>
            <a:r>
              <a:rPr lang="en-IN" dirty="0"/>
              <a:t>Steps to create Start UI</a:t>
            </a:r>
          </a:p>
        </p:txBody>
      </p:sp>
      <p:sp>
        <p:nvSpPr>
          <p:cNvPr id="5" name="TextBox 4">
            <a:extLst>
              <a:ext uri="{FF2B5EF4-FFF2-40B4-BE49-F238E27FC236}">
                <a16:creationId xmlns:a16="http://schemas.microsoft.com/office/drawing/2014/main" id="{02B72BEB-8FB9-5A53-312E-E08C048E97A7}"/>
              </a:ext>
            </a:extLst>
          </p:cNvPr>
          <p:cNvSpPr txBox="1"/>
          <p:nvPr/>
        </p:nvSpPr>
        <p:spPr>
          <a:xfrm>
            <a:off x="228600" y="645923"/>
            <a:ext cx="8839200" cy="4154984"/>
          </a:xfrm>
          <a:prstGeom prst="rect">
            <a:avLst/>
          </a:prstGeom>
          <a:noFill/>
        </p:spPr>
        <p:txBody>
          <a:bodyPr wrap="square" rtlCol="0">
            <a:spAutoFit/>
          </a:bodyPr>
          <a:lstStyle/>
          <a:p>
            <a:pPr marL="342900" indent="-342900">
              <a:buFont typeface="+mj-lt"/>
              <a:buAutoNum type="arabicPeriod"/>
            </a:pPr>
            <a:r>
              <a:rPr lang="en-IN" sz="1200" dirty="0"/>
              <a:t>Start the BAS tool, click </a:t>
            </a:r>
            <a:r>
              <a:rPr lang="en-IN" sz="1200" dirty="0" err="1"/>
              <a:t>berger</a:t>
            </a:r>
            <a:r>
              <a:rPr lang="en-IN" sz="1200" dirty="0"/>
              <a:t> icon and choose help&gt;Get started</a:t>
            </a:r>
          </a:p>
          <a:p>
            <a:pPr marL="342900" indent="-342900">
              <a:buFont typeface="+mj-lt"/>
              <a:buAutoNum type="arabicPeriod"/>
            </a:pPr>
            <a:r>
              <a:rPr lang="en-IN" sz="1200" dirty="0"/>
              <a:t>Start project from template &gt; Create MTA application</a:t>
            </a:r>
          </a:p>
          <a:p>
            <a:pPr marL="342900" indent="-342900">
              <a:buFont typeface="+mj-lt"/>
              <a:buAutoNum type="arabicPeriod"/>
            </a:pPr>
            <a:r>
              <a:rPr lang="en-IN" sz="1200" dirty="0"/>
              <a:t>Right Click on </a:t>
            </a:r>
            <a:r>
              <a:rPr lang="en-IN" sz="1200" dirty="0" err="1"/>
              <a:t>mta.yaml</a:t>
            </a:r>
            <a:r>
              <a:rPr lang="en-IN" sz="1200" dirty="0"/>
              <a:t> file and choose add </a:t>
            </a:r>
            <a:r>
              <a:rPr lang="en-IN" sz="1200" dirty="0" err="1"/>
              <a:t>mta</a:t>
            </a:r>
            <a:r>
              <a:rPr lang="en-IN" sz="1200" dirty="0"/>
              <a:t> module and add the app router configuration</a:t>
            </a:r>
          </a:p>
          <a:p>
            <a:pPr marL="342900" indent="-342900">
              <a:buFont typeface="+mj-lt"/>
              <a:buAutoNum type="arabicPeriod"/>
            </a:pPr>
            <a:r>
              <a:rPr lang="en-IN" sz="1200" dirty="0"/>
              <a:t>Right click on </a:t>
            </a:r>
            <a:r>
              <a:rPr lang="en-IN" sz="1200" dirty="0" err="1"/>
              <a:t>mta.yaml</a:t>
            </a:r>
            <a:r>
              <a:rPr lang="en-IN" sz="1200" dirty="0"/>
              <a:t> file and choose add </a:t>
            </a:r>
            <a:r>
              <a:rPr lang="en-IN" sz="1200" dirty="0" err="1"/>
              <a:t>mta</a:t>
            </a:r>
            <a:r>
              <a:rPr lang="en-IN" sz="1200" dirty="0"/>
              <a:t> module and select workflow UI</a:t>
            </a:r>
          </a:p>
          <a:p>
            <a:pPr marL="342900" indent="-342900">
              <a:buFont typeface="+mj-lt"/>
              <a:buAutoNum type="arabicPeriod"/>
            </a:pPr>
            <a:r>
              <a:rPr lang="en-IN" sz="1200" dirty="0"/>
              <a:t>Enter the project name, select template as start </a:t>
            </a:r>
            <a:r>
              <a:rPr lang="en-IN" sz="1200" dirty="0" err="1"/>
              <a:t>ui</a:t>
            </a:r>
            <a:endParaRPr lang="en-IN" sz="1200" dirty="0"/>
          </a:p>
          <a:p>
            <a:pPr marL="342900" indent="-342900">
              <a:buFont typeface="+mj-lt"/>
              <a:buAutoNum type="arabicPeriod"/>
            </a:pPr>
            <a:r>
              <a:rPr lang="en-IN" sz="1200" dirty="0"/>
              <a:t>Add the Main view code which has the fields to start the build process and a button</a:t>
            </a:r>
          </a:p>
          <a:p>
            <a:pPr marL="342900" indent="-342900">
              <a:buFont typeface="+mj-lt"/>
              <a:buAutoNum type="arabicPeriod"/>
            </a:pPr>
            <a:r>
              <a:rPr lang="en-IN" sz="1200" dirty="0"/>
              <a:t>Open </a:t>
            </a:r>
            <a:r>
              <a:rPr lang="en-IN" sz="1200" dirty="0" err="1"/>
              <a:t>manifest.json</a:t>
            </a:r>
            <a:r>
              <a:rPr lang="en-IN" sz="1200" dirty="0"/>
              <a:t> and make </a:t>
            </a:r>
            <a:r>
              <a:rPr lang="en-IN" sz="1200" dirty="0" err="1"/>
              <a:t>flexEnabled</a:t>
            </a:r>
            <a:r>
              <a:rPr lang="en-IN" sz="1200" dirty="0"/>
              <a:t> = false, Change the </a:t>
            </a:r>
            <a:r>
              <a:rPr lang="en-IN" sz="1200" dirty="0" err="1"/>
              <a:t>rootView</a:t>
            </a:r>
            <a:r>
              <a:rPr lang="en-IN" sz="1200" dirty="0"/>
              <a:t> to main</a:t>
            </a:r>
          </a:p>
          <a:p>
            <a:pPr marL="342900" indent="-342900">
              <a:buFont typeface="+mj-lt"/>
              <a:buAutoNum type="arabicPeriod"/>
            </a:pPr>
            <a:r>
              <a:rPr lang="en-IN" sz="1200" dirty="0"/>
              <a:t>Add the </a:t>
            </a:r>
            <a:r>
              <a:rPr lang="en-IN" sz="1200" b="0" dirty="0" err="1">
                <a:solidFill>
                  <a:srgbClr val="9CDCFE"/>
                </a:solidFill>
                <a:effectLst/>
                <a:latin typeface="Consolas" panose="020B0609020204030204" pitchFamily="49" charset="0"/>
              </a:rPr>
              <a:t>crossNavigation</a:t>
            </a:r>
            <a:r>
              <a:rPr lang="en-IN" sz="1200" b="0" dirty="0">
                <a:solidFill>
                  <a:srgbClr val="9CDCFE"/>
                </a:solidFill>
                <a:effectLst/>
                <a:latin typeface="Consolas" panose="020B0609020204030204" pitchFamily="49" charset="0"/>
              </a:rPr>
              <a:t> </a:t>
            </a:r>
            <a:r>
              <a:rPr lang="en-IN" sz="1200" dirty="0"/>
              <a:t>component in </a:t>
            </a:r>
            <a:r>
              <a:rPr lang="en-IN" sz="1200" dirty="0" err="1"/>
              <a:t>sap.app</a:t>
            </a:r>
            <a:r>
              <a:rPr lang="en-IN" sz="1200" dirty="0"/>
              <a:t> section with your app title, this info will be used by Build </a:t>
            </a:r>
            <a:r>
              <a:rPr lang="en-IN" sz="1200" dirty="0" err="1"/>
              <a:t>workzone</a:t>
            </a:r>
            <a:r>
              <a:rPr lang="en-IN" sz="1200" dirty="0"/>
              <a:t> to give unique title to our application</a:t>
            </a:r>
          </a:p>
          <a:p>
            <a:pPr marL="342900" indent="-342900">
              <a:buFont typeface="+mj-lt"/>
              <a:buAutoNum type="arabicPeriod"/>
            </a:pPr>
            <a:r>
              <a:rPr lang="en-IN" sz="1200" dirty="0"/>
              <a:t>In the </a:t>
            </a:r>
            <a:r>
              <a:rPr lang="en-IN" sz="1200" dirty="0" err="1"/>
              <a:t>xs-app.json</a:t>
            </a:r>
            <a:r>
              <a:rPr lang="en-IN" sz="1200" dirty="0"/>
              <a:t> we provide a link to connect to destination “</a:t>
            </a:r>
            <a:r>
              <a:rPr lang="en-IN" sz="1100" b="0" dirty="0" err="1">
                <a:solidFill>
                  <a:srgbClr val="CE9178"/>
                </a:solidFill>
                <a:effectLst/>
                <a:latin typeface="Consolas" panose="020B0609020204030204" pitchFamily="49" charset="0"/>
              </a:rPr>
              <a:t>sap_process_automation_service</a:t>
            </a:r>
            <a:r>
              <a:rPr lang="en-IN" sz="1200" dirty="0"/>
              <a:t>” that will provide the end point to start the build process (same link which we gave in postman)</a:t>
            </a:r>
          </a:p>
          <a:p>
            <a:pPr marL="342900" indent="-342900">
              <a:buFont typeface="+mj-lt"/>
              <a:buAutoNum type="arabicPeriod"/>
            </a:pPr>
            <a:r>
              <a:rPr lang="en-IN" sz="1200" dirty="0"/>
              <a:t>Next we replace all the existing controller functions with Anubhav’s controller functions, adapt the _</a:t>
            </a:r>
            <a:r>
              <a:rPr lang="en-IN" sz="1200" dirty="0" err="1"/>
              <a:t>startInstance</a:t>
            </a:r>
            <a:r>
              <a:rPr lang="en-IN" sz="1200" dirty="0"/>
              <a:t> function with our process id and context information</a:t>
            </a:r>
          </a:p>
          <a:p>
            <a:pPr marL="342900" indent="-342900">
              <a:buFont typeface="+mj-lt"/>
              <a:buAutoNum type="arabicPeriod"/>
            </a:pPr>
            <a:r>
              <a:rPr lang="en-IN" sz="1200" dirty="0"/>
              <a:t>Open the ui5.yaml file and add backend configuration, </a:t>
            </a:r>
            <a:r>
              <a:rPr lang="en-IN" sz="1200" b="1" dirty="0"/>
              <a:t>only needed if you want to test your app in BAS tool first</a:t>
            </a:r>
            <a:r>
              <a:rPr lang="en-IN" sz="1200" dirty="0"/>
              <a:t> before deploying to BTP. This configuration will send a call to backend.</a:t>
            </a:r>
          </a:p>
          <a:p>
            <a:pPr marL="342900" indent="-342900">
              <a:buFont typeface="+mj-lt"/>
              <a:buAutoNum type="arabicPeriod"/>
            </a:pPr>
            <a:r>
              <a:rPr lang="en-IN" sz="1200" dirty="0"/>
              <a:t>Install 2 modules for simulation(testing) – </a:t>
            </a:r>
            <a:r>
              <a:rPr lang="en-IN" sz="1200" b="1" dirty="0" err="1"/>
              <a:t>npm</a:t>
            </a:r>
            <a:r>
              <a:rPr lang="en-IN" sz="1200" b="1" dirty="0"/>
              <a:t> install -g @ui5/cli &amp; </a:t>
            </a:r>
            <a:r>
              <a:rPr lang="en-IN" sz="1200" b="1" dirty="0" err="1"/>
              <a:t>npm</a:t>
            </a:r>
            <a:r>
              <a:rPr lang="en-IN" sz="1200" b="1" dirty="0"/>
              <a:t> install -g @sap/ux-ui5-tooling</a:t>
            </a:r>
          </a:p>
          <a:p>
            <a:pPr marL="342900" indent="-342900">
              <a:buFont typeface="+mj-lt"/>
              <a:buAutoNum type="arabicPeriod"/>
            </a:pPr>
            <a:r>
              <a:rPr lang="en-IN" sz="1200" dirty="0"/>
              <a:t>Open </a:t>
            </a:r>
            <a:r>
              <a:rPr lang="en-IN" sz="1200" dirty="0" err="1"/>
              <a:t>myfioriapp</a:t>
            </a:r>
            <a:r>
              <a:rPr lang="en-IN" sz="1200" dirty="0"/>
              <a:t>&gt;</a:t>
            </a:r>
            <a:r>
              <a:rPr lang="en-IN" sz="1200" dirty="0" err="1"/>
              <a:t>package.json</a:t>
            </a:r>
            <a:r>
              <a:rPr lang="en-IN" sz="1200" dirty="0"/>
              <a:t> file and change the </a:t>
            </a:r>
            <a:r>
              <a:rPr lang="en-IN" sz="1200" dirty="0" err="1"/>
              <a:t>devDependencies</a:t>
            </a:r>
            <a:r>
              <a:rPr lang="en-IN" sz="1200" dirty="0"/>
              <a:t> to </a:t>
            </a:r>
            <a:r>
              <a:rPr lang="en-IN" sz="1200" b="0" dirty="0">
                <a:solidFill>
                  <a:srgbClr val="CCCCCC"/>
                </a:solidFill>
                <a:effectLst/>
                <a:latin typeface="Consolas" panose="020B0609020204030204" pitchFamily="49" charset="0"/>
              </a:rPr>
              <a:t> </a:t>
            </a:r>
            <a:r>
              <a:rPr lang="en-IN" sz="1200" b="1" dirty="0">
                <a:effectLst/>
                <a:latin typeface="Consolas" panose="020B0609020204030204" pitchFamily="49" charset="0"/>
              </a:rPr>
              <a:t>"@ui5/cli": </a:t>
            </a:r>
            <a:r>
              <a:rPr lang="en-IN" sz="1200" b="0" dirty="0">
                <a:solidFill>
                  <a:srgbClr val="CE9178"/>
                </a:solidFill>
                <a:effectLst/>
                <a:latin typeface="Consolas" panose="020B0609020204030204" pitchFamily="49" charset="0"/>
              </a:rPr>
              <a:t>"^3.0.0"</a:t>
            </a:r>
            <a:r>
              <a:rPr lang="en-IN" sz="1200" b="0" dirty="0">
                <a:solidFill>
                  <a:srgbClr val="CCCCCC"/>
                </a:solidFill>
                <a:effectLst/>
                <a:latin typeface="Consolas" panose="020B0609020204030204" pitchFamily="49" charset="0"/>
              </a:rPr>
              <a:t>, </a:t>
            </a:r>
            <a:r>
              <a:rPr lang="en-IN" sz="1200" b="1" dirty="0"/>
              <a:t>cd </a:t>
            </a:r>
            <a:r>
              <a:rPr lang="en-IN" sz="1200" b="1" dirty="0" err="1"/>
              <a:t>myfioriapp</a:t>
            </a:r>
            <a:r>
              <a:rPr lang="en-IN" sz="1200" b="1" dirty="0"/>
              <a:t>  &amp; </a:t>
            </a:r>
            <a:r>
              <a:rPr lang="en-IN" sz="1200" dirty="0"/>
              <a:t>run </a:t>
            </a:r>
            <a:r>
              <a:rPr lang="en-IN" sz="1200" b="1" dirty="0" err="1"/>
              <a:t>npm</a:t>
            </a:r>
            <a:r>
              <a:rPr lang="en-IN" sz="1200" b="1" dirty="0"/>
              <a:t> install</a:t>
            </a:r>
          </a:p>
          <a:p>
            <a:pPr marL="342900" indent="-342900">
              <a:buFont typeface="+mj-lt"/>
              <a:buAutoNum type="arabicPeriod"/>
            </a:pPr>
            <a:r>
              <a:rPr lang="en-IN" sz="1200" b="1" dirty="0"/>
              <a:t>Test command – ui5 serve</a:t>
            </a:r>
          </a:p>
          <a:p>
            <a:pPr marL="342900" indent="-342900">
              <a:buFont typeface="+mj-lt"/>
              <a:buAutoNum type="arabicPeriod"/>
            </a:pPr>
            <a:r>
              <a:rPr lang="en-IN" sz="1200" dirty="0"/>
              <a:t>We do local testing by checking console (F12) for error, and network tab for the call its making, final check the process instance.</a:t>
            </a:r>
          </a:p>
          <a:p>
            <a:pPr marL="342900" indent="-342900">
              <a:buFont typeface="+mj-lt"/>
              <a:buAutoNum type="arabicPeriod"/>
            </a:pPr>
            <a:r>
              <a:rPr lang="en-IN" sz="1200" dirty="0"/>
              <a:t>Add the backing service of </a:t>
            </a:r>
            <a:r>
              <a:rPr lang="en-IN" sz="1200" dirty="0" err="1"/>
              <a:t>bpa</a:t>
            </a:r>
            <a:r>
              <a:rPr lang="en-IN" sz="1200" dirty="0"/>
              <a:t> runtime to the resources section of </a:t>
            </a:r>
            <a:r>
              <a:rPr lang="en-IN" sz="1200" dirty="0" err="1"/>
              <a:t>mta.yaml</a:t>
            </a:r>
            <a:r>
              <a:rPr lang="en-IN" sz="1200" dirty="0"/>
              <a:t>, build </a:t>
            </a:r>
            <a:r>
              <a:rPr lang="en-IN" sz="1200" dirty="0" err="1"/>
              <a:t>mtar</a:t>
            </a:r>
            <a:r>
              <a:rPr lang="en-IN" sz="1200" dirty="0"/>
              <a:t> and deploy </a:t>
            </a:r>
            <a:r>
              <a:rPr lang="en-IN" sz="1200" dirty="0" err="1"/>
              <a:t>mta_archieve</a:t>
            </a:r>
            <a:r>
              <a:rPr lang="en-IN" sz="1200" dirty="0"/>
              <a:t> to </a:t>
            </a:r>
            <a:r>
              <a:rPr lang="en-IN" sz="1200" dirty="0" err="1"/>
              <a:t>btp</a:t>
            </a:r>
            <a:r>
              <a:rPr lang="en-IN" sz="1200" dirty="0"/>
              <a:t> </a:t>
            </a:r>
            <a:r>
              <a:rPr lang="en-IN" sz="1200" dirty="0">
                <a:hlinkClick r:id="rId2"/>
              </a:rPr>
              <a:t>click here</a:t>
            </a:r>
            <a:endParaRPr lang="en-IN" sz="1200" dirty="0"/>
          </a:p>
          <a:p>
            <a:pPr marL="342900" indent="-342900">
              <a:buFont typeface="+mj-lt"/>
              <a:buAutoNum type="arabicPeriod"/>
            </a:pPr>
            <a:r>
              <a:rPr lang="en-IN" sz="1200" dirty="0"/>
              <a:t>Configure the app in SAP Build </a:t>
            </a:r>
            <a:r>
              <a:rPr lang="en-IN" sz="1200" dirty="0" err="1"/>
              <a:t>workzone</a:t>
            </a:r>
            <a:endParaRPr lang="en-IN" sz="1200" dirty="0"/>
          </a:p>
        </p:txBody>
      </p:sp>
    </p:spTree>
    <p:extLst>
      <p:ext uri="{BB962C8B-B14F-4D97-AF65-F5344CB8AC3E}">
        <p14:creationId xmlns:p14="http://schemas.microsoft.com/office/powerpoint/2010/main" val="3983722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7B82-3488-F0E9-9B44-9CE2D842C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B82EF-8D0B-23F0-FBFF-D9B723779F3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14: Automating PDF Extraction</a:t>
            </a:r>
          </a:p>
        </p:txBody>
      </p:sp>
      <p:sp>
        <p:nvSpPr>
          <p:cNvPr id="4" name="Text Placeholder 3">
            <a:extLst>
              <a:ext uri="{FF2B5EF4-FFF2-40B4-BE49-F238E27FC236}">
                <a16:creationId xmlns:a16="http://schemas.microsoft.com/office/drawing/2014/main" id="{9CD2F28E-4070-7831-0771-FCB3715C6C2C}"/>
              </a:ext>
            </a:extLst>
          </p:cNvPr>
          <p:cNvSpPr>
            <a:spLocks noGrp="1"/>
          </p:cNvSpPr>
          <p:nvPr>
            <p:ph type="body" sz="half" idx="2"/>
          </p:nvPr>
        </p:nvSpPr>
        <p:spPr>
          <a:xfrm>
            <a:off x="1066800" y="1500783"/>
            <a:ext cx="7848600" cy="3204567"/>
          </a:xfrm>
        </p:spPr>
        <p:txBody>
          <a:bodyPr>
            <a:normAutofit fontScale="92500" lnSpcReduction="10000"/>
          </a:bodyPr>
          <a:lstStyle/>
          <a:p>
            <a:pPr marL="285750" indent="-285750">
              <a:buFont typeface="Arial" panose="020B0604020202020204" pitchFamily="34" charset="0"/>
              <a:buChar char="•"/>
            </a:pPr>
            <a:r>
              <a:rPr lang="en-IN" dirty="0"/>
              <a:t>Understanding PDF invoice extraction Scenario</a:t>
            </a:r>
          </a:p>
          <a:p>
            <a:pPr marL="285750" indent="-285750">
              <a:buFont typeface="Arial" panose="020B0604020202020204" pitchFamily="34" charset="0"/>
              <a:buChar char="•"/>
            </a:pPr>
            <a:r>
              <a:rPr lang="en-IN" dirty="0"/>
              <a:t>Add a decision and create data type</a:t>
            </a:r>
          </a:p>
          <a:p>
            <a:pPr marL="285750" indent="-285750">
              <a:buFont typeface="Arial" panose="020B0604020202020204" pitchFamily="34" charset="0"/>
              <a:buChar char="•"/>
            </a:pPr>
            <a:r>
              <a:rPr lang="en-IN" dirty="0"/>
              <a:t>Create Decision table</a:t>
            </a:r>
          </a:p>
          <a:p>
            <a:pPr marL="285750" indent="-285750">
              <a:buFont typeface="Arial" panose="020B0604020202020204" pitchFamily="34" charset="0"/>
              <a:buChar char="•"/>
            </a:pPr>
            <a:r>
              <a:rPr lang="en-IN" dirty="0"/>
              <a:t>Maintenance input and output of the decision</a:t>
            </a:r>
          </a:p>
          <a:p>
            <a:pPr marL="285750" indent="-285750">
              <a:buFont typeface="Arial" panose="020B0604020202020204" pitchFamily="34" charset="0"/>
              <a:buChar char="•"/>
            </a:pPr>
            <a:r>
              <a:rPr lang="en-IN" dirty="0"/>
              <a:t>Create Automation</a:t>
            </a:r>
          </a:p>
          <a:p>
            <a:pPr marL="285750" indent="-285750">
              <a:buFont typeface="Arial" panose="020B0604020202020204" pitchFamily="34" charset="0"/>
              <a:buChar char="•"/>
            </a:pPr>
            <a:r>
              <a:rPr lang="en-IN" dirty="0"/>
              <a:t>Create data types</a:t>
            </a:r>
          </a:p>
          <a:p>
            <a:pPr marL="285750" indent="-285750">
              <a:buFont typeface="Arial" panose="020B0604020202020204" pitchFamily="34" charset="0"/>
              <a:buChar char="•"/>
            </a:pPr>
            <a:r>
              <a:rPr lang="en-IN" dirty="0"/>
              <a:t>Create input and output parameters</a:t>
            </a:r>
          </a:p>
          <a:p>
            <a:pPr marL="285750" indent="-285750">
              <a:buFont typeface="Arial" panose="020B0604020202020204" pitchFamily="34" charset="0"/>
              <a:buChar char="•"/>
            </a:pPr>
            <a:r>
              <a:rPr lang="en-IN" dirty="0"/>
              <a:t>Create document template</a:t>
            </a:r>
          </a:p>
          <a:p>
            <a:pPr marL="285750" indent="-285750">
              <a:buFont typeface="Arial" panose="020B0604020202020204" pitchFamily="34" charset="0"/>
              <a:buChar char="•"/>
            </a:pPr>
            <a:r>
              <a:rPr lang="en-IN" dirty="0"/>
              <a:t>Annotate and activate the document template</a:t>
            </a:r>
          </a:p>
          <a:p>
            <a:pPr marL="285750" indent="-285750">
              <a:buFont typeface="Arial" panose="020B0604020202020204" pitchFamily="34" charset="0"/>
              <a:buChar char="•"/>
            </a:pPr>
            <a:r>
              <a:rPr lang="en-IN" dirty="0"/>
              <a:t>Build an automation</a:t>
            </a:r>
          </a:p>
          <a:p>
            <a:pPr marL="285750" indent="-285750">
              <a:buFont typeface="Arial" panose="020B0604020202020204" pitchFamily="34" charset="0"/>
              <a:buChar char="•"/>
            </a:pPr>
            <a:r>
              <a:rPr lang="en-IN" dirty="0"/>
              <a:t>Passing parameters and mapping parameters with automation</a:t>
            </a:r>
          </a:p>
          <a:p>
            <a:pPr marL="285750" indent="-285750">
              <a:buFont typeface="Arial" panose="020B0604020202020204" pitchFamily="34" charset="0"/>
              <a:buChar char="•"/>
            </a:pPr>
            <a:r>
              <a:rPr lang="en-IN" dirty="0"/>
              <a:t>Testing automation</a:t>
            </a:r>
          </a:p>
          <a:p>
            <a:pPr marL="285750" indent="-285750">
              <a:buFont typeface="Arial" panose="020B0604020202020204" pitchFamily="34" charset="0"/>
              <a:buChar char="•"/>
            </a:pPr>
            <a:r>
              <a:rPr lang="en-IN" dirty="0"/>
              <a:t>Integrating with business process</a:t>
            </a:r>
          </a:p>
          <a:p>
            <a:pPr marL="285750" indent="-285750">
              <a:buFont typeface="Arial" panose="020B0604020202020204" pitchFamily="34" charset="0"/>
              <a:buChar char="•"/>
            </a:pPr>
            <a:r>
              <a:rPr lang="en-IN" dirty="0"/>
              <a:t>Testing final process</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6D290C52-E6A1-25F1-DA4E-2A8442062D0A}"/>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A77AAA6C-EAB2-AD93-D50D-1F5D432DA2AE}"/>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83769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DBAE-A9D8-B332-1B21-19ECB581CF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79D3419-C0FB-81B6-FA0D-33DE5D76244D}"/>
              </a:ext>
            </a:extLst>
          </p:cNvPr>
          <p:cNvSpPr>
            <a:spLocks noGrp="1"/>
          </p:cNvSpPr>
          <p:nvPr>
            <p:ph type="title"/>
          </p:nvPr>
        </p:nvSpPr>
        <p:spPr>
          <a:xfrm>
            <a:off x="304800" y="209549"/>
            <a:ext cx="8229600" cy="609601"/>
          </a:xfrm>
        </p:spPr>
        <p:txBody>
          <a:bodyPr>
            <a:normAutofit/>
          </a:bodyPr>
          <a:lstStyle/>
          <a:p>
            <a:r>
              <a:rPr lang="en-US" b="1" kern="1200" dirty="0">
                <a:latin typeface="Cooper Black" panose="0208090404030B020404" pitchFamily="18" charset="0"/>
              </a:rPr>
              <a:t>The Scenario – Invoice Approval</a:t>
            </a:r>
          </a:p>
        </p:txBody>
      </p:sp>
      <p:sp>
        <p:nvSpPr>
          <p:cNvPr id="3" name="Footer Placeholder 2">
            <a:extLst>
              <a:ext uri="{FF2B5EF4-FFF2-40B4-BE49-F238E27FC236}">
                <a16:creationId xmlns:a16="http://schemas.microsoft.com/office/drawing/2014/main" id="{0A0C93ED-E7E7-7578-0856-1389EF9E5D0D}"/>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24222CCB-DFC9-49A7-893A-E7AE9DE8BD7A}"/>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64</a:t>
            </a:fld>
            <a:endParaRPr lang="en-US"/>
          </a:p>
        </p:txBody>
      </p:sp>
      <p:sp>
        <p:nvSpPr>
          <p:cNvPr id="6" name="TextBox 5">
            <a:extLst>
              <a:ext uri="{FF2B5EF4-FFF2-40B4-BE49-F238E27FC236}">
                <a16:creationId xmlns:a16="http://schemas.microsoft.com/office/drawing/2014/main" id="{402FC8E1-56D7-14C9-FC9C-4FCA5A92FBAC}"/>
              </a:ext>
            </a:extLst>
          </p:cNvPr>
          <p:cNvSpPr txBox="1"/>
          <p:nvPr/>
        </p:nvSpPr>
        <p:spPr>
          <a:xfrm>
            <a:off x="152400" y="971549"/>
            <a:ext cx="44196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Sonia is working at Anubhav Trainings finance department; every we create and send invoices to the customer. Her job is to check the invoices, especially the amount and module name for each invoice and validate if the payment has been received in the bank account.</a:t>
            </a:r>
          </a:p>
          <a:p>
            <a:pPr>
              <a:spcBef>
                <a:spcPct val="20000"/>
              </a:spcBef>
              <a:buFont typeface="Arial" pitchFamily="34" charset="0"/>
            </a:pPr>
            <a:r>
              <a:rPr lang="en-US" sz="1400" dirty="0"/>
              <a:t>Currently she has to open every invoice manually and read the invoice amount, date and course name and validate the date &amp; amount submitted by internal sales team.</a:t>
            </a:r>
          </a:p>
          <a:p>
            <a:pPr>
              <a:spcBef>
                <a:spcPct val="20000"/>
              </a:spcBef>
              <a:buFont typeface="Arial" pitchFamily="34" charset="0"/>
            </a:pPr>
            <a:r>
              <a:rPr lang="en-US" sz="1400" dirty="0"/>
              <a:t>She want us to automate this process where the sales team share the invoice details along with date and we need to send approval form only when date match with pdf invoice to Sonia. She reviews the details and provide invoice approval.</a:t>
            </a:r>
          </a:p>
          <a:p>
            <a:pPr>
              <a:spcBef>
                <a:spcPct val="20000"/>
              </a:spcBef>
              <a:buFont typeface="Arial" pitchFamily="34" charset="0"/>
            </a:pPr>
            <a:r>
              <a:rPr lang="en-US" sz="1400" dirty="0"/>
              <a:t>On approved an email will trigger to student that their payment has been received for the course. </a:t>
            </a:r>
          </a:p>
        </p:txBody>
      </p:sp>
      <p:pic>
        <p:nvPicPr>
          <p:cNvPr id="7" name="Picture 6" descr="A person giving a thumbs up&#10;&#10;Description automatically generated">
            <a:extLst>
              <a:ext uri="{FF2B5EF4-FFF2-40B4-BE49-F238E27FC236}">
                <a16:creationId xmlns:a16="http://schemas.microsoft.com/office/drawing/2014/main" id="{409C1615-1684-74D7-B8E7-AB30810F84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97" r="1" b="1"/>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41727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DCA7-BCD9-638B-2E9A-95BE952795D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C0B8E7B-6ABC-C7C3-CE67-FA4C5E2DB92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DE1984C-2D28-39D7-A59C-B27B778B8B3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65</a:t>
            </a:fld>
            <a:endParaRPr lang="en-US" dirty="0"/>
          </a:p>
        </p:txBody>
      </p:sp>
      <p:sp>
        <p:nvSpPr>
          <p:cNvPr id="5" name="Title 4">
            <a:extLst>
              <a:ext uri="{FF2B5EF4-FFF2-40B4-BE49-F238E27FC236}">
                <a16:creationId xmlns:a16="http://schemas.microsoft.com/office/drawing/2014/main" id="{F3581282-0E0D-CE2A-A7D5-079456F7B84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Flow</a:t>
            </a:r>
          </a:p>
        </p:txBody>
      </p:sp>
      <mc:AlternateContent xmlns:mc="http://schemas.openxmlformats.org/markup-compatibility/2006" xmlns:p14="http://schemas.microsoft.com/office/powerpoint/2010/main">
        <mc:Choice Requires="p14">
          <p:contentPart p14:bwMode="auto" r:id="rId2">
            <p14:nvContentPartPr>
              <p14:cNvPr id="49" name="Ink 48">
                <a:extLst>
                  <a:ext uri="{FF2B5EF4-FFF2-40B4-BE49-F238E27FC236}">
                    <a16:creationId xmlns:a16="http://schemas.microsoft.com/office/drawing/2014/main" id="{41E728BB-719C-0BD5-6475-695F464CE3E3}"/>
                  </a:ext>
                </a:extLst>
              </p14:cNvPr>
              <p14:cNvContentPartPr/>
              <p14:nvPr/>
            </p14:nvContentPartPr>
            <p14:xfrm>
              <a:off x="4556640" y="1056360"/>
              <a:ext cx="15120" cy="209520"/>
            </p14:xfrm>
          </p:contentPart>
        </mc:Choice>
        <mc:Fallback xmlns="">
          <p:pic>
            <p:nvPicPr>
              <p:cNvPr id="49" name="Ink 48">
                <a:extLst>
                  <a:ext uri="{FF2B5EF4-FFF2-40B4-BE49-F238E27FC236}">
                    <a16:creationId xmlns:a16="http://schemas.microsoft.com/office/drawing/2014/main" id="{41E728BB-719C-0BD5-6475-695F464CE3E3}"/>
                  </a:ext>
                </a:extLst>
              </p:cNvPr>
              <p:cNvPicPr/>
              <p:nvPr/>
            </p:nvPicPr>
            <p:blipFill>
              <a:blip r:embed="rId3"/>
              <a:stretch>
                <a:fillRect/>
              </a:stretch>
            </p:blipFill>
            <p:spPr>
              <a:xfrm>
                <a:off x="4547640" y="1047720"/>
                <a:ext cx="32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62117FD5-E59D-E723-D50C-A173B98E724F}"/>
                  </a:ext>
                </a:extLst>
              </p14:cNvPr>
              <p14:cNvContentPartPr/>
              <p14:nvPr/>
            </p14:nvContentPartPr>
            <p14:xfrm>
              <a:off x="5501640" y="1696440"/>
              <a:ext cx="137520" cy="6840"/>
            </p14:xfrm>
          </p:contentPart>
        </mc:Choice>
        <mc:Fallback xmlns="">
          <p:pic>
            <p:nvPicPr>
              <p:cNvPr id="73" name="Ink 72">
                <a:extLst>
                  <a:ext uri="{FF2B5EF4-FFF2-40B4-BE49-F238E27FC236}">
                    <a16:creationId xmlns:a16="http://schemas.microsoft.com/office/drawing/2014/main" id="{62117FD5-E59D-E723-D50C-A173B98E724F}"/>
                  </a:ext>
                </a:extLst>
              </p:cNvPr>
              <p:cNvPicPr/>
              <p:nvPr/>
            </p:nvPicPr>
            <p:blipFill>
              <a:blip r:embed="rId5"/>
              <a:stretch>
                <a:fillRect/>
              </a:stretch>
            </p:blipFill>
            <p:spPr>
              <a:xfrm>
                <a:off x="5492640" y="1687800"/>
                <a:ext cx="155160" cy="24480"/>
              </a:xfrm>
              <a:prstGeom prst="rect">
                <a:avLst/>
              </a:prstGeom>
            </p:spPr>
          </p:pic>
        </mc:Fallback>
      </mc:AlternateContent>
      <p:grpSp>
        <p:nvGrpSpPr>
          <p:cNvPr id="113" name="Group 112">
            <a:extLst>
              <a:ext uri="{FF2B5EF4-FFF2-40B4-BE49-F238E27FC236}">
                <a16:creationId xmlns:a16="http://schemas.microsoft.com/office/drawing/2014/main" id="{B8F29724-DFA2-8835-4406-030DBED05A49}"/>
              </a:ext>
            </a:extLst>
          </p:cNvPr>
          <p:cNvGrpSpPr/>
          <p:nvPr/>
        </p:nvGrpSpPr>
        <p:grpSpPr>
          <a:xfrm>
            <a:off x="3947160" y="435720"/>
            <a:ext cx="3863880" cy="2740680"/>
            <a:chOff x="3947160" y="435720"/>
            <a:chExt cx="3863880" cy="274068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AF7B76C-2AB0-A383-0BC9-D0D75B923018}"/>
                    </a:ext>
                  </a:extLst>
                </p14:cNvPr>
                <p14:cNvContentPartPr/>
                <p14:nvPr/>
              </p14:nvContentPartPr>
              <p14:xfrm>
                <a:off x="5725200" y="459840"/>
                <a:ext cx="651240" cy="562680"/>
              </p14:xfrm>
            </p:contentPart>
          </mc:Choice>
          <mc:Fallback xmlns="">
            <p:pic>
              <p:nvPicPr>
                <p:cNvPr id="15" name="Ink 14">
                  <a:extLst>
                    <a:ext uri="{FF2B5EF4-FFF2-40B4-BE49-F238E27FC236}">
                      <a16:creationId xmlns:a16="http://schemas.microsoft.com/office/drawing/2014/main" id="{AAF7B76C-2AB0-A383-0BC9-D0D75B923018}"/>
                    </a:ext>
                  </a:extLst>
                </p:cNvPr>
                <p:cNvPicPr/>
                <p:nvPr/>
              </p:nvPicPr>
              <p:blipFill>
                <a:blip r:embed="rId7"/>
                <a:stretch>
                  <a:fillRect/>
                </a:stretch>
              </p:blipFill>
              <p:spPr>
                <a:xfrm>
                  <a:off x="5716200" y="451200"/>
                  <a:ext cx="66888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95FCF68B-B19D-69E3-5C23-9AEA9DC5CB46}"/>
                    </a:ext>
                  </a:extLst>
                </p14:cNvPr>
                <p14:cNvContentPartPr/>
                <p14:nvPr/>
              </p14:nvContentPartPr>
              <p14:xfrm>
                <a:off x="5755440" y="435720"/>
                <a:ext cx="752400" cy="566280"/>
              </p14:xfrm>
            </p:contentPart>
          </mc:Choice>
          <mc:Fallback xmlns="">
            <p:pic>
              <p:nvPicPr>
                <p:cNvPr id="16" name="Ink 15">
                  <a:extLst>
                    <a:ext uri="{FF2B5EF4-FFF2-40B4-BE49-F238E27FC236}">
                      <a16:creationId xmlns:a16="http://schemas.microsoft.com/office/drawing/2014/main" id="{95FCF68B-B19D-69E3-5C23-9AEA9DC5CB46}"/>
                    </a:ext>
                  </a:extLst>
                </p:cNvPr>
                <p:cNvPicPr/>
                <p:nvPr/>
              </p:nvPicPr>
              <p:blipFill>
                <a:blip r:embed="rId9"/>
                <a:stretch>
                  <a:fillRect/>
                </a:stretch>
              </p:blipFill>
              <p:spPr>
                <a:xfrm>
                  <a:off x="5746800" y="427080"/>
                  <a:ext cx="77004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B20B0EA-C73D-5DED-E550-E1D604A57EF7}"/>
                    </a:ext>
                  </a:extLst>
                </p14:cNvPr>
                <p14:cNvContentPartPr/>
                <p14:nvPr/>
              </p14:nvContentPartPr>
              <p14:xfrm>
                <a:off x="6850560" y="660000"/>
                <a:ext cx="143640" cy="190440"/>
              </p14:xfrm>
            </p:contentPart>
          </mc:Choice>
          <mc:Fallback xmlns="">
            <p:pic>
              <p:nvPicPr>
                <p:cNvPr id="17" name="Ink 16">
                  <a:extLst>
                    <a:ext uri="{FF2B5EF4-FFF2-40B4-BE49-F238E27FC236}">
                      <a16:creationId xmlns:a16="http://schemas.microsoft.com/office/drawing/2014/main" id="{0B20B0EA-C73D-5DED-E550-E1D604A57EF7}"/>
                    </a:ext>
                  </a:extLst>
                </p:cNvPr>
                <p:cNvPicPr/>
                <p:nvPr/>
              </p:nvPicPr>
              <p:blipFill>
                <a:blip r:embed="rId11"/>
                <a:stretch>
                  <a:fillRect/>
                </a:stretch>
              </p:blipFill>
              <p:spPr>
                <a:xfrm>
                  <a:off x="6841920" y="651000"/>
                  <a:ext cx="161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EB6FEE6-6992-F12A-6C99-268371327D5E}"/>
                    </a:ext>
                  </a:extLst>
                </p14:cNvPr>
                <p14:cNvContentPartPr/>
                <p14:nvPr/>
              </p14:nvContentPartPr>
              <p14:xfrm>
                <a:off x="7041720" y="648840"/>
                <a:ext cx="188280" cy="195840"/>
              </p14:xfrm>
            </p:contentPart>
          </mc:Choice>
          <mc:Fallback xmlns="">
            <p:pic>
              <p:nvPicPr>
                <p:cNvPr id="18" name="Ink 17">
                  <a:extLst>
                    <a:ext uri="{FF2B5EF4-FFF2-40B4-BE49-F238E27FC236}">
                      <a16:creationId xmlns:a16="http://schemas.microsoft.com/office/drawing/2014/main" id="{DEB6FEE6-6992-F12A-6C99-268371327D5E}"/>
                    </a:ext>
                  </a:extLst>
                </p:cNvPr>
                <p:cNvPicPr/>
                <p:nvPr/>
              </p:nvPicPr>
              <p:blipFill>
                <a:blip r:embed="rId13"/>
                <a:stretch>
                  <a:fillRect/>
                </a:stretch>
              </p:blipFill>
              <p:spPr>
                <a:xfrm>
                  <a:off x="7033080" y="640200"/>
                  <a:ext cx="205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2F74B4-85FF-2AD3-8AAA-C09B53A57BDF}"/>
                    </a:ext>
                  </a:extLst>
                </p14:cNvPr>
                <p14:cNvContentPartPr/>
                <p14:nvPr/>
              </p14:nvContentPartPr>
              <p14:xfrm>
                <a:off x="7294440" y="707520"/>
                <a:ext cx="172080" cy="145800"/>
              </p14:xfrm>
            </p:contentPart>
          </mc:Choice>
          <mc:Fallback xmlns="">
            <p:pic>
              <p:nvPicPr>
                <p:cNvPr id="19" name="Ink 18">
                  <a:extLst>
                    <a:ext uri="{FF2B5EF4-FFF2-40B4-BE49-F238E27FC236}">
                      <a16:creationId xmlns:a16="http://schemas.microsoft.com/office/drawing/2014/main" id="{322F74B4-85FF-2AD3-8AAA-C09B53A57BDF}"/>
                    </a:ext>
                  </a:extLst>
                </p:cNvPr>
                <p:cNvPicPr/>
                <p:nvPr/>
              </p:nvPicPr>
              <p:blipFill>
                <a:blip r:embed="rId15"/>
                <a:stretch>
                  <a:fillRect/>
                </a:stretch>
              </p:blipFill>
              <p:spPr>
                <a:xfrm>
                  <a:off x="7285800" y="698520"/>
                  <a:ext cx="189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84B1440F-0087-4B2E-3C98-474A9E541CEF}"/>
                    </a:ext>
                  </a:extLst>
                </p14:cNvPr>
                <p14:cNvContentPartPr/>
                <p14:nvPr/>
              </p14:nvContentPartPr>
              <p14:xfrm>
                <a:off x="7640040" y="648480"/>
                <a:ext cx="136800" cy="196200"/>
              </p14:xfrm>
            </p:contentPart>
          </mc:Choice>
          <mc:Fallback xmlns="">
            <p:pic>
              <p:nvPicPr>
                <p:cNvPr id="20" name="Ink 19">
                  <a:extLst>
                    <a:ext uri="{FF2B5EF4-FFF2-40B4-BE49-F238E27FC236}">
                      <a16:creationId xmlns:a16="http://schemas.microsoft.com/office/drawing/2014/main" id="{84B1440F-0087-4B2E-3C98-474A9E541CEF}"/>
                    </a:ext>
                  </a:extLst>
                </p:cNvPr>
                <p:cNvPicPr/>
                <p:nvPr/>
              </p:nvPicPr>
              <p:blipFill>
                <a:blip r:embed="rId17"/>
                <a:stretch>
                  <a:fillRect/>
                </a:stretch>
              </p:blipFill>
              <p:spPr>
                <a:xfrm>
                  <a:off x="7631040" y="639840"/>
                  <a:ext cx="154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C2F5FB3-EE7D-DC97-347B-60BF28A8C85E}"/>
                    </a:ext>
                  </a:extLst>
                </p14:cNvPr>
                <p14:cNvContentPartPr/>
                <p14:nvPr/>
              </p14:nvContentPartPr>
              <p14:xfrm>
                <a:off x="7591800" y="827760"/>
                <a:ext cx="219240" cy="199080"/>
              </p14:xfrm>
            </p:contentPart>
          </mc:Choice>
          <mc:Fallback xmlns="">
            <p:pic>
              <p:nvPicPr>
                <p:cNvPr id="21" name="Ink 20">
                  <a:extLst>
                    <a:ext uri="{FF2B5EF4-FFF2-40B4-BE49-F238E27FC236}">
                      <a16:creationId xmlns:a16="http://schemas.microsoft.com/office/drawing/2014/main" id="{6C2F5FB3-EE7D-DC97-347B-60BF28A8C85E}"/>
                    </a:ext>
                  </a:extLst>
                </p:cNvPr>
                <p:cNvPicPr/>
                <p:nvPr/>
              </p:nvPicPr>
              <p:blipFill>
                <a:blip r:embed="rId19"/>
                <a:stretch>
                  <a:fillRect/>
                </a:stretch>
              </p:blipFill>
              <p:spPr>
                <a:xfrm>
                  <a:off x="7582800" y="819120"/>
                  <a:ext cx="236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786FB35E-41D4-F733-CE94-10AD0FF63626}"/>
                    </a:ext>
                  </a:extLst>
                </p14:cNvPr>
                <p14:cNvContentPartPr/>
                <p14:nvPr/>
              </p14:nvContentPartPr>
              <p14:xfrm>
                <a:off x="6578040" y="877800"/>
                <a:ext cx="1072800" cy="67320"/>
              </p14:xfrm>
            </p:contentPart>
          </mc:Choice>
          <mc:Fallback xmlns="">
            <p:pic>
              <p:nvPicPr>
                <p:cNvPr id="22" name="Ink 21">
                  <a:extLst>
                    <a:ext uri="{FF2B5EF4-FFF2-40B4-BE49-F238E27FC236}">
                      <a16:creationId xmlns:a16="http://schemas.microsoft.com/office/drawing/2014/main" id="{786FB35E-41D4-F733-CE94-10AD0FF63626}"/>
                    </a:ext>
                  </a:extLst>
                </p:cNvPr>
                <p:cNvPicPr/>
                <p:nvPr/>
              </p:nvPicPr>
              <p:blipFill>
                <a:blip r:embed="rId21"/>
                <a:stretch>
                  <a:fillRect/>
                </a:stretch>
              </p:blipFill>
              <p:spPr>
                <a:xfrm>
                  <a:off x="6569040" y="868800"/>
                  <a:ext cx="10904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4C33738C-A70F-2335-476B-6312F51F424F}"/>
                    </a:ext>
                  </a:extLst>
                </p14:cNvPr>
                <p14:cNvContentPartPr/>
                <p14:nvPr/>
              </p14:nvContentPartPr>
              <p14:xfrm>
                <a:off x="6554640" y="822360"/>
                <a:ext cx="85680" cy="147600"/>
              </p14:xfrm>
            </p:contentPart>
          </mc:Choice>
          <mc:Fallback xmlns="">
            <p:pic>
              <p:nvPicPr>
                <p:cNvPr id="23" name="Ink 22">
                  <a:extLst>
                    <a:ext uri="{FF2B5EF4-FFF2-40B4-BE49-F238E27FC236}">
                      <a16:creationId xmlns:a16="http://schemas.microsoft.com/office/drawing/2014/main" id="{4C33738C-A70F-2335-476B-6312F51F424F}"/>
                    </a:ext>
                  </a:extLst>
                </p:cNvPr>
                <p:cNvPicPr/>
                <p:nvPr/>
              </p:nvPicPr>
              <p:blipFill>
                <a:blip r:embed="rId23"/>
                <a:stretch>
                  <a:fillRect/>
                </a:stretch>
              </p:blipFill>
              <p:spPr>
                <a:xfrm>
                  <a:off x="6545640" y="813720"/>
                  <a:ext cx="103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7FEF6DF2-9269-C911-64D7-FADD80B37ADD}"/>
                    </a:ext>
                  </a:extLst>
                </p14:cNvPr>
                <p14:cNvContentPartPr/>
                <p14:nvPr/>
              </p14:nvContentPartPr>
              <p14:xfrm>
                <a:off x="5923200" y="589080"/>
                <a:ext cx="15840" cy="81360"/>
              </p14:xfrm>
            </p:contentPart>
          </mc:Choice>
          <mc:Fallback xmlns="">
            <p:pic>
              <p:nvPicPr>
                <p:cNvPr id="26" name="Ink 25">
                  <a:extLst>
                    <a:ext uri="{FF2B5EF4-FFF2-40B4-BE49-F238E27FC236}">
                      <a16:creationId xmlns:a16="http://schemas.microsoft.com/office/drawing/2014/main" id="{7FEF6DF2-9269-C911-64D7-FADD80B37ADD}"/>
                    </a:ext>
                  </a:extLst>
                </p:cNvPr>
                <p:cNvPicPr/>
                <p:nvPr/>
              </p:nvPicPr>
              <p:blipFill>
                <a:blip r:embed="rId25"/>
                <a:stretch>
                  <a:fillRect/>
                </a:stretch>
              </p:blipFill>
              <p:spPr>
                <a:xfrm>
                  <a:off x="5914200" y="580080"/>
                  <a:ext cx="33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A3EF5B31-FDD5-BD52-B4F0-BD779031DBF8}"/>
                    </a:ext>
                  </a:extLst>
                </p14:cNvPr>
                <p14:cNvContentPartPr/>
                <p14:nvPr/>
              </p14:nvContentPartPr>
              <p14:xfrm>
                <a:off x="5923200" y="579000"/>
                <a:ext cx="497160" cy="123120"/>
              </p14:xfrm>
            </p:contentPart>
          </mc:Choice>
          <mc:Fallback xmlns="">
            <p:pic>
              <p:nvPicPr>
                <p:cNvPr id="27" name="Ink 26">
                  <a:extLst>
                    <a:ext uri="{FF2B5EF4-FFF2-40B4-BE49-F238E27FC236}">
                      <a16:creationId xmlns:a16="http://schemas.microsoft.com/office/drawing/2014/main" id="{A3EF5B31-FDD5-BD52-B4F0-BD779031DBF8}"/>
                    </a:ext>
                  </a:extLst>
                </p:cNvPr>
                <p:cNvPicPr/>
                <p:nvPr/>
              </p:nvPicPr>
              <p:blipFill>
                <a:blip r:embed="rId27"/>
                <a:stretch>
                  <a:fillRect/>
                </a:stretch>
              </p:blipFill>
              <p:spPr>
                <a:xfrm>
                  <a:off x="5914200" y="570360"/>
                  <a:ext cx="514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831E6E7-0A2D-C4FE-E4E8-64D65FE19564}"/>
                    </a:ext>
                  </a:extLst>
                </p14:cNvPr>
                <p14:cNvContentPartPr/>
                <p14:nvPr/>
              </p14:nvContentPartPr>
              <p14:xfrm>
                <a:off x="5979720" y="458760"/>
                <a:ext cx="37800" cy="140760"/>
              </p14:xfrm>
            </p:contentPart>
          </mc:Choice>
          <mc:Fallback xmlns="">
            <p:pic>
              <p:nvPicPr>
                <p:cNvPr id="28" name="Ink 27">
                  <a:extLst>
                    <a:ext uri="{FF2B5EF4-FFF2-40B4-BE49-F238E27FC236}">
                      <a16:creationId xmlns:a16="http://schemas.microsoft.com/office/drawing/2014/main" id="{3831E6E7-0A2D-C4FE-E4E8-64D65FE19564}"/>
                    </a:ext>
                  </a:extLst>
                </p:cNvPr>
                <p:cNvPicPr/>
                <p:nvPr/>
              </p:nvPicPr>
              <p:blipFill>
                <a:blip r:embed="rId29"/>
                <a:stretch>
                  <a:fillRect/>
                </a:stretch>
              </p:blipFill>
              <p:spPr>
                <a:xfrm>
                  <a:off x="5971080" y="450120"/>
                  <a:ext cx="55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A138DD2-6462-BF86-6F97-C54F82091F2A}"/>
                    </a:ext>
                  </a:extLst>
                </p14:cNvPr>
                <p14:cNvContentPartPr/>
                <p14:nvPr/>
              </p14:nvContentPartPr>
              <p14:xfrm>
                <a:off x="5979000" y="533280"/>
                <a:ext cx="7560" cy="360"/>
              </p14:xfrm>
            </p:contentPart>
          </mc:Choice>
          <mc:Fallback xmlns="">
            <p:pic>
              <p:nvPicPr>
                <p:cNvPr id="29" name="Ink 28">
                  <a:extLst>
                    <a:ext uri="{FF2B5EF4-FFF2-40B4-BE49-F238E27FC236}">
                      <a16:creationId xmlns:a16="http://schemas.microsoft.com/office/drawing/2014/main" id="{1A138DD2-6462-BF86-6F97-C54F82091F2A}"/>
                    </a:ext>
                  </a:extLst>
                </p:cNvPr>
                <p:cNvPicPr/>
                <p:nvPr/>
              </p:nvPicPr>
              <p:blipFill>
                <a:blip r:embed="rId31"/>
                <a:stretch>
                  <a:fillRect/>
                </a:stretch>
              </p:blipFill>
              <p:spPr>
                <a:xfrm>
                  <a:off x="5970000" y="524280"/>
                  <a:ext cx="2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4EB0D6D4-E6A9-35B2-23BF-D01B83772E8B}"/>
                    </a:ext>
                  </a:extLst>
                </p14:cNvPr>
                <p14:cNvContentPartPr/>
                <p14:nvPr/>
              </p14:nvContentPartPr>
              <p14:xfrm>
                <a:off x="6050280" y="533280"/>
                <a:ext cx="360" cy="45360"/>
              </p14:xfrm>
            </p:contentPart>
          </mc:Choice>
          <mc:Fallback xmlns="">
            <p:pic>
              <p:nvPicPr>
                <p:cNvPr id="30" name="Ink 29">
                  <a:extLst>
                    <a:ext uri="{FF2B5EF4-FFF2-40B4-BE49-F238E27FC236}">
                      <a16:creationId xmlns:a16="http://schemas.microsoft.com/office/drawing/2014/main" id="{4EB0D6D4-E6A9-35B2-23BF-D01B83772E8B}"/>
                    </a:ext>
                  </a:extLst>
                </p:cNvPr>
                <p:cNvPicPr/>
                <p:nvPr/>
              </p:nvPicPr>
              <p:blipFill>
                <a:blip r:embed="rId33"/>
                <a:stretch>
                  <a:fillRect/>
                </a:stretch>
              </p:blipFill>
              <p:spPr>
                <a:xfrm>
                  <a:off x="6041280" y="524280"/>
                  <a:ext cx="18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E4719FE2-64C7-1F13-9BF9-11F9E09189A5}"/>
                    </a:ext>
                  </a:extLst>
                </p14:cNvPr>
                <p14:cNvContentPartPr/>
                <p14:nvPr/>
              </p14:nvContentPartPr>
              <p14:xfrm>
                <a:off x="6044880" y="496920"/>
                <a:ext cx="360" cy="1080"/>
              </p14:xfrm>
            </p:contentPart>
          </mc:Choice>
          <mc:Fallback xmlns="">
            <p:pic>
              <p:nvPicPr>
                <p:cNvPr id="31" name="Ink 30">
                  <a:extLst>
                    <a:ext uri="{FF2B5EF4-FFF2-40B4-BE49-F238E27FC236}">
                      <a16:creationId xmlns:a16="http://schemas.microsoft.com/office/drawing/2014/main" id="{E4719FE2-64C7-1F13-9BF9-11F9E09189A5}"/>
                    </a:ext>
                  </a:extLst>
                </p:cNvPr>
                <p:cNvPicPr/>
                <p:nvPr/>
              </p:nvPicPr>
              <p:blipFill>
                <a:blip r:embed="rId35"/>
                <a:stretch>
                  <a:fillRect/>
                </a:stretch>
              </p:blipFill>
              <p:spPr>
                <a:xfrm>
                  <a:off x="6036240" y="48792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1D88425F-D356-794B-DFFD-29B0A92FA3A0}"/>
                    </a:ext>
                  </a:extLst>
                </p14:cNvPr>
                <p14:cNvContentPartPr/>
                <p14:nvPr/>
              </p14:nvContentPartPr>
              <p14:xfrm>
                <a:off x="6106080" y="482520"/>
                <a:ext cx="360" cy="52200"/>
              </p14:xfrm>
            </p:contentPart>
          </mc:Choice>
          <mc:Fallback xmlns="">
            <p:pic>
              <p:nvPicPr>
                <p:cNvPr id="32" name="Ink 31">
                  <a:extLst>
                    <a:ext uri="{FF2B5EF4-FFF2-40B4-BE49-F238E27FC236}">
                      <a16:creationId xmlns:a16="http://schemas.microsoft.com/office/drawing/2014/main" id="{1D88425F-D356-794B-DFFD-29B0A92FA3A0}"/>
                    </a:ext>
                  </a:extLst>
                </p:cNvPr>
                <p:cNvPicPr/>
                <p:nvPr/>
              </p:nvPicPr>
              <p:blipFill>
                <a:blip r:embed="rId37"/>
                <a:stretch>
                  <a:fillRect/>
                </a:stretch>
              </p:blipFill>
              <p:spPr>
                <a:xfrm>
                  <a:off x="6097080" y="473520"/>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BE4E4521-F617-8377-89A5-3ABF46243C41}"/>
                    </a:ext>
                  </a:extLst>
                </p14:cNvPr>
                <p14:cNvContentPartPr/>
                <p14:nvPr/>
              </p14:nvContentPartPr>
              <p14:xfrm>
                <a:off x="6158280" y="504480"/>
                <a:ext cx="49680" cy="60120"/>
              </p14:xfrm>
            </p:contentPart>
          </mc:Choice>
          <mc:Fallback xmlns="">
            <p:pic>
              <p:nvPicPr>
                <p:cNvPr id="33" name="Ink 32">
                  <a:extLst>
                    <a:ext uri="{FF2B5EF4-FFF2-40B4-BE49-F238E27FC236}">
                      <a16:creationId xmlns:a16="http://schemas.microsoft.com/office/drawing/2014/main" id="{BE4E4521-F617-8377-89A5-3ABF46243C41}"/>
                    </a:ext>
                  </a:extLst>
                </p:cNvPr>
                <p:cNvPicPr/>
                <p:nvPr/>
              </p:nvPicPr>
              <p:blipFill>
                <a:blip r:embed="rId39"/>
                <a:stretch>
                  <a:fillRect/>
                </a:stretch>
              </p:blipFill>
              <p:spPr>
                <a:xfrm>
                  <a:off x="6149280" y="495480"/>
                  <a:ext cx="67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96217557-3F9F-F3F8-8961-C58D2C0A965E}"/>
                    </a:ext>
                  </a:extLst>
                </p14:cNvPr>
                <p14:cNvContentPartPr/>
                <p14:nvPr/>
              </p14:nvContentPartPr>
              <p14:xfrm>
                <a:off x="5958480" y="512760"/>
                <a:ext cx="57600" cy="10800"/>
              </p14:xfrm>
            </p:contentPart>
          </mc:Choice>
          <mc:Fallback xmlns="">
            <p:pic>
              <p:nvPicPr>
                <p:cNvPr id="34" name="Ink 33">
                  <a:extLst>
                    <a:ext uri="{FF2B5EF4-FFF2-40B4-BE49-F238E27FC236}">
                      <a16:creationId xmlns:a16="http://schemas.microsoft.com/office/drawing/2014/main" id="{96217557-3F9F-F3F8-8961-C58D2C0A965E}"/>
                    </a:ext>
                  </a:extLst>
                </p:cNvPr>
                <p:cNvPicPr/>
                <p:nvPr/>
              </p:nvPicPr>
              <p:blipFill>
                <a:blip r:embed="rId41"/>
                <a:stretch>
                  <a:fillRect/>
                </a:stretch>
              </p:blipFill>
              <p:spPr>
                <a:xfrm>
                  <a:off x="5949840" y="503760"/>
                  <a:ext cx="75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BD1FDEA6-13D6-DF2D-4215-BC37D6F24694}"/>
                    </a:ext>
                  </a:extLst>
                </p14:cNvPr>
                <p14:cNvContentPartPr/>
                <p14:nvPr/>
              </p14:nvContentPartPr>
              <p14:xfrm>
                <a:off x="5928240" y="729480"/>
                <a:ext cx="97920" cy="68760"/>
              </p14:xfrm>
            </p:contentPart>
          </mc:Choice>
          <mc:Fallback xmlns="">
            <p:pic>
              <p:nvPicPr>
                <p:cNvPr id="36" name="Ink 35">
                  <a:extLst>
                    <a:ext uri="{FF2B5EF4-FFF2-40B4-BE49-F238E27FC236}">
                      <a16:creationId xmlns:a16="http://schemas.microsoft.com/office/drawing/2014/main" id="{BD1FDEA6-13D6-DF2D-4215-BC37D6F24694}"/>
                    </a:ext>
                  </a:extLst>
                </p:cNvPr>
                <p:cNvPicPr/>
                <p:nvPr/>
              </p:nvPicPr>
              <p:blipFill>
                <a:blip r:embed="rId43"/>
                <a:stretch>
                  <a:fillRect/>
                </a:stretch>
              </p:blipFill>
              <p:spPr>
                <a:xfrm>
                  <a:off x="5919240" y="720480"/>
                  <a:ext cx="115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1536CDC3-5EF3-799B-6E4C-D3499547D22A}"/>
                    </a:ext>
                  </a:extLst>
                </p14:cNvPr>
                <p14:cNvContentPartPr/>
                <p14:nvPr/>
              </p14:nvContentPartPr>
              <p14:xfrm>
                <a:off x="6076920" y="739560"/>
                <a:ext cx="34920" cy="41400"/>
              </p14:xfrm>
            </p:contentPart>
          </mc:Choice>
          <mc:Fallback xmlns="">
            <p:pic>
              <p:nvPicPr>
                <p:cNvPr id="37" name="Ink 36">
                  <a:extLst>
                    <a:ext uri="{FF2B5EF4-FFF2-40B4-BE49-F238E27FC236}">
                      <a16:creationId xmlns:a16="http://schemas.microsoft.com/office/drawing/2014/main" id="{1536CDC3-5EF3-799B-6E4C-D3499547D22A}"/>
                    </a:ext>
                  </a:extLst>
                </p:cNvPr>
                <p:cNvPicPr/>
                <p:nvPr/>
              </p:nvPicPr>
              <p:blipFill>
                <a:blip r:embed="rId45"/>
                <a:stretch>
                  <a:fillRect/>
                </a:stretch>
              </p:blipFill>
              <p:spPr>
                <a:xfrm>
                  <a:off x="6068280" y="730560"/>
                  <a:ext cx="52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91F4CA-DE8B-6334-9758-FF340C5930E9}"/>
                    </a:ext>
                  </a:extLst>
                </p14:cNvPr>
                <p14:cNvContentPartPr/>
                <p14:nvPr/>
              </p14:nvContentPartPr>
              <p14:xfrm>
                <a:off x="6145680" y="745680"/>
                <a:ext cx="126360" cy="58680"/>
              </p14:xfrm>
            </p:contentPart>
          </mc:Choice>
          <mc:Fallback xmlns="">
            <p:pic>
              <p:nvPicPr>
                <p:cNvPr id="38" name="Ink 37">
                  <a:extLst>
                    <a:ext uri="{FF2B5EF4-FFF2-40B4-BE49-F238E27FC236}">
                      <a16:creationId xmlns:a16="http://schemas.microsoft.com/office/drawing/2014/main" id="{A891F4CA-DE8B-6334-9758-FF340C5930E9}"/>
                    </a:ext>
                  </a:extLst>
                </p:cNvPr>
                <p:cNvPicPr/>
                <p:nvPr/>
              </p:nvPicPr>
              <p:blipFill>
                <a:blip r:embed="rId47"/>
                <a:stretch>
                  <a:fillRect/>
                </a:stretch>
              </p:blipFill>
              <p:spPr>
                <a:xfrm>
                  <a:off x="6136680" y="737040"/>
                  <a:ext cx="144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0D0F7E1A-24EF-3E43-7974-81AF7779AF94}"/>
                    </a:ext>
                  </a:extLst>
                </p14:cNvPr>
                <p14:cNvContentPartPr/>
                <p14:nvPr/>
              </p14:nvContentPartPr>
              <p14:xfrm>
                <a:off x="5968920" y="833160"/>
                <a:ext cx="473760" cy="107280"/>
              </p14:xfrm>
            </p:contentPart>
          </mc:Choice>
          <mc:Fallback xmlns="">
            <p:pic>
              <p:nvPicPr>
                <p:cNvPr id="39" name="Ink 38">
                  <a:extLst>
                    <a:ext uri="{FF2B5EF4-FFF2-40B4-BE49-F238E27FC236}">
                      <a16:creationId xmlns:a16="http://schemas.microsoft.com/office/drawing/2014/main" id="{0D0F7E1A-24EF-3E43-7974-81AF7779AF94}"/>
                    </a:ext>
                  </a:extLst>
                </p:cNvPr>
                <p:cNvPicPr/>
                <p:nvPr/>
              </p:nvPicPr>
              <p:blipFill>
                <a:blip r:embed="rId49"/>
                <a:stretch>
                  <a:fillRect/>
                </a:stretch>
              </p:blipFill>
              <p:spPr>
                <a:xfrm>
                  <a:off x="5959920" y="824160"/>
                  <a:ext cx="491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274079E1-2672-3D64-8641-C20608A1E9C4}"/>
                    </a:ext>
                  </a:extLst>
                </p14:cNvPr>
                <p14:cNvContentPartPr/>
                <p14:nvPr/>
              </p14:nvContentPartPr>
              <p14:xfrm>
                <a:off x="5975040" y="1002360"/>
                <a:ext cx="62280" cy="64440"/>
              </p14:xfrm>
            </p:contentPart>
          </mc:Choice>
          <mc:Fallback xmlns="">
            <p:pic>
              <p:nvPicPr>
                <p:cNvPr id="40" name="Ink 39">
                  <a:extLst>
                    <a:ext uri="{FF2B5EF4-FFF2-40B4-BE49-F238E27FC236}">
                      <a16:creationId xmlns:a16="http://schemas.microsoft.com/office/drawing/2014/main" id="{274079E1-2672-3D64-8641-C20608A1E9C4}"/>
                    </a:ext>
                  </a:extLst>
                </p:cNvPr>
                <p:cNvPicPr/>
                <p:nvPr/>
              </p:nvPicPr>
              <p:blipFill>
                <a:blip r:embed="rId51"/>
                <a:stretch>
                  <a:fillRect/>
                </a:stretch>
              </p:blipFill>
              <p:spPr>
                <a:xfrm>
                  <a:off x="5966040" y="993360"/>
                  <a:ext cx="79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E3C92030-B7C3-0002-9ECC-5027B6561AE0}"/>
                    </a:ext>
                  </a:extLst>
                </p14:cNvPr>
                <p14:cNvContentPartPr/>
                <p14:nvPr/>
              </p14:nvContentPartPr>
              <p14:xfrm>
                <a:off x="6090240" y="994080"/>
                <a:ext cx="122040" cy="65880"/>
              </p14:xfrm>
            </p:contentPart>
          </mc:Choice>
          <mc:Fallback xmlns="">
            <p:pic>
              <p:nvPicPr>
                <p:cNvPr id="41" name="Ink 40">
                  <a:extLst>
                    <a:ext uri="{FF2B5EF4-FFF2-40B4-BE49-F238E27FC236}">
                      <a16:creationId xmlns:a16="http://schemas.microsoft.com/office/drawing/2014/main" id="{E3C92030-B7C3-0002-9ECC-5027B6561AE0}"/>
                    </a:ext>
                  </a:extLst>
                </p:cNvPr>
                <p:cNvPicPr/>
                <p:nvPr/>
              </p:nvPicPr>
              <p:blipFill>
                <a:blip r:embed="rId53"/>
                <a:stretch>
                  <a:fillRect/>
                </a:stretch>
              </p:blipFill>
              <p:spPr>
                <a:xfrm>
                  <a:off x="6081600" y="985080"/>
                  <a:ext cx="139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CBA0E46A-7301-7657-695C-0AA8626F70E5}"/>
                    </a:ext>
                  </a:extLst>
                </p14:cNvPr>
                <p14:cNvContentPartPr/>
                <p14:nvPr/>
              </p14:nvContentPartPr>
              <p14:xfrm>
                <a:off x="6197160" y="1007400"/>
                <a:ext cx="98640" cy="60480"/>
              </p14:xfrm>
            </p:contentPart>
          </mc:Choice>
          <mc:Fallback xmlns="">
            <p:pic>
              <p:nvPicPr>
                <p:cNvPr id="42" name="Ink 41">
                  <a:extLst>
                    <a:ext uri="{FF2B5EF4-FFF2-40B4-BE49-F238E27FC236}">
                      <a16:creationId xmlns:a16="http://schemas.microsoft.com/office/drawing/2014/main" id="{CBA0E46A-7301-7657-695C-0AA8626F70E5}"/>
                    </a:ext>
                  </a:extLst>
                </p:cNvPr>
                <p:cNvPicPr/>
                <p:nvPr/>
              </p:nvPicPr>
              <p:blipFill>
                <a:blip r:embed="rId55"/>
                <a:stretch>
                  <a:fillRect/>
                </a:stretch>
              </p:blipFill>
              <p:spPr>
                <a:xfrm>
                  <a:off x="6188520" y="998400"/>
                  <a:ext cx="116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81E3E374-66C8-2615-95EF-04918B9F995F}"/>
                    </a:ext>
                  </a:extLst>
                </p14:cNvPr>
                <p14:cNvContentPartPr/>
                <p14:nvPr/>
              </p14:nvContentPartPr>
              <p14:xfrm>
                <a:off x="5973960" y="1122600"/>
                <a:ext cx="462240" cy="87480"/>
              </p14:xfrm>
            </p:contentPart>
          </mc:Choice>
          <mc:Fallback xmlns="">
            <p:pic>
              <p:nvPicPr>
                <p:cNvPr id="43" name="Ink 42">
                  <a:extLst>
                    <a:ext uri="{FF2B5EF4-FFF2-40B4-BE49-F238E27FC236}">
                      <a16:creationId xmlns:a16="http://schemas.microsoft.com/office/drawing/2014/main" id="{81E3E374-66C8-2615-95EF-04918B9F995F}"/>
                    </a:ext>
                  </a:extLst>
                </p:cNvPr>
                <p:cNvPicPr/>
                <p:nvPr/>
              </p:nvPicPr>
              <p:blipFill>
                <a:blip r:embed="rId57"/>
                <a:stretch>
                  <a:fillRect/>
                </a:stretch>
              </p:blipFill>
              <p:spPr>
                <a:xfrm>
                  <a:off x="5964960" y="1113960"/>
                  <a:ext cx="479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1763B4EC-CB0B-2C7E-7C26-D849E0A81918}"/>
                    </a:ext>
                  </a:extLst>
                </p14:cNvPr>
                <p14:cNvContentPartPr/>
                <p14:nvPr/>
              </p14:nvContentPartPr>
              <p14:xfrm>
                <a:off x="5775600" y="1168320"/>
                <a:ext cx="687240" cy="72360"/>
              </p14:xfrm>
            </p:contentPart>
          </mc:Choice>
          <mc:Fallback xmlns="">
            <p:pic>
              <p:nvPicPr>
                <p:cNvPr id="44" name="Ink 43">
                  <a:extLst>
                    <a:ext uri="{FF2B5EF4-FFF2-40B4-BE49-F238E27FC236}">
                      <a16:creationId xmlns:a16="http://schemas.microsoft.com/office/drawing/2014/main" id="{1763B4EC-CB0B-2C7E-7C26-D849E0A81918}"/>
                    </a:ext>
                  </a:extLst>
                </p:cNvPr>
                <p:cNvPicPr/>
                <p:nvPr/>
              </p:nvPicPr>
              <p:blipFill>
                <a:blip r:embed="rId59"/>
                <a:stretch>
                  <a:fillRect/>
                </a:stretch>
              </p:blipFill>
              <p:spPr>
                <a:xfrm>
                  <a:off x="5766960" y="1159320"/>
                  <a:ext cx="704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8C877DB7-983C-A95C-41F5-A10EA445828E}"/>
                    </a:ext>
                  </a:extLst>
                </p14:cNvPr>
                <p14:cNvContentPartPr/>
                <p14:nvPr/>
              </p14:nvContentPartPr>
              <p14:xfrm>
                <a:off x="6481920" y="990480"/>
                <a:ext cx="2520" cy="4320"/>
              </p14:xfrm>
            </p:contentPart>
          </mc:Choice>
          <mc:Fallback xmlns="">
            <p:pic>
              <p:nvPicPr>
                <p:cNvPr id="45" name="Ink 44">
                  <a:extLst>
                    <a:ext uri="{FF2B5EF4-FFF2-40B4-BE49-F238E27FC236}">
                      <a16:creationId xmlns:a16="http://schemas.microsoft.com/office/drawing/2014/main" id="{8C877DB7-983C-A95C-41F5-A10EA445828E}"/>
                    </a:ext>
                  </a:extLst>
                </p:cNvPr>
                <p:cNvPicPr/>
                <p:nvPr/>
              </p:nvPicPr>
              <p:blipFill>
                <a:blip r:embed="rId61"/>
                <a:stretch>
                  <a:fillRect/>
                </a:stretch>
              </p:blipFill>
              <p:spPr>
                <a:xfrm>
                  <a:off x="6472920" y="981840"/>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9BC5268-9844-8206-1E68-C2D18BFD0B24}"/>
                    </a:ext>
                  </a:extLst>
                </p14:cNvPr>
                <p14:cNvContentPartPr/>
                <p14:nvPr/>
              </p14:nvContentPartPr>
              <p14:xfrm>
                <a:off x="6492000" y="1031160"/>
                <a:ext cx="10800" cy="208800"/>
              </p14:xfrm>
            </p:contentPart>
          </mc:Choice>
          <mc:Fallback xmlns="">
            <p:pic>
              <p:nvPicPr>
                <p:cNvPr id="46" name="Ink 45">
                  <a:extLst>
                    <a:ext uri="{FF2B5EF4-FFF2-40B4-BE49-F238E27FC236}">
                      <a16:creationId xmlns:a16="http://schemas.microsoft.com/office/drawing/2014/main" id="{B9BC5268-9844-8206-1E68-C2D18BFD0B24}"/>
                    </a:ext>
                  </a:extLst>
                </p:cNvPr>
                <p:cNvPicPr/>
                <p:nvPr/>
              </p:nvPicPr>
              <p:blipFill>
                <a:blip r:embed="rId63"/>
                <a:stretch>
                  <a:fillRect/>
                </a:stretch>
              </p:blipFill>
              <p:spPr>
                <a:xfrm>
                  <a:off x="6483000" y="1022520"/>
                  <a:ext cx="28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8DEC42F-71F9-E0C1-D0B7-26E582D767B6}"/>
                    </a:ext>
                  </a:extLst>
                </p14:cNvPr>
                <p14:cNvContentPartPr/>
                <p14:nvPr/>
              </p14:nvContentPartPr>
              <p14:xfrm>
                <a:off x="5806200" y="1036200"/>
                <a:ext cx="25200" cy="162360"/>
              </p14:xfrm>
            </p:contentPart>
          </mc:Choice>
          <mc:Fallback xmlns="">
            <p:pic>
              <p:nvPicPr>
                <p:cNvPr id="47" name="Ink 46">
                  <a:extLst>
                    <a:ext uri="{FF2B5EF4-FFF2-40B4-BE49-F238E27FC236}">
                      <a16:creationId xmlns:a16="http://schemas.microsoft.com/office/drawing/2014/main" id="{78DEC42F-71F9-E0C1-D0B7-26E582D767B6}"/>
                    </a:ext>
                  </a:extLst>
                </p:cNvPr>
                <p:cNvPicPr/>
                <p:nvPr/>
              </p:nvPicPr>
              <p:blipFill>
                <a:blip r:embed="rId65"/>
                <a:stretch>
                  <a:fillRect/>
                </a:stretch>
              </p:blipFill>
              <p:spPr>
                <a:xfrm>
                  <a:off x="5797200" y="1027200"/>
                  <a:ext cx="42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Ink 5">
                  <a:extLst>
                    <a:ext uri="{FF2B5EF4-FFF2-40B4-BE49-F238E27FC236}">
                      <a16:creationId xmlns:a16="http://schemas.microsoft.com/office/drawing/2014/main" id="{EF580523-DAB9-750D-7B15-557D0C097C6C}"/>
                    </a:ext>
                  </a:extLst>
                </p14:cNvPr>
                <p14:cNvContentPartPr/>
                <p14:nvPr/>
              </p14:nvContentPartPr>
              <p14:xfrm>
                <a:off x="4408680" y="558480"/>
                <a:ext cx="308880" cy="301320"/>
              </p14:xfrm>
            </p:contentPart>
          </mc:Choice>
          <mc:Fallback xmlns="">
            <p:pic>
              <p:nvPicPr>
                <p:cNvPr id="6" name="Ink 5">
                  <a:extLst>
                    <a:ext uri="{FF2B5EF4-FFF2-40B4-BE49-F238E27FC236}">
                      <a16:creationId xmlns:a16="http://schemas.microsoft.com/office/drawing/2014/main" id="{EF580523-DAB9-750D-7B15-557D0C097C6C}"/>
                    </a:ext>
                  </a:extLst>
                </p:cNvPr>
                <p:cNvPicPr/>
                <p:nvPr/>
              </p:nvPicPr>
              <p:blipFill>
                <a:blip r:embed="rId67"/>
                <a:stretch>
                  <a:fillRect/>
                </a:stretch>
              </p:blipFill>
              <p:spPr>
                <a:xfrm>
                  <a:off x="4399680" y="549480"/>
                  <a:ext cx="3265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 name="Ink 6">
                  <a:extLst>
                    <a:ext uri="{FF2B5EF4-FFF2-40B4-BE49-F238E27FC236}">
                      <a16:creationId xmlns:a16="http://schemas.microsoft.com/office/drawing/2014/main" id="{1F94540E-1A52-4A31-B183-0ECCF208CD2B}"/>
                    </a:ext>
                  </a:extLst>
                </p14:cNvPr>
                <p14:cNvContentPartPr/>
                <p14:nvPr/>
              </p14:nvContentPartPr>
              <p14:xfrm>
                <a:off x="4537920" y="868440"/>
                <a:ext cx="14400" cy="178200"/>
              </p14:xfrm>
            </p:contentPart>
          </mc:Choice>
          <mc:Fallback xmlns="">
            <p:pic>
              <p:nvPicPr>
                <p:cNvPr id="7" name="Ink 6">
                  <a:extLst>
                    <a:ext uri="{FF2B5EF4-FFF2-40B4-BE49-F238E27FC236}">
                      <a16:creationId xmlns:a16="http://schemas.microsoft.com/office/drawing/2014/main" id="{1F94540E-1A52-4A31-B183-0ECCF208CD2B}"/>
                    </a:ext>
                  </a:extLst>
                </p:cNvPr>
                <p:cNvPicPr/>
                <p:nvPr/>
              </p:nvPicPr>
              <p:blipFill>
                <a:blip r:embed="rId69"/>
                <a:stretch>
                  <a:fillRect/>
                </a:stretch>
              </p:blipFill>
              <p:spPr>
                <a:xfrm>
                  <a:off x="4528920" y="859800"/>
                  <a:ext cx="320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 name="Ink 7">
                  <a:extLst>
                    <a:ext uri="{FF2B5EF4-FFF2-40B4-BE49-F238E27FC236}">
                      <a16:creationId xmlns:a16="http://schemas.microsoft.com/office/drawing/2014/main" id="{1FB32FA5-C43D-C299-E638-04B329D4B2B6}"/>
                    </a:ext>
                  </a:extLst>
                </p14:cNvPr>
                <p14:cNvContentPartPr/>
                <p14:nvPr/>
              </p14:nvContentPartPr>
              <p14:xfrm>
                <a:off x="4465200" y="1020720"/>
                <a:ext cx="48600" cy="47520"/>
              </p14:xfrm>
            </p:contentPart>
          </mc:Choice>
          <mc:Fallback xmlns="">
            <p:pic>
              <p:nvPicPr>
                <p:cNvPr id="8" name="Ink 7">
                  <a:extLst>
                    <a:ext uri="{FF2B5EF4-FFF2-40B4-BE49-F238E27FC236}">
                      <a16:creationId xmlns:a16="http://schemas.microsoft.com/office/drawing/2014/main" id="{1FB32FA5-C43D-C299-E638-04B329D4B2B6}"/>
                    </a:ext>
                  </a:extLst>
                </p:cNvPr>
                <p:cNvPicPr/>
                <p:nvPr/>
              </p:nvPicPr>
              <p:blipFill>
                <a:blip r:embed="rId71"/>
                <a:stretch>
                  <a:fillRect/>
                </a:stretch>
              </p:blipFill>
              <p:spPr>
                <a:xfrm>
                  <a:off x="4456560" y="1012080"/>
                  <a:ext cx="66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Ink 8">
                  <a:extLst>
                    <a:ext uri="{FF2B5EF4-FFF2-40B4-BE49-F238E27FC236}">
                      <a16:creationId xmlns:a16="http://schemas.microsoft.com/office/drawing/2014/main" id="{A2282CE5-56CF-C171-BFA7-C148591142F1}"/>
                    </a:ext>
                  </a:extLst>
                </p14:cNvPr>
                <p14:cNvContentPartPr/>
                <p14:nvPr/>
              </p14:nvContentPartPr>
              <p14:xfrm>
                <a:off x="4532520" y="1034040"/>
                <a:ext cx="72360" cy="40680"/>
              </p14:xfrm>
            </p:contentPart>
          </mc:Choice>
          <mc:Fallback xmlns="">
            <p:pic>
              <p:nvPicPr>
                <p:cNvPr id="9" name="Ink 8">
                  <a:extLst>
                    <a:ext uri="{FF2B5EF4-FFF2-40B4-BE49-F238E27FC236}">
                      <a16:creationId xmlns:a16="http://schemas.microsoft.com/office/drawing/2014/main" id="{A2282CE5-56CF-C171-BFA7-C148591142F1}"/>
                    </a:ext>
                  </a:extLst>
                </p:cNvPr>
                <p:cNvPicPr/>
                <p:nvPr/>
              </p:nvPicPr>
              <p:blipFill>
                <a:blip r:embed="rId73"/>
                <a:stretch>
                  <a:fillRect/>
                </a:stretch>
              </p:blipFill>
              <p:spPr>
                <a:xfrm>
                  <a:off x="4523880" y="1025040"/>
                  <a:ext cx="90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 name="Ink 10">
                  <a:extLst>
                    <a:ext uri="{FF2B5EF4-FFF2-40B4-BE49-F238E27FC236}">
                      <a16:creationId xmlns:a16="http://schemas.microsoft.com/office/drawing/2014/main" id="{B2E4054A-6EA6-CD5A-9830-54BEED364B09}"/>
                    </a:ext>
                  </a:extLst>
                </p14:cNvPr>
                <p14:cNvContentPartPr/>
                <p14:nvPr/>
              </p14:nvContentPartPr>
              <p14:xfrm>
                <a:off x="4901520" y="447600"/>
                <a:ext cx="133200" cy="318600"/>
              </p14:xfrm>
            </p:contentPart>
          </mc:Choice>
          <mc:Fallback xmlns="">
            <p:pic>
              <p:nvPicPr>
                <p:cNvPr id="11" name="Ink 10">
                  <a:extLst>
                    <a:ext uri="{FF2B5EF4-FFF2-40B4-BE49-F238E27FC236}">
                      <a16:creationId xmlns:a16="http://schemas.microsoft.com/office/drawing/2014/main" id="{B2E4054A-6EA6-CD5A-9830-54BEED364B09}"/>
                    </a:ext>
                  </a:extLst>
                </p:cNvPr>
                <p:cNvPicPr/>
                <p:nvPr/>
              </p:nvPicPr>
              <p:blipFill>
                <a:blip r:embed="rId75"/>
                <a:stretch>
                  <a:fillRect/>
                </a:stretch>
              </p:blipFill>
              <p:spPr>
                <a:xfrm>
                  <a:off x="4892880" y="438960"/>
                  <a:ext cx="150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 name="Ink 11">
                  <a:extLst>
                    <a:ext uri="{FF2B5EF4-FFF2-40B4-BE49-F238E27FC236}">
                      <a16:creationId xmlns:a16="http://schemas.microsoft.com/office/drawing/2014/main" id="{1F752247-9837-CDC5-00B3-C7C002FE47DB}"/>
                    </a:ext>
                  </a:extLst>
                </p14:cNvPr>
                <p14:cNvContentPartPr/>
                <p14:nvPr/>
              </p14:nvContentPartPr>
              <p14:xfrm>
                <a:off x="4871640" y="594480"/>
                <a:ext cx="198360" cy="92880"/>
              </p14:xfrm>
            </p:contentPart>
          </mc:Choice>
          <mc:Fallback xmlns="">
            <p:pic>
              <p:nvPicPr>
                <p:cNvPr id="12" name="Ink 11">
                  <a:extLst>
                    <a:ext uri="{FF2B5EF4-FFF2-40B4-BE49-F238E27FC236}">
                      <a16:creationId xmlns:a16="http://schemas.microsoft.com/office/drawing/2014/main" id="{1F752247-9837-CDC5-00B3-C7C002FE47DB}"/>
                    </a:ext>
                  </a:extLst>
                </p:cNvPr>
                <p:cNvPicPr/>
                <p:nvPr/>
              </p:nvPicPr>
              <p:blipFill>
                <a:blip r:embed="rId77"/>
                <a:stretch>
                  <a:fillRect/>
                </a:stretch>
              </p:blipFill>
              <p:spPr>
                <a:xfrm>
                  <a:off x="4862640" y="585840"/>
                  <a:ext cx="216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 name="Ink 12">
                  <a:extLst>
                    <a:ext uri="{FF2B5EF4-FFF2-40B4-BE49-F238E27FC236}">
                      <a16:creationId xmlns:a16="http://schemas.microsoft.com/office/drawing/2014/main" id="{19397D57-8014-3181-334F-C0B95999A5FE}"/>
                    </a:ext>
                  </a:extLst>
                </p14:cNvPr>
                <p14:cNvContentPartPr/>
                <p14:nvPr/>
              </p14:nvContentPartPr>
              <p14:xfrm>
                <a:off x="5096640" y="576840"/>
                <a:ext cx="92160" cy="112680"/>
              </p14:xfrm>
            </p:contentPart>
          </mc:Choice>
          <mc:Fallback xmlns="">
            <p:pic>
              <p:nvPicPr>
                <p:cNvPr id="13" name="Ink 12">
                  <a:extLst>
                    <a:ext uri="{FF2B5EF4-FFF2-40B4-BE49-F238E27FC236}">
                      <a16:creationId xmlns:a16="http://schemas.microsoft.com/office/drawing/2014/main" id="{19397D57-8014-3181-334F-C0B95999A5FE}"/>
                    </a:ext>
                  </a:extLst>
                </p:cNvPr>
                <p:cNvPicPr/>
                <p:nvPr/>
              </p:nvPicPr>
              <p:blipFill>
                <a:blip r:embed="rId79"/>
                <a:stretch>
                  <a:fillRect/>
                </a:stretch>
              </p:blipFill>
              <p:spPr>
                <a:xfrm>
                  <a:off x="5088000" y="568200"/>
                  <a:ext cx="109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 name="Ink 13">
                  <a:extLst>
                    <a:ext uri="{FF2B5EF4-FFF2-40B4-BE49-F238E27FC236}">
                      <a16:creationId xmlns:a16="http://schemas.microsoft.com/office/drawing/2014/main" id="{D0E6F67E-57C7-24A3-6F59-CF9063620695}"/>
                    </a:ext>
                  </a:extLst>
                </p14:cNvPr>
                <p14:cNvContentPartPr/>
                <p14:nvPr/>
              </p14:nvContentPartPr>
              <p14:xfrm>
                <a:off x="5213280" y="585480"/>
                <a:ext cx="176400" cy="100800"/>
              </p14:xfrm>
            </p:contentPart>
          </mc:Choice>
          <mc:Fallback xmlns="">
            <p:pic>
              <p:nvPicPr>
                <p:cNvPr id="14" name="Ink 13">
                  <a:extLst>
                    <a:ext uri="{FF2B5EF4-FFF2-40B4-BE49-F238E27FC236}">
                      <a16:creationId xmlns:a16="http://schemas.microsoft.com/office/drawing/2014/main" id="{D0E6F67E-57C7-24A3-6F59-CF9063620695}"/>
                    </a:ext>
                  </a:extLst>
                </p:cNvPr>
                <p:cNvPicPr/>
                <p:nvPr/>
              </p:nvPicPr>
              <p:blipFill>
                <a:blip r:embed="rId81"/>
                <a:stretch>
                  <a:fillRect/>
                </a:stretch>
              </p:blipFill>
              <p:spPr>
                <a:xfrm>
                  <a:off x="5204280" y="576840"/>
                  <a:ext cx="194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B359F868-1EB0-E49E-4CFE-E6A73AD8268C}"/>
                    </a:ext>
                  </a:extLst>
                </p14:cNvPr>
                <p14:cNvContentPartPr/>
                <p14:nvPr/>
              </p14:nvContentPartPr>
              <p14:xfrm>
                <a:off x="3947160" y="1310520"/>
                <a:ext cx="1584360" cy="396360"/>
              </p14:xfrm>
            </p:contentPart>
          </mc:Choice>
          <mc:Fallback xmlns="">
            <p:pic>
              <p:nvPicPr>
                <p:cNvPr id="51" name="Ink 50">
                  <a:extLst>
                    <a:ext uri="{FF2B5EF4-FFF2-40B4-BE49-F238E27FC236}">
                      <a16:creationId xmlns:a16="http://schemas.microsoft.com/office/drawing/2014/main" id="{B359F868-1EB0-E49E-4CFE-E6A73AD8268C}"/>
                    </a:ext>
                  </a:extLst>
                </p:cNvPr>
                <p:cNvPicPr/>
                <p:nvPr/>
              </p:nvPicPr>
              <p:blipFill>
                <a:blip r:embed="rId83"/>
                <a:stretch>
                  <a:fillRect/>
                </a:stretch>
              </p:blipFill>
              <p:spPr>
                <a:xfrm>
                  <a:off x="3938160" y="1301880"/>
                  <a:ext cx="16020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0BF6528-A9DC-6822-D56A-1222F4B2C029}"/>
                    </a:ext>
                  </a:extLst>
                </p14:cNvPr>
                <p14:cNvContentPartPr/>
                <p14:nvPr/>
              </p14:nvContentPartPr>
              <p14:xfrm>
                <a:off x="4307880" y="1305480"/>
                <a:ext cx="1291680" cy="415800"/>
              </p14:xfrm>
            </p:contentPart>
          </mc:Choice>
          <mc:Fallback xmlns="">
            <p:pic>
              <p:nvPicPr>
                <p:cNvPr id="52" name="Ink 51">
                  <a:extLst>
                    <a:ext uri="{FF2B5EF4-FFF2-40B4-BE49-F238E27FC236}">
                      <a16:creationId xmlns:a16="http://schemas.microsoft.com/office/drawing/2014/main" id="{80BF6528-A9DC-6822-D56A-1222F4B2C029}"/>
                    </a:ext>
                  </a:extLst>
                </p:cNvPr>
                <p:cNvPicPr/>
                <p:nvPr/>
              </p:nvPicPr>
              <p:blipFill>
                <a:blip r:embed="rId85"/>
                <a:stretch>
                  <a:fillRect/>
                </a:stretch>
              </p:blipFill>
              <p:spPr>
                <a:xfrm>
                  <a:off x="4298880" y="1296480"/>
                  <a:ext cx="13093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BD81DBD0-CE53-4943-2B92-FD7215B481BC}"/>
                    </a:ext>
                  </a:extLst>
                </p14:cNvPr>
                <p14:cNvContentPartPr/>
                <p14:nvPr/>
              </p14:nvContentPartPr>
              <p14:xfrm>
                <a:off x="3967320" y="1290000"/>
                <a:ext cx="668160" cy="15840"/>
              </p14:xfrm>
            </p:contentPart>
          </mc:Choice>
          <mc:Fallback xmlns="">
            <p:pic>
              <p:nvPicPr>
                <p:cNvPr id="53" name="Ink 52">
                  <a:extLst>
                    <a:ext uri="{FF2B5EF4-FFF2-40B4-BE49-F238E27FC236}">
                      <a16:creationId xmlns:a16="http://schemas.microsoft.com/office/drawing/2014/main" id="{BD81DBD0-CE53-4943-2B92-FD7215B481BC}"/>
                    </a:ext>
                  </a:extLst>
                </p:cNvPr>
                <p:cNvPicPr/>
                <p:nvPr/>
              </p:nvPicPr>
              <p:blipFill>
                <a:blip r:embed="rId87"/>
                <a:stretch>
                  <a:fillRect/>
                </a:stretch>
              </p:blipFill>
              <p:spPr>
                <a:xfrm>
                  <a:off x="3958320" y="1281360"/>
                  <a:ext cx="685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9456400E-6E57-F86A-2BFF-C8264D8E3D19}"/>
                    </a:ext>
                  </a:extLst>
                </p14:cNvPr>
                <p14:cNvContentPartPr/>
                <p14:nvPr/>
              </p14:nvContentPartPr>
              <p14:xfrm>
                <a:off x="4226880" y="1483320"/>
                <a:ext cx="131040" cy="91080"/>
              </p14:xfrm>
            </p:contentPart>
          </mc:Choice>
          <mc:Fallback xmlns="">
            <p:pic>
              <p:nvPicPr>
                <p:cNvPr id="54" name="Ink 53">
                  <a:extLst>
                    <a:ext uri="{FF2B5EF4-FFF2-40B4-BE49-F238E27FC236}">
                      <a16:creationId xmlns:a16="http://schemas.microsoft.com/office/drawing/2014/main" id="{9456400E-6E57-F86A-2BFF-C8264D8E3D19}"/>
                    </a:ext>
                  </a:extLst>
                </p:cNvPr>
                <p:cNvPicPr/>
                <p:nvPr/>
              </p:nvPicPr>
              <p:blipFill>
                <a:blip r:embed="rId89"/>
                <a:stretch>
                  <a:fillRect/>
                </a:stretch>
              </p:blipFill>
              <p:spPr>
                <a:xfrm>
                  <a:off x="4218240" y="1474320"/>
                  <a:ext cx="148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0D9F9219-A35A-25A7-BD70-63F6AFD0898E}"/>
                    </a:ext>
                  </a:extLst>
                </p14:cNvPr>
                <p14:cNvContentPartPr/>
                <p14:nvPr/>
              </p14:nvContentPartPr>
              <p14:xfrm>
                <a:off x="4429560" y="1498440"/>
                <a:ext cx="77400" cy="71640"/>
              </p14:xfrm>
            </p:contentPart>
          </mc:Choice>
          <mc:Fallback xmlns="">
            <p:pic>
              <p:nvPicPr>
                <p:cNvPr id="55" name="Ink 54">
                  <a:extLst>
                    <a:ext uri="{FF2B5EF4-FFF2-40B4-BE49-F238E27FC236}">
                      <a16:creationId xmlns:a16="http://schemas.microsoft.com/office/drawing/2014/main" id="{0D9F9219-A35A-25A7-BD70-63F6AFD0898E}"/>
                    </a:ext>
                  </a:extLst>
                </p:cNvPr>
                <p:cNvPicPr/>
                <p:nvPr/>
              </p:nvPicPr>
              <p:blipFill>
                <a:blip r:embed="rId91"/>
                <a:stretch>
                  <a:fillRect/>
                </a:stretch>
              </p:blipFill>
              <p:spPr>
                <a:xfrm>
                  <a:off x="4420560" y="1489440"/>
                  <a:ext cx="95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5B9E9DF4-A3F0-B7C9-46B2-1090CC6D62EB}"/>
                    </a:ext>
                  </a:extLst>
                </p14:cNvPr>
                <p14:cNvContentPartPr/>
                <p14:nvPr/>
              </p14:nvContentPartPr>
              <p14:xfrm>
                <a:off x="4561680" y="1437600"/>
                <a:ext cx="21240" cy="142560"/>
              </p14:xfrm>
            </p:contentPart>
          </mc:Choice>
          <mc:Fallback xmlns="">
            <p:pic>
              <p:nvPicPr>
                <p:cNvPr id="56" name="Ink 55">
                  <a:extLst>
                    <a:ext uri="{FF2B5EF4-FFF2-40B4-BE49-F238E27FC236}">
                      <a16:creationId xmlns:a16="http://schemas.microsoft.com/office/drawing/2014/main" id="{5B9E9DF4-A3F0-B7C9-46B2-1090CC6D62EB}"/>
                    </a:ext>
                  </a:extLst>
                </p:cNvPr>
                <p:cNvPicPr/>
                <p:nvPr/>
              </p:nvPicPr>
              <p:blipFill>
                <a:blip r:embed="rId93"/>
                <a:stretch>
                  <a:fillRect/>
                </a:stretch>
              </p:blipFill>
              <p:spPr>
                <a:xfrm>
                  <a:off x="4552680" y="1428600"/>
                  <a:ext cx="38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2858F75D-AF2B-F3AC-2139-B0BEDF1FA4E6}"/>
                    </a:ext>
                  </a:extLst>
                </p14:cNvPr>
                <p14:cNvContentPartPr/>
                <p14:nvPr/>
              </p14:nvContentPartPr>
              <p14:xfrm>
                <a:off x="4536480" y="1488000"/>
                <a:ext cx="166680" cy="92520"/>
              </p14:xfrm>
            </p:contentPart>
          </mc:Choice>
          <mc:Fallback xmlns="">
            <p:pic>
              <p:nvPicPr>
                <p:cNvPr id="57" name="Ink 56">
                  <a:extLst>
                    <a:ext uri="{FF2B5EF4-FFF2-40B4-BE49-F238E27FC236}">
                      <a16:creationId xmlns:a16="http://schemas.microsoft.com/office/drawing/2014/main" id="{2858F75D-AF2B-F3AC-2139-B0BEDF1FA4E6}"/>
                    </a:ext>
                  </a:extLst>
                </p:cNvPr>
                <p:cNvPicPr/>
                <p:nvPr/>
              </p:nvPicPr>
              <p:blipFill>
                <a:blip r:embed="rId95"/>
                <a:stretch>
                  <a:fillRect/>
                </a:stretch>
              </p:blipFill>
              <p:spPr>
                <a:xfrm>
                  <a:off x="4527480" y="1479000"/>
                  <a:ext cx="184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7FC8C0C5-FBC1-FC9A-EE01-2C3A8BDDEF17}"/>
                    </a:ext>
                  </a:extLst>
                </p14:cNvPr>
                <p14:cNvContentPartPr/>
                <p14:nvPr/>
              </p14:nvContentPartPr>
              <p14:xfrm>
                <a:off x="4747440" y="1494120"/>
                <a:ext cx="160200" cy="74160"/>
              </p14:xfrm>
            </p:contentPart>
          </mc:Choice>
          <mc:Fallback xmlns="">
            <p:pic>
              <p:nvPicPr>
                <p:cNvPr id="58" name="Ink 57">
                  <a:extLst>
                    <a:ext uri="{FF2B5EF4-FFF2-40B4-BE49-F238E27FC236}">
                      <a16:creationId xmlns:a16="http://schemas.microsoft.com/office/drawing/2014/main" id="{7FC8C0C5-FBC1-FC9A-EE01-2C3A8BDDEF17}"/>
                    </a:ext>
                  </a:extLst>
                </p:cNvPr>
                <p:cNvPicPr/>
                <p:nvPr/>
              </p:nvPicPr>
              <p:blipFill>
                <a:blip r:embed="rId97"/>
                <a:stretch>
                  <a:fillRect/>
                </a:stretch>
              </p:blipFill>
              <p:spPr>
                <a:xfrm>
                  <a:off x="4738800" y="1485120"/>
                  <a:ext cx="177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4142B140-7F60-97E6-1E88-3A2B4F0AE4EC}"/>
                    </a:ext>
                  </a:extLst>
                </p14:cNvPr>
                <p14:cNvContentPartPr/>
                <p14:nvPr/>
              </p14:nvContentPartPr>
              <p14:xfrm>
                <a:off x="4903320" y="1463880"/>
                <a:ext cx="150480" cy="116280"/>
              </p14:xfrm>
            </p:contentPart>
          </mc:Choice>
          <mc:Fallback xmlns="">
            <p:pic>
              <p:nvPicPr>
                <p:cNvPr id="59" name="Ink 58">
                  <a:extLst>
                    <a:ext uri="{FF2B5EF4-FFF2-40B4-BE49-F238E27FC236}">
                      <a16:creationId xmlns:a16="http://schemas.microsoft.com/office/drawing/2014/main" id="{4142B140-7F60-97E6-1E88-3A2B4F0AE4EC}"/>
                    </a:ext>
                  </a:extLst>
                </p:cNvPr>
                <p:cNvPicPr/>
                <p:nvPr/>
              </p:nvPicPr>
              <p:blipFill>
                <a:blip r:embed="rId99"/>
                <a:stretch>
                  <a:fillRect/>
                </a:stretch>
              </p:blipFill>
              <p:spPr>
                <a:xfrm>
                  <a:off x="4894680" y="1454880"/>
                  <a:ext cx="168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0C13AECA-3BC3-6913-6292-FB3ACBDF167C}"/>
                    </a:ext>
                  </a:extLst>
                </p14:cNvPr>
                <p14:cNvContentPartPr/>
                <p14:nvPr/>
              </p14:nvContentPartPr>
              <p14:xfrm>
                <a:off x="5044080" y="1446600"/>
                <a:ext cx="25200" cy="144360"/>
              </p14:xfrm>
            </p:contentPart>
          </mc:Choice>
          <mc:Fallback xmlns="">
            <p:pic>
              <p:nvPicPr>
                <p:cNvPr id="61" name="Ink 60">
                  <a:extLst>
                    <a:ext uri="{FF2B5EF4-FFF2-40B4-BE49-F238E27FC236}">
                      <a16:creationId xmlns:a16="http://schemas.microsoft.com/office/drawing/2014/main" id="{0C13AECA-3BC3-6913-6292-FB3ACBDF167C}"/>
                    </a:ext>
                  </a:extLst>
                </p:cNvPr>
                <p:cNvPicPr/>
                <p:nvPr/>
              </p:nvPicPr>
              <p:blipFill>
                <a:blip r:embed="rId101"/>
                <a:stretch>
                  <a:fillRect/>
                </a:stretch>
              </p:blipFill>
              <p:spPr>
                <a:xfrm>
                  <a:off x="5035440" y="1437600"/>
                  <a:ext cx="4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3B21698A-1A7E-1A66-4E98-C33A34D1E7C1}"/>
                    </a:ext>
                  </a:extLst>
                </p14:cNvPr>
                <p14:cNvContentPartPr/>
                <p14:nvPr/>
              </p14:nvContentPartPr>
              <p14:xfrm>
                <a:off x="5023920" y="1509600"/>
                <a:ext cx="96840" cy="69480"/>
              </p14:xfrm>
            </p:contentPart>
          </mc:Choice>
          <mc:Fallback xmlns="">
            <p:pic>
              <p:nvPicPr>
                <p:cNvPr id="62" name="Ink 61">
                  <a:extLst>
                    <a:ext uri="{FF2B5EF4-FFF2-40B4-BE49-F238E27FC236}">
                      <a16:creationId xmlns:a16="http://schemas.microsoft.com/office/drawing/2014/main" id="{3B21698A-1A7E-1A66-4E98-C33A34D1E7C1}"/>
                    </a:ext>
                  </a:extLst>
                </p:cNvPr>
                <p:cNvPicPr/>
                <p:nvPr/>
              </p:nvPicPr>
              <p:blipFill>
                <a:blip r:embed="rId103"/>
                <a:stretch>
                  <a:fillRect/>
                </a:stretch>
              </p:blipFill>
              <p:spPr>
                <a:xfrm>
                  <a:off x="5015280" y="1500600"/>
                  <a:ext cx="11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5629D9DA-C709-D1A2-33E1-50FC9D9070AC}"/>
                    </a:ext>
                  </a:extLst>
                </p14:cNvPr>
                <p14:cNvContentPartPr/>
                <p14:nvPr/>
              </p14:nvContentPartPr>
              <p14:xfrm>
                <a:off x="5130480" y="1441560"/>
                <a:ext cx="360" cy="1080"/>
              </p14:xfrm>
            </p:contentPart>
          </mc:Choice>
          <mc:Fallback xmlns="">
            <p:pic>
              <p:nvPicPr>
                <p:cNvPr id="63" name="Ink 62">
                  <a:extLst>
                    <a:ext uri="{FF2B5EF4-FFF2-40B4-BE49-F238E27FC236}">
                      <a16:creationId xmlns:a16="http://schemas.microsoft.com/office/drawing/2014/main" id="{5629D9DA-C709-D1A2-33E1-50FC9D9070AC}"/>
                    </a:ext>
                  </a:extLst>
                </p:cNvPr>
                <p:cNvPicPr/>
                <p:nvPr/>
              </p:nvPicPr>
              <p:blipFill>
                <a:blip r:embed="rId35"/>
                <a:stretch>
                  <a:fillRect/>
                </a:stretch>
              </p:blipFill>
              <p:spPr>
                <a:xfrm>
                  <a:off x="5121840" y="143292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AC318A53-8DBD-BD57-DFE1-BE81D8E7B2EB}"/>
                    </a:ext>
                  </a:extLst>
                </p14:cNvPr>
                <p14:cNvContentPartPr/>
                <p14:nvPr/>
              </p14:nvContentPartPr>
              <p14:xfrm>
                <a:off x="5182320" y="1499520"/>
                <a:ext cx="35640" cy="92880"/>
              </p14:xfrm>
            </p:contentPart>
          </mc:Choice>
          <mc:Fallback xmlns="">
            <p:pic>
              <p:nvPicPr>
                <p:cNvPr id="64" name="Ink 63">
                  <a:extLst>
                    <a:ext uri="{FF2B5EF4-FFF2-40B4-BE49-F238E27FC236}">
                      <a16:creationId xmlns:a16="http://schemas.microsoft.com/office/drawing/2014/main" id="{AC318A53-8DBD-BD57-DFE1-BE81D8E7B2EB}"/>
                    </a:ext>
                  </a:extLst>
                </p:cNvPr>
                <p:cNvPicPr/>
                <p:nvPr/>
              </p:nvPicPr>
              <p:blipFill>
                <a:blip r:embed="rId106"/>
                <a:stretch>
                  <a:fillRect/>
                </a:stretch>
              </p:blipFill>
              <p:spPr>
                <a:xfrm>
                  <a:off x="5173680" y="1490880"/>
                  <a:ext cx="53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Ink 64">
                  <a:extLst>
                    <a:ext uri="{FF2B5EF4-FFF2-40B4-BE49-F238E27FC236}">
                      <a16:creationId xmlns:a16="http://schemas.microsoft.com/office/drawing/2014/main" id="{B448C119-AE6E-1E09-F379-723E64750C04}"/>
                    </a:ext>
                  </a:extLst>
                </p14:cNvPr>
                <p14:cNvContentPartPr/>
                <p14:nvPr/>
              </p14:nvContentPartPr>
              <p14:xfrm>
                <a:off x="5268000" y="1513200"/>
                <a:ext cx="97920" cy="88560"/>
              </p14:xfrm>
            </p:contentPart>
          </mc:Choice>
          <mc:Fallback xmlns="">
            <p:pic>
              <p:nvPicPr>
                <p:cNvPr id="65" name="Ink 64">
                  <a:extLst>
                    <a:ext uri="{FF2B5EF4-FFF2-40B4-BE49-F238E27FC236}">
                      <a16:creationId xmlns:a16="http://schemas.microsoft.com/office/drawing/2014/main" id="{B448C119-AE6E-1E09-F379-723E64750C04}"/>
                    </a:ext>
                  </a:extLst>
                </p:cNvPr>
                <p:cNvPicPr/>
                <p:nvPr/>
              </p:nvPicPr>
              <p:blipFill>
                <a:blip r:embed="rId108"/>
                <a:stretch>
                  <a:fillRect/>
                </a:stretch>
              </p:blipFill>
              <p:spPr>
                <a:xfrm>
                  <a:off x="5259000" y="1504560"/>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C03B43B1-8FF3-C0AD-F934-AFD9FE42D753}"/>
                    </a:ext>
                  </a:extLst>
                </p14:cNvPr>
                <p14:cNvContentPartPr/>
                <p14:nvPr/>
              </p14:nvContentPartPr>
              <p14:xfrm>
                <a:off x="5715120" y="1472520"/>
                <a:ext cx="232920" cy="210240"/>
              </p14:xfrm>
            </p:contentPart>
          </mc:Choice>
          <mc:Fallback xmlns="">
            <p:pic>
              <p:nvPicPr>
                <p:cNvPr id="67" name="Ink 66">
                  <a:extLst>
                    <a:ext uri="{FF2B5EF4-FFF2-40B4-BE49-F238E27FC236}">
                      <a16:creationId xmlns:a16="http://schemas.microsoft.com/office/drawing/2014/main" id="{C03B43B1-8FF3-C0AD-F934-AFD9FE42D753}"/>
                    </a:ext>
                  </a:extLst>
                </p:cNvPr>
                <p:cNvPicPr/>
                <p:nvPr/>
              </p:nvPicPr>
              <p:blipFill>
                <a:blip r:embed="rId110"/>
                <a:stretch>
                  <a:fillRect/>
                </a:stretch>
              </p:blipFill>
              <p:spPr>
                <a:xfrm>
                  <a:off x="5706120" y="1463520"/>
                  <a:ext cx="250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8FB2E5C3-5ABB-C084-84D3-5F40DFB6BA64}"/>
                    </a:ext>
                  </a:extLst>
                </p14:cNvPr>
                <p14:cNvContentPartPr/>
                <p14:nvPr/>
              </p14:nvContentPartPr>
              <p14:xfrm>
                <a:off x="5770920" y="1574760"/>
                <a:ext cx="28080" cy="14400"/>
              </p14:xfrm>
            </p:contentPart>
          </mc:Choice>
          <mc:Fallback xmlns="">
            <p:pic>
              <p:nvPicPr>
                <p:cNvPr id="68" name="Ink 67">
                  <a:extLst>
                    <a:ext uri="{FF2B5EF4-FFF2-40B4-BE49-F238E27FC236}">
                      <a16:creationId xmlns:a16="http://schemas.microsoft.com/office/drawing/2014/main" id="{8FB2E5C3-5ABB-C084-84D3-5F40DFB6BA64}"/>
                    </a:ext>
                  </a:extLst>
                </p:cNvPr>
                <p:cNvPicPr/>
                <p:nvPr/>
              </p:nvPicPr>
              <p:blipFill>
                <a:blip r:embed="rId112"/>
                <a:stretch>
                  <a:fillRect/>
                </a:stretch>
              </p:blipFill>
              <p:spPr>
                <a:xfrm>
                  <a:off x="5761920" y="1565760"/>
                  <a:ext cx="45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EF20E311-E6B7-8A09-FF97-7F072EFB8F18}"/>
                    </a:ext>
                  </a:extLst>
                </p14:cNvPr>
                <p14:cNvContentPartPr/>
                <p14:nvPr/>
              </p14:nvContentPartPr>
              <p14:xfrm>
                <a:off x="5862000" y="1574760"/>
                <a:ext cx="7560" cy="7560"/>
              </p14:xfrm>
            </p:contentPart>
          </mc:Choice>
          <mc:Fallback xmlns="">
            <p:pic>
              <p:nvPicPr>
                <p:cNvPr id="69" name="Ink 68">
                  <a:extLst>
                    <a:ext uri="{FF2B5EF4-FFF2-40B4-BE49-F238E27FC236}">
                      <a16:creationId xmlns:a16="http://schemas.microsoft.com/office/drawing/2014/main" id="{EF20E311-E6B7-8A09-FF97-7F072EFB8F18}"/>
                    </a:ext>
                  </a:extLst>
                </p:cNvPr>
                <p:cNvPicPr/>
                <p:nvPr/>
              </p:nvPicPr>
              <p:blipFill>
                <a:blip r:embed="rId114"/>
                <a:stretch>
                  <a:fillRect/>
                </a:stretch>
              </p:blipFill>
              <p:spPr>
                <a:xfrm>
                  <a:off x="5853360" y="1565760"/>
                  <a:ext cx="25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Ink 69">
                  <a:extLst>
                    <a:ext uri="{FF2B5EF4-FFF2-40B4-BE49-F238E27FC236}">
                      <a16:creationId xmlns:a16="http://schemas.microsoft.com/office/drawing/2014/main" id="{EF1FD6F3-7210-9CBA-AD00-5108A6D8D6F2}"/>
                    </a:ext>
                  </a:extLst>
                </p14:cNvPr>
                <p14:cNvContentPartPr/>
                <p14:nvPr/>
              </p14:nvContentPartPr>
              <p14:xfrm>
                <a:off x="5811240" y="1407000"/>
                <a:ext cx="25560" cy="101520"/>
              </p14:xfrm>
            </p:contentPart>
          </mc:Choice>
          <mc:Fallback xmlns="">
            <p:pic>
              <p:nvPicPr>
                <p:cNvPr id="70" name="Ink 69">
                  <a:extLst>
                    <a:ext uri="{FF2B5EF4-FFF2-40B4-BE49-F238E27FC236}">
                      <a16:creationId xmlns:a16="http://schemas.microsoft.com/office/drawing/2014/main" id="{EF1FD6F3-7210-9CBA-AD00-5108A6D8D6F2}"/>
                    </a:ext>
                  </a:extLst>
                </p:cNvPr>
                <p:cNvPicPr/>
                <p:nvPr/>
              </p:nvPicPr>
              <p:blipFill>
                <a:blip r:embed="rId116"/>
                <a:stretch>
                  <a:fillRect/>
                </a:stretch>
              </p:blipFill>
              <p:spPr>
                <a:xfrm>
                  <a:off x="5802600" y="1398360"/>
                  <a:ext cx="43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4F4A777C-F053-096A-D4B5-0F88EEA0E1BA}"/>
                    </a:ext>
                  </a:extLst>
                </p14:cNvPr>
                <p14:cNvContentPartPr/>
                <p14:nvPr/>
              </p14:nvContentPartPr>
              <p14:xfrm>
                <a:off x="5774160" y="1361640"/>
                <a:ext cx="77400" cy="64080"/>
              </p14:xfrm>
            </p:contentPart>
          </mc:Choice>
          <mc:Fallback xmlns="">
            <p:pic>
              <p:nvPicPr>
                <p:cNvPr id="71" name="Ink 70">
                  <a:extLst>
                    <a:ext uri="{FF2B5EF4-FFF2-40B4-BE49-F238E27FC236}">
                      <a16:creationId xmlns:a16="http://schemas.microsoft.com/office/drawing/2014/main" id="{4F4A777C-F053-096A-D4B5-0F88EEA0E1BA}"/>
                    </a:ext>
                  </a:extLst>
                </p:cNvPr>
                <p:cNvPicPr/>
                <p:nvPr/>
              </p:nvPicPr>
              <p:blipFill>
                <a:blip r:embed="rId118"/>
                <a:stretch>
                  <a:fillRect/>
                </a:stretch>
              </p:blipFill>
              <p:spPr>
                <a:xfrm>
                  <a:off x="5765520" y="1352640"/>
                  <a:ext cx="95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Ink 74">
                  <a:extLst>
                    <a:ext uri="{FF2B5EF4-FFF2-40B4-BE49-F238E27FC236}">
                      <a16:creationId xmlns:a16="http://schemas.microsoft.com/office/drawing/2014/main" id="{26D03C0C-2475-AA2F-8D05-180B9B6CF15F}"/>
                    </a:ext>
                  </a:extLst>
                </p14:cNvPr>
                <p14:cNvContentPartPr/>
                <p14:nvPr/>
              </p14:nvContentPartPr>
              <p14:xfrm>
                <a:off x="4620720" y="1686360"/>
                <a:ext cx="17280" cy="342000"/>
              </p14:xfrm>
            </p:contentPart>
          </mc:Choice>
          <mc:Fallback xmlns="">
            <p:pic>
              <p:nvPicPr>
                <p:cNvPr id="75" name="Ink 74">
                  <a:extLst>
                    <a:ext uri="{FF2B5EF4-FFF2-40B4-BE49-F238E27FC236}">
                      <a16:creationId xmlns:a16="http://schemas.microsoft.com/office/drawing/2014/main" id="{26D03C0C-2475-AA2F-8D05-180B9B6CF15F}"/>
                    </a:ext>
                  </a:extLst>
                </p:cNvPr>
                <p:cNvPicPr/>
                <p:nvPr/>
              </p:nvPicPr>
              <p:blipFill>
                <a:blip r:embed="rId120"/>
                <a:stretch>
                  <a:fillRect/>
                </a:stretch>
              </p:blipFill>
              <p:spPr>
                <a:xfrm>
                  <a:off x="4612080" y="1677720"/>
                  <a:ext cx="349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038ED387-EC70-2FEC-966B-ADA7E9459240}"/>
                    </a:ext>
                  </a:extLst>
                </p14:cNvPr>
                <p14:cNvContentPartPr/>
                <p14:nvPr/>
              </p14:nvContentPartPr>
              <p14:xfrm>
                <a:off x="4561680" y="1970760"/>
                <a:ext cx="56520" cy="42120"/>
              </p14:xfrm>
            </p:contentPart>
          </mc:Choice>
          <mc:Fallback xmlns="">
            <p:pic>
              <p:nvPicPr>
                <p:cNvPr id="76" name="Ink 75">
                  <a:extLst>
                    <a:ext uri="{FF2B5EF4-FFF2-40B4-BE49-F238E27FC236}">
                      <a16:creationId xmlns:a16="http://schemas.microsoft.com/office/drawing/2014/main" id="{038ED387-EC70-2FEC-966B-ADA7E9459240}"/>
                    </a:ext>
                  </a:extLst>
                </p:cNvPr>
                <p:cNvPicPr/>
                <p:nvPr/>
              </p:nvPicPr>
              <p:blipFill>
                <a:blip r:embed="rId122"/>
                <a:stretch>
                  <a:fillRect/>
                </a:stretch>
              </p:blipFill>
              <p:spPr>
                <a:xfrm>
                  <a:off x="4553040" y="1962120"/>
                  <a:ext cx="74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03ED1694-D972-BF3F-DC5F-AD4A71AB12FE}"/>
                    </a:ext>
                  </a:extLst>
                </p14:cNvPr>
                <p14:cNvContentPartPr/>
                <p14:nvPr/>
              </p14:nvContentPartPr>
              <p14:xfrm>
                <a:off x="4612800" y="1981920"/>
                <a:ext cx="69120" cy="45720"/>
              </p14:xfrm>
            </p:contentPart>
          </mc:Choice>
          <mc:Fallback xmlns="">
            <p:pic>
              <p:nvPicPr>
                <p:cNvPr id="77" name="Ink 76">
                  <a:extLst>
                    <a:ext uri="{FF2B5EF4-FFF2-40B4-BE49-F238E27FC236}">
                      <a16:creationId xmlns:a16="http://schemas.microsoft.com/office/drawing/2014/main" id="{03ED1694-D972-BF3F-DC5F-AD4A71AB12FE}"/>
                    </a:ext>
                  </a:extLst>
                </p:cNvPr>
                <p:cNvPicPr/>
                <p:nvPr/>
              </p:nvPicPr>
              <p:blipFill>
                <a:blip r:embed="rId124"/>
                <a:stretch>
                  <a:fillRect/>
                </a:stretch>
              </p:blipFill>
              <p:spPr>
                <a:xfrm>
                  <a:off x="4603800" y="1972920"/>
                  <a:ext cx="8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FE070C07-D5B4-B79F-1570-F2C8119C66F1}"/>
                    </a:ext>
                  </a:extLst>
                </p14:cNvPr>
                <p14:cNvContentPartPr/>
                <p14:nvPr/>
              </p14:nvContentPartPr>
              <p14:xfrm>
                <a:off x="4328040" y="2067240"/>
                <a:ext cx="264600" cy="257760"/>
              </p14:xfrm>
            </p:contentPart>
          </mc:Choice>
          <mc:Fallback xmlns="">
            <p:pic>
              <p:nvPicPr>
                <p:cNvPr id="79" name="Ink 78">
                  <a:extLst>
                    <a:ext uri="{FF2B5EF4-FFF2-40B4-BE49-F238E27FC236}">
                      <a16:creationId xmlns:a16="http://schemas.microsoft.com/office/drawing/2014/main" id="{FE070C07-D5B4-B79F-1570-F2C8119C66F1}"/>
                    </a:ext>
                  </a:extLst>
                </p:cNvPr>
                <p:cNvPicPr/>
                <p:nvPr/>
              </p:nvPicPr>
              <p:blipFill>
                <a:blip r:embed="rId126"/>
                <a:stretch>
                  <a:fillRect/>
                </a:stretch>
              </p:blipFill>
              <p:spPr>
                <a:xfrm>
                  <a:off x="4319400" y="2058600"/>
                  <a:ext cx="2822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B8CF1B01-ADEC-A67B-3375-74758C4E7C0F}"/>
                    </a:ext>
                  </a:extLst>
                </p14:cNvPr>
                <p14:cNvContentPartPr/>
                <p14:nvPr/>
              </p14:nvContentPartPr>
              <p14:xfrm>
                <a:off x="4333080" y="2336520"/>
                <a:ext cx="312480" cy="213840"/>
              </p14:xfrm>
            </p:contentPart>
          </mc:Choice>
          <mc:Fallback xmlns="">
            <p:pic>
              <p:nvPicPr>
                <p:cNvPr id="80" name="Ink 79">
                  <a:extLst>
                    <a:ext uri="{FF2B5EF4-FFF2-40B4-BE49-F238E27FC236}">
                      <a16:creationId xmlns:a16="http://schemas.microsoft.com/office/drawing/2014/main" id="{B8CF1B01-ADEC-A67B-3375-74758C4E7C0F}"/>
                    </a:ext>
                  </a:extLst>
                </p:cNvPr>
                <p:cNvPicPr/>
                <p:nvPr/>
              </p:nvPicPr>
              <p:blipFill>
                <a:blip r:embed="rId128"/>
                <a:stretch>
                  <a:fillRect/>
                </a:stretch>
              </p:blipFill>
              <p:spPr>
                <a:xfrm>
                  <a:off x="4324080" y="2327880"/>
                  <a:ext cx="330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02E6C91F-F81E-6C5A-9F88-3D17ABC97F12}"/>
                    </a:ext>
                  </a:extLst>
                </p14:cNvPr>
                <p14:cNvContentPartPr/>
                <p14:nvPr/>
              </p14:nvContentPartPr>
              <p14:xfrm>
                <a:off x="4668240" y="2195760"/>
                <a:ext cx="296280" cy="344160"/>
              </p14:xfrm>
            </p:contentPart>
          </mc:Choice>
          <mc:Fallback xmlns="">
            <p:pic>
              <p:nvPicPr>
                <p:cNvPr id="81" name="Ink 80">
                  <a:extLst>
                    <a:ext uri="{FF2B5EF4-FFF2-40B4-BE49-F238E27FC236}">
                      <a16:creationId xmlns:a16="http://schemas.microsoft.com/office/drawing/2014/main" id="{02E6C91F-F81E-6C5A-9F88-3D17ABC97F12}"/>
                    </a:ext>
                  </a:extLst>
                </p:cNvPr>
                <p:cNvPicPr/>
                <p:nvPr/>
              </p:nvPicPr>
              <p:blipFill>
                <a:blip r:embed="rId130"/>
                <a:stretch>
                  <a:fillRect/>
                </a:stretch>
              </p:blipFill>
              <p:spPr>
                <a:xfrm>
                  <a:off x="4659600" y="2187120"/>
                  <a:ext cx="3139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7ABCC6AB-07FE-B71C-1A21-DC5BE0C9CB10}"/>
                    </a:ext>
                  </a:extLst>
                </p14:cNvPr>
                <p14:cNvContentPartPr/>
                <p14:nvPr/>
              </p14:nvContentPartPr>
              <p14:xfrm>
                <a:off x="4587240" y="2074080"/>
                <a:ext cx="406440" cy="139320"/>
              </p14:xfrm>
            </p:contentPart>
          </mc:Choice>
          <mc:Fallback xmlns="">
            <p:pic>
              <p:nvPicPr>
                <p:cNvPr id="82" name="Ink 81">
                  <a:extLst>
                    <a:ext uri="{FF2B5EF4-FFF2-40B4-BE49-F238E27FC236}">
                      <a16:creationId xmlns:a16="http://schemas.microsoft.com/office/drawing/2014/main" id="{7ABCC6AB-07FE-B71C-1A21-DC5BE0C9CB10}"/>
                    </a:ext>
                  </a:extLst>
                </p:cNvPr>
                <p:cNvPicPr/>
                <p:nvPr/>
              </p:nvPicPr>
              <p:blipFill>
                <a:blip r:embed="rId132"/>
                <a:stretch>
                  <a:fillRect/>
                </a:stretch>
              </p:blipFill>
              <p:spPr>
                <a:xfrm>
                  <a:off x="4578240" y="2065440"/>
                  <a:ext cx="424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1224C0D0-142B-7C93-B07A-B31932FF0BDC}"/>
                    </a:ext>
                  </a:extLst>
                </p14:cNvPr>
                <p14:cNvContentPartPr/>
                <p14:nvPr/>
              </p14:nvContentPartPr>
              <p14:xfrm>
                <a:off x="5150280" y="2220960"/>
                <a:ext cx="16200" cy="75600"/>
              </p14:xfrm>
            </p:contentPart>
          </mc:Choice>
          <mc:Fallback xmlns="">
            <p:pic>
              <p:nvPicPr>
                <p:cNvPr id="83" name="Ink 82">
                  <a:extLst>
                    <a:ext uri="{FF2B5EF4-FFF2-40B4-BE49-F238E27FC236}">
                      <a16:creationId xmlns:a16="http://schemas.microsoft.com/office/drawing/2014/main" id="{1224C0D0-142B-7C93-B07A-B31932FF0BDC}"/>
                    </a:ext>
                  </a:extLst>
                </p:cNvPr>
                <p:cNvPicPr/>
                <p:nvPr/>
              </p:nvPicPr>
              <p:blipFill>
                <a:blip r:embed="rId134"/>
                <a:stretch>
                  <a:fillRect/>
                </a:stretch>
              </p:blipFill>
              <p:spPr>
                <a:xfrm>
                  <a:off x="5141640" y="2211960"/>
                  <a:ext cx="33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C95DB4D5-7F3A-0E0D-82D2-A2165A1A8FCA}"/>
                    </a:ext>
                  </a:extLst>
                </p14:cNvPr>
                <p14:cNvContentPartPr/>
                <p14:nvPr/>
              </p14:nvContentPartPr>
              <p14:xfrm>
                <a:off x="5151000" y="2122320"/>
                <a:ext cx="360" cy="1080"/>
              </p14:xfrm>
            </p:contentPart>
          </mc:Choice>
          <mc:Fallback xmlns="">
            <p:pic>
              <p:nvPicPr>
                <p:cNvPr id="84" name="Ink 83">
                  <a:extLst>
                    <a:ext uri="{FF2B5EF4-FFF2-40B4-BE49-F238E27FC236}">
                      <a16:creationId xmlns:a16="http://schemas.microsoft.com/office/drawing/2014/main" id="{C95DB4D5-7F3A-0E0D-82D2-A2165A1A8FCA}"/>
                    </a:ext>
                  </a:extLst>
                </p:cNvPr>
                <p:cNvPicPr/>
                <p:nvPr/>
              </p:nvPicPr>
              <p:blipFill>
                <a:blip r:embed="rId61"/>
                <a:stretch>
                  <a:fillRect/>
                </a:stretch>
              </p:blipFill>
              <p:spPr>
                <a:xfrm>
                  <a:off x="5142000" y="211368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CAA6FEB7-8E5A-E1DC-BB93-6807F46F738D}"/>
                    </a:ext>
                  </a:extLst>
                </p14:cNvPr>
                <p14:cNvContentPartPr/>
                <p14:nvPr/>
              </p14:nvContentPartPr>
              <p14:xfrm>
                <a:off x="5215800" y="2100720"/>
                <a:ext cx="96120" cy="182520"/>
              </p14:xfrm>
            </p:contentPart>
          </mc:Choice>
          <mc:Fallback xmlns="">
            <p:pic>
              <p:nvPicPr>
                <p:cNvPr id="85" name="Ink 84">
                  <a:extLst>
                    <a:ext uri="{FF2B5EF4-FFF2-40B4-BE49-F238E27FC236}">
                      <a16:creationId xmlns:a16="http://schemas.microsoft.com/office/drawing/2014/main" id="{CAA6FEB7-8E5A-E1DC-BB93-6807F46F738D}"/>
                    </a:ext>
                  </a:extLst>
                </p:cNvPr>
                <p:cNvPicPr/>
                <p:nvPr/>
              </p:nvPicPr>
              <p:blipFill>
                <a:blip r:embed="rId137"/>
                <a:stretch>
                  <a:fillRect/>
                </a:stretch>
              </p:blipFill>
              <p:spPr>
                <a:xfrm>
                  <a:off x="5207160" y="2091720"/>
                  <a:ext cx="113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23D1D4CE-EE85-1409-C1A4-E7DAA34A46E6}"/>
                    </a:ext>
                  </a:extLst>
                </p14:cNvPr>
                <p14:cNvContentPartPr/>
                <p14:nvPr/>
              </p14:nvContentPartPr>
              <p14:xfrm>
                <a:off x="5196720" y="2204400"/>
                <a:ext cx="76680" cy="5760"/>
              </p14:xfrm>
            </p:contentPart>
          </mc:Choice>
          <mc:Fallback xmlns="">
            <p:pic>
              <p:nvPicPr>
                <p:cNvPr id="86" name="Ink 85">
                  <a:extLst>
                    <a:ext uri="{FF2B5EF4-FFF2-40B4-BE49-F238E27FC236}">
                      <a16:creationId xmlns:a16="http://schemas.microsoft.com/office/drawing/2014/main" id="{23D1D4CE-EE85-1409-C1A4-E7DAA34A46E6}"/>
                    </a:ext>
                  </a:extLst>
                </p:cNvPr>
                <p:cNvPicPr/>
                <p:nvPr/>
              </p:nvPicPr>
              <p:blipFill>
                <a:blip r:embed="rId139"/>
                <a:stretch>
                  <a:fillRect/>
                </a:stretch>
              </p:blipFill>
              <p:spPr>
                <a:xfrm>
                  <a:off x="5188080" y="2195760"/>
                  <a:ext cx="94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61CB0F7B-4432-3BDC-748C-DD3EB17ABE21}"/>
                    </a:ext>
                  </a:extLst>
                </p14:cNvPr>
                <p14:cNvContentPartPr/>
                <p14:nvPr/>
              </p14:nvContentPartPr>
              <p14:xfrm>
                <a:off x="5491560" y="2179200"/>
                <a:ext cx="10440" cy="92160"/>
              </p14:xfrm>
            </p:contentPart>
          </mc:Choice>
          <mc:Fallback xmlns="">
            <p:pic>
              <p:nvPicPr>
                <p:cNvPr id="88" name="Ink 87">
                  <a:extLst>
                    <a:ext uri="{FF2B5EF4-FFF2-40B4-BE49-F238E27FC236}">
                      <a16:creationId xmlns:a16="http://schemas.microsoft.com/office/drawing/2014/main" id="{61CB0F7B-4432-3BDC-748C-DD3EB17ABE21}"/>
                    </a:ext>
                  </a:extLst>
                </p:cNvPr>
                <p:cNvPicPr/>
                <p:nvPr/>
              </p:nvPicPr>
              <p:blipFill>
                <a:blip r:embed="rId141"/>
                <a:stretch>
                  <a:fillRect/>
                </a:stretch>
              </p:blipFill>
              <p:spPr>
                <a:xfrm>
                  <a:off x="5482560" y="2170200"/>
                  <a:ext cx="28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E2A3DF41-F75C-E9B5-3B38-8511716FAA2F}"/>
                    </a:ext>
                  </a:extLst>
                </p14:cNvPr>
                <p14:cNvContentPartPr/>
                <p14:nvPr/>
              </p14:nvContentPartPr>
              <p14:xfrm>
                <a:off x="5541960" y="2173800"/>
                <a:ext cx="81720" cy="72720"/>
              </p14:xfrm>
            </p:contentPart>
          </mc:Choice>
          <mc:Fallback xmlns="">
            <p:pic>
              <p:nvPicPr>
                <p:cNvPr id="89" name="Ink 88">
                  <a:extLst>
                    <a:ext uri="{FF2B5EF4-FFF2-40B4-BE49-F238E27FC236}">
                      <a16:creationId xmlns:a16="http://schemas.microsoft.com/office/drawing/2014/main" id="{E2A3DF41-F75C-E9B5-3B38-8511716FAA2F}"/>
                    </a:ext>
                  </a:extLst>
                </p:cNvPr>
                <p:cNvPicPr/>
                <p:nvPr/>
              </p:nvPicPr>
              <p:blipFill>
                <a:blip r:embed="rId143"/>
                <a:stretch>
                  <a:fillRect/>
                </a:stretch>
              </p:blipFill>
              <p:spPr>
                <a:xfrm>
                  <a:off x="5533320" y="2165160"/>
                  <a:ext cx="99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97B772DB-F9A5-3487-CC6D-D0C2B1C5807B}"/>
                    </a:ext>
                  </a:extLst>
                </p14:cNvPr>
                <p14:cNvContentPartPr/>
                <p14:nvPr/>
              </p14:nvContentPartPr>
              <p14:xfrm>
                <a:off x="5669040" y="2180280"/>
                <a:ext cx="49320" cy="77040"/>
              </p14:xfrm>
            </p:contentPart>
          </mc:Choice>
          <mc:Fallback xmlns="">
            <p:pic>
              <p:nvPicPr>
                <p:cNvPr id="90" name="Ink 89">
                  <a:extLst>
                    <a:ext uri="{FF2B5EF4-FFF2-40B4-BE49-F238E27FC236}">
                      <a16:creationId xmlns:a16="http://schemas.microsoft.com/office/drawing/2014/main" id="{97B772DB-F9A5-3487-CC6D-D0C2B1C5807B}"/>
                    </a:ext>
                  </a:extLst>
                </p:cNvPr>
                <p:cNvPicPr/>
                <p:nvPr/>
              </p:nvPicPr>
              <p:blipFill>
                <a:blip r:embed="rId145"/>
                <a:stretch>
                  <a:fillRect/>
                </a:stretch>
              </p:blipFill>
              <p:spPr>
                <a:xfrm>
                  <a:off x="5660400" y="2171280"/>
                  <a:ext cx="669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3296B527-2B35-E0A5-3060-99ED39F4CE72}"/>
                    </a:ext>
                  </a:extLst>
                </p14:cNvPr>
                <p14:cNvContentPartPr/>
                <p14:nvPr/>
              </p14:nvContentPartPr>
              <p14:xfrm>
                <a:off x="5771280" y="2116560"/>
                <a:ext cx="78480" cy="138240"/>
              </p14:xfrm>
            </p:contentPart>
          </mc:Choice>
          <mc:Fallback xmlns="">
            <p:pic>
              <p:nvPicPr>
                <p:cNvPr id="91" name="Ink 90">
                  <a:extLst>
                    <a:ext uri="{FF2B5EF4-FFF2-40B4-BE49-F238E27FC236}">
                      <a16:creationId xmlns:a16="http://schemas.microsoft.com/office/drawing/2014/main" id="{3296B527-2B35-E0A5-3060-99ED39F4CE72}"/>
                    </a:ext>
                  </a:extLst>
                </p:cNvPr>
                <p:cNvPicPr/>
                <p:nvPr/>
              </p:nvPicPr>
              <p:blipFill>
                <a:blip r:embed="rId147"/>
                <a:stretch>
                  <a:fillRect/>
                </a:stretch>
              </p:blipFill>
              <p:spPr>
                <a:xfrm>
                  <a:off x="5762640" y="2107560"/>
                  <a:ext cx="96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F34AC531-68EC-900C-D70C-D908B100E4CB}"/>
                    </a:ext>
                  </a:extLst>
                </p14:cNvPr>
                <p14:cNvContentPartPr/>
                <p14:nvPr/>
              </p14:nvContentPartPr>
              <p14:xfrm>
                <a:off x="5886480" y="2128800"/>
                <a:ext cx="123120" cy="111960"/>
              </p14:xfrm>
            </p:contentPart>
          </mc:Choice>
          <mc:Fallback xmlns="">
            <p:pic>
              <p:nvPicPr>
                <p:cNvPr id="92" name="Ink 91">
                  <a:extLst>
                    <a:ext uri="{FF2B5EF4-FFF2-40B4-BE49-F238E27FC236}">
                      <a16:creationId xmlns:a16="http://schemas.microsoft.com/office/drawing/2014/main" id="{F34AC531-68EC-900C-D70C-D908B100E4CB}"/>
                    </a:ext>
                  </a:extLst>
                </p:cNvPr>
                <p:cNvPicPr/>
                <p:nvPr/>
              </p:nvPicPr>
              <p:blipFill>
                <a:blip r:embed="rId149"/>
                <a:stretch>
                  <a:fillRect/>
                </a:stretch>
              </p:blipFill>
              <p:spPr>
                <a:xfrm>
                  <a:off x="5877840" y="2120160"/>
                  <a:ext cx="140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A40AFBC4-BD4E-69F9-46C9-4DF4E5F19CB7}"/>
                    </a:ext>
                  </a:extLst>
                </p14:cNvPr>
                <p14:cNvContentPartPr/>
                <p14:nvPr/>
              </p14:nvContentPartPr>
              <p14:xfrm>
                <a:off x="6009600" y="2190360"/>
                <a:ext cx="54360" cy="4320"/>
              </p14:xfrm>
            </p:contentPart>
          </mc:Choice>
          <mc:Fallback xmlns="">
            <p:pic>
              <p:nvPicPr>
                <p:cNvPr id="93" name="Ink 92">
                  <a:extLst>
                    <a:ext uri="{FF2B5EF4-FFF2-40B4-BE49-F238E27FC236}">
                      <a16:creationId xmlns:a16="http://schemas.microsoft.com/office/drawing/2014/main" id="{A40AFBC4-BD4E-69F9-46C9-4DF4E5F19CB7}"/>
                    </a:ext>
                  </a:extLst>
                </p:cNvPr>
                <p:cNvPicPr/>
                <p:nvPr/>
              </p:nvPicPr>
              <p:blipFill>
                <a:blip r:embed="rId151"/>
                <a:stretch>
                  <a:fillRect/>
                </a:stretch>
              </p:blipFill>
              <p:spPr>
                <a:xfrm>
                  <a:off x="6000600" y="2181360"/>
                  <a:ext cx="72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id="{8A1C50C3-7DA8-B54F-AFF4-135DFAB2C1E8}"/>
                    </a:ext>
                  </a:extLst>
                </p14:cNvPr>
                <p14:cNvContentPartPr/>
                <p14:nvPr/>
              </p14:nvContentPartPr>
              <p14:xfrm>
                <a:off x="6054240" y="2158680"/>
                <a:ext cx="71640" cy="128880"/>
              </p14:xfrm>
            </p:contentPart>
          </mc:Choice>
          <mc:Fallback xmlns="">
            <p:pic>
              <p:nvPicPr>
                <p:cNvPr id="94" name="Ink 93">
                  <a:extLst>
                    <a:ext uri="{FF2B5EF4-FFF2-40B4-BE49-F238E27FC236}">
                      <a16:creationId xmlns:a16="http://schemas.microsoft.com/office/drawing/2014/main" id="{8A1C50C3-7DA8-B54F-AFF4-135DFAB2C1E8}"/>
                    </a:ext>
                  </a:extLst>
                </p:cNvPr>
                <p:cNvPicPr/>
                <p:nvPr/>
              </p:nvPicPr>
              <p:blipFill>
                <a:blip r:embed="rId153"/>
                <a:stretch>
                  <a:fillRect/>
                </a:stretch>
              </p:blipFill>
              <p:spPr>
                <a:xfrm>
                  <a:off x="6045600" y="2149680"/>
                  <a:ext cx="89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52DE4393-CB0F-4862-5992-FBA0F848B8E8}"/>
                    </a:ext>
                  </a:extLst>
                </p14:cNvPr>
                <p14:cNvContentPartPr/>
                <p14:nvPr/>
              </p14:nvContentPartPr>
              <p14:xfrm>
                <a:off x="6247200" y="2186040"/>
                <a:ext cx="33840" cy="14040"/>
              </p14:xfrm>
            </p:contentPart>
          </mc:Choice>
          <mc:Fallback xmlns="">
            <p:pic>
              <p:nvPicPr>
                <p:cNvPr id="95" name="Ink 94">
                  <a:extLst>
                    <a:ext uri="{FF2B5EF4-FFF2-40B4-BE49-F238E27FC236}">
                      <a16:creationId xmlns:a16="http://schemas.microsoft.com/office/drawing/2014/main" id="{52DE4393-CB0F-4862-5992-FBA0F848B8E8}"/>
                    </a:ext>
                  </a:extLst>
                </p:cNvPr>
                <p:cNvPicPr/>
                <p:nvPr/>
              </p:nvPicPr>
              <p:blipFill>
                <a:blip r:embed="rId155"/>
                <a:stretch>
                  <a:fillRect/>
                </a:stretch>
              </p:blipFill>
              <p:spPr>
                <a:xfrm>
                  <a:off x="6238200" y="2177040"/>
                  <a:ext cx="51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A021799B-7FA0-A046-9CB7-998FB75DC8E3}"/>
                    </a:ext>
                  </a:extLst>
                </p14:cNvPr>
                <p14:cNvContentPartPr/>
                <p14:nvPr/>
              </p14:nvContentPartPr>
              <p14:xfrm>
                <a:off x="6257280" y="2250120"/>
                <a:ext cx="34920" cy="10800"/>
              </p14:xfrm>
            </p:contentPart>
          </mc:Choice>
          <mc:Fallback xmlns="">
            <p:pic>
              <p:nvPicPr>
                <p:cNvPr id="96" name="Ink 95">
                  <a:extLst>
                    <a:ext uri="{FF2B5EF4-FFF2-40B4-BE49-F238E27FC236}">
                      <a16:creationId xmlns:a16="http://schemas.microsoft.com/office/drawing/2014/main" id="{A021799B-7FA0-A046-9CB7-998FB75DC8E3}"/>
                    </a:ext>
                  </a:extLst>
                </p:cNvPr>
                <p:cNvPicPr/>
                <p:nvPr/>
              </p:nvPicPr>
              <p:blipFill>
                <a:blip r:embed="rId157"/>
                <a:stretch>
                  <a:fillRect/>
                </a:stretch>
              </p:blipFill>
              <p:spPr>
                <a:xfrm>
                  <a:off x="6248280" y="2241480"/>
                  <a:ext cx="52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319743E1-73F2-0CFD-04BC-08CA0DA77915}"/>
                    </a:ext>
                  </a:extLst>
                </p14:cNvPr>
                <p14:cNvContentPartPr/>
                <p14:nvPr/>
              </p14:nvContentPartPr>
              <p14:xfrm>
                <a:off x="6420360" y="2098200"/>
                <a:ext cx="135000" cy="157320"/>
              </p14:xfrm>
            </p:contentPart>
          </mc:Choice>
          <mc:Fallback xmlns="">
            <p:pic>
              <p:nvPicPr>
                <p:cNvPr id="98" name="Ink 97">
                  <a:extLst>
                    <a:ext uri="{FF2B5EF4-FFF2-40B4-BE49-F238E27FC236}">
                      <a16:creationId xmlns:a16="http://schemas.microsoft.com/office/drawing/2014/main" id="{319743E1-73F2-0CFD-04BC-08CA0DA77915}"/>
                    </a:ext>
                  </a:extLst>
                </p:cNvPr>
                <p:cNvPicPr/>
                <p:nvPr/>
              </p:nvPicPr>
              <p:blipFill>
                <a:blip r:embed="rId159"/>
                <a:stretch>
                  <a:fillRect/>
                </a:stretch>
              </p:blipFill>
              <p:spPr>
                <a:xfrm>
                  <a:off x="6411720" y="2089200"/>
                  <a:ext cx="152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959DDCC2-F72A-D039-DB98-3DC21CC1E372}"/>
                    </a:ext>
                  </a:extLst>
                </p14:cNvPr>
                <p14:cNvContentPartPr/>
                <p14:nvPr/>
              </p14:nvContentPartPr>
              <p14:xfrm>
                <a:off x="6603240" y="2157600"/>
                <a:ext cx="112680" cy="87120"/>
              </p14:xfrm>
            </p:contentPart>
          </mc:Choice>
          <mc:Fallback xmlns="">
            <p:pic>
              <p:nvPicPr>
                <p:cNvPr id="99" name="Ink 98">
                  <a:extLst>
                    <a:ext uri="{FF2B5EF4-FFF2-40B4-BE49-F238E27FC236}">
                      <a16:creationId xmlns:a16="http://schemas.microsoft.com/office/drawing/2014/main" id="{959DDCC2-F72A-D039-DB98-3DC21CC1E372}"/>
                    </a:ext>
                  </a:extLst>
                </p:cNvPr>
                <p:cNvPicPr/>
                <p:nvPr/>
              </p:nvPicPr>
              <p:blipFill>
                <a:blip r:embed="rId161"/>
                <a:stretch>
                  <a:fillRect/>
                </a:stretch>
              </p:blipFill>
              <p:spPr>
                <a:xfrm>
                  <a:off x="6594600" y="2148600"/>
                  <a:ext cx="130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5AE951DF-20B0-18B6-5740-D663F5E3EB42}"/>
                    </a:ext>
                  </a:extLst>
                </p14:cNvPr>
                <p14:cNvContentPartPr/>
                <p14:nvPr/>
              </p14:nvContentPartPr>
              <p14:xfrm>
                <a:off x="6750840" y="2098200"/>
                <a:ext cx="13320" cy="131400"/>
              </p14:xfrm>
            </p:contentPart>
          </mc:Choice>
          <mc:Fallback xmlns="">
            <p:pic>
              <p:nvPicPr>
                <p:cNvPr id="100" name="Ink 99">
                  <a:extLst>
                    <a:ext uri="{FF2B5EF4-FFF2-40B4-BE49-F238E27FC236}">
                      <a16:creationId xmlns:a16="http://schemas.microsoft.com/office/drawing/2014/main" id="{5AE951DF-20B0-18B6-5740-D663F5E3EB42}"/>
                    </a:ext>
                  </a:extLst>
                </p:cNvPr>
                <p:cNvPicPr/>
                <p:nvPr/>
              </p:nvPicPr>
              <p:blipFill>
                <a:blip r:embed="rId163"/>
                <a:stretch>
                  <a:fillRect/>
                </a:stretch>
              </p:blipFill>
              <p:spPr>
                <a:xfrm>
                  <a:off x="6741840" y="2089560"/>
                  <a:ext cx="30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FA27FC06-2112-9C65-7E1F-8773A0F5EC5E}"/>
                    </a:ext>
                  </a:extLst>
                </p14:cNvPr>
                <p14:cNvContentPartPr/>
                <p14:nvPr/>
              </p14:nvContentPartPr>
              <p14:xfrm>
                <a:off x="6766320" y="2148960"/>
                <a:ext cx="180000" cy="122400"/>
              </p14:xfrm>
            </p:contentPart>
          </mc:Choice>
          <mc:Fallback xmlns="">
            <p:pic>
              <p:nvPicPr>
                <p:cNvPr id="101" name="Ink 100">
                  <a:extLst>
                    <a:ext uri="{FF2B5EF4-FFF2-40B4-BE49-F238E27FC236}">
                      <a16:creationId xmlns:a16="http://schemas.microsoft.com/office/drawing/2014/main" id="{FA27FC06-2112-9C65-7E1F-8773A0F5EC5E}"/>
                    </a:ext>
                  </a:extLst>
                </p:cNvPr>
                <p:cNvPicPr/>
                <p:nvPr/>
              </p:nvPicPr>
              <p:blipFill>
                <a:blip r:embed="rId165"/>
                <a:stretch>
                  <a:fillRect/>
                </a:stretch>
              </p:blipFill>
              <p:spPr>
                <a:xfrm>
                  <a:off x="6757680" y="2139960"/>
                  <a:ext cx="197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9F4D039C-3A72-6912-8ADA-2B8FA1A943FB}"/>
                    </a:ext>
                  </a:extLst>
                </p14:cNvPr>
                <p14:cNvContentPartPr/>
                <p14:nvPr/>
              </p14:nvContentPartPr>
              <p14:xfrm>
                <a:off x="4633680" y="2550000"/>
                <a:ext cx="9720" cy="52560"/>
              </p14:xfrm>
            </p:contentPart>
          </mc:Choice>
          <mc:Fallback xmlns="">
            <p:pic>
              <p:nvPicPr>
                <p:cNvPr id="103" name="Ink 102">
                  <a:extLst>
                    <a:ext uri="{FF2B5EF4-FFF2-40B4-BE49-F238E27FC236}">
                      <a16:creationId xmlns:a16="http://schemas.microsoft.com/office/drawing/2014/main" id="{9F4D039C-3A72-6912-8ADA-2B8FA1A943FB}"/>
                    </a:ext>
                  </a:extLst>
                </p:cNvPr>
                <p:cNvPicPr/>
                <p:nvPr/>
              </p:nvPicPr>
              <p:blipFill>
                <a:blip r:embed="rId167"/>
                <a:stretch>
                  <a:fillRect/>
                </a:stretch>
              </p:blipFill>
              <p:spPr>
                <a:xfrm>
                  <a:off x="4625040" y="2541360"/>
                  <a:ext cx="27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A70BC8E5-E533-77A8-7381-E4764BD40855}"/>
                    </a:ext>
                  </a:extLst>
                </p14:cNvPr>
                <p14:cNvContentPartPr/>
                <p14:nvPr/>
              </p14:nvContentPartPr>
              <p14:xfrm>
                <a:off x="3972360" y="2592120"/>
                <a:ext cx="1887480" cy="14400"/>
              </p14:xfrm>
            </p:contentPart>
          </mc:Choice>
          <mc:Fallback xmlns="">
            <p:pic>
              <p:nvPicPr>
                <p:cNvPr id="104" name="Ink 103">
                  <a:extLst>
                    <a:ext uri="{FF2B5EF4-FFF2-40B4-BE49-F238E27FC236}">
                      <a16:creationId xmlns:a16="http://schemas.microsoft.com/office/drawing/2014/main" id="{A70BC8E5-E533-77A8-7381-E4764BD40855}"/>
                    </a:ext>
                  </a:extLst>
                </p:cNvPr>
                <p:cNvPicPr/>
                <p:nvPr/>
              </p:nvPicPr>
              <p:blipFill>
                <a:blip r:embed="rId169"/>
                <a:stretch>
                  <a:fillRect/>
                </a:stretch>
              </p:blipFill>
              <p:spPr>
                <a:xfrm>
                  <a:off x="3963720" y="2583120"/>
                  <a:ext cx="1905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6A689E9F-AEAC-5676-AFE2-2C0A505EF2F7}"/>
                    </a:ext>
                  </a:extLst>
                </p14:cNvPr>
                <p14:cNvContentPartPr/>
                <p14:nvPr/>
              </p14:nvContentPartPr>
              <p14:xfrm>
                <a:off x="3972720" y="2590680"/>
                <a:ext cx="40680" cy="280800"/>
              </p14:xfrm>
            </p:contentPart>
          </mc:Choice>
          <mc:Fallback xmlns="">
            <p:pic>
              <p:nvPicPr>
                <p:cNvPr id="106" name="Ink 105">
                  <a:extLst>
                    <a:ext uri="{FF2B5EF4-FFF2-40B4-BE49-F238E27FC236}">
                      <a16:creationId xmlns:a16="http://schemas.microsoft.com/office/drawing/2014/main" id="{6A689E9F-AEAC-5676-AFE2-2C0A505EF2F7}"/>
                    </a:ext>
                  </a:extLst>
                </p:cNvPr>
                <p:cNvPicPr/>
                <p:nvPr/>
              </p:nvPicPr>
              <p:blipFill>
                <a:blip r:embed="rId171"/>
                <a:stretch>
                  <a:fillRect/>
                </a:stretch>
              </p:blipFill>
              <p:spPr>
                <a:xfrm>
                  <a:off x="3963720" y="2582040"/>
                  <a:ext cx="58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A3C6D5F9-CB3B-94C6-97A1-FD6411320EBF}"/>
                    </a:ext>
                  </a:extLst>
                </p14:cNvPr>
                <p14:cNvContentPartPr/>
                <p14:nvPr/>
              </p14:nvContentPartPr>
              <p14:xfrm>
                <a:off x="5826360" y="2631000"/>
                <a:ext cx="36720" cy="348480"/>
              </p14:xfrm>
            </p:contentPart>
          </mc:Choice>
          <mc:Fallback xmlns="">
            <p:pic>
              <p:nvPicPr>
                <p:cNvPr id="107" name="Ink 106">
                  <a:extLst>
                    <a:ext uri="{FF2B5EF4-FFF2-40B4-BE49-F238E27FC236}">
                      <a16:creationId xmlns:a16="http://schemas.microsoft.com/office/drawing/2014/main" id="{A3C6D5F9-CB3B-94C6-97A1-FD6411320EBF}"/>
                    </a:ext>
                  </a:extLst>
                </p:cNvPr>
                <p:cNvPicPr/>
                <p:nvPr/>
              </p:nvPicPr>
              <p:blipFill>
                <a:blip r:embed="rId173"/>
                <a:stretch>
                  <a:fillRect/>
                </a:stretch>
              </p:blipFill>
              <p:spPr>
                <a:xfrm>
                  <a:off x="5817360" y="2622000"/>
                  <a:ext cx="543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C5FCE304-0A6F-99D3-A0C2-D72CF948C039}"/>
                    </a:ext>
                  </a:extLst>
                </p14:cNvPr>
                <p14:cNvContentPartPr/>
                <p14:nvPr/>
              </p14:nvContentPartPr>
              <p14:xfrm>
                <a:off x="5795760" y="3020520"/>
                <a:ext cx="209160" cy="155880"/>
              </p14:xfrm>
            </p:contentPart>
          </mc:Choice>
          <mc:Fallback xmlns="">
            <p:pic>
              <p:nvPicPr>
                <p:cNvPr id="108" name="Ink 107">
                  <a:extLst>
                    <a:ext uri="{FF2B5EF4-FFF2-40B4-BE49-F238E27FC236}">
                      <a16:creationId xmlns:a16="http://schemas.microsoft.com/office/drawing/2014/main" id="{C5FCE304-0A6F-99D3-A0C2-D72CF948C039}"/>
                    </a:ext>
                  </a:extLst>
                </p:cNvPr>
                <p:cNvPicPr/>
                <p:nvPr/>
              </p:nvPicPr>
              <p:blipFill>
                <a:blip r:embed="rId175"/>
                <a:stretch>
                  <a:fillRect/>
                </a:stretch>
              </p:blipFill>
              <p:spPr>
                <a:xfrm>
                  <a:off x="5787120" y="3011520"/>
                  <a:ext cx="226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5470E555-287A-D076-ABBD-6177CED40900}"/>
                    </a:ext>
                  </a:extLst>
                </p14:cNvPr>
                <p14:cNvContentPartPr/>
                <p14:nvPr/>
              </p14:nvContentPartPr>
              <p14:xfrm>
                <a:off x="6152880" y="3011520"/>
                <a:ext cx="91800" cy="153360"/>
              </p14:xfrm>
            </p:contentPart>
          </mc:Choice>
          <mc:Fallback xmlns="">
            <p:pic>
              <p:nvPicPr>
                <p:cNvPr id="109" name="Ink 108">
                  <a:extLst>
                    <a:ext uri="{FF2B5EF4-FFF2-40B4-BE49-F238E27FC236}">
                      <a16:creationId xmlns:a16="http://schemas.microsoft.com/office/drawing/2014/main" id="{5470E555-287A-D076-ABBD-6177CED40900}"/>
                    </a:ext>
                  </a:extLst>
                </p:cNvPr>
                <p:cNvPicPr/>
                <p:nvPr/>
              </p:nvPicPr>
              <p:blipFill>
                <a:blip r:embed="rId177"/>
                <a:stretch>
                  <a:fillRect/>
                </a:stretch>
              </p:blipFill>
              <p:spPr>
                <a:xfrm>
                  <a:off x="6144240" y="3002880"/>
                  <a:ext cx="109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2FBE2EFA-7E87-3A34-6EF6-CBB134421D36}"/>
                    </a:ext>
                  </a:extLst>
                </p14:cNvPr>
                <p14:cNvContentPartPr/>
                <p14:nvPr/>
              </p14:nvContentPartPr>
              <p14:xfrm>
                <a:off x="6276720" y="3070920"/>
                <a:ext cx="110520" cy="66600"/>
              </p14:xfrm>
            </p:contentPart>
          </mc:Choice>
          <mc:Fallback xmlns="">
            <p:pic>
              <p:nvPicPr>
                <p:cNvPr id="110" name="Ink 109">
                  <a:extLst>
                    <a:ext uri="{FF2B5EF4-FFF2-40B4-BE49-F238E27FC236}">
                      <a16:creationId xmlns:a16="http://schemas.microsoft.com/office/drawing/2014/main" id="{2FBE2EFA-7E87-3A34-6EF6-CBB134421D36}"/>
                    </a:ext>
                  </a:extLst>
                </p:cNvPr>
                <p:cNvPicPr/>
                <p:nvPr/>
              </p:nvPicPr>
              <p:blipFill>
                <a:blip r:embed="rId179"/>
                <a:stretch>
                  <a:fillRect/>
                </a:stretch>
              </p:blipFill>
              <p:spPr>
                <a:xfrm>
                  <a:off x="6268080" y="3062280"/>
                  <a:ext cx="128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6F7223A4-36E2-06BD-D888-B892877DCF05}"/>
                    </a:ext>
                  </a:extLst>
                </p14:cNvPr>
                <p14:cNvContentPartPr/>
                <p14:nvPr/>
              </p14:nvContentPartPr>
              <p14:xfrm>
                <a:off x="6430080" y="3006480"/>
                <a:ext cx="174600" cy="168480"/>
              </p14:xfrm>
            </p:contentPart>
          </mc:Choice>
          <mc:Fallback xmlns="">
            <p:pic>
              <p:nvPicPr>
                <p:cNvPr id="111" name="Ink 110">
                  <a:extLst>
                    <a:ext uri="{FF2B5EF4-FFF2-40B4-BE49-F238E27FC236}">
                      <a16:creationId xmlns:a16="http://schemas.microsoft.com/office/drawing/2014/main" id="{6F7223A4-36E2-06BD-D888-B892877DCF05}"/>
                    </a:ext>
                  </a:extLst>
                </p:cNvPr>
                <p:cNvPicPr/>
                <p:nvPr/>
              </p:nvPicPr>
              <p:blipFill>
                <a:blip r:embed="rId181"/>
                <a:stretch>
                  <a:fillRect/>
                </a:stretch>
              </p:blipFill>
              <p:spPr>
                <a:xfrm>
                  <a:off x="6421080" y="2997480"/>
                  <a:ext cx="192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EAD3C496-E367-C257-E96C-69E2059D57BE}"/>
                    </a:ext>
                  </a:extLst>
                </p14:cNvPr>
                <p14:cNvContentPartPr/>
                <p14:nvPr/>
              </p14:nvContentPartPr>
              <p14:xfrm>
                <a:off x="6685320" y="3103680"/>
                <a:ext cx="360" cy="360"/>
              </p14:xfrm>
            </p:contentPart>
          </mc:Choice>
          <mc:Fallback xmlns="">
            <p:pic>
              <p:nvPicPr>
                <p:cNvPr id="112" name="Ink 111">
                  <a:extLst>
                    <a:ext uri="{FF2B5EF4-FFF2-40B4-BE49-F238E27FC236}">
                      <a16:creationId xmlns:a16="http://schemas.microsoft.com/office/drawing/2014/main" id="{EAD3C496-E367-C257-E96C-69E2059D57BE}"/>
                    </a:ext>
                  </a:extLst>
                </p:cNvPr>
                <p:cNvPicPr/>
                <p:nvPr/>
              </p:nvPicPr>
              <p:blipFill>
                <a:blip r:embed="rId61"/>
                <a:stretch>
                  <a:fillRect/>
                </a:stretch>
              </p:blipFill>
              <p:spPr>
                <a:xfrm>
                  <a:off x="6676320" y="3094680"/>
                  <a:ext cx="18000" cy="18000"/>
                </a:xfrm>
                <a:prstGeom prst="rect">
                  <a:avLst/>
                </a:prstGeom>
              </p:spPr>
            </p:pic>
          </mc:Fallback>
        </mc:AlternateContent>
      </p:grpSp>
      <p:grpSp>
        <p:nvGrpSpPr>
          <p:cNvPr id="168" name="Group 167">
            <a:extLst>
              <a:ext uri="{FF2B5EF4-FFF2-40B4-BE49-F238E27FC236}">
                <a16:creationId xmlns:a16="http://schemas.microsoft.com/office/drawing/2014/main" id="{3FEA2330-9F07-C1A4-C7D9-E4F5B9F1226A}"/>
              </a:ext>
            </a:extLst>
          </p:cNvPr>
          <p:cNvGrpSpPr/>
          <p:nvPr/>
        </p:nvGrpSpPr>
        <p:grpSpPr>
          <a:xfrm>
            <a:off x="3120960" y="2839440"/>
            <a:ext cx="1862280" cy="1738440"/>
            <a:chOff x="3120960" y="2839440"/>
            <a:chExt cx="1862280" cy="1738440"/>
          </a:xfrm>
        </p:grpSpPr>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D3AB7877-C8E6-4795-8C75-CFC262498CE1}"/>
                    </a:ext>
                  </a:extLst>
                </p14:cNvPr>
                <p14:cNvContentPartPr/>
                <p14:nvPr/>
              </p14:nvContentPartPr>
              <p14:xfrm>
                <a:off x="3278640" y="2943120"/>
                <a:ext cx="1443600" cy="335160"/>
              </p14:xfrm>
            </p:contentPart>
          </mc:Choice>
          <mc:Fallback xmlns="">
            <p:pic>
              <p:nvPicPr>
                <p:cNvPr id="114" name="Ink 113">
                  <a:extLst>
                    <a:ext uri="{FF2B5EF4-FFF2-40B4-BE49-F238E27FC236}">
                      <a16:creationId xmlns:a16="http://schemas.microsoft.com/office/drawing/2014/main" id="{D3AB7877-C8E6-4795-8C75-CFC262498CE1}"/>
                    </a:ext>
                  </a:extLst>
                </p:cNvPr>
                <p:cNvPicPr/>
                <p:nvPr/>
              </p:nvPicPr>
              <p:blipFill>
                <a:blip r:embed="rId184"/>
                <a:stretch>
                  <a:fillRect/>
                </a:stretch>
              </p:blipFill>
              <p:spPr>
                <a:xfrm>
                  <a:off x="3269640" y="2934120"/>
                  <a:ext cx="1461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Ink 114">
                  <a:extLst>
                    <a:ext uri="{FF2B5EF4-FFF2-40B4-BE49-F238E27FC236}">
                      <a16:creationId xmlns:a16="http://schemas.microsoft.com/office/drawing/2014/main" id="{D7541DC1-890A-D92B-443C-2ACE9A280C1F}"/>
                    </a:ext>
                  </a:extLst>
                </p14:cNvPr>
                <p14:cNvContentPartPr/>
                <p14:nvPr/>
              </p14:nvContentPartPr>
              <p14:xfrm>
                <a:off x="3245880" y="2971560"/>
                <a:ext cx="1504440" cy="330840"/>
              </p14:xfrm>
            </p:contentPart>
          </mc:Choice>
          <mc:Fallback xmlns="">
            <p:pic>
              <p:nvPicPr>
                <p:cNvPr id="115" name="Ink 114">
                  <a:extLst>
                    <a:ext uri="{FF2B5EF4-FFF2-40B4-BE49-F238E27FC236}">
                      <a16:creationId xmlns:a16="http://schemas.microsoft.com/office/drawing/2014/main" id="{D7541DC1-890A-D92B-443C-2ACE9A280C1F}"/>
                    </a:ext>
                  </a:extLst>
                </p:cNvPr>
                <p:cNvPicPr/>
                <p:nvPr/>
              </p:nvPicPr>
              <p:blipFill>
                <a:blip r:embed="rId186"/>
                <a:stretch>
                  <a:fillRect/>
                </a:stretch>
              </p:blipFill>
              <p:spPr>
                <a:xfrm>
                  <a:off x="3236880" y="2962920"/>
                  <a:ext cx="1522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D4DA3E60-BD52-8AC5-24DC-4A6D29A50728}"/>
                    </a:ext>
                  </a:extLst>
                </p14:cNvPr>
                <p14:cNvContentPartPr/>
                <p14:nvPr/>
              </p14:nvContentPartPr>
              <p14:xfrm>
                <a:off x="3955800" y="2839440"/>
                <a:ext cx="21600" cy="144720"/>
              </p14:xfrm>
            </p:contentPart>
          </mc:Choice>
          <mc:Fallback xmlns="">
            <p:pic>
              <p:nvPicPr>
                <p:cNvPr id="116" name="Ink 115">
                  <a:extLst>
                    <a:ext uri="{FF2B5EF4-FFF2-40B4-BE49-F238E27FC236}">
                      <a16:creationId xmlns:a16="http://schemas.microsoft.com/office/drawing/2014/main" id="{D4DA3E60-BD52-8AC5-24DC-4A6D29A50728}"/>
                    </a:ext>
                  </a:extLst>
                </p:cNvPr>
                <p:cNvPicPr/>
                <p:nvPr/>
              </p:nvPicPr>
              <p:blipFill>
                <a:blip r:embed="rId188"/>
                <a:stretch>
                  <a:fillRect/>
                </a:stretch>
              </p:blipFill>
              <p:spPr>
                <a:xfrm>
                  <a:off x="3947160" y="2830800"/>
                  <a:ext cx="39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212726AB-BEBA-734A-DAA8-CF1CABF99571}"/>
                    </a:ext>
                  </a:extLst>
                </p14:cNvPr>
                <p14:cNvContentPartPr/>
                <p14:nvPr/>
              </p14:nvContentPartPr>
              <p14:xfrm>
                <a:off x="3505800" y="3053280"/>
                <a:ext cx="92520" cy="10080"/>
              </p14:xfrm>
            </p:contentPart>
          </mc:Choice>
          <mc:Fallback xmlns="">
            <p:pic>
              <p:nvPicPr>
                <p:cNvPr id="131" name="Ink 130">
                  <a:extLst>
                    <a:ext uri="{FF2B5EF4-FFF2-40B4-BE49-F238E27FC236}">
                      <a16:creationId xmlns:a16="http://schemas.microsoft.com/office/drawing/2014/main" id="{212726AB-BEBA-734A-DAA8-CF1CABF99571}"/>
                    </a:ext>
                  </a:extLst>
                </p:cNvPr>
                <p:cNvPicPr/>
                <p:nvPr/>
              </p:nvPicPr>
              <p:blipFill>
                <a:blip r:embed="rId190"/>
                <a:stretch>
                  <a:fillRect/>
                </a:stretch>
              </p:blipFill>
              <p:spPr>
                <a:xfrm>
                  <a:off x="3497160" y="3044280"/>
                  <a:ext cx="110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961ECDDE-68F7-9A56-2259-84B015B34014}"/>
                    </a:ext>
                  </a:extLst>
                </p14:cNvPr>
                <p14:cNvContentPartPr/>
                <p14:nvPr/>
              </p14:nvContentPartPr>
              <p14:xfrm>
                <a:off x="3499680" y="3108720"/>
                <a:ext cx="90720" cy="10440"/>
              </p14:xfrm>
            </p:contentPart>
          </mc:Choice>
          <mc:Fallback xmlns="">
            <p:pic>
              <p:nvPicPr>
                <p:cNvPr id="132" name="Ink 131">
                  <a:extLst>
                    <a:ext uri="{FF2B5EF4-FFF2-40B4-BE49-F238E27FC236}">
                      <a16:creationId xmlns:a16="http://schemas.microsoft.com/office/drawing/2014/main" id="{961ECDDE-68F7-9A56-2259-84B015B34014}"/>
                    </a:ext>
                  </a:extLst>
                </p:cNvPr>
                <p:cNvPicPr/>
                <p:nvPr/>
              </p:nvPicPr>
              <p:blipFill>
                <a:blip r:embed="rId192"/>
                <a:stretch>
                  <a:fillRect/>
                </a:stretch>
              </p:blipFill>
              <p:spPr>
                <a:xfrm>
                  <a:off x="3491040" y="3099720"/>
                  <a:ext cx="108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14BA158E-9565-EC71-E603-E3C132669B10}"/>
                    </a:ext>
                  </a:extLst>
                </p14:cNvPr>
                <p14:cNvContentPartPr/>
                <p14:nvPr/>
              </p14:nvContentPartPr>
              <p14:xfrm>
                <a:off x="3499680" y="3169560"/>
                <a:ext cx="96840" cy="10800"/>
              </p14:xfrm>
            </p:contentPart>
          </mc:Choice>
          <mc:Fallback xmlns="">
            <p:pic>
              <p:nvPicPr>
                <p:cNvPr id="133" name="Ink 132">
                  <a:extLst>
                    <a:ext uri="{FF2B5EF4-FFF2-40B4-BE49-F238E27FC236}">
                      <a16:creationId xmlns:a16="http://schemas.microsoft.com/office/drawing/2014/main" id="{14BA158E-9565-EC71-E603-E3C132669B10}"/>
                    </a:ext>
                  </a:extLst>
                </p:cNvPr>
                <p:cNvPicPr/>
                <p:nvPr/>
              </p:nvPicPr>
              <p:blipFill>
                <a:blip r:embed="rId194"/>
                <a:stretch>
                  <a:fillRect/>
                </a:stretch>
              </p:blipFill>
              <p:spPr>
                <a:xfrm>
                  <a:off x="3491040" y="3160560"/>
                  <a:ext cx="114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4" name="Ink 133">
                  <a:extLst>
                    <a:ext uri="{FF2B5EF4-FFF2-40B4-BE49-F238E27FC236}">
                      <a16:creationId xmlns:a16="http://schemas.microsoft.com/office/drawing/2014/main" id="{9A7DF954-0B44-74E8-6377-A6021F99F5B2}"/>
                    </a:ext>
                  </a:extLst>
                </p14:cNvPr>
                <p14:cNvContentPartPr/>
                <p14:nvPr/>
              </p14:nvContentPartPr>
              <p14:xfrm>
                <a:off x="3712080" y="3057960"/>
                <a:ext cx="100080" cy="360"/>
              </p14:xfrm>
            </p:contentPart>
          </mc:Choice>
          <mc:Fallback xmlns="">
            <p:pic>
              <p:nvPicPr>
                <p:cNvPr id="134" name="Ink 133">
                  <a:extLst>
                    <a:ext uri="{FF2B5EF4-FFF2-40B4-BE49-F238E27FC236}">
                      <a16:creationId xmlns:a16="http://schemas.microsoft.com/office/drawing/2014/main" id="{9A7DF954-0B44-74E8-6377-A6021F99F5B2}"/>
                    </a:ext>
                  </a:extLst>
                </p:cNvPr>
                <p:cNvPicPr/>
                <p:nvPr/>
              </p:nvPicPr>
              <p:blipFill>
                <a:blip r:embed="rId196"/>
                <a:stretch>
                  <a:fillRect/>
                </a:stretch>
              </p:blipFill>
              <p:spPr>
                <a:xfrm>
                  <a:off x="3703440" y="3049320"/>
                  <a:ext cx="11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5" name="Ink 134">
                  <a:extLst>
                    <a:ext uri="{FF2B5EF4-FFF2-40B4-BE49-F238E27FC236}">
                      <a16:creationId xmlns:a16="http://schemas.microsoft.com/office/drawing/2014/main" id="{3279FE07-41D9-8EB4-5837-0A7491E2B58A}"/>
                    </a:ext>
                  </a:extLst>
                </p14:cNvPr>
                <p14:cNvContentPartPr/>
                <p14:nvPr/>
              </p14:nvContentPartPr>
              <p14:xfrm>
                <a:off x="3718560" y="3108720"/>
                <a:ext cx="96840" cy="10800"/>
              </p14:xfrm>
            </p:contentPart>
          </mc:Choice>
          <mc:Fallback xmlns="">
            <p:pic>
              <p:nvPicPr>
                <p:cNvPr id="135" name="Ink 134">
                  <a:extLst>
                    <a:ext uri="{FF2B5EF4-FFF2-40B4-BE49-F238E27FC236}">
                      <a16:creationId xmlns:a16="http://schemas.microsoft.com/office/drawing/2014/main" id="{3279FE07-41D9-8EB4-5837-0A7491E2B58A}"/>
                    </a:ext>
                  </a:extLst>
                </p:cNvPr>
                <p:cNvPicPr/>
                <p:nvPr/>
              </p:nvPicPr>
              <p:blipFill>
                <a:blip r:embed="rId198"/>
                <a:stretch>
                  <a:fillRect/>
                </a:stretch>
              </p:blipFill>
              <p:spPr>
                <a:xfrm>
                  <a:off x="3709560" y="3100080"/>
                  <a:ext cx="114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6" name="Ink 135">
                  <a:extLst>
                    <a:ext uri="{FF2B5EF4-FFF2-40B4-BE49-F238E27FC236}">
                      <a16:creationId xmlns:a16="http://schemas.microsoft.com/office/drawing/2014/main" id="{BEFD895B-ECF4-4204-EFBA-5106F042A649}"/>
                    </a:ext>
                  </a:extLst>
                </p14:cNvPr>
                <p14:cNvContentPartPr/>
                <p14:nvPr/>
              </p14:nvContentPartPr>
              <p14:xfrm>
                <a:off x="3728640" y="3180720"/>
                <a:ext cx="86400" cy="9000"/>
              </p14:xfrm>
            </p:contentPart>
          </mc:Choice>
          <mc:Fallback xmlns="">
            <p:pic>
              <p:nvPicPr>
                <p:cNvPr id="136" name="Ink 135">
                  <a:extLst>
                    <a:ext uri="{FF2B5EF4-FFF2-40B4-BE49-F238E27FC236}">
                      <a16:creationId xmlns:a16="http://schemas.microsoft.com/office/drawing/2014/main" id="{BEFD895B-ECF4-4204-EFBA-5106F042A649}"/>
                    </a:ext>
                  </a:extLst>
                </p:cNvPr>
                <p:cNvPicPr/>
                <p:nvPr/>
              </p:nvPicPr>
              <p:blipFill>
                <a:blip r:embed="rId200"/>
                <a:stretch>
                  <a:fillRect/>
                </a:stretch>
              </p:blipFill>
              <p:spPr>
                <a:xfrm>
                  <a:off x="3719640" y="317208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375E046C-C047-899F-2D29-3292ACA4BB8F}"/>
                    </a:ext>
                  </a:extLst>
                </p14:cNvPr>
                <p14:cNvContentPartPr/>
                <p14:nvPr/>
              </p14:nvContentPartPr>
              <p14:xfrm>
                <a:off x="3896040" y="2915760"/>
                <a:ext cx="45360" cy="45000"/>
              </p14:xfrm>
            </p:contentPart>
          </mc:Choice>
          <mc:Fallback xmlns="">
            <p:pic>
              <p:nvPicPr>
                <p:cNvPr id="138" name="Ink 137">
                  <a:extLst>
                    <a:ext uri="{FF2B5EF4-FFF2-40B4-BE49-F238E27FC236}">
                      <a16:creationId xmlns:a16="http://schemas.microsoft.com/office/drawing/2014/main" id="{375E046C-C047-899F-2D29-3292ACA4BB8F}"/>
                    </a:ext>
                  </a:extLst>
                </p:cNvPr>
                <p:cNvPicPr/>
                <p:nvPr/>
              </p:nvPicPr>
              <p:blipFill>
                <a:blip r:embed="rId202"/>
                <a:stretch>
                  <a:fillRect/>
                </a:stretch>
              </p:blipFill>
              <p:spPr>
                <a:xfrm>
                  <a:off x="3887400" y="2907120"/>
                  <a:ext cx="63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553C42D8-B34D-D883-6CAC-C682AFBF870D}"/>
                    </a:ext>
                  </a:extLst>
                </p14:cNvPr>
                <p14:cNvContentPartPr/>
                <p14:nvPr/>
              </p14:nvContentPartPr>
              <p14:xfrm>
                <a:off x="3952560" y="2925840"/>
                <a:ext cx="82080" cy="43920"/>
              </p14:xfrm>
            </p:contentPart>
          </mc:Choice>
          <mc:Fallback xmlns="">
            <p:pic>
              <p:nvPicPr>
                <p:cNvPr id="139" name="Ink 138">
                  <a:extLst>
                    <a:ext uri="{FF2B5EF4-FFF2-40B4-BE49-F238E27FC236}">
                      <a16:creationId xmlns:a16="http://schemas.microsoft.com/office/drawing/2014/main" id="{553C42D8-B34D-D883-6CAC-C682AFBF870D}"/>
                    </a:ext>
                  </a:extLst>
                </p:cNvPr>
                <p:cNvPicPr/>
                <p:nvPr/>
              </p:nvPicPr>
              <p:blipFill>
                <a:blip r:embed="rId204"/>
                <a:stretch>
                  <a:fillRect/>
                </a:stretch>
              </p:blipFill>
              <p:spPr>
                <a:xfrm>
                  <a:off x="3943560" y="2917200"/>
                  <a:ext cx="99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1" name="Ink 140">
                  <a:extLst>
                    <a:ext uri="{FF2B5EF4-FFF2-40B4-BE49-F238E27FC236}">
                      <a16:creationId xmlns:a16="http://schemas.microsoft.com/office/drawing/2014/main" id="{4A94A00B-7B49-D31E-6E35-310BCF6783A6}"/>
                    </a:ext>
                  </a:extLst>
                </p14:cNvPr>
                <p14:cNvContentPartPr/>
                <p14:nvPr/>
              </p14:nvContentPartPr>
              <p14:xfrm>
                <a:off x="3961200" y="3269640"/>
                <a:ext cx="6120" cy="225720"/>
              </p14:xfrm>
            </p:contentPart>
          </mc:Choice>
          <mc:Fallback xmlns="">
            <p:pic>
              <p:nvPicPr>
                <p:cNvPr id="141" name="Ink 140">
                  <a:extLst>
                    <a:ext uri="{FF2B5EF4-FFF2-40B4-BE49-F238E27FC236}">
                      <a16:creationId xmlns:a16="http://schemas.microsoft.com/office/drawing/2014/main" id="{4A94A00B-7B49-D31E-6E35-310BCF6783A6}"/>
                    </a:ext>
                  </a:extLst>
                </p:cNvPr>
                <p:cNvPicPr/>
                <p:nvPr/>
              </p:nvPicPr>
              <p:blipFill>
                <a:blip r:embed="rId206"/>
                <a:stretch>
                  <a:fillRect/>
                </a:stretch>
              </p:blipFill>
              <p:spPr>
                <a:xfrm>
                  <a:off x="3952560" y="3260640"/>
                  <a:ext cx="23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8E4D7543-01FA-B14B-6A0C-CB8AF909FD79}"/>
                    </a:ext>
                  </a:extLst>
                </p14:cNvPr>
                <p14:cNvContentPartPr/>
                <p14:nvPr/>
              </p14:nvContentPartPr>
              <p14:xfrm>
                <a:off x="3439200" y="3456120"/>
                <a:ext cx="1461240" cy="38880"/>
              </p14:xfrm>
            </p:contentPart>
          </mc:Choice>
          <mc:Fallback xmlns="">
            <p:pic>
              <p:nvPicPr>
                <p:cNvPr id="142" name="Ink 141">
                  <a:extLst>
                    <a:ext uri="{FF2B5EF4-FFF2-40B4-BE49-F238E27FC236}">
                      <a16:creationId xmlns:a16="http://schemas.microsoft.com/office/drawing/2014/main" id="{8E4D7543-01FA-B14B-6A0C-CB8AF909FD79}"/>
                    </a:ext>
                  </a:extLst>
                </p:cNvPr>
                <p:cNvPicPr/>
                <p:nvPr/>
              </p:nvPicPr>
              <p:blipFill>
                <a:blip r:embed="rId208"/>
                <a:stretch>
                  <a:fillRect/>
                </a:stretch>
              </p:blipFill>
              <p:spPr>
                <a:xfrm>
                  <a:off x="3430200" y="3447480"/>
                  <a:ext cx="1478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36AB41BF-AE8A-3611-030C-E9D68B0F39C6}"/>
                    </a:ext>
                  </a:extLst>
                </p14:cNvPr>
                <p14:cNvContentPartPr/>
                <p14:nvPr/>
              </p14:nvContentPartPr>
              <p14:xfrm>
                <a:off x="4846440" y="3443880"/>
                <a:ext cx="5400" cy="135000"/>
              </p14:xfrm>
            </p:contentPart>
          </mc:Choice>
          <mc:Fallback xmlns="">
            <p:pic>
              <p:nvPicPr>
                <p:cNvPr id="143" name="Ink 142">
                  <a:extLst>
                    <a:ext uri="{FF2B5EF4-FFF2-40B4-BE49-F238E27FC236}">
                      <a16:creationId xmlns:a16="http://schemas.microsoft.com/office/drawing/2014/main" id="{36AB41BF-AE8A-3611-030C-E9D68B0F39C6}"/>
                    </a:ext>
                  </a:extLst>
                </p:cNvPr>
                <p:cNvPicPr/>
                <p:nvPr/>
              </p:nvPicPr>
              <p:blipFill>
                <a:blip r:embed="rId210"/>
                <a:stretch>
                  <a:fillRect/>
                </a:stretch>
              </p:blipFill>
              <p:spPr>
                <a:xfrm>
                  <a:off x="4837440" y="3435240"/>
                  <a:ext cx="23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2BC1B5F0-E0DA-DC26-7123-362E28DB990B}"/>
                    </a:ext>
                  </a:extLst>
                </p14:cNvPr>
                <p14:cNvContentPartPr/>
                <p14:nvPr/>
              </p14:nvContentPartPr>
              <p14:xfrm>
                <a:off x="3403560" y="3518040"/>
                <a:ext cx="9000" cy="107640"/>
              </p14:xfrm>
            </p:contentPart>
          </mc:Choice>
          <mc:Fallback xmlns="">
            <p:pic>
              <p:nvPicPr>
                <p:cNvPr id="144" name="Ink 143">
                  <a:extLst>
                    <a:ext uri="{FF2B5EF4-FFF2-40B4-BE49-F238E27FC236}">
                      <a16:creationId xmlns:a16="http://schemas.microsoft.com/office/drawing/2014/main" id="{2BC1B5F0-E0DA-DC26-7123-362E28DB990B}"/>
                    </a:ext>
                  </a:extLst>
                </p:cNvPr>
                <p:cNvPicPr/>
                <p:nvPr/>
              </p:nvPicPr>
              <p:blipFill>
                <a:blip r:embed="rId212"/>
                <a:stretch>
                  <a:fillRect/>
                </a:stretch>
              </p:blipFill>
              <p:spPr>
                <a:xfrm>
                  <a:off x="3394920" y="3509400"/>
                  <a:ext cx="26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 name="Ink 144">
                  <a:extLst>
                    <a:ext uri="{FF2B5EF4-FFF2-40B4-BE49-F238E27FC236}">
                      <a16:creationId xmlns:a16="http://schemas.microsoft.com/office/drawing/2014/main" id="{3ECD8B32-F1DB-5032-19EC-BBCAC98248C0}"/>
                    </a:ext>
                  </a:extLst>
                </p14:cNvPr>
                <p14:cNvContentPartPr/>
                <p14:nvPr/>
              </p14:nvContentPartPr>
              <p14:xfrm>
                <a:off x="3120960" y="3647640"/>
                <a:ext cx="106560" cy="133200"/>
              </p14:xfrm>
            </p:contentPart>
          </mc:Choice>
          <mc:Fallback xmlns="">
            <p:pic>
              <p:nvPicPr>
                <p:cNvPr id="145" name="Ink 144">
                  <a:extLst>
                    <a:ext uri="{FF2B5EF4-FFF2-40B4-BE49-F238E27FC236}">
                      <a16:creationId xmlns:a16="http://schemas.microsoft.com/office/drawing/2014/main" id="{3ECD8B32-F1DB-5032-19EC-BBCAC98248C0}"/>
                    </a:ext>
                  </a:extLst>
                </p:cNvPr>
                <p:cNvPicPr/>
                <p:nvPr/>
              </p:nvPicPr>
              <p:blipFill>
                <a:blip r:embed="rId214"/>
                <a:stretch>
                  <a:fillRect/>
                </a:stretch>
              </p:blipFill>
              <p:spPr>
                <a:xfrm>
                  <a:off x="3112320" y="3639000"/>
                  <a:ext cx="124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6" name="Ink 145">
                  <a:extLst>
                    <a:ext uri="{FF2B5EF4-FFF2-40B4-BE49-F238E27FC236}">
                      <a16:creationId xmlns:a16="http://schemas.microsoft.com/office/drawing/2014/main" id="{420EFF83-E4A7-A5F7-45F8-4043EA8901A8}"/>
                    </a:ext>
                  </a:extLst>
                </p14:cNvPr>
                <p14:cNvContentPartPr/>
                <p14:nvPr/>
              </p14:nvContentPartPr>
              <p14:xfrm>
                <a:off x="3166680" y="3724320"/>
                <a:ext cx="55800" cy="35280"/>
              </p14:xfrm>
            </p:contentPart>
          </mc:Choice>
          <mc:Fallback xmlns="">
            <p:pic>
              <p:nvPicPr>
                <p:cNvPr id="146" name="Ink 145">
                  <a:extLst>
                    <a:ext uri="{FF2B5EF4-FFF2-40B4-BE49-F238E27FC236}">
                      <a16:creationId xmlns:a16="http://schemas.microsoft.com/office/drawing/2014/main" id="{420EFF83-E4A7-A5F7-45F8-4043EA8901A8}"/>
                    </a:ext>
                  </a:extLst>
                </p:cNvPr>
                <p:cNvPicPr/>
                <p:nvPr/>
              </p:nvPicPr>
              <p:blipFill>
                <a:blip r:embed="rId216"/>
                <a:stretch>
                  <a:fillRect/>
                </a:stretch>
              </p:blipFill>
              <p:spPr>
                <a:xfrm>
                  <a:off x="3157680" y="3715320"/>
                  <a:ext cx="73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7" name="Ink 146">
                  <a:extLst>
                    <a:ext uri="{FF2B5EF4-FFF2-40B4-BE49-F238E27FC236}">
                      <a16:creationId xmlns:a16="http://schemas.microsoft.com/office/drawing/2014/main" id="{CC2C3ABC-CC4F-CD5B-1A41-69509CB25592}"/>
                    </a:ext>
                  </a:extLst>
                </p14:cNvPr>
                <p14:cNvContentPartPr/>
                <p14:nvPr/>
              </p14:nvContentPartPr>
              <p14:xfrm>
                <a:off x="3292320" y="3691200"/>
                <a:ext cx="43200" cy="115920"/>
              </p14:xfrm>
            </p:contentPart>
          </mc:Choice>
          <mc:Fallback xmlns="">
            <p:pic>
              <p:nvPicPr>
                <p:cNvPr id="147" name="Ink 146">
                  <a:extLst>
                    <a:ext uri="{FF2B5EF4-FFF2-40B4-BE49-F238E27FC236}">
                      <a16:creationId xmlns:a16="http://schemas.microsoft.com/office/drawing/2014/main" id="{CC2C3ABC-CC4F-CD5B-1A41-69509CB25592}"/>
                    </a:ext>
                  </a:extLst>
                </p:cNvPr>
                <p:cNvPicPr/>
                <p:nvPr/>
              </p:nvPicPr>
              <p:blipFill>
                <a:blip r:embed="rId218"/>
                <a:stretch>
                  <a:fillRect/>
                </a:stretch>
              </p:blipFill>
              <p:spPr>
                <a:xfrm>
                  <a:off x="3283320" y="368256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Ink 147">
                  <a:extLst>
                    <a:ext uri="{FF2B5EF4-FFF2-40B4-BE49-F238E27FC236}">
                      <a16:creationId xmlns:a16="http://schemas.microsoft.com/office/drawing/2014/main" id="{ADB0B496-C7D0-8C07-EECD-4E8FF19A948E}"/>
                    </a:ext>
                  </a:extLst>
                </p14:cNvPr>
                <p14:cNvContentPartPr/>
                <p14:nvPr/>
              </p14:nvContentPartPr>
              <p14:xfrm>
                <a:off x="3397080" y="3702000"/>
                <a:ext cx="76320" cy="116280"/>
              </p14:xfrm>
            </p:contentPart>
          </mc:Choice>
          <mc:Fallback xmlns="">
            <p:pic>
              <p:nvPicPr>
                <p:cNvPr id="148" name="Ink 147">
                  <a:extLst>
                    <a:ext uri="{FF2B5EF4-FFF2-40B4-BE49-F238E27FC236}">
                      <a16:creationId xmlns:a16="http://schemas.microsoft.com/office/drawing/2014/main" id="{ADB0B496-C7D0-8C07-EECD-4E8FF19A948E}"/>
                    </a:ext>
                  </a:extLst>
                </p:cNvPr>
                <p:cNvPicPr/>
                <p:nvPr/>
              </p:nvPicPr>
              <p:blipFill>
                <a:blip r:embed="rId220"/>
                <a:stretch>
                  <a:fillRect/>
                </a:stretch>
              </p:blipFill>
              <p:spPr>
                <a:xfrm>
                  <a:off x="3388440" y="3693000"/>
                  <a:ext cx="93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Ink 148">
                  <a:extLst>
                    <a:ext uri="{FF2B5EF4-FFF2-40B4-BE49-F238E27FC236}">
                      <a16:creationId xmlns:a16="http://schemas.microsoft.com/office/drawing/2014/main" id="{5A57610C-5994-4FE5-A71C-102E0D9270D0}"/>
                    </a:ext>
                  </a:extLst>
                </p14:cNvPr>
                <p14:cNvContentPartPr/>
                <p14:nvPr/>
              </p14:nvContentPartPr>
              <p14:xfrm>
                <a:off x="3408600" y="3626760"/>
                <a:ext cx="10800" cy="166320"/>
              </p14:xfrm>
            </p:contentPart>
          </mc:Choice>
          <mc:Fallback xmlns="">
            <p:pic>
              <p:nvPicPr>
                <p:cNvPr id="149" name="Ink 148">
                  <a:extLst>
                    <a:ext uri="{FF2B5EF4-FFF2-40B4-BE49-F238E27FC236}">
                      <a16:creationId xmlns:a16="http://schemas.microsoft.com/office/drawing/2014/main" id="{5A57610C-5994-4FE5-A71C-102E0D9270D0}"/>
                    </a:ext>
                  </a:extLst>
                </p:cNvPr>
                <p:cNvPicPr/>
                <p:nvPr/>
              </p:nvPicPr>
              <p:blipFill>
                <a:blip r:embed="rId222"/>
                <a:stretch>
                  <a:fillRect/>
                </a:stretch>
              </p:blipFill>
              <p:spPr>
                <a:xfrm>
                  <a:off x="3399600" y="3618120"/>
                  <a:ext cx="28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0" name="Ink 149">
                  <a:extLst>
                    <a:ext uri="{FF2B5EF4-FFF2-40B4-BE49-F238E27FC236}">
                      <a16:creationId xmlns:a16="http://schemas.microsoft.com/office/drawing/2014/main" id="{3CCE595F-C90B-9860-4295-3766CA9B9951}"/>
                    </a:ext>
                  </a:extLst>
                </p14:cNvPr>
                <p14:cNvContentPartPr/>
                <p14:nvPr/>
              </p14:nvContentPartPr>
              <p14:xfrm>
                <a:off x="3332280" y="3927360"/>
                <a:ext cx="15840" cy="199800"/>
              </p14:xfrm>
            </p:contentPart>
          </mc:Choice>
          <mc:Fallback xmlns="">
            <p:pic>
              <p:nvPicPr>
                <p:cNvPr id="150" name="Ink 149">
                  <a:extLst>
                    <a:ext uri="{FF2B5EF4-FFF2-40B4-BE49-F238E27FC236}">
                      <a16:creationId xmlns:a16="http://schemas.microsoft.com/office/drawing/2014/main" id="{3CCE595F-C90B-9860-4295-3766CA9B9951}"/>
                    </a:ext>
                  </a:extLst>
                </p:cNvPr>
                <p:cNvPicPr/>
                <p:nvPr/>
              </p:nvPicPr>
              <p:blipFill>
                <a:blip r:embed="rId224"/>
                <a:stretch>
                  <a:fillRect/>
                </a:stretch>
              </p:blipFill>
              <p:spPr>
                <a:xfrm>
                  <a:off x="3323280" y="3918360"/>
                  <a:ext cx="33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1" name="Ink 150">
                  <a:extLst>
                    <a:ext uri="{FF2B5EF4-FFF2-40B4-BE49-F238E27FC236}">
                      <a16:creationId xmlns:a16="http://schemas.microsoft.com/office/drawing/2014/main" id="{5E6FC778-B378-AA96-C884-02403BF23303}"/>
                    </a:ext>
                  </a:extLst>
                </p14:cNvPr>
                <p14:cNvContentPartPr/>
                <p14:nvPr/>
              </p14:nvContentPartPr>
              <p14:xfrm>
                <a:off x="3125640" y="4134360"/>
                <a:ext cx="603360" cy="16200"/>
              </p14:xfrm>
            </p:contentPart>
          </mc:Choice>
          <mc:Fallback xmlns="">
            <p:pic>
              <p:nvPicPr>
                <p:cNvPr id="151" name="Ink 150">
                  <a:extLst>
                    <a:ext uri="{FF2B5EF4-FFF2-40B4-BE49-F238E27FC236}">
                      <a16:creationId xmlns:a16="http://schemas.microsoft.com/office/drawing/2014/main" id="{5E6FC778-B378-AA96-C884-02403BF23303}"/>
                    </a:ext>
                  </a:extLst>
                </p:cNvPr>
                <p:cNvPicPr/>
                <p:nvPr/>
              </p:nvPicPr>
              <p:blipFill>
                <a:blip r:embed="rId226"/>
                <a:stretch>
                  <a:fillRect/>
                </a:stretch>
              </p:blipFill>
              <p:spPr>
                <a:xfrm>
                  <a:off x="3116640" y="4125360"/>
                  <a:ext cx="621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2" name="Ink 151">
                  <a:extLst>
                    <a:ext uri="{FF2B5EF4-FFF2-40B4-BE49-F238E27FC236}">
                      <a16:creationId xmlns:a16="http://schemas.microsoft.com/office/drawing/2014/main" id="{73BDBEB9-43F1-DC4D-55E0-8BC88C2C85C9}"/>
                    </a:ext>
                  </a:extLst>
                </p14:cNvPr>
                <p14:cNvContentPartPr/>
                <p14:nvPr/>
              </p14:nvContentPartPr>
              <p14:xfrm>
                <a:off x="3225720" y="4135080"/>
                <a:ext cx="508680" cy="228240"/>
              </p14:xfrm>
            </p:contentPart>
          </mc:Choice>
          <mc:Fallback xmlns="">
            <p:pic>
              <p:nvPicPr>
                <p:cNvPr id="152" name="Ink 151">
                  <a:extLst>
                    <a:ext uri="{FF2B5EF4-FFF2-40B4-BE49-F238E27FC236}">
                      <a16:creationId xmlns:a16="http://schemas.microsoft.com/office/drawing/2014/main" id="{73BDBEB9-43F1-DC4D-55E0-8BC88C2C85C9}"/>
                    </a:ext>
                  </a:extLst>
                </p:cNvPr>
                <p:cNvPicPr/>
                <p:nvPr/>
              </p:nvPicPr>
              <p:blipFill>
                <a:blip r:embed="rId228"/>
                <a:stretch>
                  <a:fillRect/>
                </a:stretch>
              </p:blipFill>
              <p:spPr>
                <a:xfrm>
                  <a:off x="3216720" y="4126080"/>
                  <a:ext cx="52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3" name="Ink 152">
                  <a:extLst>
                    <a:ext uri="{FF2B5EF4-FFF2-40B4-BE49-F238E27FC236}">
                      <a16:creationId xmlns:a16="http://schemas.microsoft.com/office/drawing/2014/main" id="{CF938746-F0C8-345F-EC3A-857C4C443975}"/>
                    </a:ext>
                  </a:extLst>
                </p14:cNvPr>
                <p14:cNvContentPartPr/>
                <p14:nvPr/>
              </p14:nvContentPartPr>
              <p14:xfrm>
                <a:off x="3266400" y="4130400"/>
                <a:ext cx="390960" cy="106200"/>
              </p14:xfrm>
            </p:contentPart>
          </mc:Choice>
          <mc:Fallback xmlns="">
            <p:pic>
              <p:nvPicPr>
                <p:cNvPr id="153" name="Ink 152">
                  <a:extLst>
                    <a:ext uri="{FF2B5EF4-FFF2-40B4-BE49-F238E27FC236}">
                      <a16:creationId xmlns:a16="http://schemas.microsoft.com/office/drawing/2014/main" id="{CF938746-F0C8-345F-EC3A-857C4C443975}"/>
                    </a:ext>
                  </a:extLst>
                </p:cNvPr>
                <p:cNvPicPr/>
                <p:nvPr/>
              </p:nvPicPr>
              <p:blipFill>
                <a:blip r:embed="rId230"/>
                <a:stretch>
                  <a:fillRect/>
                </a:stretch>
              </p:blipFill>
              <p:spPr>
                <a:xfrm>
                  <a:off x="3257400" y="4121760"/>
                  <a:ext cx="408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4" name="Ink 153">
                  <a:extLst>
                    <a:ext uri="{FF2B5EF4-FFF2-40B4-BE49-F238E27FC236}">
                      <a16:creationId xmlns:a16="http://schemas.microsoft.com/office/drawing/2014/main" id="{A26F8AB4-81FE-10A0-C1A2-89A0B1DE2682}"/>
                    </a:ext>
                  </a:extLst>
                </p14:cNvPr>
                <p14:cNvContentPartPr/>
                <p14:nvPr/>
              </p14:nvContentPartPr>
              <p14:xfrm>
                <a:off x="3505080" y="4353240"/>
                <a:ext cx="360" cy="187920"/>
              </p14:xfrm>
            </p:contentPart>
          </mc:Choice>
          <mc:Fallback xmlns="">
            <p:pic>
              <p:nvPicPr>
                <p:cNvPr id="154" name="Ink 153">
                  <a:extLst>
                    <a:ext uri="{FF2B5EF4-FFF2-40B4-BE49-F238E27FC236}">
                      <a16:creationId xmlns:a16="http://schemas.microsoft.com/office/drawing/2014/main" id="{A26F8AB4-81FE-10A0-C1A2-89A0B1DE2682}"/>
                    </a:ext>
                  </a:extLst>
                </p:cNvPr>
                <p:cNvPicPr/>
                <p:nvPr/>
              </p:nvPicPr>
              <p:blipFill>
                <a:blip r:embed="rId232"/>
                <a:stretch>
                  <a:fillRect/>
                </a:stretch>
              </p:blipFill>
              <p:spPr>
                <a:xfrm>
                  <a:off x="3496080" y="4344600"/>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5" name="Ink 154">
                  <a:extLst>
                    <a:ext uri="{FF2B5EF4-FFF2-40B4-BE49-F238E27FC236}">
                      <a16:creationId xmlns:a16="http://schemas.microsoft.com/office/drawing/2014/main" id="{EEC86A06-C54E-2C89-AA07-A6BBB7E6DEEA}"/>
                    </a:ext>
                  </a:extLst>
                </p14:cNvPr>
                <p14:cNvContentPartPr/>
                <p14:nvPr/>
              </p14:nvContentPartPr>
              <p14:xfrm>
                <a:off x="3515160" y="4534320"/>
                <a:ext cx="869040" cy="8280"/>
              </p14:xfrm>
            </p:contentPart>
          </mc:Choice>
          <mc:Fallback xmlns="">
            <p:pic>
              <p:nvPicPr>
                <p:cNvPr id="155" name="Ink 154">
                  <a:extLst>
                    <a:ext uri="{FF2B5EF4-FFF2-40B4-BE49-F238E27FC236}">
                      <a16:creationId xmlns:a16="http://schemas.microsoft.com/office/drawing/2014/main" id="{EEC86A06-C54E-2C89-AA07-A6BBB7E6DEEA}"/>
                    </a:ext>
                  </a:extLst>
                </p:cNvPr>
                <p:cNvPicPr/>
                <p:nvPr/>
              </p:nvPicPr>
              <p:blipFill>
                <a:blip r:embed="rId234"/>
                <a:stretch>
                  <a:fillRect/>
                </a:stretch>
              </p:blipFill>
              <p:spPr>
                <a:xfrm>
                  <a:off x="3506160" y="4525320"/>
                  <a:ext cx="88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8" name="Ink 157">
                  <a:extLst>
                    <a:ext uri="{FF2B5EF4-FFF2-40B4-BE49-F238E27FC236}">
                      <a16:creationId xmlns:a16="http://schemas.microsoft.com/office/drawing/2014/main" id="{CCF05459-1699-C309-F0B7-AB7E75015451}"/>
                    </a:ext>
                  </a:extLst>
                </p14:cNvPr>
                <p14:cNvContentPartPr/>
                <p14:nvPr/>
              </p14:nvContentPartPr>
              <p14:xfrm>
                <a:off x="4846440" y="3570960"/>
                <a:ext cx="360" cy="360"/>
              </p14:xfrm>
            </p:contentPart>
          </mc:Choice>
          <mc:Fallback xmlns="">
            <p:pic>
              <p:nvPicPr>
                <p:cNvPr id="158" name="Ink 157">
                  <a:extLst>
                    <a:ext uri="{FF2B5EF4-FFF2-40B4-BE49-F238E27FC236}">
                      <a16:creationId xmlns:a16="http://schemas.microsoft.com/office/drawing/2014/main" id="{CCF05459-1699-C309-F0B7-AB7E75015451}"/>
                    </a:ext>
                  </a:extLst>
                </p:cNvPr>
                <p:cNvPicPr/>
                <p:nvPr/>
              </p:nvPicPr>
              <p:blipFill>
                <a:blip r:embed="rId61"/>
                <a:stretch>
                  <a:fillRect/>
                </a:stretch>
              </p:blipFill>
              <p:spPr>
                <a:xfrm>
                  <a:off x="4837440" y="3562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5D29B6AE-B2A4-836A-29BE-AED89BE0CEC8}"/>
                    </a:ext>
                  </a:extLst>
                </p14:cNvPr>
                <p14:cNvContentPartPr/>
                <p14:nvPr/>
              </p14:nvContentPartPr>
              <p14:xfrm>
                <a:off x="4841760" y="3570960"/>
                <a:ext cx="9720" cy="291240"/>
              </p14:xfrm>
            </p:contentPart>
          </mc:Choice>
          <mc:Fallback xmlns="">
            <p:pic>
              <p:nvPicPr>
                <p:cNvPr id="159" name="Ink 158">
                  <a:extLst>
                    <a:ext uri="{FF2B5EF4-FFF2-40B4-BE49-F238E27FC236}">
                      <a16:creationId xmlns:a16="http://schemas.microsoft.com/office/drawing/2014/main" id="{5D29B6AE-B2A4-836A-29BE-AED89BE0CEC8}"/>
                    </a:ext>
                  </a:extLst>
                </p:cNvPr>
                <p:cNvPicPr/>
                <p:nvPr/>
              </p:nvPicPr>
              <p:blipFill>
                <a:blip r:embed="rId237"/>
                <a:stretch>
                  <a:fillRect/>
                </a:stretch>
              </p:blipFill>
              <p:spPr>
                <a:xfrm>
                  <a:off x="4833120" y="3562320"/>
                  <a:ext cx="27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a:extLst>
                    <a:ext uri="{FF2B5EF4-FFF2-40B4-BE49-F238E27FC236}">
                      <a16:creationId xmlns:a16="http://schemas.microsoft.com/office/drawing/2014/main" id="{4995A614-1883-3765-596F-25A0C431A939}"/>
                    </a:ext>
                  </a:extLst>
                </p14:cNvPr>
                <p14:cNvContentPartPr/>
                <p14:nvPr/>
              </p14:nvContentPartPr>
              <p14:xfrm>
                <a:off x="4780200" y="3856800"/>
                <a:ext cx="203040" cy="143280"/>
              </p14:xfrm>
            </p:contentPart>
          </mc:Choice>
          <mc:Fallback xmlns="">
            <p:pic>
              <p:nvPicPr>
                <p:cNvPr id="160" name="Ink 159">
                  <a:extLst>
                    <a:ext uri="{FF2B5EF4-FFF2-40B4-BE49-F238E27FC236}">
                      <a16:creationId xmlns:a16="http://schemas.microsoft.com/office/drawing/2014/main" id="{4995A614-1883-3765-596F-25A0C431A939}"/>
                    </a:ext>
                  </a:extLst>
                </p:cNvPr>
                <p:cNvPicPr/>
                <p:nvPr/>
              </p:nvPicPr>
              <p:blipFill>
                <a:blip r:embed="rId239"/>
                <a:stretch>
                  <a:fillRect/>
                </a:stretch>
              </p:blipFill>
              <p:spPr>
                <a:xfrm>
                  <a:off x="4771560" y="3847800"/>
                  <a:ext cx="220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2" name="Ink 161">
                  <a:extLst>
                    <a:ext uri="{FF2B5EF4-FFF2-40B4-BE49-F238E27FC236}">
                      <a16:creationId xmlns:a16="http://schemas.microsoft.com/office/drawing/2014/main" id="{67460CD2-BC4D-703C-4591-51F28FE4C0D4}"/>
                    </a:ext>
                  </a:extLst>
                </p14:cNvPr>
                <p14:cNvContentPartPr/>
                <p14:nvPr/>
              </p14:nvContentPartPr>
              <p14:xfrm>
                <a:off x="4343160" y="4464840"/>
                <a:ext cx="96120" cy="110880"/>
              </p14:xfrm>
            </p:contentPart>
          </mc:Choice>
          <mc:Fallback xmlns="">
            <p:pic>
              <p:nvPicPr>
                <p:cNvPr id="162" name="Ink 161">
                  <a:extLst>
                    <a:ext uri="{FF2B5EF4-FFF2-40B4-BE49-F238E27FC236}">
                      <a16:creationId xmlns:a16="http://schemas.microsoft.com/office/drawing/2014/main" id="{67460CD2-BC4D-703C-4591-51F28FE4C0D4}"/>
                    </a:ext>
                  </a:extLst>
                </p:cNvPr>
                <p:cNvPicPr/>
                <p:nvPr/>
              </p:nvPicPr>
              <p:blipFill>
                <a:blip r:embed="rId241"/>
                <a:stretch>
                  <a:fillRect/>
                </a:stretch>
              </p:blipFill>
              <p:spPr>
                <a:xfrm>
                  <a:off x="4334160" y="4456200"/>
                  <a:ext cx="113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3" name="Ink 162">
                  <a:extLst>
                    <a:ext uri="{FF2B5EF4-FFF2-40B4-BE49-F238E27FC236}">
                      <a16:creationId xmlns:a16="http://schemas.microsoft.com/office/drawing/2014/main" id="{D46E96DD-F5CE-4F25-6592-758125B62B6D}"/>
                    </a:ext>
                  </a:extLst>
                </p14:cNvPr>
                <p14:cNvContentPartPr/>
                <p14:nvPr/>
              </p14:nvContentPartPr>
              <p14:xfrm>
                <a:off x="4460520" y="4412640"/>
                <a:ext cx="214200" cy="165240"/>
              </p14:xfrm>
            </p:contentPart>
          </mc:Choice>
          <mc:Fallback xmlns="">
            <p:pic>
              <p:nvPicPr>
                <p:cNvPr id="163" name="Ink 162">
                  <a:extLst>
                    <a:ext uri="{FF2B5EF4-FFF2-40B4-BE49-F238E27FC236}">
                      <a16:creationId xmlns:a16="http://schemas.microsoft.com/office/drawing/2014/main" id="{D46E96DD-F5CE-4F25-6592-758125B62B6D}"/>
                    </a:ext>
                  </a:extLst>
                </p:cNvPr>
                <p:cNvPicPr/>
                <p:nvPr/>
              </p:nvPicPr>
              <p:blipFill>
                <a:blip r:embed="rId243"/>
                <a:stretch>
                  <a:fillRect/>
                </a:stretch>
              </p:blipFill>
              <p:spPr>
                <a:xfrm>
                  <a:off x="4451520" y="4404000"/>
                  <a:ext cx="231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5" name="Ink 164">
                  <a:extLst>
                    <a:ext uri="{FF2B5EF4-FFF2-40B4-BE49-F238E27FC236}">
                      <a16:creationId xmlns:a16="http://schemas.microsoft.com/office/drawing/2014/main" id="{5510DAC7-7522-8B9B-6C3E-8ADC6DFB6535}"/>
                    </a:ext>
                  </a:extLst>
                </p14:cNvPr>
                <p14:cNvContentPartPr/>
                <p14:nvPr/>
              </p14:nvContentPartPr>
              <p14:xfrm>
                <a:off x="4574280" y="4008000"/>
                <a:ext cx="318600" cy="359640"/>
              </p14:xfrm>
            </p:contentPart>
          </mc:Choice>
          <mc:Fallback xmlns="">
            <p:pic>
              <p:nvPicPr>
                <p:cNvPr id="165" name="Ink 164">
                  <a:extLst>
                    <a:ext uri="{FF2B5EF4-FFF2-40B4-BE49-F238E27FC236}">
                      <a16:creationId xmlns:a16="http://schemas.microsoft.com/office/drawing/2014/main" id="{5510DAC7-7522-8B9B-6C3E-8ADC6DFB6535}"/>
                    </a:ext>
                  </a:extLst>
                </p:cNvPr>
                <p:cNvPicPr/>
                <p:nvPr/>
              </p:nvPicPr>
              <p:blipFill>
                <a:blip r:embed="rId245"/>
                <a:stretch>
                  <a:fillRect/>
                </a:stretch>
              </p:blipFill>
              <p:spPr>
                <a:xfrm>
                  <a:off x="4565640" y="3999000"/>
                  <a:ext cx="336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6" name="Ink 165">
                  <a:extLst>
                    <a:ext uri="{FF2B5EF4-FFF2-40B4-BE49-F238E27FC236}">
                      <a16:creationId xmlns:a16="http://schemas.microsoft.com/office/drawing/2014/main" id="{FBE9E4C8-23BD-FD12-92B5-57E29FBF181F}"/>
                    </a:ext>
                  </a:extLst>
                </p14:cNvPr>
                <p14:cNvContentPartPr/>
                <p14:nvPr/>
              </p14:nvContentPartPr>
              <p14:xfrm>
                <a:off x="4539000" y="4366200"/>
                <a:ext cx="21960" cy="15480"/>
              </p14:xfrm>
            </p:contentPart>
          </mc:Choice>
          <mc:Fallback xmlns="">
            <p:pic>
              <p:nvPicPr>
                <p:cNvPr id="166" name="Ink 165">
                  <a:extLst>
                    <a:ext uri="{FF2B5EF4-FFF2-40B4-BE49-F238E27FC236}">
                      <a16:creationId xmlns:a16="http://schemas.microsoft.com/office/drawing/2014/main" id="{FBE9E4C8-23BD-FD12-92B5-57E29FBF181F}"/>
                    </a:ext>
                  </a:extLst>
                </p:cNvPr>
                <p:cNvPicPr/>
                <p:nvPr/>
              </p:nvPicPr>
              <p:blipFill>
                <a:blip r:embed="rId247"/>
                <a:stretch>
                  <a:fillRect/>
                </a:stretch>
              </p:blipFill>
              <p:spPr>
                <a:xfrm>
                  <a:off x="4530360" y="4357560"/>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7" name="Ink 166">
                  <a:extLst>
                    <a:ext uri="{FF2B5EF4-FFF2-40B4-BE49-F238E27FC236}">
                      <a16:creationId xmlns:a16="http://schemas.microsoft.com/office/drawing/2014/main" id="{BA706870-FAFA-C588-DCD0-D9A36036073C}"/>
                    </a:ext>
                  </a:extLst>
                </p14:cNvPr>
                <p14:cNvContentPartPr/>
                <p14:nvPr/>
              </p14:nvContentPartPr>
              <p14:xfrm>
                <a:off x="4566720" y="4363680"/>
                <a:ext cx="68760" cy="30960"/>
              </p14:xfrm>
            </p:contentPart>
          </mc:Choice>
          <mc:Fallback xmlns="">
            <p:pic>
              <p:nvPicPr>
                <p:cNvPr id="167" name="Ink 166">
                  <a:extLst>
                    <a:ext uri="{FF2B5EF4-FFF2-40B4-BE49-F238E27FC236}">
                      <a16:creationId xmlns:a16="http://schemas.microsoft.com/office/drawing/2014/main" id="{BA706870-FAFA-C588-DCD0-D9A36036073C}"/>
                    </a:ext>
                  </a:extLst>
                </p:cNvPr>
                <p:cNvPicPr/>
                <p:nvPr/>
              </p:nvPicPr>
              <p:blipFill>
                <a:blip r:embed="rId249"/>
                <a:stretch>
                  <a:fillRect/>
                </a:stretch>
              </p:blipFill>
              <p:spPr>
                <a:xfrm>
                  <a:off x="4558080" y="4354680"/>
                  <a:ext cx="8640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69" name="Ink 168">
                <a:extLst>
                  <a:ext uri="{FF2B5EF4-FFF2-40B4-BE49-F238E27FC236}">
                    <a16:creationId xmlns:a16="http://schemas.microsoft.com/office/drawing/2014/main" id="{3FD3793F-57B9-9820-C56B-C8914CA173F1}"/>
                  </a:ext>
                </a:extLst>
              </p14:cNvPr>
              <p14:cNvContentPartPr/>
              <p14:nvPr/>
            </p14:nvContentPartPr>
            <p14:xfrm>
              <a:off x="7101120" y="2113680"/>
              <a:ext cx="197640" cy="112680"/>
            </p14:xfrm>
          </p:contentPart>
        </mc:Choice>
        <mc:Fallback xmlns="">
          <p:pic>
            <p:nvPicPr>
              <p:cNvPr id="169" name="Ink 168">
                <a:extLst>
                  <a:ext uri="{FF2B5EF4-FFF2-40B4-BE49-F238E27FC236}">
                    <a16:creationId xmlns:a16="http://schemas.microsoft.com/office/drawing/2014/main" id="{3FD3793F-57B9-9820-C56B-C8914CA173F1}"/>
                  </a:ext>
                </a:extLst>
              </p:cNvPr>
              <p:cNvPicPr/>
              <p:nvPr/>
            </p:nvPicPr>
            <p:blipFill>
              <a:blip r:embed="rId251"/>
              <a:stretch>
                <a:fillRect/>
              </a:stretch>
            </p:blipFill>
            <p:spPr>
              <a:xfrm>
                <a:off x="7092120" y="2105040"/>
                <a:ext cx="21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8" name="Ink 117">
                <a:extLst>
                  <a:ext uri="{FF2B5EF4-FFF2-40B4-BE49-F238E27FC236}">
                    <a16:creationId xmlns:a16="http://schemas.microsoft.com/office/drawing/2014/main" id="{D14C12D4-BAF4-ECF3-47C0-8BCA3AB1AB7D}"/>
                  </a:ext>
                </a:extLst>
              </p14:cNvPr>
              <p14:cNvContentPartPr/>
              <p14:nvPr/>
            </p14:nvContentPartPr>
            <p14:xfrm>
              <a:off x="2295120" y="3027360"/>
              <a:ext cx="132120" cy="158040"/>
            </p14:xfrm>
          </p:contentPart>
        </mc:Choice>
        <mc:Fallback xmlns="">
          <p:pic>
            <p:nvPicPr>
              <p:cNvPr id="118" name="Ink 117">
                <a:extLst>
                  <a:ext uri="{FF2B5EF4-FFF2-40B4-BE49-F238E27FC236}">
                    <a16:creationId xmlns:a16="http://schemas.microsoft.com/office/drawing/2014/main" id="{D14C12D4-BAF4-ECF3-47C0-8BCA3AB1AB7D}"/>
                  </a:ext>
                </a:extLst>
              </p:cNvPr>
              <p:cNvPicPr/>
              <p:nvPr/>
            </p:nvPicPr>
            <p:blipFill>
              <a:blip r:embed="rId253"/>
              <a:stretch>
                <a:fillRect/>
              </a:stretch>
            </p:blipFill>
            <p:spPr>
              <a:xfrm>
                <a:off x="2286480" y="3018360"/>
                <a:ext cx="149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9" name="Ink 118">
                <a:extLst>
                  <a:ext uri="{FF2B5EF4-FFF2-40B4-BE49-F238E27FC236}">
                    <a16:creationId xmlns:a16="http://schemas.microsoft.com/office/drawing/2014/main" id="{A76B15F2-668A-95BE-6F22-1800F9C24C3A}"/>
                  </a:ext>
                </a:extLst>
              </p14:cNvPr>
              <p14:cNvContentPartPr/>
              <p14:nvPr/>
            </p14:nvContentPartPr>
            <p14:xfrm>
              <a:off x="2461440" y="3090360"/>
              <a:ext cx="56520" cy="75600"/>
            </p14:xfrm>
          </p:contentPart>
        </mc:Choice>
        <mc:Fallback xmlns="">
          <p:pic>
            <p:nvPicPr>
              <p:cNvPr id="119" name="Ink 118">
                <a:extLst>
                  <a:ext uri="{FF2B5EF4-FFF2-40B4-BE49-F238E27FC236}">
                    <a16:creationId xmlns:a16="http://schemas.microsoft.com/office/drawing/2014/main" id="{A76B15F2-668A-95BE-6F22-1800F9C24C3A}"/>
                  </a:ext>
                </a:extLst>
              </p:cNvPr>
              <p:cNvPicPr/>
              <p:nvPr/>
            </p:nvPicPr>
            <p:blipFill>
              <a:blip r:embed="rId255"/>
              <a:stretch>
                <a:fillRect/>
              </a:stretch>
            </p:blipFill>
            <p:spPr>
              <a:xfrm>
                <a:off x="2452440" y="3081360"/>
                <a:ext cx="74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0" name="Ink 119">
                <a:extLst>
                  <a:ext uri="{FF2B5EF4-FFF2-40B4-BE49-F238E27FC236}">
                    <a16:creationId xmlns:a16="http://schemas.microsoft.com/office/drawing/2014/main" id="{9965B55D-09D3-1160-05BD-7E0399BF5DD2}"/>
                  </a:ext>
                </a:extLst>
              </p14:cNvPr>
              <p14:cNvContentPartPr/>
              <p14:nvPr/>
            </p14:nvContentPartPr>
            <p14:xfrm>
              <a:off x="2555040" y="3083880"/>
              <a:ext cx="112680" cy="75240"/>
            </p14:xfrm>
          </p:contentPart>
        </mc:Choice>
        <mc:Fallback xmlns="">
          <p:pic>
            <p:nvPicPr>
              <p:cNvPr id="120" name="Ink 119">
                <a:extLst>
                  <a:ext uri="{FF2B5EF4-FFF2-40B4-BE49-F238E27FC236}">
                    <a16:creationId xmlns:a16="http://schemas.microsoft.com/office/drawing/2014/main" id="{9965B55D-09D3-1160-05BD-7E0399BF5DD2}"/>
                  </a:ext>
                </a:extLst>
              </p:cNvPr>
              <p:cNvPicPr/>
              <p:nvPr/>
            </p:nvPicPr>
            <p:blipFill>
              <a:blip r:embed="rId257"/>
              <a:stretch>
                <a:fillRect/>
              </a:stretch>
            </p:blipFill>
            <p:spPr>
              <a:xfrm>
                <a:off x="2546400" y="3075240"/>
                <a:ext cx="130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1" name="Ink 120">
                <a:extLst>
                  <a:ext uri="{FF2B5EF4-FFF2-40B4-BE49-F238E27FC236}">
                    <a16:creationId xmlns:a16="http://schemas.microsoft.com/office/drawing/2014/main" id="{98126540-22D9-BC77-7945-A8B03E1CB17C}"/>
                  </a:ext>
                </a:extLst>
              </p14:cNvPr>
              <p14:cNvContentPartPr/>
              <p14:nvPr/>
            </p14:nvContentPartPr>
            <p14:xfrm>
              <a:off x="2722800" y="3079200"/>
              <a:ext cx="6120" cy="49680"/>
            </p14:xfrm>
          </p:contentPart>
        </mc:Choice>
        <mc:Fallback xmlns="">
          <p:pic>
            <p:nvPicPr>
              <p:cNvPr id="121" name="Ink 120">
                <a:extLst>
                  <a:ext uri="{FF2B5EF4-FFF2-40B4-BE49-F238E27FC236}">
                    <a16:creationId xmlns:a16="http://schemas.microsoft.com/office/drawing/2014/main" id="{98126540-22D9-BC77-7945-A8B03E1CB17C}"/>
                  </a:ext>
                </a:extLst>
              </p:cNvPr>
              <p:cNvPicPr/>
              <p:nvPr/>
            </p:nvPicPr>
            <p:blipFill>
              <a:blip r:embed="rId259"/>
              <a:stretch>
                <a:fillRect/>
              </a:stretch>
            </p:blipFill>
            <p:spPr>
              <a:xfrm>
                <a:off x="2714160" y="3070200"/>
                <a:ext cx="23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2" name="Ink 121">
                <a:extLst>
                  <a:ext uri="{FF2B5EF4-FFF2-40B4-BE49-F238E27FC236}">
                    <a16:creationId xmlns:a16="http://schemas.microsoft.com/office/drawing/2014/main" id="{308E2EF3-A70E-DEBC-7F65-87DAAF50EE12}"/>
                  </a:ext>
                </a:extLst>
              </p14:cNvPr>
              <p14:cNvContentPartPr/>
              <p14:nvPr/>
            </p14:nvContentPartPr>
            <p14:xfrm>
              <a:off x="2717760" y="3016560"/>
              <a:ext cx="360" cy="1080"/>
            </p14:xfrm>
          </p:contentPart>
        </mc:Choice>
        <mc:Fallback xmlns="">
          <p:pic>
            <p:nvPicPr>
              <p:cNvPr id="122" name="Ink 121">
                <a:extLst>
                  <a:ext uri="{FF2B5EF4-FFF2-40B4-BE49-F238E27FC236}">
                    <a16:creationId xmlns:a16="http://schemas.microsoft.com/office/drawing/2014/main" id="{308E2EF3-A70E-DEBC-7F65-87DAAF50EE12}"/>
                  </a:ext>
                </a:extLst>
              </p:cNvPr>
              <p:cNvPicPr/>
              <p:nvPr/>
            </p:nvPicPr>
            <p:blipFill>
              <a:blip r:embed="rId35"/>
              <a:stretch>
                <a:fillRect/>
              </a:stretch>
            </p:blipFill>
            <p:spPr>
              <a:xfrm>
                <a:off x="2708760" y="300756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23" name="Ink 122">
                <a:extLst>
                  <a:ext uri="{FF2B5EF4-FFF2-40B4-BE49-F238E27FC236}">
                    <a16:creationId xmlns:a16="http://schemas.microsoft.com/office/drawing/2014/main" id="{6AB51818-7151-BB45-6637-1DB9B565985B}"/>
                  </a:ext>
                </a:extLst>
              </p14:cNvPr>
              <p14:cNvContentPartPr/>
              <p14:nvPr/>
            </p14:nvContentPartPr>
            <p14:xfrm>
              <a:off x="2781840" y="3052920"/>
              <a:ext cx="133200" cy="91800"/>
            </p14:xfrm>
          </p:contentPart>
        </mc:Choice>
        <mc:Fallback xmlns="">
          <p:pic>
            <p:nvPicPr>
              <p:cNvPr id="123" name="Ink 122">
                <a:extLst>
                  <a:ext uri="{FF2B5EF4-FFF2-40B4-BE49-F238E27FC236}">
                    <a16:creationId xmlns:a16="http://schemas.microsoft.com/office/drawing/2014/main" id="{6AB51818-7151-BB45-6637-1DB9B565985B}"/>
                  </a:ext>
                </a:extLst>
              </p:cNvPr>
              <p:cNvPicPr/>
              <p:nvPr/>
            </p:nvPicPr>
            <p:blipFill>
              <a:blip r:embed="rId262"/>
              <a:stretch>
                <a:fillRect/>
              </a:stretch>
            </p:blipFill>
            <p:spPr>
              <a:xfrm>
                <a:off x="2772840" y="3043920"/>
                <a:ext cx="1508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24" name="Ink 123">
                <a:extLst>
                  <a:ext uri="{FF2B5EF4-FFF2-40B4-BE49-F238E27FC236}">
                    <a16:creationId xmlns:a16="http://schemas.microsoft.com/office/drawing/2014/main" id="{2888E0A0-AB13-8B52-6310-BE61D63FE2D3}"/>
                  </a:ext>
                </a:extLst>
              </p14:cNvPr>
              <p14:cNvContentPartPr/>
              <p14:nvPr/>
            </p14:nvContentPartPr>
            <p14:xfrm>
              <a:off x="2472240" y="2673480"/>
              <a:ext cx="226800" cy="255960"/>
            </p14:xfrm>
          </p:contentPart>
        </mc:Choice>
        <mc:Fallback xmlns="">
          <p:pic>
            <p:nvPicPr>
              <p:cNvPr id="124" name="Ink 123">
                <a:extLst>
                  <a:ext uri="{FF2B5EF4-FFF2-40B4-BE49-F238E27FC236}">
                    <a16:creationId xmlns:a16="http://schemas.microsoft.com/office/drawing/2014/main" id="{2888E0A0-AB13-8B52-6310-BE61D63FE2D3}"/>
                  </a:ext>
                </a:extLst>
              </p:cNvPr>
              <p:cNvPicPr/>
              <p:nvPr/>
            </p:nvPicPr>
            <p:blipFill>
              <a:blip r:embed="rId264"/>
              <a:stretch>
                <a:fillRect/>
              </a:stretch>
            </p:blipFill>
            <p:spPr>
              <a:xfrm>
                <a:off x="2463240" y="2664480"/>
                <a:ext cx="244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26" name="Ink 125">
                <a:extLst>
                  <a:ext uri="{FF2B5EF4-FFF2-40B4-BE49-F238E27FC236}">
                    <a16:creationId xmlns:a16="http://schemas.microsoft.com/office/drawing/2014/main" id="{77609247-9481-2B8A-144F-F50E2A051718}"/>
                  </a:ext>
                </a:extLst>
              </p14:cNvPr>
              <p14:cNvContentPartPr/>
              <p14:nvPr/>
            </p14:nvContentPartPr>
            <p14:xfrm>
              <a:off x="2546400" y="2890200"/>
              <a:ext cx="171000" cy="118800"/>
            </p14:xfrm>
          </p:contentPart>
        </mc:Choice>
        <mc:Fallback xmlns="">
          <p:pic>
            <p:nvPicPr>
              <p:cNvPr id="126" name="Ink 125">
                <a:extLst>
                  <a:ext uri="{FF2B5EF4-FFF2-40B4-BE49-F238E27FC236}">
                    <a16:creationId xmlns:a16="http://schemas.microsoft.com/office/drawing/2014/main" id="{77609247-9481-2B8A-144F-F50E2A051718}"/>
                  </a:ext>
                </a:extLst>
              </p:cNvPr>
              <p:cNvPicPr/>
              <p:nvPr/>
            </p:nvPicPr>
            <p:blipFill>
              <a:blip r:embed="rId266"/>
              <a:stretch>
                <a:fillRect/>
              </a:stretch>
            </p:blipFill>
            <p:spPr>
              <a:xfrm>
                <a:off x="2537400" y="2881560"/>
                <a:ext cx="188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27" name="Ink 126">
                <a:extLst>
                  <a:ext uri="{FF2B5EF4-FFF2-40B4-BE49-F238E27FC236}">
                    <a16:creationId xmlns:a16="http://schemas.microsoft.com/office/drawing/2014/main" id="{51042F30-19F4-D49E-321C-846424929426}"/>
                  </a:ext>
                </a:extLst>
              </p14:cNvPr>
              <p14:cNvContentPartPr/>
              <p14:nvPr/>
            </p14:nvContentPartPr>
            <p14:xfrm>
              <a:off x="2534880" y="2835840"/>
              <a:ext cx="118440" cy="55080"/>
            </p14:xfrm>
          </p:contentPart>
        </mc:Choice>
        <mc:Fallback xmlns="">
          <p:pic>
            <p:nvPicPr>
              <p:cNvPr id="127" name="Ink 126">
                <a:extLst>
                  <a:ext uri="{FF2B5EF4-FFF2-40B4-BE49-F238E27FC236}">
                    <a16:creationId xmlns:a16="http://schemas.microsoft.com/office/drawing/2014/main" id="{51042F30-19F4-D49E-321C-846424929426}"/>
                  </a:ext>
                </a:extLst>
              </p:cNvPr>
              <p:cNvPicPr/>
              <p:nvPr/>
            </p:nvPicPr>
            <p:blipFill>
              <a:blip r:embed="rId268"/>
              <a:stretch>
                <a:fillRect/>
              </a:stretch>
            </p:blipFill>
            <p:spPr>
              <a:xfrm>
                <a:off x="2525880" y="2826840"/>
                <a:ext cx="13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28" name="Ink 127">
                <a:extLst>
                  <a:ext uri="{FF2B5EF4-FFF2-40B4-BE49-F238E27FC236}">
                    <a16:creationId xmlns:a16="http://schemas.microsoft.com/office/drawing/2014/main" id="{8B272574-3F2F-CE0E-95AF-C8518E6F9E69}"/>
                  </a:ext>
                </a:extLst>
              </p14:cNvPr>
              <p14:cNvContentPartPr/>
              <p14:nvPr/>
            </p14:nvContentPartPr>
            <p14:xfrm>
              <a:off x="2542800" y="2775360"/>
              <a:ext cx="2520" cy="3240"/>
            </p14:xfrm>
          </p:contentPart>
        </mc:Choice>
        <mc:Fallback xmlns="">
          <p:pic>
            <p:nvPicPr>
              <p:cNvPr id="128" name="Ink 127">
                <a:extLst>
                  <a:ext uri="{FF2B5EF4-FFF2-40B4-BE49-F238E27FC236}">
                    <a16:creationId xmlns:a16="http://schemas.microsoft.com/office/drawing/2014/main" id="{8B272574-3F2F-CE0E-95AF-C8518E6F9E69}"/>
                  </a:ext>
                </a:extLst>
              </p:cNvPr>
              <p:cNvPicPr/>
              <p:nvPr/>
            </p:nvPicPr>
            <p:blipFill>
              <a:blip r:embed="rId61"/>
              <a:stretch>
                <a:fillRect/>
              </a:stretch>
            </p:blipFill>
            <p:spPr>
              <a:xfrm>
                <a:off x="2533800" y="2766720"/>
                <a:ext cx="20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9" name="Ink 128">
                <a:extLst>
                  <a:ext uri="{FF2B5EF4-FFF2-40B4-BE49-F238E27FC236}">
                    <a16:creationId xmlns:a16="http://schemas.microsoft.com/office/drawing/2014/main" id="{CEAE1304-320A-8830-A4A3-D31AAFB0E75A}"/>
                  </a:ext>
                </a:extLst>
              </p14:cNvPr>
              <p14:cNvContentPartPr/>
              <p14:nvPr/>
            </p14:nvContentPartPr>
            <p14:xfrm>
              <a:off x="2615160" y="2778600"/>
              <a:ext cx="1080" cy="2520"/>
            </p14:xfrm>
          </p:contentPart>
        </mc:Choice>
        <mc:Fallback xmlns="">
          <p:pic>
            <p:nvPicPr>
              <p:cNvPr id="129" name="Ink 128">
                <a:extLst>
                  <a:ext uri="{FF2B5EF4-FFF2-40B4-BE49-F238E27FC236}">
                    <a16:creationId xmlns:a16="http://schemas.microsoft.com/office/drawing/2014/main" id="{CEAE1304-320A-8830-A4A3-D31AAFB0E75A}"/>
                  </a:ext>
                </a:extLst>
              </p:cNvPr>
              <p:cNvPicPr/>
              <p:nvPr/>
            </p:nvPicPr>
            <p:blipFill>
              <a:blip r:embed="rId61"/>
              <a:stretch>
                <a:fillRect/>
              </a:stretch>
            </p:blipFill>
            <p:spPr>
              <a:xfrm>
                <a:off x="2606160" y="2769600"/>
                <a:ext cx="18720" cy="20160"/>
              </a:xfrm>
              <a:prstGeom prst="rect">
                <a:avLst/>
              </a:prstGeom>
            </p:spPr>
          </p:pic>
        </mc:Fallback>
      </mc:AlternateContent>
      <p:grpSp>
        <p:nvGrpSpPr>
          <p:cNvPr id="186" name="Group 185">
            <a:extLst>
              <a:ext uri="{FF2B5EF4-FFF2-40B4-BE49-F238E27FC236}">
                <a16:creationId xmlns:a16="http://schemas.microsoft.com/office/drawing/2014/main" id="{E1927CFF-2FD2-8355-C64D-2CA737A097B0}"/>
              </a:ext>
            </a:extLst>
          </p:cNvPr>
          <p:cNvGrpSpPr/>
          <p:nvPr/>
        </p:nvGrpSpPr>
        <p:grpSpPr>
          <a:xfrm>
            <a:off x="213240" y="2365680"/>
            <a:ext cx="1981440" cy="886680"/>
            <a:chOff x="213240" y="2365680"/>
            <a:chExt cx="1981440" cy="886680"/>
          </a:xfrm>
        </p:grpSpPr>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F4EF05CB-D7C3-37BA-E22D-A324549D4F21}"/>
                    </a:ext>
                  </a:extLst>
                </p14:cNvPr>
                <p14:cNvContentPartPr/>
                <p14:nvPr/>
              </p14:nvContentPartPr>
              <p14:xfrm>
                <a:off x="1423560" y="2978400"/>
                <a:ext cx="771120" cy="29880"/>
              </p14:xfrm>
            </p:contentPart>
          </mc:Choice>
          <mc:Fallback xmlns="">
            <p:pic>
              <p:nvPicPr>
                <p:cNvPr id="170" name="Ink 169">
                  <a:extLst>
                    <a:ext uri="{FF2B5EF4-FFF2-40B4-BE49-F238E27FC236}">
                      <a16:creationId xmlns:a16="http://schemas.microsoft.com/office/drawing/2014/main" id="{F4EF05CB-D7C3-37BA-E22D-A324549D4F21}"/>
                    </a:ext>
                  </a:extLst>
                </p:cNvPr>
                <p:cNvPicPr/>
                <p:nvPr/>
              </p:nvPicPr>
              <p:blipFill>
                <a:blip r:embed="rId272"/>
                <a:stretch>
                  <a:fillRect/>
                </a:stretch>
              </p:blipFill>
              <p:spPr>
                <a:xfrm>
                  <a:off x="1414560" y="2969400"/>
                  <a:ext cx="788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8AC4EBC4-B368-0675-1735-A2117C881ABD}"/>
                    </a:ext>
                  </a:extLst>
                </p14:cNvPr>
                <p14:cNvContentPartPr/>
                <p14:nvPr/>
              </p14:nvContentPartPr>
              <p14:xfrm>
                <a:off x="1398720" y="2938800"/>
                <a:ext cx="105120" cy="132840"/>
              </p14:xfrm>
            </p:contentPart>
          </mc:Choice>
          <mc:Fallback xmlns="">
            <p:pic>
              <p:nvPicPr>
                <p:cNvPr id="171" name="Ink 170">
                  <a:extLst>
                    <a:ext uri="{FF2B5EF4-FFF2-40B4-BE49-F238E27FC236}">
                      <a16:creationId xmlns:a16="http://schemas.microsoft.com/office/drawing/2014/main" id="{8AC4EBC4-B368-0675-1735-A2117C881ABD}"/>
                    </a:ext>
                  </a:extLst>
                </p:cNvPr>
                <p:cNvPicPr/>
                <p:nvPr/>
              </p:nvPicPr>
              <p:blipFill>
                <a:blip r:embed="rId274"/>
                <a:stretch>
                  <a:fillRect/>
                </a:stretch>
              </p:blipFill>
              <p:spPr>
                <a:xfrm>
                  <a:off x="1389720" y="2929800"/>
                  <a:ext cx="122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54CD7F93-EB59-83B0-A1B0-3968ECF6288C}"/>
                    </a:ext>
                  </a:extLst>
                </p14:cNvPr>
                <p14:cNvContentPartPr/>
                <p14:nvPr/>
              </p14:nvContentPartPr>
              <p14:xfrm>
                <a:off x="213240" y="2814240"/>
                <a:ext cx="1027800" cy="438120"/>
              </p14:xfrm>
            </p:contentPart>
          </mc:Choice>
          <mc:Fallback xmlns="">
            <p:pic>
              <p:nvPicPr>
                <p:cNvPr id="173" name="Ink 172">
                  <a:extLst>
                    <a:ext uri="{FF2B5EF4-FFF2-40B4-BE49-F238E27FC236}">
                      <a16:creationId xmlns:a16="http://schemas.microsoft.com/office/drawing/2014/main" id="{54CD7F93-EB59-83B0-A1B0-3968ECF6288C}"/>
                    </a:ext>
                  </a:extLst>
                </p:cNvPr>
                <p:cNvPicPr/>
                <p:nvPr/>
              </p:nvPicPr>
              <p:blipFill>
                <a:blip r:embed="rId276"/>
                <a:stretch>
                  <a:fillRect/>
                </a:stretch>
              </p:blipFill>
              <p:spPr>
                <a:xfrm>
                  <a:off x="204240" y="2805240"/>
                  <a:ext cx="104544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F590967A-3CA0-0B9D-E029-D91664B6FA34}"/>
                    </a:ext>
                  </a:extLst>
                </p14:cNvPr>
                <p14:cNvContentPartPr/>
                <p14:nvPr/>
              </p14:nvContentPartPr>
              <p14:xfrm>
                <a:off x="990480" y="2692200"/>
                <a:ext cx="315360" cy="411480"/>
              </p14:xfrm>
            </p:contentPart>
          </mc:Choice>
          <mc:Fallback xmlns="">
            <p:pic>
              <p:nvPicPr>
                <p:cNvPr id="174" name="Ink 173">
                  <a:extLst>
                    <a:ext uri="{FF2B5EF4-FFF2-40B4-BE49-F238E27FC236}">
                      <a16:creationId xmlns:a16="http://schemas.microsoft.com/office/drawing/2014/main" id="{F590967A-3CA0-0B9D-E029-D91664B6FA34}"/>
                    </a:ext>
                  </a:extLst>
                </p:cNvPr>
                <p:cNvPicPr/>
                <p:nvPr/>
              </p:nvPicPr>
              <p:blipFill>
                <a:blip r:embed="rId278"/>
                <a:stretch>
                  <a:fillRect/>
                </a:stretch>
              </p:blipFill>
              <p:spPr>
                <a:xfrm>
                  <a:off x="981480" y="2683200"/>
                  <a:ext cx="3330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98CFFAD3-225D-F14A-CBAC-4E6EFB8E2DAC}"/>
                    </a:ext>
                  </a:extLst>
                </p14:cNvPr>
                <p14:cNvContentPartPr/>
                <p14:nvPr/>
              </p14:nvContentPartPr>
              <p14:xfrm>
                <a:off x="243840" y="2666280"/>
                <a:ext cx="645840" cy="71280"/>
              </p14:xfrm>
            </p:contentPart>
          </mc:Choice>
          <mc:Fallback xmlns="">
            <p:pic>
              <p:nvPicPr>
                <p:cNvPr id="175" name="Ink 174">
                  <a:extLst>
                    <a:ext uri="{FF2B5EF4-FFF2-40B4-BE49-F238E27FC236}">
                      <a16:creationId xmlns:a16="http://schemas.microsoft.com/office/drawing/2014/main" id="{98CFFAD3-225D-F14A-CBAC-4E6EFB8E2DAC}"/>
                    </a:ext>
                  </a:extLst>
                </p:cNvPr>
                <p:cNvPicPr/>
                <p:nvPr/>
              </p:nvPicPr>
              <p:blipFill>
                <a:blip r:embed="rId280"/>
                <a:stretch>
                  <a:fillRect/>
                </a:stretch>
              </p:blipFill>
              <p:spPr>
                <a:xfrm>
                  <a:off x="234840" y="2657280"/>
                  <a:ext cx="663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ABFDB7A0-E93B-C20B-036E-BDB022F15C49}"/>
                    </a:ext>
                  </a:extLst>
                </p14:cNvPr>
                <p14:cNvContentPartPr/>
                <p14:nvPr/>
              </p14:nvContentPartPr>
              <p14:xfrm>
                <a:off x="457320" y="2365680"/>
                <a:ext cx="173160" cy="236160"/>
              </p14:xfrm>
            </p:contentPart>
          </mc:Choice>
          <mc:Fallback xmlns="">
            <p:pic>
              <p:nvPicPr>
                <p:cNvPr id="176" name="Ink 175">
                  <a:extLst>
                    <a:ext uri="{FF2B5EF4-FFF2-40B4-BE49-F238E27FC236}">
                      <a16:creationId xmlns:a16="http://schemas.microsoft.com/office/drawing/2014/main" id="{ABFDB7A0-E93B-C20B-036E-BDB022F15C49}"/>
                    </a:ext>
                  </a:extLst>
                </p:cNvPr>
                <p:cNvPicPr/>
                <p:nvPr/>
              </p:nvPicPr>
              <p:blipFill>
                <a:blip r:embed="rId282"/>
                <a:stretch>
                  <a:fillRect/>
                </a:stretch>
              </p:blipFill>
              <p:spPr>
                <a:xfrm>
                  <a:off x="448320" y="2357040"/>
                  <a:ext cx="190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2CBF39DB-2CA1-5975-8A8A-40F690F5D83F}"/>
                    </a:ext>
                  </a:extLst>
                </p14:cNvPr>
                <p14:cNvContentPartPr/>
                <p14:nvPr/>
              </p14:nvContentPartPr>
              <p14:xfrm>
                <a:off x="650280" y="2475480"/>
                <a:ext cx="83160" cy="72000"/>
              </p14:xfrm>
            </p:contentPart>
          </mc:Choice>
          <mc:Fallback xmlns="">
            <p:pic>
              <p:nvPicPr>
                <p:cNvPr id="177" name="Ink 176">
                  <a:extLst>
                    <a:ext uri="{FF2B5EF4-FFF2-40B4-BE49-F238E27FC236}">
                      <a16:creationId xmlns:a16="http://schemas.microsoft.com/office/drawing/2014/main" id="{2CBF39DB-2CA1-5975-8A8A-40F690F5D83F}"/>
                    </a:ext>
                  </a:extLst>
                </p:cNvPr>
                <p:cNvPicPr/>
                <p:nvPr/>
              </p:nvPicPr>
              <p:blipFill>
                <a:blip r:embed="rId284"/>
                <a:stretch>
                  <a:fillRect/>
                </a:stretch>
              </p:blipFill>
              <p:spPr>
                <a:xfrm>
                  <a:off x="641280" y="2466480"/>
                  <a:ext cx="100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8" name="Ink 177">
                  <a:extLst>
                    <a:ext uri="{FF2B5EF4-FFF2-40B4-BE49-F238E27FC236}">
                      <a16:creationId xmlns:a16="http://schemas.microsoft.com/office/drawing/2014/main" id="{2B50641D-F444-634B-FE14-462C1D43CE46}"/>
                    </a:ext>
                  </a:extLst>
                </p14:cNvPr>
                <p14:cNvContentPartPr/>
                <p14:nvPr/>
              </p14:nvContentPartPr>
              <p14:xfrm>
                <a:off x="793560" y="2465040"/>
                <a:ext cx="81360" cy="64800"/>
              </p14:xfrm>
            </p:contentPart>
          </mc:Choice>
          <mc:Fallback xmlns="">
            <p:pic>
              <p:nvPicPr>
                <p:cNvPr id="178" name="Ink 177">
                  <a:extLst>
                    <a:ext uri="{FF2B5EF4-FFF2-40B4-BE49-F238E27FC236}">
                      <a16:creationId xmlns:a16="http://schemas.microsoft.com/office/drawing/2014/main" id="{2B50641D-F444-634B-FE14-462C1D43CE46}"/>
                    </a:ext>
                  </a:extLst>
                </p:cNvPr>
                <p:cNvPicPr/>
                <p:nvPr/>
              </p:nvPicPr>
              <p:blipFill>
                <a:blip r:embed="rId286"/>
                <a:stretch>
                  <a:fillRect/>
                </a:stretch>
              </p:blipFill>
              <p:spPr>
                <a:xfrm>
                  <a:off x="784560" y="2456040"/>
                  <a:ext cx="99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Ink 178">
                  <a:extLst>
                    <a:ext uri="{FF2B5EF4-FFF2-40B4-BE49-F238E27FC236}">
                      <a16:creationId xmlns:a16="http://schemas.microsoft.com/office/drawing/2014/main" id="{884740F8-6FE0-8912-071B-C3FF29302973}"/>
                    </a:ext>
                  </a:extLst>
                </p14:cNvPr>
                <p14:cNvContentPartPr/>
                <p14:nvPr/>
              </p14:nvContentPartPr>
              <p14:xfrm>
                <a:off x="904080" y="2398080"/>
                <a:ext cx="102960" cy="159480"/>
              </p14:xfrm>
            </p:contentPart>
          </mc:Choice>
          <mc:Fallback xmlns="">
            <p:pic>
              <p:nvPicPr>
                <p:cNvPr id="179" name="Ink 178">
                  <a:extLst>
                    <a:ext uri="{FF2B5EF4-FFF2-40B4-BE49-F238E27FC236}">
                      <a16:creationId xmlns:a16="http://schemas.microsoft.com/office/drawing/2014/main" id="{884740F8-6FE0-8912-071B-C3FF29302973}"/>
                    </a:ext>
                  </a:extLst>
                </p:cNvPr>
                <p:cNvPicPr/>
                <p:nvPr/>
              </p:nvPicPr>
              <p:blipFill>
                <a:blip r:embed="rId288"/>
                <a:stretch>
                  <a:fillRect/>
                </a:stretch>
              </p:blipFill>
              <p:spPr>
                <a:xfrm>
                  <a:off x="895080" y="2389440"/>
                  <a:ext cx="120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E9EA9878-F3AE-E4AF-1EA4-3625AC2E308C}"/>
                    </a:ext>
                  </a:extLst>
                </p14:cNvPr>
                <p14:cNvContentPartPr/>
                <p14:nvPr/>
              </p14:nvContentPartPr>
              <p14:xfrm>
                <a:off x="1065360" y="2433720"/>
                <a:ext cx="102600" cy="98280"/>
              </p14:xfrm>
            </p:contentPart>
          </mc:Choice>
          <mc:Fallback xmlns="">
            <p:pic>
              <p:nvPicPr>
                <p:cNvPr id="180" name="Ink 179">
                  <a:extLst>
                    <a:ext uri="{FF2B5EF4-FFF2-40B4-BE49-F238E27FC236}">
                      <a16:creationId xmlns:a16="http://schemas.microsoft.com/office/drawing/2014/main" id="{E9EA9878-F3AE-E4AF-1EA4-3625AC2E308C}"/>
                    </a:ext>
                  </a:extLst>
                </p:cNvPr>
                <p:cNvPicPr/>
                <p:nvPr/>
              </p:nvPicPr>
              <p:blipFill>
                <a:blip r:embed="rId290"/>
                <a:stretch>
                  <a:fillRect/>
                </a:stretch>
              </p:blipFill>
              <p:spPr>
                <a:xfrm>
                  <a:off x="1056720" y="2425080"/>
                  <a:ext cx="120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155C377F-07A5-EAC8-5E52-0B4B7480606F}"/>
                    </a:ext>
                  </a:extLst>
                </p14:cNvPr>
                <p14:cNvContentPartPr/>
                <p14:nvPr/>
              </p14:nvContentPartPr>
              <p14:xfrm>
                <a:off x="1215480" y="2417880"/>
                <a:ext cx="85320" cy="156240"/>
              </p14:xfrm>
            </p:contentPart>
          </mc:Choice>
          <mc:Fallback xmlns="">
            <p:pic>
              <p:nvPicPr>
                <p:cNvPr id="181" name="Ink 180">
                  <a:extLst>
                    <a:ext uri="{FF2B5EF4-FFF2-40B4-BE49-F238E27FC236}">
                      <a16:creationId xmlns:a16="http://schemas.microsoft.com/office/drawing/2014/main" id="{155C377F-07A5-EAC8-5E52-0B4B7480606F}"/>
                    </a:ext>
                  </a:extLst>
                </p:cNvPr>
                <p:cNvPicPr/>
                <p:nvPr/>
              </p:nvPicPr>
              <p:blipFill>
                <a:blip r:embed="rId292"/>
                <a:stretch>
                  <a:fillRect/>
                </a:stretch>
              </p:blipFill>
              <p:spPr>
                <a:xfrm>
                  <a:off x="1206480" y="2409240"/>
                  <a:ext cx="102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89255437-189B-1210-5044-B9D192F1FA2A}"/>
                    </a:ext>
                  </a:extLst>
                </p14:cNvPr>
                <p14:cNvContentPartPr/>
                <p14:nvPr/>
              </p14:nvContentPartPr>
              <p14:xfrm>
                <a:off x="1331040" y="2397000"/>
                <a:ext cx="77040" cy="155880"/>
              </p14:xfrm>
            </p:contentPart>
          </mc:Choice>
          <mc:Fallback xmlns="">
            <p:pic>
              <p:nvPicPr>
                <p:cNvPr id="182" name="Ink 181">
                  <a:extLst>
                    <a:ext uri="{FF2B5EF4-FFF2-40B4-BE49-F238E27FC236}">
                      <a16:creationId xmlns:a16="http://schemas.microsoft.com/office/drawing/2014/main" id="{89255437-189B-1210-5044-B9D192F1FA2A}"/>
                    </a:ext>
                  </a:extLst>
                </p:cNvPr>
                <p:cNvPicPr/>
                <p:nvPr/>
              </p:nvPicPr>
              <p:blipFill>
                <a:blip r:embed="rId294"/>
                <a:stretch>
                  <a:fillRect/>
                </a:stretch>
              </p:blipFill>
              <p:spPr>
                <a:xfrm>
                  <a:off x="1322040" y="2388360"/>
                  <a:ext cx="94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4" name="Ink 183">
                  <a:extLst>
                    <a:ext uri="{FF2B5EF4-FFF2-40B4-BE49-F238E27FC236}">
                      <a16:creationId xmlns:a16="http://schemas.microsoft.com/office/drawing/2014/main" id="{F8A5A096-C431-6FDC-BAAE-4606DF452A23}"/>
                    </a:ext>
                  </a:extLst>
                </p14:cNvPr>
                <p14:cNvContentPartPr/>
                <p14:nvPr/>
              </p14:nvContentPartPr>
              <p14:xfrm>
                <a:off x="878880" y="2670240"/>
                <a:ext cx="132840" cy="59040"/>
              </p14:xfrm>
            </p:contentPart>
          </mc:Choice>
          <mc:Fallback xmlns="">
            <p:pic>
              <p:nvPicPr>
                <p:cNvPr id="184" name="Ink 183">
                  <a:extLst>
                    <a:ext uri="{FF2B5EF4-FFF2-40B4-BE49-F238E27FC236}">
                      <a16:creationId xmlns:a16="http://schemas.microsoft.com/office/drawing/2014/main" id="{F8A5A096-C431-6FDC-BAAE-4606DF452A23}"/>
                    </a:ext>
                  </a:extLst>
                </p:cNvPr>
                <p:cNvPicPr/>
                <p:nvPr/>
              </p:nvPicPr>
              <p:blipFill>
                <a:blip r:embed="rId296"/>
                <a:stretch>
                  <a:fillRect/>
                </a:stretch>
              </p:blipFill>
              <p:spPr>
                <a:xfrm>
                  <a:off x="870240" y="2661600"/>
                  <a:ext cx="15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5" name="Ink 184">
                  <a:extLst>
                    <a:ext uri="{FF2B5EF4-FFF2-40B4-BE49-F238E27FC236}">
                      <a16:creationId xmlns:a16="http://schemas.microsoft.com/office/drawing/2014/main" id="{553CD09D-3380-E7C2-46EE-E492EE6FD552}"/>
                    </a:ext>
                  </a:extLst>
                </p14:cNvPr>
                <p14:cNvContentPartPr/>
                <p14:nvPr/>
              </p14:nvContentPartPr>
              <p14:xfrm>
                <a:off x="270120" y="2722440"/>
                <a:ext cx="30960" cy="117000"/>
              </p14:xfrm>
            </p:contentPart>
          </mc:Choice>
          <mc:Fallback xmlns="">
            <p:pic>
              <p:nvPicPr>
                <p:cNvPr id="185" name="Ink 184">
                  <a:extLst>
                    <a:ext uri="{FF2B5EF4-FFF2-40B4-BE49-F238E27FC236}">
                      <a16:creationId xmlns:a16="http://schemas.microsoft.com/office/drawing/2014/main" id="{553CD09D-3380-E7C2-46EE-E492EE6FD552}"/>
                    </a:ext>
                  </a:extLst>
                </p:cNvPr>
                <p:cNvPicPr/>
                <p:nvPr/>
              </p:nvPicPr>
              <p:blipFill>
                <a:blip r:embed="rId298"/>
                <a:stretch>
                  <a:fillRect/>
                </a:stretch>
              </p:blipFill>
              <p:spPr>
                <a:xfrm>
                  <a:off x="261480" y="2713800"/>
                  <a:ext cx="48600" cy="134640"/>
                </a:xfrm>
                <a:prstGeom prst="rect">
                  <a:avLst/>
                </a:prstGeom>
              </p:spPr>
            </p:pic>
          </mc:Fallback>
        </mc:AlternateContent>
      </p:grpSp>
      <p:grpSp>
        <p:nvGrpSpPr>
          <p:cNvPr id="189" name="Group 188">
            <a:extLst>
              <a:ext uri="{FF2B5EF4-FFF2-40B4-BE49-F238E27FC236}">
                <a16:creationId xmlns:a16="http://schemas.microsoft.com/office/drawing/2014/main" id="{766AE7BC-D52F-1F0A-77AD-D2A22576B4BB}"/>
              </a:ext>
            </a:extLst>
          </p:cNvPr>
          <p:cNvGrpSpPr/>
          <p:nvPr/>
        </p:nvGrpSpPr>
        <p:grpSpPr>
          <a:xfrm>
            <a:off x="6116160" y="1477560"/>
            <a:ext cx="1448640" cy="140040"/>
            <a:chOff x="6116160" y="1477560"/>
            <a:chExt cx="1448640" cy="140040"/>
          </a:xfrm>
        </p:grpSpPr>
        <mc:AlternateContent xmlns:mc="http://schemas.openxmlformats.org/markup-compatibility/2006" xmlns:p14="http://schemas.microsoft.com/office/powerpoint/2010/main">
          <mc:Choice Requires="p14">
            <p:contentPart p14:bwMode="auto" r:id="rId299">
              <p14:nvContentPartPr>
                <p14:cNvPr id="187" name="Ink 186">
                  <a:extLst>
                    <a:ext uri="{FF2B5EF4-FFF2-40B4-BE49-F238E27FC236}">
                      <a16:creationId xmlns:a16="http://schemas.microsoft.com/office/drawing/2014/main" id="{746C44E9-1A89-3373-4A46-5F5FE46D9B2F}"/>
                    </a:ext>
                  </a:extLst>
                </p14:cNvPr>
                <p14:cNvContentPartPr/>
                <p14:nvPr/>
              </p14:nvContentPartPr>
              <p14:xfrm>
                <a:off x="6116160" y="1518240"/>
                <a:ext cx="1448640" cy="36000"/>
              </p14:xfrm>
            </p:contentPart>
          </mc:Choice>
          <mc:Fallback xmlns="">
            <p:pic>
              <p:nvPicPr>
                <p:cNvPr id="187" name="Ink 186">
                  <a:extLst>
                    <a:ext uri="{FF2B5EF4-FFF2-40B4-BE49-F238E27FC236}">
                      <a16:creationId xmlns:a16="http://schemas.microsoft.com/office/drawing/2014/main" id="{746C44E9-1A89-3373-4A46-5F5FE46D9B2F}"/>
                    </a:ext>
                  </a:extLst>
                </p:cNvPr>
                <p:cNvPicPr/>
                <p:nvPr/>
              </p:nvPicPr>
              <p:blipFill>
                <a:blip r:embed="rId300"/>
                <a:stretch>
                  <a:fillRect/>
                </a:stretch>
              </p:blipFill>
              <p:spPr>
                <a:xfrm>
                  <a:off x="6107160" y="1509240"/>
                  <a:ext cx="14662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8" name="Ink 187">
                  <a:extLst>
                    <a:ext uri="{FF2B5EF4-FFF2-40B4-BE49-F238E27FC236}">
                      <a16:creationId xmlns:a16="http://schemas.microsoft.com/office/drawing/2014/main" id="{F474FEB9-8875-4279-13D2-172E63BD2F2C}"/>
                    </a:ext>
                  </a:extLst>
                </p14:cNvPr>
                <p14:cNvContentPartPr/>
                <p14:nvPr/>
              </p14:nvContentPartPr>
              <p14:xfrm>
                <a:off x="7469760" y="1477560"/>
                <a:ext cx="74160" cy="140040"/>
              </p14:xfrm>
            </p:contentPart>
          </mc:Choice>
          <mc:Fallback xmlns="">
            <p:pic>
              <p:nvPicPr>
                <p:cNvPr id="188" name="Ink 187">
                  <a:extLst>
                    <a:ext uri="{FF2B5EF4-FFF2-40B4-BE49-F238E27FC236}">
                      <a16:creationId xmlns:a16="http://schemas.microsoft.com/office/drawing/2014/main" id="{F474FEB9-8875-4279-13D2-172E63BD2F2C}"/>
                    </a:ext>
                  </a:extLst>
                </p:cNvPr>
                <p:cNvPicPr/>
                <p:nvPr/>
              </p:nvPicPr>
              <p:blipFill>
                <a:blip r:embed="rId302"/>
                <a:stretch>
                  <a:fillRect/>
                </a:stretch>
              </p:blipFill>
              <p:spPr>
                <a:xfrm>
                  <a:off x="7460760" y="1468920"/>
                  <a:ext cx="91800" cy="157680"/>
                </a:xfrm>
                <a:prstGeom prst="rect">
                  <a:avLst/>
                </a:prstGeom>
              </p:spPr>
            </p:pic>
          </mc:Fallback>
        </mc:AlternateContent>
      </p:grpSp>
      <p:grpSp>
        <p:nvGrpSpPr>
          <p:cNvPr id="192" name="Group 191">
            <a:extLst>
              <a:ext uri="{FF2B5EF4-FFF2-40B4-BE49-F238E27FC236}">
                <a16:creationId xmlns:a16="http://schemas.microsoft.com/office/drawing/2014/main" id="{2CCA125F-6B41-9704-6F31-0277146AED75}"/>
              </a:ext>
            </a:extLst>
          </p:cNvPr>
          <p:cNvGrpSpPr/>
          <p:nvPr/>
        </p:nvGrpSpPr>
        <p:grpSpPr>
          <a:xfrm>
            <a:off x="7928040" y="1488720"/>
            <a:ext cx="173160" cy="379800"/>
            <a:chOff x="7928040" y="1488720"/>
            <a:chExt cx="173160" cy="379800"/>
          </a:xfrm>
        </p:grpSpPr>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BF6AC4CC-6665-052D-8472-38B720F960FF}"/>
                    </a:ext>
                  </a:extLst>
                </p14:cNvPr>
                <p14:cNvContentPartPr/>
                <p14:nvPr/>
              </p14:nvContentPartPr>
              <p14:xfrm>
                <a:off x="8015880" y="1559280"/>
                <a:ext cx="5400" cy="309240"/>
              </p14:xfrm>
            </p:contentPart>
          </mc:Choice>
          <mc:Fallback xmlns="">
            <p:pic>
              <p:nvPicPr>
                <p:cNvPr id="190" name="Ink 189">
                  <a:extLst>
                    <a:ext uri="{FF2B5EF4-FFF2-40B4-BE49-F238E27FC236}">
                      <a16:creationId xmlns:a16="http://schemas.microsoft.com/office/drawing/2014/main" id="{BF6AC4CC-6665-052D-8472-38B720F960FF}"/>
                    </a:ext>
                  </a:extLst>
                </p:cNvPr>
                <p:cNvPicPr/>
                <p:nvPr/>
              </p:nvPicPr>
              <p:blipFill>
                <a:blip r:embed="rId304"/>
                <a:stretch>
                  <a:fillRect/>
                </a:stretch>
              </p:blipFill>
              <p:spPr>
                <a:xfrm>
                  <a:off x="8007240" y="1550640"/>
                  <a:ext cx="230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Ink 190">
                  <a:extLst>
                    <a:ext uri="{FF2B5EF4-FFF2-40B4-BE49-F238E27FC236}">
                      <a16:creationId xmlns:a16="http://schemas.microsoft.com/office/drawing/2014/main" id="{1079CA03-AD81-B7A6-F2D2-F277DA844934}"/>
                    </a:ext>
                  </a:extLst>
                </p14:cNvPr>
                <p14:cNvContentPartPr/>
                <p14:nvPr/>
              </p14:nvContentPartPr>
              <p14:xfrm>
                <a:off x="7928040" y="1488720"/>
                <a:ext cx="173160" cy="106560"/>
              </p14:xfrm>
            </p:contentPart>
          </mc:Choice>
          <mc:Fallback xmlns="">
            <p:pic>
              <p:nvPicPr>
                <p:cNvPr id="191" name="Ink 190">
                  <a:extLst>
                    <a:ext uri="{FF2B5EF4-FFF2-40B4-BE49-F238E27FC236}">
                      <a16:creationId xmlns:a16="http://schemas.microsoft.com/office/drawing/2014/main" id="{1079CA03-AD81-B7A6-F2D2-F277DA844934}"/>
                    </a:ext>
                  </a:extLst>
                </p:cNvPr>
                <p:cNvPicPr/>
                <p:nvPr/>
              </p:nvPicPr>
              <p:blipFill>
                <a:blip r:embed="rId306"/>
                <a:stretch>
                  <a:fillRect/>
                </a:stretch>
              </p:blipFill>
              <p:spPr>
                <a:xfrm>
                  <a:off x="7919400" y="1479720"/>
                  <a:ext cx="190800" cy="124200"/>
                </a:xfrm>
                <a:prstGeom prst="rect">
                  <a:avLst/>
                </a:prstGeom>
              </p:spPr>
            </p:pic>
          </mc:Fallback>
        </mc:AlternateContent>
      </p:grpSp>
      <p:grpSp>
        <p:nvGrpSpPr>
          <p:cNvPr id="244" name="Group 243">
            <a:extLst>
              <a:ext uri="{FF2B5EF4-FFF2-40B4-BE49-F238E27FC236}">
                <a16:creationId xmlns:a16="http://schemas.microsoft.com/office/drawing/2014/main" id="{52A68A7B-F06F-032A-B2A0-95EA9A5B0250}"/>
              </a:ext>
            </a:extLst>
          </p:cNvPr>
          <p:cNvGrpSpPr/>
          <p:nvPr/>
        </p:nvGrpSpPr>
        <p:grpSpPr>
          <a:xfrm>
            <a:off x="7465440" y="1954920"/>
            <a:ext cx="1304640" cy="2023560"/>
            <a:chOff x="7465440" y="1954920"/>
            <a:chExt cx="1304640" cy="2023560"/>
          </a:xfrm>
        </p:grpSpPr>
        <mc:AlternateContent xmlns:mc="http://schemas.openxmlformats.org/markup-compatibility/2006" xmlns:p14="http://schemas.microsoft.com/office/powerpoint/2010/main">
          <mc:Choice Requires="p14">
            <p:contentPart p14:bwMode="auto" r:id="rId307">
              <p14:nvContentPartPr>
                <p14:cNvPr id="193" name="Ink 192">
                  <a:extLst>
                    <a:ext uri="{FF2B5EF4-FFF2-40B4-BE49-F238E27FC236}">
                      <a16:creationId xmlns:a16="http://schemas.microsoft.com/office/drawing/2014/main" id="{8DF06C00-0CFB-DFB1-477B-AA49FE5CA50D}"/>
                    </a:ext>
                  </a:extLst>
                </p14:cNvPr>
                <p14:cNvContentPartPr/>
                <p14:nvPr/>
              </p14:nvContentPartPr>
              <p14:xfrm>
                <a:off x="7594680" y="1960680"/>
                <a:ext cx="1050480" cy="196920"/>
              </p14:xfrm>
            </p:contentPart>
          </mc:Choice>
          <mc:Fallback xmlns="">
            <p:pic>
              <p:nvPicPr>
                <p:cNvPr id="193" name="Ink 192">
                  <a:extLst>
                    <a:ext uri="{FF2B5EF4-FFF2-40B4-BE49-F238E27FC236}">
                      <a16:creationId xmlns:a16="http://schemas.microsoft.com/office/drawing/2014/main" id="{8DF06C00-0CFB-DFB1-477B-AA49FE5CA50D}"/>
                    </a:ext>
                  </a:extLst>
                </p:cNvPr>
                <p:cNvPicPr/>
                <p:nvPr/>
              </p:nvPicPr>
              <p:blipFill>
                <a:blip r:embed="rId308"/>
                <a:stretch>
                  <a:fillRect/>
                </a:stretch>
              </p:blipFill>
              <p:spPr>
                <a:xfrm>
                  <a:off x="7586040" y="1952040"/>
                  <a:ext cx="10681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4" name="Ink 193">
                  <a:extLst>
                    <a:ext uri="{FF2B5EF4-FFF2-40B4-BE49-F238E27FC236}">
                      <a16:creationId xmlns:a16="http://schemas.microsoft.com/office/drawing/2014/main" id="{65DD8E60-F9D2-3ABA-76AD-C9E6DD645D95}"/>
                    </a:ext>
                  </a:extLst>
                </p14:cNvPr>
                <p14:cNvContentPartPr/>
                <p14:nvPr/>
              </p14:nvContentPartPr>
              <p14:xfrm>
                <a:off x="7670640" y="1954920"/>
                <a:ext cx="1076040" cy="181080"/>
              </p14:xfrm>
            </p:contentPart>
          </mc:Choice>
          <mc:Fallback xmlns="">
            <p:pic>
              <p:nvPicPr>
                <p:cNvPr id="194" name="Ink 193">
                  <a:extLst>
                    <a:ext uri="{FF2B5EF4-FFF2-40B4-BE49-F238E27FC236}">
                      <a16:creationId xmlns:a16="http://schemas.microsoft.com/office/drawing/2014/main" id="{65DD8E60-F9D2-3ABA-76AD-C9E6DD645D95}"/>
                    </a:ext>
                  </a:extLst>
                </p:cNvPr>
                <p:cNvPicPr/>
                <p:nvPr/>
              </p:nvPicPr>
              <p:blipFill>
                <a:blip r:embed="rId310"/>
                <a:stretch>
                  <a:fillRect/>
                </a:stretch>
              </p:blipFill>
              <p:spPr>
                <a:xfrm>
                  <a:off x="7662000" y="1946280"/>
                  <a:ext cx="1093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5" name="Ink 194">
                  <a:extLst>
                    <a:ext uri="{FF2B5EF4-FFF2-40B4-BE49-F238E27FC236}">
                      <a16:creationId xmlns:a16="http://schemas.microsoft.com/office/drawing/2014/main" id="{9AA0D02E-F49F-2DA5-0841-69E3826EB292}"/>
                    </a:ext>
                  </a:extLst>
                </p14:cNvPr>
                <p14:cNvContentPartPr/>
                <p14:nvPr/>
              </p14:nvContentPartPr>
              <p14:xfrm>
                <a:off x="7838040" y="2011800"/>
                <a:ext cx="81000" cy="71640"/>
              </p14:xfrm>
            </p:contentPart>
          </mc:Choice>
          <mc:Fallback xmlns="">
            <p:pic>
              <p:nvPicPr>
                <p:cNvPr id="195" name="Ink 194">
                  <a:extLst>
                    <a:ext uri="{FF2B5EF4-FFF2-40B4-BE49-F238E27FC236}">
                      <a16:creationId xmlns:a16="http://schemas.microsoft.com/office/drawing/2014/main" id="{9AA0D02E-F49F-2DA5-0841-69E3826EB292}"/>
                    </a:ext>
                  </a:extLst>
                </p:cNvPr>
                <p:cNvPicPr/>
                <p:nvPr/>
              </p:nvPicPr>
              <p:blipFill>
                <a:blip r:embed="rId312"/>
                <a:stretch>
                  <a:fillRect/>
                </a:stretch>
              </p:blipFill>
              <p:spPr>
                <a:xfrm>
                  <a:off x="7829400" y="2003160"/>
                  <a:ext cx="98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57C0E46F-02A4-3E76-33D8-30019270D4B0}"/>
                    </a:ext>
                  </a:extLst>
                </p14:cNvPr>
                <p14:cNvContentPartPr/>
                <p14:nvPr/>
              </p14:nvContentPartPr>
              <p14:xfrm>
                <a:off x="7975200" y="2024760"/>
                <a:ext cx="36360" cy="83160"/>
              </p14:xfrm>
            </p:contentPart>
          </mc:Choice>
          <mc:Fallback xmlns="">
            <p:pic>
              <p:nvPicPr>
                <p:cNvPr id="196" name="Ink 195">
                  <a:extLst>
                    <a:ext uri="{FF2B5EF4-FFF2-40B4-BE49-F238E27FC236}">
                      <a16:creationId xmlns:a16="http://schemas.microsoft.com/office/drawing/2014/main" id="{57C0E46F-02A4-3E76-33D8-30019270D4B0}"/>
                    </a:ext>
                  </a:extLst>
                </p:cNvPr>
                <p:cNvPicPr/>
                <p:nvPr/>
              </p:nvPicPr>
              <p:blipFill>
                <a:blip r:embed="rId314"/>
                <a:stretch>
                  <a:fillRect/>
                </a:stretch>
              </p:blipFill>
              <p:spPr>
                <a:xfrm>
                  <a:off x="7966200" y="2015760"/>
                  <a:ext cx="54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7" name="Ink 196">
                  <a:extLst>
                    <a:ext uri="{FF2B5EF4-FFF2-40B4-BE49-F238E27FC236}">
                      <a16:creationId xmlns:a16="http://schemas.microsoft.com/office/drawing/2014/main" id="{26AC18FA-C4E1-046F-BDDD-9AF849D059EE}"/>
                    </a:ext>
                  </a:extLst>
                </p14:cNvPr>
                <p14:cNvContentPartPr/>
                <p14:nvPr/>
              </p14:nvContentPartPr>
              <p14:xfrm>
                <a:off x="8076360" y="1989840"/>
                <a:ext cx="92160" cy="99360"/>
              </p14:xfrm>
            </p:contentPart>
          </mc:Choice>
          <mc:Fallback xmlns="">
            <p:pic>
              <p:nvPicPr>
                <p:cNvPr id="197" name="Ink 196">
                  <a:extLst>
                    <a:ext uri="{FF2B5EF4-FFF2-40B4-BE49-F238E27FC236}">
                      <a16:creationId xmlns:a16="http://schemas.microsoft.com/office/drawing/2014/main" id="{26AC18FA-C4E1-046F-BDDD-9AF849D059EE}"/>
                    </a:ext>
                  </a:extLst>
                </p:cNvPr>
                <p:cNvPicPr/>
                <p:nvPr/>
              </p:nvPicPr>
              <p:blipFill>
                <a:blip r:embed="rId316"/>
                <a:stretch>
                  <a:fillRect/>
                </a:stretch>
              </p:blipFill>
              <p:spPr>
                <a:xfrm>
                  <a:off x="8067360" y="1980840"/>
                  <a:ext cx="109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Ink 197">
                  <a:extLst>
                    <a:ext uri="{FF2B5EF4-FFF2-40B4-BE49-F238E27FC236}">
                      <a16:creationId xmlns:a16="http://schemas.microsoft.com/office/drawing/2014/main" id="{57B15B99-E2E0-CC62-7D01-A425676212D4}"/>
                    </a:ext>
                  </a:extLst>
                </p14:cNvPr>
                <p14:cNvContentPartPr/>
                <p14:nvPr/>
              </p14:nvContentPartPr>
              <p14:xfrm>
                <a:off x="8235480" y="2043480"/>
                <a:ext cx="30240" cy="42480"/>
              </p14:xfrm>
            </p:contentPart>
          </mc:Choice>
          <mc:Fallback xmlns="">
            <p:pic>
              <p:nvPicPr>
                <p:cNvPr id="198" name="Ink 197">
                  <a:extLst>
                    <a:ext uri="{FF2B5EF4-FFF2-40B4-BE49-F238E27FC236}">
                      <a16:creationId xmlns:a16="http://schemas.microsoft.com/office/drawing/2014/main" id="{57B15B99-E2E0-CC62-7D01-A425676212D4}"/>
                    </a:ext>
                  </a:extLst>
                </p:cNvPr>
                <p:cNvPicPr/>
                <p:nvPr/>
              </p:nvPicPr>
              <p:blipFill>
                <a:blip r:embed="rId318"/>
                <a:stretch>
                  <a:fillRect/>
                </a:stretch>
              </p:blipFill>
              <p:spPr>
                <a:xfrm>
                  <a:off x="8226480" y="2034480"/>
                  <a:ext cx="47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Ink 198">
                  <a:extLst>
                    <a:ext uri="{FF2B5EF4-FFF2-40B4-BE49-F238E27FC236}">
                      <a16:creationId xmlns:a16="http://schemas.microsoft.com/office/drawing/2014/main" id="{59F68C21-A4F4-5662-7613-8117B02B8AB1}"/>
                    </a:ext>
                  </a:extLst>
                </p14:cNvPr>
                <p14:cNvContentPartPr/>
                <p14:nvPr/>
              </p14:nvContentPartPr>
              <p14:xfrm>
                <a:off x="8294880" y="1984800"/>
                <a:ext cx="193320" cy="103680"/>
              </p14:xfrm>
            </p:contentPart>
          </mc:Choice>
          <mc:Fallback xmlns="">
            <p:pic>
              <p:nvPicPr>
                <p:cNvPr id="199" name="Ink 198">
                  <a:extLst>
                    <a:ext uri="{FF2B5EF4-FFF2-40B4-BE49-F238E27FC236}">
                      <a16:creationId xmlns:a16="http://schemas.microsoft.com/office/drawing/2014/main" id="{59F68C21-A4F4-5662-7613-8117B02B8AB1}"/>
                    </a:ext>
                  </a:extLst>
                </p:cNvPr>
                <p:cNvPicPr/>
                <p:nvPr/>
              </p:nvPicPr>
              <p:blipFill>
                <a:blip r:embed="rId320"/>
                <a:stretch>
                  <a:fillRect/>
                </a:stretch>
              </p:blipFill>
              <p:spPr>
                <a:xfrm>
                  <a:off x="8285880" y="1975800"/>
                  <a:ext cx="210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Ink 199">
                  <a:extLst>
                    <a:ext uri="{FF2B5EF4-FFF2-40B4-BE49-F238E27FC236}">
                      <a16:creationId xmlns:a16="http://schemas.microsoft.com/office/drawing/2014/main" id="{F600A5C3-0A43-2E43-43B4-F2372BB2F177}"/>
                    </a:ext>
                  </a:extLst>
                </p14:cNvPr>
                <p14:cNvContentPartPr/>
                <p14:nvPr/>
              </p14:nvContentPartPr>
              <p14:xfrm>
                <a:off x="7881600" y="2168760"/>
                <a:ext cx="133200" cy="148680"/>
              </p14:xfrm>
            </p:contentPart>
          </mc:Choice>
          <mc:Fallback xmlns="">
            <p:pic>
              <p:nvPicPr>
                <p:cNvPr id="200" name="Ink 199">
                  <a:extLst>
                    <a:ext uri="{FF2B5EF4-FFF2-40B4-BE49-F238E27FC236}">
                      <a16:creationId xmlns:a16="http://schemas.microsoft.com/office/drawing/2014/main" id="{F600A5C3-0A43-2E43-43B4-F2372BB2F177}"/>
                    </a:ext>
                  </a:extLst>
                </p:cNvPr>
                <p:cNvPicPr/>
                <p:nvPr/>
              </p:nvPicPr>
              <p:blipFill>
                <a:blip r:embed="rId322"/>
                <a:stretch>
                  <a:fillRect/>
                </a:stretch>
              </p:blipFill>
              <p:spPr>
                <a:xfrm>
                  <a:off x="7872960" y="2160120"/>
                  <a:ext cx="150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Ink 200">
                  <a:extLst>
                    <a:ext uri="{FF2B5EF4-FFF2-40B4-BE49-F238E27FC236}">
                      <a16:creationId xmlns:a16="http://schemas.microsoft.com/office/drawing/2014/main" id="{F757F3B5-543A-4BD9-B545-F0F8F0D2DE03}"/>
                    </a:ext>
                  </a:extLst>
                </p14:cNvPr>
                <p14:cNvContentPartPr/>
                <p14:nvPr/>
              </p14:nvContentPartPr>
              <p14:xfrm>
                <a:off x="8016600" y="2229240"/>
                <a:ext cx="81000" cy="84960"/>
              </p14:xfrm>
            </p:contentPart>
          </mc:Choice>
          <mc:Fallback xmlns="">
            <p:pic>
              <p:nvPicPr>
                <p:cNvPr id="201" name="Ink 200">
                  <a:extLst>
                    <a:ext uri="{FF2B5EF4-FFF2-40B4-BE49-F238E27FC236}">
                      <a16:creationId xmlns:a16="http://schemas.microsoft.com/office/drawing/2014/main" id="{F757F3B5-543A-4BD9-B545-F0F8F0D2DE03}"/>
                    </a:ext>
                  </a:extLst>
                </p:cNvPr>
                <p:cNvPicPr/>
                <p:nvPr/>
              </p:nvPicPr>
              <p:blipFill>
                <a:blip r:embed="rId324"/>
                <a:stretch>
                  <a:fillRect/>
                </a:stretch>
              </p:blipFill>
              <p:spPr>
                <a:xfrm>
                  <a:off x="8007960" y="2220600"/>
                  <a:ext cx="98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2" name="Ink 201">
                  <a:extLst>
                    <a:ext uri="{FF2B5EF4-FFF2-40B4-BE49-F238E27FC236}">
                      <a16:creationId xmlns:a16="http://schemas.microsoft.com/office/drawing/2014/main" id="{B58EEDD7-3808-A416-A3DC-12511FFB3BD0}"/>
                    </a:ext>
                  </a:extLst>
                </p14:cNvPr>
                <p14:cNvContentPartPr/>
                <p14:nvPr/>
              </p14:nvContentPartPr>
              <p14:xfrm>
                <a:off x="8022000" y="2235000"/>
                <a:ext cx="40320" cy="72720"/>
              </p14:xfrm>
            </p:contentPart>
          </mc:Choice>
          <mc:Fallback xmlns="">
            <p:pic>
              <p:nvPicPr>
                <p:cNvPr id="202" name="Ink 201">
                  <a:extLst>
                    <a:ext uri="{FF2B5EF4-FFF2-40B4-BE49-F238E27FC236}">
                      <a16:creationId xmlns:a16="http://schemas.microsoft.com/office/drawing/2014/main" id="{B58EEDD7-3808-A416-A3DC-12511FFB3BD0}"/>
                    </a:ext>
                  </a:extLst>
                </p:cNvPr>
                <p:cNvPicPr/>
                <p:nvPr/>
              </p:nvPicPr>
              <p:blipFill>
                <a:blip r:embed="rId326"/>
                <a:stretch>
                  <a:fillRect/>
                </a:stretch>
              </p:blipFill>
              <p:spPr>
                <a:xfrm>
                  <a:off x="8013000" y="2226360"/>
                  <a:ext cx="57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3" name="Ink 202">
                  <a:extLst>
                    <a:ext uri="{FF2B5EF4-FFF2-40B4-BE49-F238E27FC236}">
                      <a16:creationId xmlns:a16="http://schemas.microsoft.com/office/drawing/2014/main" id="{B361014D-3DF8-3DFE-507E-2F172527F60E}"/>
                    </a:ext>
                  </a:extLst>
                </p14:cNvPr>
                <p14:cNvContentPartPr/>
                <p14:nvPr/>
              </p14:nvContentPartPr>
              <p14:xfrm>
                <a:off x="8153040" y="2183520"/>
                <a:ext cx="10800" cy="131760"/>
              </p14:xfrm>
            </p:contentPart>
          </mc:Choice>
          <mc:Fallback xmlns="">
            <p:pic>
              <p:nvPicPr>
                <p:cNvPr id="203" name="Ink 202">
                  <a:extLst>
                    <a:ext uri="{FF2B5EF4-FFF2-40B4-BE49-F238E27FC236}">
                      <a16:creationId xmlns:a16="http://schemas.microsoft.com/office/drawing/2014/main" id="{B361014D-3DF8-3DFE-507E-2F172527F60E}"/>
                    </a:ext>
                  </a:extLst>
                </p:cNvPr>
                <p:cNvPicPr/>
                <p:nvPr/>
              </p:nvPicPr>
              <p:blipFill>
                <a:blip r:embed="rId328"/>
                <a:stretch>
                  <a:fillRect/>
                </a:stretch>
              </p:blipFill>
              <p:spPr>
                <a:xfrm>
                  <a:off x="8144400" y="2174520"/>
                  <a:ext cx="28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4" name="Ink 203">
                  <a:extLst>
                    <a:ext uri="{FF2B5EF4-FFF2-40B4-BE49-F238E27FC236}">
                      <a16:creationId xmlns:a16="http://schemas.microsoft.com/office/drawing/2014/main" id="{9D07E9FD-3638-AA8B-1CF9-6E84A6AFDC34}"/>
                    </a:ext>
                  </a:extLst>
                </p14:cNvPr>
                <p14:cNvContentPartPr/>
                <p14:nvPr/>
              </p14:nvContentPartPr>
              <p14:xfrm>
                <a:off x="8139000" y="2233920"/>
                <a:ext cx="141120" cy="72720"/>
              </p14:xfrm>
            </p:contentPart>
          </mc:Choice>
          <mc:Fallback xmlns="">
            <p:pic>
              <p:nvPicPr>
                <p:cNvPr id="204" name="Ink 203">
                  <a:extLst>
                    <a:ext uri="{FF2B5EF4-FFF2-40B4-BE49-F238E27FC236}">
                      <a16:creationId xmlns:a16="http://schemas.microsoft.com/office/drawing/2014/main" id="{9D07E9FD-3638-AA8B-1CF9-6E84A6AFDC34}"/>
                    </a:ext>
                  </a:extLst>
                </p:cNvPr>
                <p:cNvPicPr/>
                <p:nvPr/>
              </p:nvPicPr>
              <p:blipFill>
                <a:blip r:embed="rId330"/>
                <a:stretch>
                  <a:fillRect/>
                </a:stretch>
              </p:blipFill>
              <p:spPr>
                <a:xfrm>
                  <a:off x="8130000" y="2224920"/>
                  <a:ext cx="158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5" name="Ink 204">
                  <a:extLst>
                    <a:ext uri="{FF2B5EF4-FFF2-40B4-BE49-F238E27FC236}">
                      <a16:creationId xmlns:a16="http://schemas.microsoft.com/office/drawing/2014/main" id="{28D8F1A7-A692-379A-D577-F76CD2F890A6}"/>
                    </a:ext>
                  </a:extLst>
                </p14:cNvPr>
                <p14:cNvContentPartPr/>
                <p14:nvPr/>
              </p14:nvContentPartPr>
              <p14:xfrm>
                <a:off x="8250600" y="2231040"/>
                <a:ext cx="73800" cy="86760"/>
              </p14:xfrm>
            </p:contentPart>
          </mc:Choice>
          <mc:Fallback xmlns="">
            <p:pic>
              <p:nvPicPr>
                <p:cNvPr id="205" name="Ink 204">
                  <a:extLst>
                    <a:ext uri="{FF2B5EF4-FFF2-40B4-BE49-F238E27FC236}">
                      <a16:creationId xmlns:a16="http://schemas.microsoft.com/office/drawing/2014/main" id="{28D8F1A7-A692-379A-D577-F76CD2F890A6}"/>
                    </a:ext>
                  </a:extLst>
                </p:cNvPr>
                <p:cNvPicPr/>
                <p:nvPr/>
              </p:nvPicPr>
              <p:blipFill>
                <a:blip r:embed="rId332"/>
                <a:stretch>
                  <a:fillRect/>
                </a:stretch>
              </p:blipFill>
              <p:spPr>
                <a:xfrm>
                  <a:off x="8241960" y="2222400"/>
                  <a:ext cx="91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6" name="Ink 205">
                  <a:extLst>
                    <a:ext uri="{FF2B5EF4-FFF2-40B4-BE49-F238E27FC236}">
                      <a16:creationId xmlns:a16="http://schemas.microsoft.com/office/drawing/2014/main" id="{3D25BB99-994F-C784-13F5-CD3FE3DC86E8}"/>
                    </a:ext>
                  </a:extLst>
                </p14:cNvPr>
                <p14:cNvContentPartPr/>
                <p14:nvPr/>
              </p14:nvContentPartPr>
              <p14:xfrm>
                <a:off x="8371920" y="2195040"/>
                <a:ext cx="117000" cy="128520"/>
              </p14:xfrm>
            </p:contentPart>
          </mc:Choice>
          <mc:Fallback xmlns="">
            <p:pic>
              <p:nvPicPr>
                <p:cNvPr id="206" name="Ink 205">
                  <a:extLst>
                    <a:ext uri="{FF2B5EF4-FFF2-40B4-BE49-F238E27FC236}">
                      <a16:creationId xmlns:a16="http://schemas.microsoft.com/office/drawing/2014/main" id="{3D25BB99-994F-C784-13F5-CD3FE3DC86E8}"/>
                    </a:ext>
                  </a:extLst>
                </p:cNvPr>
                <p:cNvPicPr/>
                <p:nvPr/>
              </p:nvPicPr>
              <p:blipFill>
                <a:blip r:embed="rId334"/>
                <a:stretch>
                  <a:fillRect/>
                </a:stretch>
              </p:blipFill>
              <p:spPr>
                <a:xfrm>
                  <a:off x="8363280" y="2186040"/>
                  <a:ext cx="134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7" name="Ink 206">
                  <a:extLst>
                    <a:ext uri="{FF2B5EF4-FFF2-40B4-BE49-F238E27FC236}">
                      <a16:creationId xmlns:a16="http://schemas.microsoft.com/office/drawing/2014/main" id="{58ED41D5-F726-2C12-8296-5523470FA0D3}"/>
                    </a:ext>
                  </a:extLst>
                </p14:cNvPr>
                <p14:cNvContentPartPr/>
                <p14:nvPr/>
              </p14:nvContentPartPr>
              <p14:xfrm>
                <a:off x="8473440" y="2252640"/>
                <a:ext cx="65880" cy="74520"/>
              </p14:xfrm>
            </p:contentPart>
          </mc:Choice>
          <mc:Fallback xmlns="">
            <p:pic>
              <p:nvPicPr>
                <p:cNvPr id="207" name="Ink 206">
                  <a:extLst>
                    <a:ext uri="{FF2B5EF4-FFF2-40B4-BE49-F238E27FC236}">
                      <a16:creationId xmlns:a16="http://schemas.microsoft.com/office/drawing/2014/main" id="{58ED41D5-F726-2C12-8296-5523470FA0D3}"/>
                    </a:ext>
                  </a:extLst>
                </p:cNvPr>
                <p:cNvPicPr/>
                <p:nvPr/>
              </p:nvPicPr>
              <p:blipFill>
                <a:blip r:embed="rId336"/>
                <a:stretch>
                  <a:fillRect/>
                </a:stretch>
              </p:blipFill>
              <p:spPr>
                <a:xfrm>
                  <a:off x="8464440" y="2243640"/>
                  <a:ext cx="83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9" name="Ink 208">
                  <a:extLst>
                    <a:ext uri="{FF2B5EF4-FFF2-40B4-BE49-F238E27FC236}">
                      <a16:creationId xmlns:a16="http://schemas.microsoft.com/office/drawing/2014/main" id="{4985E01E-C492-A4C1-8046-F5E4E015CFF9}"/>
                    </a:ext>
                  </a:extLst>
                </p14:cNvPr>
                <p14:cNvContentPartPr/>
                <p14:nvPr/>
              </p14:nvContentPartPr>
              <p14:xfrm>
                <a:off x="7599720" y="2082720"/>
                <a:ext cx="1096920" cy="341280"/>
              </p14:xfrm>
            </p:contentPart>
          </mc:Choice>
          <mc:Fallback xmlns="">
            <p:pic>
              <p:nvPicPr>
                <p:cNvPr id="209" name="Ink 208">
                  <a:extLst>
                    <a:ext uri="{FF2B5EF4-FFF2-40B4-BE49-F238E27FC236}">
                      <a16:creationId xmlns:a16="http://schemas.microsoft.com/office/drawing/2014/main" id="{4985E01E-C492-A4C1-8046-F5E4E015CFF9}"/>
                    </a:ext>
                  </a:extLst>
                </p:cNvPr>
                <p:cNvPicPr/>
                <p:nvPr/>
              </p:nvPicPr>
              <p:blipFill>
                <a:blip r:embed="rId338"/>
                <a:stretch>
                  <a:fillRect/>
                </a:stretch>
              </p:blipFill>
              <p:spPr>
                <a:xfrm>
                  <a:off x="7590720" y="2073720"/>
                  <a:ext cx="11145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0" name="Ink 209">
                  <a:extLst>
                    <a:ext uri="{FF2B5EF4-FFF2-40B4-BE49-F238E27FC236}">
                      <a16:creationId xmlns:a16="http://schemas.microsoft.com/office/drawing/2014/main" id="{A8B8B09A-9533-6CF9-0468-6791E3359F45}"/>
                    </a:ext>
                  </a:extLst>
                </p14:cNvPr>
                <p14:cNvContentPartPr/>
                <p14:nvPr/>
              </p14:nvContentPartPr>
              <p14:xfrm>
                <a:off x="8727240" y="2118000"/>
                <a:ext cx="15480" cy="315000"/>
              </p14:xfrm>
            </p:contentPart>
          </mc:Choice>
          <mc:Fallback xmlns="">
            <p:pic>
              <p:nvPicPr>
                <p:cNvPr id="210" name="Ink 209">
                  <a:extLst>
                    <a:ext uri="{FF2B5EF4-FFF2-40B4-BE49-F238E27FC236}">
                      <a16:creationId xmlns:a16="http://schemas.microsoft.com/office/drawing/2014/main" id="{A8B8B09A-9533-6CF9-0468-6791E3359F45}"/>
                    </a:ext>
                  </a:extLst>
                </p:cNvPr>
                <p:cNvPicPr/>
                <p:nvPr/>
              </p:nvPicPr>
              <p:blipFill>
                <a:blip r:embed="rId340"/>
                <a:stretch>
                  <a:fillRect/>
                </a:stretch>
              </p:blipFill>
              <p:spPr>
                <a:xfrm>
                  <a:off x="8718240" y="2109360"/>
                  <a:ext cx="331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Ink 211">
                  <a:extLst>
                    <a:ext uri="{FF2B5EF4-FFF2-40B4-BE49-F238E27FC236}">
                      <a16:creationId xmlns:a16="http://schemas.microsoft.com/office/drawing/2014/main" id="{0869A71B-50EE-CF6B-C8FB-EB17A5DA40E6}"/>
                    </a:ext>
                  </a:extLst>
                </p14:cNvPr>
                <p14:cNvContentPartPr/>
                <p14:nvPr/>
              </p14:nvContentPartPr>
              <p14:xfrm>
                <a:off x="8010840" y="2427960"/>
                <a:ext cx="5760" cy="163080"/>
              </p14:xfrm>
            </p:contentPart>
          </mc:Choice>
          <mc:Fallback xmlns="">
            <p:pic>
              <p:nvPicPr>
                <p:cNvPr id="212" name="Ink 211">
                  <a:extLst>
                    <a:ext uri="{FF2B5EF4-FFF2-40B4-BE49-F238E27FC236}">
                      <a16:creationId xmlns:a16="http://schemas.microsoft.com/office/drawing/2014/main" id="{0869A71B-50EE-CF6B-C8FB-EB17A5DA40E6}"/>
                    </a:ext>
                  </a:extLst>
                </p:cNvPr>
                <p:cNvPicPr/>
                <p:nvPr/>
              </p:nvPicPr>
              <p:blipFill>
                <a:blip r:embed="rId342"/>
                <a:stretch>
                  <a:fillRect/>
                </a:stretch>
              </p:blipFill>
              <p:spPr>
                <a:xfrm>
                  <a:off x="8002200" y="2419320"/>
                  <a:ext cx="23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3" name="Ink 212">
                  <a:extLst>
                    <a:ext uri="{FF2B5EF4-FFF2-40B4-BE49-F238E27FC236}">
                      <a16:creationId xmlns:a16="http://schemas.microsoft.com/office/drawing/2014/main" id="{F23E29F8-7634-109A-3BEB-E700A740317F}"/>
                    </a:ext>
                  </a:extLst>
                </p14:cNvPr>
                <p14:cNvContentPartPr/>
                <p14:nvPr/>
              </p14:nvContentPartPr>
              <p14:xfrm>
                <a:off x="7964040" y="2575560"/>
                <a:ext cx="41760" cy="15480"/>
              </p14:xfrm>
            </p:contentPart>
          </mc:Choice>
          <mc:Fallback xmlns="">
            <p:pic>
              <p:nvPicPr>
                <p:cNvPr id="213" name="Ink 212">
                  <a:extLst>
                    <a:ext uri="{FF2B5EF4-FFF2-40B4-BE49-F238E27FC236}">
                      <a16:creationId xmlns:a16="http://schemas.microsoft.com/office/drawing/2014/main" id="{F23E29F8-7634-109A-3BEB-E700A740317F}"/>
                    </a:ext>
                  </a:extLst>
                </p:cNvPr>
                <p:cNvPicPr/>
                <p:nvPr/>
              </p:nvPicPr>
              <p:blipFill>
                <a:blip r:embed="rId344"/>
                <a:stretch>
                  <a:fillRect/>
                </a:stretch>
              </p:blipFill>
              <p:spPr>
                <a:xfrm>
                  <a:off x="7955400" y="2566560"/>
                  <a:ext cx="59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4" name="Ink 213">
                  <a:extLst>
                    <a:ext uri="{FF2B5EF4-FFF2-40B4-BE49-F238E27FC236}">
                      <a16:creationId xmlns:a16="http://schemas.microsoft.com/office/drawing/2014/main" id="{A314E24E-8CE0-724F-401F-163520546E9E}"/>
                    </a:ext>
                  </a:extLst>
                </p14:cNvPr>
                <p14:cNvContentPartPr/>
                <p14:nvPr/>
              </p14:nvContentPartPr>
              <p14:xfrm>
                <a:off x="8011560" y="2564040"/>
                <a:ext cx="93240" cy="41760"/>
              </p14:xfrm>
            </p:contentPart>
          </mc:Choice>
          <mc:Fallback xmlns="">
            <p:pic>
              <p:nvPicPr>
                <p:cNvPr id="214" name="Ink 213">
                  <a:extLst>
                    <a:ext uri="{FF2B5EF4-FFF2-40B4-BE49-F238E27FC236}">
                      <a16:creationId xmlns:a16="http://schemas.microsoft.com/office/drawing/2014/main" id="{A314E24E-8CE0-724F-401F-163520546E9E}"/>
                    </a:ext>
                  </a:extLst>
                </p:cNvPr>
                <p:cNvPicPr/>
                <p:nvPr/>
              </p:nvPicPr>
              <p:blipFill>
                <a:blip r:embed="rId346"/>
                <a:stretch>
                  <a:fillRect/>
                </a:stretch>
              </p:blipFill>
              <p:spPr>
                <a:xfrm>
                  <a:off x="8002920" y="2555400"/>
                  <a:ext cx="110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6" name="Ink 215">
                  <a:extLst>
                    <a:ext uri="{FF2B5EF4-FFF2-40B4-BE49-F238E27FC236}">
                      <a16:creationId xmlns:a16="http://schemas.microsoft.com/office/drawing/2014/main" id="{D0D5BF9C-319C-DADE-19F5-27F2280487B7}"/>
                    </a:ext>
                  </a:extLst>
                </p14:cNvPr>
                <p14:cNvContentPartPr/>
                <p14:nvPr/>
              </p14:nvContentPartPr>
              <p14:xfrm>
                <a:off x="7543560" y="2672040"/>
                <a:ext cx="5400" cy="270720"/>
              </p14:xfrm>
            </p:contentPart>
          </mc:Choice>
          <mc:Fallback xmlns="">
            <p:pic>
              <p:nvPicPr>
                <p:cNvPr id="216" name="Ink 215">
                  <a:extLst>
                    <a:ext uri="{FF2B5EF4-FFF2-40B4-BE49-F238E27FC236}">
                      <a16:creationId xmlns:a16="http://schemas.microsoft.com/office/drawing/2014/main" id="{D0D5BF9C-319C-DADE-19F5-27F2280487B7}"/>
                    </a:ext>
                  </a:extLst>
                </p:cNvPr>
                <p:cNvPicPr/>
                <p:nvPr/>
              </p:nvPicPr>
              <p:blipFill>
                <a:blip r:embed="rId348"/>
                <a:stretch>
                  <a:fillRect/>
                </a:stretch>
              </p:blipFill>
              <p:spPr>
                <a:xfrm>
                  <a:off x="7534920" y="2663040"/>
                  <a:ext cx="23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7" name="Ink 216">
                  <a:extLst>
                    <a:ext uri="{FF2B5EF4-FFF2-40B4-BE49-F238E27FC236}">
                      <a16:creationId xmlns:a16="http://schemas.microsoft.com/office/drawing/2014/main" id="{34FABC7F-69C8-44C5-20EB-DE90435A1152}"/>
                    </a:ext>
                  </a:extLst>
                </p14:cNvPr>
                <p14:cNvContentPartPr/>
                <p14:nvPr/>
              </p14:nvContentPartPr>
              <p14:xfrm>
                <a:off x="7533480" y="2936640"/>
                <a:ext cx="1106280" cy="65880"/>
              </p14:xfrm>
            </p:contentPart>
          </mc:Choice>
          <mc:Fallback xmlns="">
            <p:pic>
              <p:nvPicPr>
                <p:cNvPr id="217" name="Ink 216">
                  <a:extLst>
                    <a:ext uri="{FF2B5EF4-FFF2-40B4-BE49-F238E27FC236}">
                      <a16:creationId xmlns:a16="http://schemas.microsoft.com/office/drawing/2014/main" id="{34FABC7F-69C8-44C5-20EB-DE90435A1152}"/>
                    </a:ext>
                  </a:extLst>
                </p:cNvPr>
                <p:cNvPicPr/>
                <p:nvPr/>
              </p:nvPicPr>
              <p:blipFill>
                <a:blip r:embed="rId350"/>
                <a:stretch>
                  <a:fillRect/>
                </a:stretch>
              </p:blipFill>
              <p:spPr>
                <a:xfrm>
                  <a:off x="7524480" y="2927640"/>
                  <a:ext cx="1123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8" name="Ink 217">
                  <a:extLst>
                    <a:ext uri="{FF2B5EF4-FFF2-40B4-BE49-F238E27FC236}">
                      <a16:creationId xmlns:a16="http://schemas.microsoft.com/office/drawing/2014/main" id="{1C259742-E88F-7E93-9D2C-67138813F753}"/>
                    </a:ext>
                  </a:extLst>
                </p14:cNvPr>
                <p14:cNvContentPartPr/>
                <p14:nvPr/>
              </p14:nvContentPartPr>
              <p14:xfrm>
                <a:off x="8422320" y="2697240"/>
                <a:ext cx="50760" cy="5400"/>
              </p14:xfrm>
            </p:contentPart>
          </mc:Choice>
          <mc:Fallback xmlns="">
            <p:pic>
              <p:nvPicPr>
                <p:cNvPr id="218" name="Ink 217">
                  <a:extLst>
                    <a:ext uri="{FF2B5EF4-FFF2-40B4-BE49-F238E27FC236}">
                      <a16:creationId xmlns:a16="http://schemas.microsoft.com/office/drawing/2014/main" id="{1C259742-E88F-7E93-9D2C-67138813F753}"/>
                    </a:ext>
                  </a:extLst>
                </p:cNvPr>
                <p:cNvPicPr/>
                <p:nvPr/>
              </p:nvPicPr>
              <p:blipFill>
                <a:blip r:embed="rId352"/>
                <a:stretch>
                  <a:fillRect/>
                </a:stretch>
              </p:blipFill>
              <p:spPr>
                <a:xfrm>
                  <a:off x="8413680" y="2688600"/>
                  <a:ext cx="68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9" name="Ink 218">
                  <a:extLst>
                    <a:ext uri="{FF2B5EF4-FFF2-40B4-BE49-F238E27FC236}">
                      <a16:creationId xmlns:a16="http://schemas.microsoft.com/office/drawing/2014/main" id="{F1C2CBEF-7831-C02C-3CB9-67E3B2DF4E9F}"/>
                    </a:ext>
                  </a:extLst>
                </p14:cNvPr>
                <p14:cNvContentPartPr/>
                <p14:nvPr/>
              </p14:nvContentPartPr>
              <p14:xfrm>
                <a:off x="8595120" y="2706600"/>
                <a:ext cx="49680" cy="6840"/>
              </p14:xfrm>
            </p:contentPart>
          </mc:Choice>
          <mc:Fallback xmlns="">
            <p:pic>
              <p:nvPicPr>
                <p:cNvPr id="219" name="Ink 218">
                  <a:extLst>
                    <a:ext uri="{FF2B5EF4-FFF2-40B4-BE49-F238E27FC236}">
                      <a16:creationId xmlns:a16="http://schemas.microsoft.com/office/drawing/2014/main" id="{F1C2CBEF-7831-C02C-3CB9-67E3B2DF4E9F}"/>
                    </a:ext>
                  </a:extLst>
                </p:cNvPr>
                <p:cNvPicPr/>
                <p:nvPr/>
              </p:nvPicPr>
              <p:blipFill>
                <a:blip r:embed="rId354"/>
                <a:stretch>
                  <a:fillRect/>
                </a:stretch>
              </p:blipFill>
              <p:spPr>
                <a:xfrm>
                  <a:off x="8586120" y="2697960"/>
                  <a:ext cx="67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0" name="Ink 219">
                  <a:extLst>
                    <a:ext uri="{FF2B5EF4-FFF2-40B4-BE49-F238E27FC236}">
                      <a16:creationId xmlns:a16="http://schemas.microsoft.com/office/drawing/2014/main" id="{805533DD-56FF-8BD9-3BF7-E9EE828CD5AC}"/>
                    </a:ext>
                  </a:extLst>
                </p14:cNvPr>
                <p14:cNvContentPartPr/>
                <p14:nvPr/>
              </p14:nvContentPartPr>
              <p14:xfrm>
                <a:off x="7513320" y="2661960"/>
                <a:ext cx="1124640" cy="321120"/>
              </p14:xfrm>
            </p:contentPart>
          </mc:Choice>
          <mc:Fallback xmlns="">
            <p:pic>
              <p:nvPicPr>
                <p:cNvPr id="220" name="Ink 219">
                  <a:extLst>
                    <a:ext uri="{FF2B5EF4-FFF2-40B4-BE49-F238E27FC236}">
                      <a16:creationId xmlns:a16="http://schemas.microsoft.com/office/drawing/2014/main" id="{805533DD-56FF-8BD9-3BF7-E9EE828CD5AC}"/>
                    </a:ext>
                  </a:extLst>
                </p:cNvPr>
                <p:cNvPicPr/>
                <p:nvPr/>
              </p:nvPicPr>
              <p:blipFill>
                <a:blip r:embed="rId356"/>
                <a:stretch>
                  <a:fillRect/>
                </a:stretch>
              </p:blipFill>
              <p:spPr>
                <a:xfrm>
                  <a:off x="7504320" y="2652960"/>
                  <a:ext cx="1142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1" name="Ink 220">
                  <a:extLst>
                    <a:ext uri="{FF2B5EF4-FFF2-40B4-BE49-F238E27FC236}">
                      <a16:creationId xmlns:a16="http://schemas.microsoft.com/office/drawing/2014/main" id="{B7540664-E7C3-F9A8-239B-7A05D82A026B}"/>
                    </a:ext>
                  </a:extLst>
                </p14:cNvPr>
                <p14:cNvContentPartPr/>
                <p14:nvPr/>
              </p14:nvContentPartPr>
              <p14:xfrm>
                <a:off x="7687560" y="2711640"/>
                <a:ext cx="105120" cy="135720"/>
              </p14:xfrm>
            </p:contentPart>
          </mc:Choice>
          <mc:Fallback xmlns="">
            <p:pic>
              <p:nvPicPr>
                <p:cNvPr id="221" name="Ink 220">
                  <a:extLst>
                    <a:ext uri="{FF2B5EF4-FFF2-40B4-BE49-F238E27FC236}">
                      <a16:creationId xmlns:a16="http://schemas.microsoft.com/office/drawing/2014/main" id="{B7540664-E7C3-F9A8-239B-7A05D82A026B}"/>
                    </a:ext>
                  </a:extLst>
                </p:cNvPr>
                <p:cNvPicPr/>
                <p:nvPr/>
              </p:nvPicPr>
              <p:blipFill>
                <a:blip r:embed="rId358"/>
                <a:stretch>
                  <a:fillRect/>
                </a:stretch>
              </p:blipFill>
              <p:spPr>
                <a:xfrm>
                  <a:off x="7678560" y="2703000"/>
                  <a:ext cx="122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2" name="Ink 221">
                  <a:extLst>
                    <a:ext uri="{FF2B5EF4-FFF2-40B4-BE49-F238E27FC236}">
                      <a16:creationId xmlns:a16="http://schemas.microsoft.com/office/drawing/2014/main" id="{8F3BF667-5840-D653-5847-9A969001BDE7}"/>
                    </a:ext>
                  </a:extLst>
                </p14:cNvPr>
                <p14:cNvContentPartPr/>
                <p14:nvPr/>
              </p14:nvContentPartPr>
              <p14:xfrm>
                <a:off x="7818240" y="2749800"/>
                <a:ext cx="87120" cy="86040"/>
              </p14:xfrm>
            </p:contentPart>
          </mc:Choice>
          <mc:Fallback xmlns="">
            <p:pic>
              <p:nvPicPr>
                <p:cNvPr id="222" name="Ink 221">
                  <a:extLst>
                    <a:ext uri="{FF2B5EF4-FFF2-40B4-BE49-F238E27FC236}">
                      <a16:creationId xmlns:a16="http://schemas.microsoft.com/office/drawing/2014/main" id="{8F3BF667-5840-D653-5847-9A969001BDE7}"/>
                    </a:ext>
                  </a:extLst>
                </p:cNvPr>
                <p:cNvPicPr/>
                <p:nvPr/>
              </p:nvPicPr>
              <p:blipFill>
                <a:blip r:embed="rId360"/>
                <a:stretch>
                  <a:fillRect/>
                </a:stretch>
              </p:blipFill>
              <p:spPr>
                <a:xfrm>
                  <a:off x="7809240" y="2740800"/>
                  <a:ext cx="104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3" name="Ink 222">
                  <a:extLst>
                    <a:ext uri="{FF2B5EF4-FFF2-40B4-BE49-F238E27FC236}">
                      <a16:creationId xmlns:a16="http://schemas.microsoft.com/office/drawing/2014/main" id="{955CC01A-5297-D01E-E8F9-402535169983}"/>
                    </a:ext>
                  </a:extLst>
                </p14:cNvPr>
                <p14:cNvContentPartPr/>
                <p14:nvPr/>
              </p14:nvContentPartPr>
              <p14:xfrm>
                <a:off x="7942440" y="2774280"/>
                <a:ext cx="133200" cy="90720"/>
              </p14:xfrm>
            </p:contentPart>
          </mc:Choice>
          <mc:Fallback xmlns="">
            <p:pic>
              <p:nvPicPr>
                <p:cNvPr id="223" name="Ink 222">
                  <a:extLst>
                    <a:ext uri="{FF2B5EF4-FFF2-40B4-BE49-F238E27FC236}">
                      <a16:creationId xmlns:a16="http://schemas.microsoft.com/office/drawing/2014/main" id="{955CC01A-5297-D01E-E8F9-402535169983}"/>
                    </a:ext>
                  </a:extLst>
                </p:cNvPr>
                <p:cNvPicPr/>
                <p:nvPr/>
              </p:nvPicPr>
              <p:blipFill>
                <a:blip r:embed="rId362"/>
                <a:stretch>
                  <a:fillRect/>
                </a:stretch>
              </p:blipFill>
              <p:spPr>
                <a:xfrm>
                  <a:off x="7933440" y="2765280"/>
                  <a:ext cx="150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4" name="Ink 223">
                  <a:extLst>
                    <a:ext uri="{FF2B5EF4-FFF2-40B4-BE49-F238E27FC236}">
                      <a16:creationId xmlns:a16="http://schemas.microsoft.com/office/drawing/2014/main" id="{7DE9E1B1-53D5-4FD8-ED4B-1C2B5DBDA214}"/>
                    </a:ext>
                  </a:extLst>
                </p14:cNvPr>
                <p14:cNvContentPartPr/>
                <p14:nvPr/>
              </p14:nvContentPartPr>
              <p14:xfrm>
                <a:off x="8047200" y="2712360"/>
                <a:ext cx="5040" cy="5760"/>
              </p14:xfrm>
            </p:contentPart>
          </mc:Choice>
          <mc:Fallback xmlns="">
            <p:pic>
              <p:nvPicPr>
                <p:cNvPr id="224" name="Ink 223">
                  <a:extLst>
                    <a:ext uri="{FF2B5EF4-FFF2-40B4-BE49-F238E27FC236}">
                      <a16:creationId xmlns:a16="http://schemas.microsoft.com/office/drawing/2014/main" id="{7DE9E1B1-53D5-4FD8-ED4B-1C2B5DBDA214}"/>
                    </a:ext>
                  </a:extLst>
                </p:cNvPr>
                <p:cNvPicPr/>
                <p:nvPr/>
              </p:nvPicPr>
              <p:blipFill>
                <a:blip r:embed="rId61"/>
                <a:stretch>
                  <a:fillRect/>
                </a:stretch>
              </p:blipFill>
              <p:spPr>
                <a:xfrm>
                  <a:off x="8038200" y="2703720"/>
                  <a:ext cx="22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38269699-19EC-33C2-DE10-A3AE1E481BEA}"/>
                    </a:ext>
                  </a:extLst>
                </p14:cNvPr>
                <p14:cNvContentPartPr/>
                <p14:nvPr/>
              </p14:nvContentPartPr>
              <p14:xfrm>
                <a:off x="8073480" y="2778600"/>
                <a:ext cx="121680" cy="86040"/>
              </p14:xfrm>
            </p:contentPart>
          </mc:Choice>
          <mc:Fallback xmlns="">
            <p:pic>
              <p:nvPicPr>
                <p:cNvPr id="225" name="Ink 224">
                  <a:extLst>
                    <a:ext uri="{FF2B5EF4-FFF2-40B4-BE49-F238E27FC236}">
                      <a16:creationId xmlns:a16="http://schemas.microsoft.com/office/drawing/2014/main" id="{38269699-19EC-33C2-DE10-A3AE1E481BEA}"/>
                    </a:ext>
                  </a:extLst>
                </p:cNvPr>
                <p:cNvPicPr/>
                <p:nvPr/>
              </p:nvPicPr>
              <p:blipFill>
                <a:blip r:embed="rId365"/>
                <a:stretch>
                  <a:fillRect/>
                </a:stretch>
              </p:blipFill>
              <p:spPr>
                <a:xfrm>
                  <a:off x="8064480" y="2769600"/>
                  <a:ext cx="139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9BBC95BC-EAB2-9EE6-FB6F-AA7ED11977C5}"/>
                    </a:ext>
                  </a:extLst>
                </p14:cNvPr>
                <p14:cNvContentPartPr/>
                <p14:nvPr/>
              </p14:nvContentPartPr>
              <p14:xfrm>
                <a:off x="8226480" y="2756280"/>
                <a:ext cx="54720" cy="115560"/>
              </p14:xfrm>
            </p:contentPart>
          </mc:Choice>
          <mc:Fallback xmlns="">
            <p:pic>
              <p:nvPicPr>
                <p:cNvPr id="226" name="Ink 225">
                  <a:extLst>
                    <a:ext uri="{FF2B5EF4-FFF2-40B4-BE49-F238E27FC236}">
                      <a16:creationId xmlns:a16="http://schemas.microsoft.com/office/drawing/2014/main" id="{9BBC95BC-EAB2-9EE6-FB6F-AA7ED11977C5}"/>
                    </a:ext>
                  </a:extLst>
                </p:cNvPr>
                <p:cNvPicPr/>
                <p:nvPr/>
              </p:nvPicPr>
              <p:blipFill>
                <a:blip r:embed="rId367"/>
                <a:stretch>
                  <a:fillRect/>
                </a:stretch>
              </p:blipFill>
              <p:spPr>
                <a:xfrm>
                  <a:off x="8217480" y="2747280"/>
                  <a:ext cx="72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5C338D2B-675F-8C20-0203-75ADD86BED7D}"/>
                    </a:ext>
                  </a:extLst>
                </p14:cNvPr>
                <p14:cNvContentPartPr/>
                <p14:nvPr/>
              </p14:nvContentPartPr>
              <p14:xfrm>
                <a:off x="8310720" y="2753040"/>
                <a:ext cx="41040" cy="123120"/>
              </p14:xfrm>
            </p:contentPart>
          </mc:Choice>
          <mc:Fallback xmlns="">
            <p:pic>
              <p:nvPicPr>
                <p:cNvPr id="227" name="Ink 226">
                  <a:extLst>
                    <a:ext uri="{FF2B5EF4-FFF2-40B4-BE49-F238E27FC236}">
                      <a16:creationId xmlns:a16="http://schemas.microsoft.com/office/drawing/2014/main" id="{5C338D2B-675F-8C20-0203-75ADD86BED7D}"/>
                    </a:ext>
                  </a:extLst>
                </p:cNvPr>
                <p:cNvPicPr/>
                <p:nvPr/>
              </p:nvPicPr>
              <p:blipFill>
                <a:blip r:embed="rId369"/>
                <a:stretch>
                  <a:fillRect/>
                </a:stretch>
              </p:blipFill>
              <p:spPr>
                <a:xfrm>
                  <a:off x="8302080" y="2744400"/>
                  <a:ext cx="58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2C724AAF-190A-10EC-7AE3-5AA56D5EF593}"/>
                    </a:ext>
                  </a:extLst>
                </p14:cNvPr>
                <p14:cNvContentPartPr/>
                <p14:nvPr/>
              </p14:nvContentPartPr>
              <p14:xfrm>
                <a:off x="8356440" y="2796240"/>
                <a:ext cx="76320" cy="102600"/>
              </p14:xfrm>
            </p:contentPart>
          </mc:Choice>
          <mc:Fallback xmlns="">
            <p:pic>
              <p:nvPicPr>
                <p:cNvPr id="228" name="Ink 227">
                  <a:extLst>
                    <a:ext uri="{FF2B5EF4-FFF2-40B4-BE49-F238E27FC236}">
                      <a16:creationId xmlns:a16="http://schemas.microsoft.com/office/drawing/2014/main" id="{2C724AAF-190A-10EC-7AE3-5AA56D5EF593}"/>
                    </a:ext>
                  </a:extLst>
                </p:cNvPr>
                <p:cNvPicPr/>
                <p:nvPr/>
              </p:nvPicPr>
              <p:blipFill>
                <a:blip r:embed="rId371"/>
                <a:stretch>
                  <a:fillRect/>
                </a:stretch>
              </p:blipFill>
              <p:spPr>
                <a:xfrm>
                  <a:off x="8347440" y="2787600"/>
                  <a:ext cx="93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06C0FF9E-7D51-F6C4-1A4D-F73126E4CAD0}"/>
                    </a:ext>
                  </a:extLst>
                </p14:cNvPr>
                <p14:cNvContentPartPr/>
                <p14:nvPr/>
              </p14:nvContentPartPr>
              <p14:xfrm>
                <a:off x="7965120" y="2946000"/>
                <a:ext cx="5040" cy="177840"/>
              </p14:xfrm>
            </p:contentPart>
          </mc:Choice>
          <mc:Fallback xmlns="">
            <p:pic>
              <p:nvPicPr>
                <p:cNvPr id="229" name="Ink 228">
                  <a:extLst>
                    <a:ext uri="{FF2B5EF4-FFF2-40B4-BE49-F238E27FC236}">
                      <a16:creationId xmlns:a16="http://schemas.microsoft.com/office/drawing/2014/main" id="{06C0FF9E-7D51-F6C4-1A4D-F73126E4CAD0}"/>
                    </a:ext>
                  </a:extLst>
                </p:cNvPr>
                <p:cNvPicPr/>
                <p:nvPr/>
              </p:nvPicPr>
              <p:blipFill>
                <a:blip r:embed="rId373"/>
                <a:stretch>
                  <a:fillRect/>
                </a:stretch>
              </p:blipFill>
              <p:spPr>
                <a:xfrm>
                  <a:off x="7956480" y="2937360"/>
                  <a:ext cx="22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Ink 229">
                  <a:extLst>
                    <a:ext uri="{FF2B5EF4-FFF2-40B4-BE49-F238E27FC236}">
                      <a16:creationId xmlns:a16="http://schemas.microsoft.com/office/drawing/2014/main" id="{6248FA4F-C508-9DAA-49DD-53EAE8F2A845}"/>
                    </a:ext>
                  </a:extLst>
                </p14:cNvPr>
                <p14:cNvContentPartPr/>
                <p14:nvPr/>
              </p14:nvContentPartPr>
              <p14:xfrm>
                <a:off x="7928400" y="3093600"/>
                <a:ext cx="66600" cy="39600"/>
              </p14:xfrm>
            </p:contentPart>
          </mc:Choice>
          <mc:Fallback xmlns="">
            <p:pic>
              <p:nvPicPr>
                <p:cNvPr id="230" name="Ink 229">
                  <a:extLst>
                    <a:ext uri="{FF2B5EF4-FFF2-40B4-BE49-F238E27FC236}">
                      <a16:creationId xmlns:a16="http://schemas.microsoft.com/office/drawing/2014/main" id="{6248FA4F-C508-9DAA-49DD-53EAE8F2A845}"/>
                    </a:ext>
                  </a:extLst>
                </p:cNvPr>
                <p:cNvPicPr/>
                <p:nvPr/>
              </p:nvPicPr>
              <p:blipFill>
                <a:blip r:embed="rId375"/>
                <a:stretch>
                  <a:fillRect/>
                </a:stretch>
              </p:blipFill>
              <p:spPr>
                <a:xfrm>
                  <a:off x="7919760" y="3084600"/>
                  <a:ext cx="84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a:extLst>
                    <a:ext uri="{FF2B5EF4-FFF2-40B4-BE49-F238E27FC236}">
                      <a16:creationId xmlns:a16="http://schemas.microsoft.com/office/drawing/2014/main" id="{9DE66C7A-FD1A-924A-FD97-C1318630C721}"/>
                    </a:ext>
                  </a:extLst>
                </p14:cNvPr>
                <p14:cNvContentPartPr/>
                <p14:nvPr/>
              </p14:nvContentPartPr>
              <p14:xfrm>
                <a:off x="7998960" y="3091800"/>
                <a:ext cx="48600" cy="36360"/>
              </p14:xfrm>
            </p:contentPart>
          </mc:Choice>
          <mc:Fallback xmlns="">
            <p:pic>
              <p:nvPicPr>
                <p:cNvPr id="231" name="Ink 230">
                  <a:extLst>
                    <a:ext uri="{FF2B5EF4-FFF2-40B4-BE49-F238E27FC236}">
                      <a16:creationId xmlns:a16="http://schemas.microsoft.com/office/drawing/2014/main" id="{9DE66C7A-FD1A-924A-FD97-C1318630C721}"/>
                    </a:ext>
                  </a:extLst>
                </p:cNvPr>
                <p:cNvPicPr/>
                <p:nvPr/>
              </p:nvPicPr>
              <p:blipFill>
                <a:blip r:embed="rId377"/>
                <a:stretch>
                  <a:fillRect/>
                </a:stretch>
              </p:blipFill>
              <p:spPr>
                <a:xfrm>
                  <a:off x="7990320" y="3083160"/>
                  <a:ext cx="66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3" name="Ink 232">
                  <a:extLst>
                    <a:ext uri="{FF2B5EF4-FFF2-40B4-BE49-F238E27FC236}">
                      <a16:creationId xmlns:a16="http://schemas.microsoft.com/office/drawing/2014/main" id="{27D200FA-5F1F-A0C8-D190-9182A4883F30}"/>
                    </a:ext>
                  </a:extLst>
                </p14:cNvPr>
                <p14:cNvContentPartPr/>
                <p14:nvPr/>
              </p14:nvContentPartPr>
              <p14:xfrm>
                <a:off x="7465440" y="3173160"/>
                <a:ext cx="1304640" cy="291600"/>
              </p14:xfrm>
            </p:contentPart>
          </mc:Choice>
          <mc:Fallback xmlns="">
            <p:pic>
              <p:nvPicPr>
                <p:cNvPr id="233" name="Ink 232">
                  <a:extLst>
                    <a:ext uri="{FF2B5EF4-FFF2-40B4-BE49-F238E27FC236}">
                      <a16:creationId xmlns:a16="http://schemas.microsoft.com/office/drawing/2014/main" id="{27D200FA-5F1F-A0C8-D190-9182A4883F30}"/>
                    </a:ext>
                  </a:extLst>
                </p:cNvPr>
                <p:cNvPicPr/>
                <p:nvPr/>
              </p:nvPicPr>
              <p:blipFill>
                <a:blip r:embed="rId379"/>
                <a:stretch>
                  <a:fillRect/>
                </a:stretch>
              </p:blipFill>
              <p:spPr>
                <a:xfrm>
                  <a:off x="7456440" y="3164160"/>
                  <a:ext cx="13222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4" name="Ink 233">
                  <a:extLst>
                    <a:ext uri="{FF2B5EF4-FFF2-40B4-BE49-F238E27FC236}">
                      <a16:creationId xmlns:a16="http://schemas.microsoft.com/office/drawing/2014/main" id="{A806F5A9-B242-078F-4673-BD2E2687722A}"/>
                    </a:ext>
                  </a:extLst>
                </p14:cNvPr>
                <p14:cNvContentPartPr/>
                <p14:nvPr/>
              </p14:nvContentPartPr>
              <p14:xfrm>
                <a:off x="7660200" y="3273600"/>
                <a:ext cx="163800" cy="133920"/>
              </p14:xfrm>
            </p:contentPart>
          </mc:Choice>
          <mc:Fallback xmlns="">
            <p:pic>
              <p:nvPicPr>
                <p:cNvPr id="234" name="Ink 233">
                  <a:extLst>
                    <a:ext uri="{FF2B5EF4-FFF2-40B4-BE49-F238E27FC236}">
                      <a16:creationId xmlns:a16="http://schemas.microsoft.com/office/drawing/2014/main" id="{A806F5A9-B242-078F-4673-BD2E2687722A}"/>
                    </a:ext>
                  </a:extLst>
                </p:cNvPr>
                <p:cNvPicPr/>
                <p:nvPr/>
              </p:nvPicPr>
              <p:blipFill>
                <a:blip r:embed="rId381"/>
                <a:stretch>
                  <a:fillRect/>
                </a:stretch>
              </p:blipFill>
              <p:spPr>
                <a:xfrm>
                  <a:off x="7651560" y="3264960"/>
                  <a:ext cx="181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5" name="Ink 234">
                  <a:extLst>
                    <a:ext uri="{FF2B5EF4-FFF2-40B4-BE49-F238E27FC236}">
                      <a16:creationId xmlns:a16="http://schemas.microsoft.com/office/drawing/2014/main" id="{C1DC8246-A4F2-9034-EC0A-719370A34473}"/>
                    </a:ext>
                  </a:extLst>
                </p14:cNvPr>
                <p14:cNvContentPartPr/>
                <p14:nvPr/>
              </p14:nvContentPartPr>
              <p14:xfrm>
                <a:off x="7857840" y="3272160"/>
                <a:ext cx="151560" cy="137880"/>
              </p14:xfrm>
            </p:contentPart>
          </mc:Choice>
          <mc:Fallback xmlns="">
            <p:pic>
              <p:nvPicPr>
                <p:cNvPr id="235" name="Ink 234">
                  <a:extLst>
                    <a:ext uri="{FF2B5EF4-FFF2-40B4-BE49-F238E27FC236}">
                      <a16:creationId xmlns:a16="http://schemas.microsoft.com/office/drawing/2014/main" id="{C1DC8246-A4F2-9034-EC0A-719370A34473}"/>
                    </a:ext>
                  </a:extLst>
                </p:cNvPr>
                <p:cNvPicPr/>
                <p:nvPr/>
              </p:nvPicPr>
              <p:blipFill>
                <a:blip r:embed="rId383"/>
                <a:stretch>
                  <a:fillRect/>
                </a:stretch>
              </p:blipFill>
              <p:spPr>
                <a:xfrm>
                  <a:off x="7848840" y="3263520"/>
                  <a:ext cx="169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6" name="Ink 235">
                  <a:extLst>
                    <a:ext uri="{FF2B5EF4-FFF2-40B4-BE49-F238E27FC236}">
                      <a16:creationId xmlns:a16="http://schemas.microsoft.com/office/drawing/2014/main" id="{9E7E7C97-5D80-A22A-EE6E-A648D9C5C5E5}"/>
                    </a:ext>
                  </a:extLst>
                </p14:cNvPr>
                <p14:cNvContentPartPr/>
                <p14:nvPr/>
              </p14:nvContentPartPr>
              <p14:xfrm>
                <a:off x="8038200" y="3285840"/>
                <a:ext cx="93600" cy="111600"/>
              </p14:xfrm>
            </p:contentPart>
          </mc:Choice>
          <mc:Fallback xmlns="">
            <p:pic>
              <p:nvPicPr>
                <p:cNvPr id="236" name="Ink 235">
                  <a:extLst>
                    <a:ext uri="{FF2B5EF4-FFF2-40B4-BE49-F238E27FC236}">
                      <a16:creationId xmlns:a16="http://schemas.microsoft.com/office/drawing/2014/main" id="{9E7E7C97-5D80-A22A-EE6E-A648D9C5C5E5}"/>
                    </a:ext>
                  </a:extLst>
                </p:cNvPr>
                <p:cNvPicPr/>
                <p:nvPr/>
              </p:nvPicPr>
              <p:blipFill>
                <a:blip r:embed="rId385"/>
                <a:stretch>
                  <a:fillRect/>
                </a:stretch>
              </p:blipFill>
              <p:spPr>
                <a:xfrm>
                  <a:off x="8029200" y="3277200"/>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7" name="Ink 236">
                  <a:extLst>
                    <a:ext uri="{FF2B5EF4-FFF2-40B4-BE49-F238E27FC236}">
                      <a16:creationId xmlns:a16="http://schemas.microsoft.com/office/drawing/2014/main" id="{6A5FA679-7997-24F8-6E17-BCC37B097C27}"/>
                    </a:ext>
                  </a:extLst>
                </p14:cNvPr>
                <p14:cNvContentPartPr/>
                <p14:nvPr/>
              </p14:nvContentPartPr>
              <p14:xfrm>
                <a:off x="8178600" y="3298080"/>
                <a:ext cx="152280" cy="182880"/>
              </p14:xfrm>
            </p:contentPart>
          </mc:Choice>
          <mc:Fallback xmlns="">
            <p:pic>
              <p:nvPicPr>
                <p:cNvPr id="237" name="Ink 236">
                  <a:extLst>
                    <a:ext uri="{FF2B5EF4-FFF2-40B4-BE49-F238E27FC236}">
                      <a16:creationId xmlns:a16="http://schemas.microsoft.com/office/drawing/2014/main" id="{6A5FA679-7997-24F8-6E17-BCC37B097C27}"/>
                    </a:ext>
                  </a:extLst>
                </p:cNvPr>
                <p:cNvPicPr/>
                <p:nvPr/>
              </p:nvPicPr>
              <p:blipFill>
                <a:blip r:embed="rId387"/>
                <a:stretch>
                  <a:fillRect/>
                </a:stretch>
              </p:blipFill>
              <p:spPr>
                <a:xfrm>
                  <a:off x="8169600" y="3289080"/>
                  <a:ext cx="169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8" name="Ink 237">
                  <a:extLst>
                    <a:ext uri="{FF2B5EF4-FFF2-40B4-BE49-F238E27FC236}">
                      <a16:creationId xmlns:a16="http://schemas.microsoft.com/office/drawing/2014/main" id="{57EBA8B2-D09D-B3EF-325B-B32188BD897D}"/>
                    </a:ext>
                  </a:extLst>
                </p14:cNvPr>
                <p14:cNvContentPartPr/>
                <p14:nvPr/>
              </p14:nvContentPartPr>
              <p14:xfrm>
                <a:off x="8346360" y="3267480"/>
                <a:ext cx="86760" cy="137880"/>
              </p14:xfrm>
            </p:contentPart>
          </mc:Choice>
          <mc:Fallback xmlns="">
            <p:pic>
              <p:nvPicPr>
                <p:cNvPr id="238" name="Ink 237">
                  <a:extLst>
                    <a:ext uri="{FF2B5EF4-FFF2-40B4-BE49-F238E27FC236}">
                      <a16:creationId xmlns:a16="http://schemas.microsoft.com/office/drawing/2014/main" id="{57EBA8B2-D09D-B3EF-325B-B32188BD897D}"/>
                    </a:ext>
                  </a:extLst>
                </p:cNvPr>
                <p:cNvPicPr/>
                <p:nvPr/>
              </p:nvPicPr>
              <p:blipFill>
                <a:blip r:embed="rId389"/>
                <a:stretch>
                  <a:fillRect/>
                </a:stretch>
              </p:blipFill>
              <p:spPr>
                <a:xfrm>
                  <a:off x="8337360" y="3258840"/>
                  <a:ext cx="104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9" name="Ink 238">
                  <a:extLst>
                    <a:ext uri="{FF2B5EF4-FFF2-40B4-BE49-F238E27FC236}">
                      <a16:creationId xmlns:a16="http://schemas.microsoft.com/office/drawing/2014/main" id="{1B56E8FD-A904-200B-795D-DBF0363B1BF2}"/>
                    </a:ext>
                  </a:extLst>
                </p14:cNvPr>
                <p14:cNvContentPartPr/>
                <p14:nvPr/>
              </p14:nvContentPartPr>
              <p14:xfrm>
                <a:off x="8452200" y="3230760"/>
                <a:ext cx="17640" cy="179280"/>
              </p14:xfrm>
            </p:contentPart>
          </mc:Choice>
          <mc:Fallback xmlns="">
            <p:pic>
              <p:nvPicPr>
                <p:cNvPr id="239" name="Ink 238">
                  <a:extLst>
                    <a:ext uri="{FF2B5EF4-FFF2-40B4-BE49-F238E27FC236}">
                      <a16:creationId xmlns:a16="http://schemas.microsoft.com/office/drawing/2014/main" id="{1B56E8FD-A904-200B-795D-DBF0363B1BF2}"/>
                    </a:ext>
                  </a:extLst>
                </p:cNvPr>
                <p:cNvPicPr/>
                <p:nvPr/>
              </p:nvPicPr>
              <p:blipFill>
                <a:blip r:embed="rId391"/>
                <a:stretch>
                  <a:fillRect/>
                </a:stretch>
              </p:blipFill>
              <p:spPr>
                <a:xfrm>
                  <a:off x="8443200" y="3221760"/>
                  <a:ext cx="35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0" name="Ink 239">
                  <a:extLst>
                    <a:ext uri="{FF2B5EF4-FFF2-40B4-BE49-F238E27FC236}">
                      <a16:creationId xmlns:a16="http://schemas.microsoft.com/office/drawing/2014/main" id="{E338E138-7BF7-649C-4AE1-1A2E5FFA81E3}"/>
                    </a:ext>
                  </a:extLst>
                </p14:cNvPr>
                <p14:cNvContentPartPr/>
                <p14:nvPr/>
              </p14:nvContentPartPr>
              <p14:xfrm>
                <a:off x="8504400" y="3337680"/>
                <a:ext cx="91800" cy="154440"/>
              </p14:xfrm>
            </p:contentPart>
          </mc:Choice>
          <mc:Fallback xmlns="">
            <p:pic>
              <p:nvPicPr>
                <p:cNvPr id="240" name="Ink 239">
                  <a:extLst>
                    <a:ext uri="{FF2B5EF4-FFF2-40B4-BE49-F238E27FC236}">
                      <a16:creationId xmlns:a16="http://schemas.microsoft.com/office/drawing/2014/main" id="{E338E138-7BF7-649C-4AE1-1A2E5FFA81E3}"/>
                    </a:ext>
                  </a:extLst>
                </p:cNvPr>
                <p:cNvPicPr/>
                <p:nvPr/>
              </p:nvPicPr>
              <p:blipFill>
                <a:blip r:embed="rId393"/>
                <a:stretch>
                  <a:fillRect/>
                </a:stretch>
              </p:blipFill>
              <p:spPr>
                <a:xfrm>
                  <a:off x="8495400" y="3329040"/>
                  <a:ext cx="109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1" name="Ink 240">
                  <a:extLst>
                    <a:ext uri="{FF2B5EF4-FFF2-40B4-BE49-F238E27FC236}">
                      <a16:creationId xmlns:a16="http://schemas.microsoft.com/office/drawing/2014/main" id="{7E9CEA5B-57CC-B292-F171-FF137FDE8396}"/>
                    </a:ext>
                  </a:extLst>
                </p14:cNvPr>
                <p14:cNvContentPartPr/>
                <p14:nvPr/>
              </p14:nvContentPartPr>
              <p14:xfrm>
                <a:off x="8036400" y="3538200"/>
                <a:ext cx="10440" cy="216000"/>
              </p14:xfrm>
            </p:contentPart>
          </mc:Choice>
          <mc:Fallback xmlns="">
            <p:pic>
              <p:nvPicPr>
                <p:cNvPr id="241" name="Ink 240">
                  <a:extLst>
                    <a:ext uri="{FF2B5EF4-FFF2-40B4-BE49-F238E27FC236}">
                      <a16:creationId xmlns:a16="http://schemas.microsoft.com/office/drawing/2014/main" id="{7E9CEA5B-57CC-B292-F171-FF137FDE8396}"/>
                    </a:ext>
                  </a:extLst>
                </p:cNvPr>
                <p:cNvPicPr/>
                <p:nvPr/>
              </p:nvPicPr>
              <p:blipFill>
                <a:blip r:embed="rId395"/>
                <a:stretch>
                  <a:fillRect/>
                </a:stretch>
              </p:blipFill>
              <p:spPr>
                <a:xfrm>
                  <a:off x="8027760" y="3529560"/>
                  <a:ext cx="28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2" name="Ink 241">
                  <a:extLst>
                    <a:ext uri="{FF2B5EF4-FFF2-40B4-BE49-F238E27FC236}">
                      <a16:creationId xmlns:a16="http://schemas.microsoft.com/office/drawing/2014/main" id="{7292698C-EDC4-3A0E-7646-F93249D88955}"/>
                    </a:ext>
                  </a:extLst>
                </p14:cNvPr>
                <p14:cNvContentPartPr/>
                <p14:nvPr/>
              </p14:nvContentPartPr>
              <p14:xfrm>
                <a:off x="7975560" y="3713160"/>
                <a:ext cx="120600" cy="46800"/>
              </p14:xfrm>
            </p:contentPart>
          </mc:Choice>
          <mc:Fallback xmlns="">
            <p:pic>
              <p:nvPicPr>
                <p:cNvPr id="242" name="Ink 241">
                  <a:extLst>
                    <a:ext uri="{FF2B5EF4-FFF2-40B4-BE49-F238E27FC236}">
                      <a16:creationId xmlns:a16="http://schemas.microsoft.com/office/drawing/2014/main" id="{7292698C-EDC4-3A0E-7646-F93249D88955}"/>
                    </a:ext>
                  </a:extLst>
                </p:cNvPr>
                <p:cNvPicPr/>
                <p:nvPr/>
              </p:nvPicPr>
              <p:blipFill>
                <a:blip r:embed="rId397"/>
                <a:stretch>
                  <a:fillRect/>
                </a:stretch>
              </p:blipFill>
              <p:spPr>
                <a:xfrm>
                  <a:off x="7966560" y="3704520"/>
                  <a:ext cx="138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3" name="Ink 242">
                  <a:extLst>
                    <a:ext uri="{FF2B5EF4-FFF2-40B4-BE49-F238E27FC236}">
                      <a16:creationId xmlns:a16="http://schemas.microsoft.com/office/drawing/2014/main" id="{D9E18B9C-31E0-E3D5-9F94-76DCB80117ED}"/>
                    </a:ext>
                  </a:extLst>
                </p14:cNvPr>
                <p14:cNvContentPartPr/>
                <p14:nvPr/>
              </p14:nvContentPartPr>
              <p14:xfrm>
                <a:off x="7942080" y="3827280"/>
                <a:ext cx="187920" cy="151200"/>
              </p14:xfrm>
            </p:contentPart>
          </mc:Choice>
          <mc:Fallback xmlns="">
            <p:pic>
              <p:nvPicPr>
                <p:cNvPr id="243" name="Ink 242">
                  <a:extLst>
                    <a:ext uri="{FF2B5EF4-FFF2-40B4-BE49-F238E27FC236}">
                      <a16:creationId xmlns:a16="http://schemas.microsoft.com/office/drawing/2014/main" id="{D9E18B9C-31E0-E3D5-9F94-76DCB80117ED}"/>
                    </a:ext>
                  </a:extLst>
                </p:cNvPr>
                <p:cNvPicPr/>
                <p:nvPr/>
              </p:nvPicPr>
              <p:blipFill>
                <a:blip r:embed="rId399"/>
                <a:stretch>
                  <a:fillRect/>
                </a:stretch>
              </p:blipFill>
              <p:spPr>
                <a:xfrm>
                  <a:off x="7933440" y="3818640"/>
                  <a:ext cx="205560" cy="168840"/>
                </a:xfrm>
                <a:prstGeom prst="rect">
                  <a:avLst/>
                </a:prstGeom>
              </p:spPr>
            </p:pic>
          </mc:Fallback>
        </mc:AlternateContent>
      </p:grpSp>
      <p:grpSp>
        <p:nvGrpSpPr>
          <p:cNvPr id="267" name="Group 266">
            <a:extLst>
              <a:ext uri="{FF2B5EF4-FFF2-40B4-BE49-F238E27FC236}">
                <a16:creationId xmlns:a16="http://schemas.microsoft.com/office/drawing/2014/main" id="{CC4BE6FA-DBAD-9B0C-9A1A-9A1081B62090}"/>
              </a:ext>
            </a:extLst>
          </p:cNvPr>
          <p:cNvGrpSpPr/>
          <p:nvPr/>
        </p:nvGrpSpPr>
        <p:grpSpPr>
          <a:xfrm>
            <a:off x="970320" y="422400"/>
            <a:ext cx="3025800" cy="467280"/>
            <a:chOff x="970320" y="422400"/>
            <a:chExt cx="3025800" cy="467280"/>
          </a:xfrm>
        </p:grpSpPr>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7CCDB842-741A-1341-002E-94C7A1724F68}"/>
                    </a:ext>
                  </a:extLst>
                </p14:cNvPr>
                <p14:cNvContentPartPr/>
                <p14:nvPr/>
              </p14:nvContentPartPr>
              <p14:xfrm>
                <a:off x="970320" y="583680"/>
                <a:ext cx="194760" cy="245160"/>
              </p14:xfrm>
            </p:contentPart>
          </mc:Choice>
          <mc:Fallback xmlns="">
            <p:pic>
              <p:nvPicPr>
                <p:cNvPr id="245" name="Ink 244">
                  <a:extLst>
                    <a:ext uri="{FF2B5EF4-FFF2-40B4-BE49-F238E27FC236}">
                      <a16:creationId xmlns:a16="http://schemas.microsoft.com/office/drawing/2014/main" id="{7CCDB842-741A-1341-002E-94C7A1724F68}"/>
                    </a:ext>
                  </a:extLst>
                </p:cNvPr>
                <p:cNvPicPr/>
                <p:nvPr/>
              </p:nvPicPr>
              <p:blipFill>
                <a:blip r:embed="rId401"/>
                <a:stretch>
                  <a:fillRect/>
                </a:stretch>
              </p:blipFill>
              <p:spPr>
                <a:xfrm>
                  <a:off x="961680" y="575040"/>
                  <a:ext cx="212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6" name="Ink 245">
                  <a:extLst>
                    <a:ext uri="{FF2B5EF4-FFF2-40B4-BE49-F238E27FC236}">
                      <a16:creationId xmlns:a16="http://schemas.microsoft.com/office/drawing/2014/main" id="{81C89733-A1EE-B390-9834-83ED35143AE5}"/>
                    </a:ext>
                  </a:extLst>
                </p14:cNvPr>
                <p14:cNvContentPartPr/>
                <p14:nvPr/>
              </p14:nvContentPartPr>
              <p14:xfrm>
                <a:off x="1223760" y="576120"/>
                <a:ext cx="156600" cy="200880"/>
              </p14:xfrm>
            </p:contentPart>
          </mc:Choice>
          <mc:Fallback xmlns="">
            <p:pic>
              <p:nvPicPr>
                <p:cNvPr id="246" name="Ink 245">
                  <a:extLst>
                    <a:ext uri="{FF2B5EF4-FFF2-40B4-BE49-F238E27FC236}">
                      <a16:creationId xmlns:a16="http://schemas.microsoft.com/office/drawing/2014/main" id="{81C89733-A1EE-B390-9834-83ED35143AE5}"/>
                    </a:ext>
                  </a:extLst>
                </p:cNvPr>
                <p:cNvPicPr/>
                <p:nvPr/>
              </p:nvPicPr>
              <p:blipFill>
                <a:blip r:embed="rId403"/>
                <a:stretch>
                  <a:fillRect/>
                </a:stretch>
              </p:blipFill>
              <p:spPr>
                <a:xfrm>
                  <a:off x="1214760" y="567120"/>
                  <a:ext cx="174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7" name="Ink 246">
                  <a:extLst>
                    <a:ext uri="{FF2B5EF4-FFF2-40B4-BE49-F238E27FC236}">
                      <a16:creationId xmlns:a16="http://schemas.microsoft.com/office/drawing/2014/main" id="{3A901228-5021-6F3E-7D4A-17900507F75A}"/>
                    </a:ext>
                  </a:extLst>
                </p14:cNvPr>
                <p14:cNvContentPartPr/>
                <p14:nvPr/>
              </p14:nvContentPartPr>
              <p14:xfrm>
                <a:off x="1341120" y="656400"/>
                <a:ext cx="171000" cy="109800"/>
              </p14:xfrm>
            </p:contentPart>
          </mc:Choice>
          <mc:Fallback xmlns="">
            <p:pic>
              <p:nvPicPr>
                <p:cNvPr id="247" name="Ink 246">
                  <a:extLst>
                    <a:ext uri="{FF2B5EF4-FFF2-40B4-BE49-F238E27FC236}">
                      <a16:creationId xmlns:a16="http://schemas.microsoft.com/office/drawing/2014/main" id="{3A901228-5021-6F3E-7D4A-17900507F75A}"/>
                    </a:ext>
                  </a:extLst>
                </p:cNvPr>
                <p:cNvPicPr/>
                <p:nvPr/>
              </p:nvPicPr>
              <p:blipFill>
                <a:blip r:embed="rId405"/>
                <a:stretch>
                  <a:fillRect/>
                </a:stretch>
              </p:blipFill>
              <p:spPr>
                <a:xfrm>
                  <a:off x="1332120" y="647760"/>
                  <a:ext cx="188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8" name="Ink 247">
                  <a:extLst>
                    <a:ext uri="{FF2B5EF4-FFF2-40B4-BE49-F238E27FC236}">
                      <a16:creationId xmlns:a16="http://schemas.microsoft.com/office/drawing/2014/main" id="{D934A9F9-F16A-EB4E-332D-F086C0586B2F}"/>
                    </a:ext>
                  </a:extLst>
                </p14:cNvPr>
                <p14:cNvContentPartPr/>
                <p14:nvPr/>
              </p14:nvContentPartPr>
              <p14:xfrm>
                <a:off x="1579440" y="586200"/>
                <a:ext cx="15840" cy="148680"/>
              </p14:xfrm>
            </p:contentPart>
          </mc:Choice>
          <mc:Fallback xmlns="">
            <p:pic>
              <p:nvPicPr>
                <p:cNvPr id="248" name="Ink 247">
                  <a:extLst>
                    <a:ext uri="{FF2B5EF4-FFF2-40B4-BE49-F238E27FC236}">
                      <a16:creationId xmlns:a16="http://schemas.microsoft.com/office/drawing/2014/main" id="{D934A9F9-F16A-EB4E-332D-F086C0586B2F}"/>
                    </a:ext>
                  </a:extLst>
                </p:cNvPr>
                <p:cNvPicPr/>
                <p:nvPr/>
              </p:nvPicPr>
              <p:blipFill>
                <a:blip r:embed="rId407"/>
                <a:stretch>
                  <a:fillRect/>
                </a:stretch>
              </p:blipFill>
              <p:spPr>
                <a:xfrm>
                  <a:off x="1570440" y="577560"/>
                  <a:ext cx="33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9" name="Ink 248">
                  <a:extLst>
                    <a:ext uri="{FF2B5EF4-FFF2-40B4-BE49-F238E27FC236}">
                      <a16:creationId xmlns:a16="http://schemas.microsoft.com/office/drawing/2014/main" id="{622F84D9-8187-A85D-F8E6-B59AD9A1486C}"/>
                    </a:ext>
                  </a:extLst>
                </p14:cNvPr>
                <p14:cNvContentPartPr/>
                <p14:nvPr/>
              </p14:nvContentPartPr>
              <p14:xfrm>
                <a:off x="1552800" y="652440"/>
                <a:ext cx="187560" cy="237240"/>
              </p14:xfrm>
            </p:contentPart>
          </mc:Choice>
          <mc:Fallback xmlns="">
            <p:pic>
              <p:nvPicPr>
                <p:cNvPr id="249" name="Ink 248">
                  <a:extLst>
                    <a:ext uri="{FF2B5EF4-FFF2-40B4-BE49-F238E27FC236}">
                      <a16:creationId xmlns:a16="http://schemas.microsoft.com/office/drawing/2014/main" id="{622F84D9-8187-A85D-F8E6-B59AD9A1486C}"/>
                    </a:ext>
                  </a:extLst>
                </p:cNvPr>
                <p:cNvPicPr/>
                <p:nvPr/>
              </p:nvPicPr>
              <p:blipFill>
                <a:blip r:embed="rId409"/>
                <a:stretch>
                  <a:fillRect/>
                </a:stretch>
              </p:blipFill>
              <p:spPr>
                <a:xfrm>
                  <a:off x="1544160" y="643800"/>
                  <a:ext cx="205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0" name="Ink 249">
                  <a:extLst>
                    <a:ext uri="{FF2B5EF4-FFF2-40B4-BE49-F238E27FC236}">
                      <a16:creationId xmlns:a16="http://schemas.microsoft.com/office/drawing/2014/main" id="{9A210F57-D6B1-A436-763D-86C0AAF4C688}"/>
                    </a:ext>
                  </a:extLst>
                </p14:cNvPr>
                <p14:cNvContentPartPr/>
                <p14:nvPr/>
              </p14:nvContentPartPr>
              <p14:xfrm>
                <a:off x="1767720" y="627960"/>
                <a:ext cx="76680" cy="170640"/>
              </p14:xfrm>
            </p:contentPart>
          </mc:Choice>
          <mc:Fallback xmlns="">
            <p:pic>
              <p:nvPicPr>
                <p:cNvPr id="250" name="Ink 249">
                  <a:extLst>
                    <a:ext uri="{FF2B5EF4-FFF2-40B4-BE49-F238E27FC236}">
                      <a16:creationId xmlns:a16="http://schemas.microsoft.com/office/drawing/2014/main" id="{9A210F57-D6B1-A436-763D-86C0AAF4C688}"/>
                    </a:ext>
                  </a:extLst>
                </p:cNvPr>
                <p:cNvPicPr/>
                <p:nvPr/>
              </p:nvPicPr>
              <p:blipFill>
                <a:blip r:embed="rId411"/>
                <a:stretch>
                  <a:fillRect/>
                </a:stretch>
              </p:blipFill>
              <p:spPr>
                <a:xfrm>
                  <a:off x="1759080" y="618960"/>
                  <a:ext cx="94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2" name="Ink 251">
                  <a:extLst>
                    <a:ext uri="{FF2B5EF4-FFF2-40B4-BE49-F238E27FC236}">
                      <a16:creationId xmlns:a16="http://schemas.microsoft.com/office/drawing/2014/main" id="{83BBBA2C-91AD-A05F-8B74-6FE4121039AA}"/>
                    </a:ext>
                  </a:extLst>
                </p14:cNvPr>
                <p14:cNvContentPartPr/>
                <p14:nvPr/>
              </p14:nvContentPartPr>
              <p14:xfrm>
                <a:off x="1910640" y="643800"/>
                <a:ext cx="119880" cy="108720"/>
              </p14:xfrm>
            </p:contentPart>
          </mc:Choice>
          <mc:Fallback xmlns="">
            <p:pic>
              <p:nvPicPr>
                <p:cNvPr id="252" name="Ink 251">
                  <a:extLst>
                    <a:ext uri="{FF2B5EF4-FFF2-40B4-BE49-F238E27FC236}">
                      <a16:creationId xmlns:a16="http://schemas.microsoft.com/office/drawing/2014/main" id="{83BBBA2C-91AD-A05F-8B74-6FE4121039AA}"/>
                    </a:ext>
                  </a:extLst>
                </p:cNvPr>
                <p:cNvPicPr/>
                <p:nvPr/>
              </p:nvPicPr>
              <p:blipFill>
                <a:blip r:embed="rId413"/>
                <a:stretch>
                  <a:fillRect/>
                </a:stretch>
              </p:blipFill>
              <p:spPr>
                <a:xfrm>
                  <a:off x="1902000" y="634800"/>
                  <a:ext cx="137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4" name="Ink 253">
                  <a:extLst>
                    <a:ext uri="{FF2B5EF4-FFF2-40B4-BE49-F238E27FC236}">
                      <a16:creationId xmlns:a16="http://schemas.microsoft.com/office/drawing/2014/main" id="{A3319C64-9A82-1838-0601-4A741B60CABD}"/>
                    </a:ext>
                  </a:extLst>
                </p14:cNvPr>
                <p14:cNvContentPartPr/>
                <p14:nvPr/>
              </p14:nvContentPartPr>
              <p14:xfrm>
                <a:off x="2063280" y="665040"/>
                <a:ext cx="106920" cy="10800"/>
              </p14:xfrm>
            </p:contentPart>
          </mc:Choice>
          <mc:Fallback xmlns="">
            <p:pic>
              <p:nvPicPr>
                <p:cNvPr id="254" name="Ink 253">
                  <a:extLst>
                    <a:ext uri="{FF2B5EF4-FFF2-40B4-BE49-F238E27FC236}">
                      <a16:creationId xmlns:a16="http://schemas.microsoft.com/office/drawing/2014/main" id="{A3319C64-9A82-1838-0601-4A741B60CABD}"/>
                    </a:ext>
                  </a:extLst>
                </p:cNvPr>
                <p:cNvPicPr/>
                <p:nvPr/>
              </p:nvPicPr>
              <p:blipFill>
                <a:blip r:embed="rId415"/>
                <a:stretch>
                  <a:fillRect/>
                </a:stretch>
              </p:blipFill>
              <p:spPr>
                <a:xfrm>
                  <a:off x="2054280" y="656040"/>
                  <a:ext cx="124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5" name="Ink 254">
                  <a:extLst>
                    <a:ext uri="{FF2B5EF4-FFF2-40B4-BE49-F238E27FC236}">
                      <a16:creationId xmlns:a16="http://schemas.microsoft.com/office/drawing/2014/main" id="{38A17125-B2E6-1D11-02F8-B51D56828CAF}"/>
                    </a:ext>
                  </a:extLst>
                </p14:cNvPr>
                <p14:cNvContentPartPr/>
                <p14:nvPr/>
              </p14:nvContentPartPr>
              <p14:xfrm>
                <a:off x="2308800" y="599880"/>
                <a:ext cx="151200" cy="103680"/>
              </p14:xfrm>
            </p:contentPart>
          </mc:Choice>
          <mc:Fallback xmlns="">
            <p:pic>
              <p:nvPicPr>
                <p:cNvPr id="255" name="Ink 254">
                  <a:extLst>
                    <a:ext uri="{FF2B5EF4-FFF2-40B4-BE49-F238E27FC236}">
                      <a16:creationId xmlns:a16="http://schemas.microsoft.com/office/drawing/2014/main" id="{38A17125-B2E6-1D11-02F8-B51D56828CAF}"/>
                    </a:ext>
                  </a:extLst>
                </p:cNvPr>
                <p:cNvPicPr/>
                <p:nvPr/>
              </p:nvPicPr>
              <p:blipFill>
                <a:blip r:embed="rId417"/>
                <a:stretch>
                  <a:fillRect/>
                </a:stretch>
              </p:blipFill>
              <p:spPr>
                <a:xfrm>
                  <a:off x="2299800" y="590880"/>
                  <a:ext cx="168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6" name="Ink 255">
                  <a:extLst>
                    <a:ext uri="{FF2B5EF4-FFF2-40B4-BE49-F238E27FC236}">
                      <a16:creationId xmlns:a16="http://schemas.microsoft.com/office/drawing/2014/main" id="{9663617C-6D47-23A8-FAF6-FFF7A68DDD40}"/>
                    </a:ext>
                  </a:extLst>
                </p14:cNvPr>
                <p14:cNvContentPartPr/>
                <p14:nvPr/>
              </p14:nvContentPartPr>
              <p14:xfrm>
                <a:off x="2483400" y="609600"/>
                <a:ext cx="62640" cy="109440"/>
              </p14:xfrm>
            </p:contentPart>
          </mc:Choice>
          <mc:Fallback xmlns="">
            <p:pic>
              <p:nvPicPr>
                <p:cNvPr id="256" name="Ink 255">
                  <a:extLst>
                    <a:ext uri="{FF2B5EF4-FFF2-40B4-BE49-F238E27FC236}">
                      <a16:creationId xmlns:a16="http://schemas.microsoft.com/office/drawing/2014/main" id="{9663617C-6D47-23A8-FAF6-FFF7A68DDD40}"/>
                    </a:ext>
                  </a:extLst>
                </p:cNvPr>
                <p:cNvPicPr/>
                <p:nvPr/>
              </p:nvPicPr>
              <p:blipFill>
                <a:blip r:embed="rId419"/>
                <a:stretch>
                  <a:fillRect/>
                </a:stretch>
              </p:blipFill>
              <p:spPr>
                <a:xfrm>
                  <a:off x="2474400" y="600600"/>
                  <a:ext cx="80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7" name="Ink 256">
                  <a:extLst>
                    <a:ext uri="{FF2B5EF4-FFF2-40B4-BE49-F238E27FC236}">
                      <a16:creationId xmlns:a16="http://schemas.microsoft.com/office/drawing/2014/main" id="{1CDE6A42-5DDA-CB78-9B5C-83EB1AD161EC}"/>
                    </a:ext>
                  </a:extLst>
                </p14:cNvPr>
                <p14:cNvContentPartPr/>
                <p14:nvPr/>
              </p14:nvContentPartPr>
              <p14:xfrm>
                <a:off x="2563680" y="609960"/>
                <a:ext cx="260280" cy="122760"/>
              </p14:xfrm>
            </p:contentPart>
          </mc:Choice>
          <mc:Fallback xmlns="">
            <p:pic>
              <p:nvPicPr>
                <p:cNvPr id="257" name="Ink 256">
                  <a:extLst>
                    <a:ext uri="{FF2B5EF4-FFF2-40B4-BE49-F238E27FC236}">
                      <a16:creationId xmlns:a16="http://schemas.microsoft.com/office/drawing/2014/main" id="{1CDE6A42-5DDA-CB78-9B5C-83EB1AD161EC}"/>
                    </a:ext>
                  </a:extLst>
                </p:cNvPr>
                <p:cNvPicPr/>
                <p:nvPr/>
              </p:nvPicPr>
              <p:blipFill>
                <a:blip r:embed="rId421"/>
                <a:stretch>
                  <a:fillRect/>
                </a:stretch>
              </p:blipFill>
              <p:spPr>
                <a:xfrm>
                  <a:off x="2554680" y="600960"/>
                  <a:ext cx="277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8" name="Ink 257">
                  <a:extLst>
                    <a:ext uri="{FF2B5EF4-FFF2-40B4-BE49-F238E27FC236}">
                      <a16:creationId xmlns:a16="http://schemas.microsoft.com/office/drawing/2014/main" id="{6C2793D6-9844-B7AA-F656-ED8FF9E150F1}"/>
                    </a:ext>
                  </a:extLst>
                </p14:cNvPr>
                <p14:cNvContentPartPr/>
                <p14:nvPr/>
              </p14:nvContentPartPr>
              <p14:xfrm>
                <a:off x="2895240" y="654960"/>
                <a:ext cx="25920" cy="95400"/>
              </p14:xfrm>
            </p:contentPart>
          </mc:Choice>
          <mc:Fallback xmlns="">
            <p:pic>
              <p:nvPicPr>
                <p:cNvPr id="258" name="Ink 257">
                  <a:extLst>
                    <a:ext uri="{FF2B5EF4-FFF2-40B4-BE49-F238E27FC236}">
                      <a16:creationId xmlns:a16="http://schemas.microsoft.com/office/drawing/2014/main" id="{6C2793D6-9844-B7AA-F656-ED8FF9E150F1}"/>
                    </a:ext>
                  </a:extLst>
                </p:cNvPr>
                <p:cNvPicPr/>
                <p:nvPr/>
              </p:nvPicPr>
              <p:blipFill>
                <a:blip r:embed="rId423"/>
                <a:stretch>
                  <a:fillRect/>
                </a:stretch>
              </p:blipFill>
              <p:spPr>
                <a:xfrm>
                  <a:off x="2886240" y="646320"/>
                  <a:ext cx="43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9" name="Ink 258">
                  <a:extLst>
                    <a:ext uri="{FF2B5EF4-FFF2-40B4-BE49-F238E27FC236}">
                      <a16:creationId xmlns:a16="http://schemas.microsoft.com/office/drawing/2014/main" id="{E1325D67-2F4B-9454-A5B1-B728C2C7F3FC}"/>
                    </a:ext>
                  </a:extLst>
                </p14:cNvPr>
                <p14:cNvContentPartPr/>
                <p14:nvPr/>
              </p14:nvContentPartPr>
              <p14:xfrm>
                <a:off x="2951400" y="553800"/>
                <a:ext cx="103680" cy="152280"/>
              </p14:xfrm>
            </p:contentPart>
          </mc:Choice>
          <mc:Fallback xmlns="">
            <p:pic>
              <p:nvPicPr>
                <p:cNvPr id="259" name="Ink 258">
                  <a:extLst>
                    <a:ext uri="{FF2B5EF4-FFF2-40B4-BE49-F238E27FC236}">
                      <a16:creationId xmlns:a16="http://schemas.microsoft.com/office/drawing/2014/main" id="{E1325D67-2F4B-9454-A5B1-B728C2C7F3FC}"/>
                    </a:ext>
                  </a:extLst>
                </p:cNvPr>
                <p:cNvPicPr/>
                <p:nvPr/>
              </p:nvPicPr>
              <p:blipFill>
                <a:blip r:embed="rId425"/>
                <a:stretch>
                  <a:fillRect/>
                </a:stretch>
              </p:blipFill>
              <p:spPr>
                <a:xfrm>
                  <a:off x="2942760" y="545160"/>
                  <a:ext cx="12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0" name="Ink 259">
                  <a:extLst>
                    <a:ext uri="{FF2B5EF4-FFF2-40B4-BE49-F238E27FC236}">
                      <a16:creationId xmlns:a16="http://schemas.microsoft.com/office/drawing/2014/main" id="{FACF2B81-88BF-A05B-7FBC-B73F75AEAFF7}"/>
                    </a:ext>
                  </a:extLst>
                </p14:cNvPr>
                <p14:cNvContentPartPr/>
                <p14:nvPr/>
              </p14:nvContentPartPr>
              <p14:xfrm>
                <a:off x="3095040" y="519600"/>
                <a:ext cx="176760" cy="192960"/>
              </p14:xfrm>
            </p:contentPart>
          </mc:Choice>
          <mc:Fallback xmlns="">
            <p:pic>
              <p:nvPicPr>
                <p:cNvPr id="260" name="Ink 259">
                  <a:extLst>
                    <a:ext uri="{FF2B5EF4-FFF2-40B4-BE49-F238E27FC236}">
                      <a16:creationId xmlns:a16="http://schemas.microsoft.com/office/drawing/2014/main" id="{FACF2B81-88BF-A05B-7FBC-B73F75AEAFF7}"/>
                    </a:ext>
                  </a:extLst>
                </p:cNvPr>
                <p:cNvPicPr/>
                <p:nvPr/>
              </p:nvPicPr>
              <p:blipFill>
                <a:blip r:embed="rId427"/>
                <a:stretch>
                  <a:fillRect/>
                </a:stretch>
              </p:blipFill>
              <p:spPr>
                <a:xfrm>
                  <a:off x="3086400" y="510960"/>
                  <a:ext cx="1944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1" name="Ink 260">
                  <a:extLst>
                    <a:ext uri="{FF2B5EF4-FFF2-40B4-BE49-F238E27FC236}">
                      <a16:creationId xmlns:a16="http://schemas.microsoft.com/office/drawing/2014/main" id="{14479E1C-E741-A905-8E85-91BB680D306C}"/>
                    </a:ext>
                  </a:extLst>
                </p14:cNvPr>
                <p14:cNvContentPartPr/>
                <p14:nvPr/>
              </p14:nvContentPartPr>
              <p14:xfrm>
                <a:off x="3202320" y="583320"/>
                <a:ext cx="175680" cy="110160"/>
              </p14:xfrm>
            </p:contentPart>
          </mc:Choice>
          <mc:Fallback xmlns="">
            <p:pic>
              <p:nvPicPr>
                <p:cNvPr id="261" name="Ink 260">
                  <a:extLst>
                    <a:ext uri="{FF2B5EF4-FFF2-40B4-BE49-F238E27FC236}">
                      <a16:creationId xmlns:a16="http://schemas.microsoft.com/office/drawing/2014/main" id="{14479E1C-E741-A905-8E85-91BB680D306C}"/>
                    </a:ext>
                  </a:extLst>
                </p:cNvPr>
                <p:cNvPicPr/>
                <p:nvPr/>
              </p:nvPicPr>
              <p:blipFill>
                <a:blip r:embed="rId429"/>
                <a:stretch>
                  <a:fillRect/>
                </a:stretch>
              </p:blipFill>
              <p:spPr>
                <a:xfrm>
                  <a:off x="3193680" y="574320"/>
                  <a:ext cx="193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2" name="Ink 261">
                  <a:extLst>
                    <a:ext uri="{FF2B5EF4-FFF2-40B4-BE49-F238E27FC236}">
                      <a16:creationId xmlns:a16="http://schemas.microsoft.com/office/drawing/2014/main" id="{D2314ADF-2653-761B-B8B1-0675F4F36DB1}"/>
                    </a:ext>
                  </a:extLst>
                </p14:cNvPr>
                <p14:cNvContentPartPr/>
                <p14:nvPr/>
              </p14:nvContentPartPr>
              <p14:xfrm>
                <a:off x="3443880" y="660360"/>
                <a:ext cx="51120" cy="47160"/>
              </p14:xfrm>
            </p:contentPart>
          </mc:Choice>
          <mc:Fallback xmlns="">
            <p:pic>
              <p:nvPicPr>
                <p:cNvPr id="262" name="Ink 261">
                  <a:extLst>
                    <a:ext uri="{FF2B5EF4-FFF2-40B4-BE49-F238E27FC236}">
                      <a16:creationId xmlns:a16="http://schemas.microsoft.com/office/drawing/2014/main" id="{D2314ADF-2653-761B-B8B1-0675F4F36DB1}"/>
                    </a:ext>
                  </a:extLst>
                </p:cNvPr>
                <p:cNvPicPr/>
                <p:nvPr/>
              </p:nvPicPr>
              <p:blipFill>
                <a:blip r:embed="rId431"/>
                <a:stretch>
                  <a:fillRect/>
                </a:stretch>
              </p:blipFill>
              <p:spPr>
                <a:xfrm>
                  <a:off x="3435240" y="651360"/>
                  <a:ext cx="68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3" name="Ink 262">
                  <a:extLst>
                    <a:ext uri="{FF2B5EF4-FFF2-40B4-BE49-F238E27FC236}">
                      <a16:creationId xmlns:a16="http://schemas.microsoft.com/office/drawing/2014/main" id="{4E261913-8304-8063-C803-4C38E2EA98DD}"/>
                    </a:ext>
                  </a:extLst>
                </p14:cNvPr>
                <p14:cNvContentPartPr/>
                <p14:nvPr/>
              </p14:nvContentPartPr>
              <p14:xfrm>
                <a:off x="3571680" y="422400"/>
                <a:ext cx="50760" cy="352800"/>
              </p14:xfrm>
            </p:contentPart>
          </mc:Choice>
          <mc:Fallback xmlns="">
            <p:pic>
              <p:nvPicPr>
                <p:cNvPr id="263" name="Ink 262">
                  <a:extLst>
                    <a:ext uri="{FF2B5EF4-FFF2-40B4-BE49-F238E27FC236}">
                      <a16:creationId xmlns:a16="http://schemas.microsoft.com/office/drawing/2014/main" id="{4E261913-8304-8063-C803-4C38E2EA98DD}"/>
                    </a:ext>
                  </a:extLst>
                </p:cNvPr>
                <p:cNvPicPr/>
                <p:nvPr/>
              </p:nvPicPr>
              <p:blipFill>
                <a:blip r:embed="rId433"/>
                <a:stretch>
                  <a:fillRect/>
                </a:stretch>
              </p:blipFill>
              <p:spPr>
                <a:xfrm>
                  <a:off x="3563040" y="413400"/>
                  <a:ext cx="68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4" name="Ink 263">
                  <a:extLst>
                    <a:ext uri="{FF2B5EF4-FFF2-40B4-BE49-F238E27FC236}">
                      <a16:creationId xmlns:a16="http://schemas.microsoft.com/office/drawing/2014/main" id="{BD3EE23B-DE61-C3B7-0AEE-0BB9E64266D0}"/>
                    </a:ext>
                  </a:extLst>
                </p14:cNvPr>
                <p14:cNvContentPartPr/>
                <p14:nvPr/>
              </p14:nvContentPartPr>
              <p14:xfrm>
                <a:off x="3581400" y="550560"/>
                <a:ext cx="101880" cy="101520"/>
              </p14:xfrm>
            </p:contentPart>
          </mc:Choice>
          <mc:Fallback xmlns="">
            <p:pic>
              <p:nvPicPr>
                <p:cNvPr id="264" name="Ink 263">
                  <a:extLst>
                    <a:ext uri="{FF2B5EF4-FFF2-40B4-BE49-F238E27FC236}">
                      <a16:creationId xmlns:a16="http://schemas.microsoft.com/office/drawing/2014/main" id="{BD3EE23B-DE61-C3B7-0AEE-0BB9E64266D0}"/>
                    </a:ext>
                  </a:extLst>
                </p:cNvPr>
                <p:cNvPicPr/>
                <p:nvPr/>
              </p:nvPicPr>
              <p:blipFill>
                <a:blip r:embed="rId435"/>
                <a:stretch>
                  <a:fillRect/>
                </a:stretch>
              </p:blipFill>
              <p:spPr>
                <a:xfrm>
                  <a:off x="3572400" y="541920"/>
                  <a:ext cx="119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5" name="Ink 264">
                  <a:extLst>
                    <a:ext uri="{FF2B5EF4-FFF2-40B4-BE49-F238E27FC236}">
                      <a16:creationId xmlns:a16="http://schemas.microsoft.com/office/drawing/2014/main" id="{6A1C3682-3B2A-B05A-1876-CACB7B83DC1F}"/>
                    </a:ext>
                  </a:extLst>
                </p14:cNvPr>
                <p14:cNvContentPartPr/>
                <p14:nvPr/>
              </p14:nvContentPartPr>
              <p14:xfrm>
                <a:off x="3683640" y="468840"/>
                <a:ext cx="182160" cy="176400"/>
              </p14:xfrm>
            </p:contentPart>
          </mc:Choice>
          <mc:Fallback xmlns="">
            <p:pic>
              <p:nvPicPr>
                <p:cNvPr id="265" name="Ink 264">
                  <a:extLst>
                    <a:ext uri="{FF2B5EF4-FFF2-40B4-BE49-F238E27FC236}">
                      <a16:creationId xmlns:a16="http://schemas.microsoft.com/office/drawing/2014/main" id="{6A1C3682-3B2A-B05A-1876-CACB7B83DC1F}"/>
                    </a:ext>
                  </a:extLst>
                </p:cNvPr>
                <p:cNvPicPr/>
                <p:nvPr/>
              </p:nvPicPr>
              <p:blipFill>
                <a:blip r:embed="rId437"/>
                <a:stretch>
                  <a:fillRect/>
                </a:stretch>
              </p:blipFill>
              <p:spPr>
                <a:xfrm>
                  <a:off x="3674640" y="459840"/>
                  <a:ext cx="199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6" name="Ink 265">
                  <a:extLst>
                    <a:ext uri="{FF2B5EF4-FFF2-40B4-BE49-F238E27FC236}">
                      <a16:creationId xmlns:a16="http://schemas.microsoft.com/office/drawing/2014/main" id="{3E293EEB-9FC3-F7BC-E809-CA0C9AFA0D2E}"/>
                    </a:ext>
                  </a:extLst>
                </p14:cNvPr>
                <p14:cNvContentPartPr/>
                <p14:nvPr/>
              </p14:nvContentPartPr>
              <p14:xfrm>
                <a:off x="3825480" y="488640"/>
                <a:ext cx="170640" cy="143280"/>
              </p14:xfrm>
            </p:contentPart>
          </mc:Choice>
          <mc:Fallback xmlns="">
            <p:pic>
              <p:nvPicPr>
                <p:cNvPr id="266" name="Ink 265">
                  <a:extLst>
                    <a:ext uri="{FF2B5EF4-FFF2-40B4-BE49-F238E27FC236}">
                      <a16:creationId xmlns:a16="http://schemas.microsoft.com/office/drawing/2014/main" id="{3E293EEB-9FC3-F7BC-E809-CA0C9AFA0D2E}"/>
                    </a:ext>
                  </a:extLst>
                </p:cNvPr>
                <p:cNvPicPr/>
                <p:nvPr/>
              </p:nvPicPr>
              <p:blipFill>
                <a:blip r:embed="rId439"/>
                <a:stretch>
                  <a:fillRect/>
                </a:stretch>
              </p:blipFill>
              <p:spPr>
                <a:xfrm>
                  <a:off x="3816840" y="480000"/>
                  <a:ext cx="188280" cy="160920"/>
                </a:xfrm>
                <a:prstGeom prst="rect">
                  <a:avLst/>
                </a:prstGeom>
              </p:spPr>
            </p:pic>
          </mc:Fallback>
        </mc:AlternateContent>
      </p:grpSp>
      <p:grpSp>
        <p:nvGrpSpPr>
          <p:cNvPr id="281" name="Group 280">
            <a:extLst>
              <a:ext uri="{FF2B5EF4-FFF2-40B4-BE49-F238E27FC236}">
                <a16:creationId xmlns:a16="http://schemas.microsoft.com/office/drawing/2014/main" id="{BFDF68CE-809C-C2B7-BD4B-A09FDA477920}"/>
              </a:ext>
            </a:extLst>
          </p:cNvPr>
          <p:cNvGrpSpPr/>
          <p:nvPr/>
        </p:nvGrpSpPr>
        <p:grpSpPr>
          <a:xfrm>
            <a:off x="989760" y="947640"/>
            <a:ext cx="1681920" cy="256680"/>
            <a:chOff x="989760" y="947640"/>
            <a:chExt cx="1681920" cy="256680"/>
          </a:xfrm>
        </p:grpSpPr>
        <mc:AlternateContent xmlns:mc="http://schemas.openxmlformats.org/markup-compatibility/2006" xmlns:p14="http://schemas.microsoft.com/office/powerpoint/2010/main">
          <mc:Choice Requires="p14">
            <p:contentPart p14:bwMode="auto" r:id="rId440">
              <p14:nvContentPartPr>
                <p14:cNvPr id="268" name="Ink 267">
                  <a:extLst>
                    <a:ext uri="{FF2B5EF4-FFF2-40B4-BE49-F238E27FC236}">
                      <a16:creationId xmlns:a16="http://schemas.microsoft.com/office/drawing/2014/main" id="{19167BEF-3437-A719-8F78-86AF701AE1E5}"/>
                    </a:ext>
                  </a:extLst>
                </p14:cNvPr>
                <p14:cNvContentPartPr/>
                <p14:nvPr/>
              </p14:nvContentPartPr>
              <p14:xfrm>
                <a:off x="1106400" y="1127640"/>
                <a:ext cx="1080" cy="360"/>
              </p14:xfrm>
            </p:contentPart>
          </mc:Choice>
          <mc:Fallback xmlns="">
            <p:pic>
              <p:nvPicPr>
                <p:cNvPr id="268" name="Ink 267">
                  <a:extLst>
                    <a:ext uri="{FF2B5EF4-FFF2-40B4-BE49-F238E27FC236}">
                      <a16:creationId xmlns:a16="http://schemas.microsoft.com/office/drawing/2014/main" id="{19167BEF-3437-A719-8F78-86AF701AE1E5}"/>
                    </a:ext>
                  </a:extLst>
                </p:cNvPr>
                <p:cNvPicPr/>
                <p:nvPr/>
              </p:nvPicPr>
              <p:blipFill>
                <a:blip r:embed="rId61"/>
                <a:stretch>
                  <a:fillRect/>
                </a:stretch>
              </p:blipFill>
              <p:spPr>
                <a:xfrm>
                  <a:off x="1097400" y="1119000"/>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9" name="Ink 268">
                  <a:extLst>
                    <a:ext uri="{FF2B5EF4-FFF2-40B4-BE49-F238E27FC236}">
                      <a16:creationId xmlns:a16="http://schemas.microsoft.com/office/drawing/2014/main" id="{21878818-F6E4-FBD8-138A-BF5EC3FB2560}"/>
                    </a:ext>
                  </a:extLst>
                </p14:cNvPr>
                <p14:cNvContentPartPr/>
                <p14:nvPr/>
              </p14:nvContentPartPr>
              <p14:xfrm>
                <a:off x="989760" y="1009200"/>
                <a:ext cx="139320" cy="179640"/>
              </p14:xfrm>
            </p:contentPart>
          </mc:Choice>
          <mc:Fallback xmlns="">
            <p:pic>
              <p:nvPicPr>
                <p:cNvPr id="269" name="Ink 268">
                  <a:extLst>
                    <a:ext uri="{FF2B5EF4-FFF2-40B4-BE49-F238E27FC236}">
                      <a16:creationId xmlns:a16="http://schemas.microsoft.com/office/drawing/2014/main" id="{21878818-F6E4-FBD8-138A-BF5EC3FB2560}"/>
                    </a:ext>
                  </a:extLst>
                </p:cNvPr>
                <p:cNvPicPr/>
                <p:nvPr/>
              </p:nvPicPr>
              <p:blipFill>
                <a:blip r:embed="rId442"/>
                <a:stretch>
                  <a:fillRect/>
                </a:stretch>
              </p:blipFill>
              <p:spPr>
                <a:xfrm>
                  <a:off x="980760" y="1000560"/>
                  <a:ext cx="156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0" name="Ink 269">
                  <a:extLst>
                    <a:ext uri="{FF2B5EF4-FFF2-40B4-BE49-F238E27FC236}">
                      <a16:creationId xmlns:a16="http://schemas.microsoft.com/office/drawing/2014/main" id="{C62D09C9-CB1C-CB47-FA89-717F0325DAF3}"/>
                    </a:ext>
                  </a:extLst>
                </p14:cNvPr>
                <p14:cNvContentPartPr/>
                <p14:nvPr/>
              </p14:nvContentPartPr>
              <p14:xfrm>
                <a:off x="1183080" y="1100640"/>
                <a:ext cx="77040" cy="78840"/>
              </p14:xfrm>
            </p:contentPart>
          </mc:Choice>
          <mc:Fallback xmlns="">
            <p:pic>
              <p:nvPicPr>
                <p:cNvPr id="270" name="Ink 269">
                  <a:extLst>
                    <a:ext uri="{FF2B5EF4-FFF2-40B4-BE49-F238E27FC236}">
                      <a16:creationId xmlns:a16="http://schemas.microsoft.com/office/drawing/2014/main" id="{C62D09C9-CB1C-CB47-FA89-717F0325DAF3}"/>
                    </a:ext>
                  </a:extLst>
                </p:cNvPr>
                <p:cNvPicPr/>
                <p:nvPr/>
              </p:nvPicPr>
              <p:blipFill>
                <a:blip r:embed="rId444"/>
                <a:stretch>
                  <a:fillRect/>
                </a:stretch>
              </p:blipFill>
              <p:spPr>
                <a:xfrm>
                  <a:off x="1174440" y="1091640"/>
                  <a:ext cx="94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1" name="Ink 270">
                  <a:extLst>
                    <a:ext uri="{FF2B5EF4-FFF2-40B4-BE49-F238E27FC236}">
                      <a16:creationId xmlns:a16="http://schemas.microsoft.com/office/drawing/2014/main" id="{CA4EDE4C-17C1-0194-E338-C8D7AB4F3D21}"/>
                    </a:ext>
                  </a:extLst>
                </p14:cNvPr>
                <p14:cNvContentPartPr/>
                <p14:nvPr/>
              </p14:nvContentPartPr>
              <p14:xfrm>
                <a:off x="1296840" y="1087680"/>
                <a:ext cx="65880" cy="96480"/>
              </p14:xfrm>
            </p:contentPart>
          </mc:Choice>
          <mc:Fallback xmlns="">
            <p:pic>
              <p:nvPicPr>
                <p:cNvPr id="271" name="Ink 270">
                  <a:extLst>
                    <a:ext uri="{FF2B5EF4-FFF2-40B4-BE49-F238E27FC236}">
                      <a16:creationId xmlns:a16="http://schemas.microsoft.com/office/drawing/2014/main" id="{CA4EDE4C-17C1-0194-E338-C8D7AB4F3D21}"/>
                    </a:ext>
                  </a:extLst>
                </p:cNvPr>
                <p:cNvPicPr/>
                <p:nvPr/>
              </p:nvPicPr>
              <p:blipFill>
                <a:blip r:embed="rId446"/>
                <a:stretch>
                  <a:fillRect/>
                </a:stretch>
              </p:blipFill>
              <p:spPr>
                <a:xfrm>
                  <a:off x="1288200" y="1079040"/>
                  <a:ext cx="83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2" name="Ink 271">
                  <a:extLst>
                    <a:ext uri="{FF2B5EF4-FFF2-40B4-BE49-F238E27FC236}">
                      <a16:creationId xmlns:a16="http://schemas.microsoft.com/office/drawing/2014/main" id="{03BADC23-DA29-410D-E8F5-AFBC7F0A7984}"/>
                    </a:ext>
                  </a:extLst>
                </p14:cNvPr>
                <p14:cNvContentPartPr/>
                <p14:nvPr/>
              </p14:nvContentPartPr>
              <p14:xfrm>
                <a:off x="1440480" y="1117560"/>
                <a:ext cx="2520" cy="4320"/>
              </p14:xfrm>
            </p:contentPart>
          </mc:Choice>
          <mc:Fallback xmlns="">
            <p:pic>
              <p:nvPicPr>
                <p:cNvPr id="272" name="Ink 271">
                  <a:extLst>
                    <a:ext uri="{FF2B5EF4-FFF2-40B4-BE49-F238E27FC236}">
                      <a16:creationId xmlns:a16="http://schemas.microsoft.com/office/drawing/2014/main" id="{03BADC23-DA29-410D-E8F5-AFBC7F0A7984}"/>
                    </a:ext>
                  </a:extLst>
                </p:cNvPr>
                <p:cNvPicPr/>
                <p:nvPr/>
              </p:nvPicPr>
              <p:blipFill>
                <a:blip r:embed="rId61"/>
                <a:stretch>
                  <a:fillRect/>
                </a:stretch>
              </p:blipFill>
              <p:spPr>
                <a:xfrm>
                  <a:off x="1431840" y="1108920"/>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3" name="Ink 272">
                  <a:extLst>
                    <a:ext uri="{FF2B5EF4-FFF2-40B4-BE49-F238E27FC236}">
                      <a16:creationId xmlns:a16="http://schemas.microsoft.com/office/drawing/2014/main" id="{DCBEA425-85BE-88D1-3283-C27504AD7F4A}"/>
                    </a:ext>
                  </a:extLst>
                </p14:cNvPr>
                <p14:cNvContentPartPr/>
                <p14:nvPr/>
              </p14:nvContentPartPr>
              <p14:xfrm>
                <a:off x="1600680" y="994440"/>
                <a:ext cx="9720" cy="162360"/>
              </p14:xfrm>
            </p:contentPart>
          </mc:Choice>
          <mc:Fallback xmlns="">
            <p:pic>
              <p:nvPicPr>
                <p:cNvPr id="273" name="Ink 272">
                  <a:extLst>
                    <a:ext uri="{FF2B5EF4-FFF2-40B4-BE49-F238E27FC236}">
                      <a16:creationId xmlns:a16="http://schemas.microsoft.com/office/drawing/2014/main" id="{DCBEA425-85BE-88D1-3283-C27504AD7F4A}"/>
                    </a:ext>
                  </a:extLst>
                </p:cNvPr>
                <p:cNvPicPr/>
                <p:nvPr/>
              </p:nvPicPr>
              <p:blipFill>
                <a:blip r:embed="rId449"/>
                <a:stretch>
                  <a:fillRect/>
                </a:stretch>
              </p:blipFill>
              <p:spPr>
                <a:xfrm>
                  <a:off x="1592040" y="985440"/>
                  <a:ext cx="27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4" name="Ink 273">
                  <a:extLst>
                    <a:ext uri="{FF2B5EF4-FFF2-40B4-BE49-F238E27FC236}">
                      <a16:creationId xmlns:a16="http://schemas.microsoft.com/office/drawing/2014/main" id="{BFECFDD2-FA47-F745-660B-3E768F2F1CC2}"/>
                    </a:ext>
                  </a:extLst>
                </p14:cNvPr>
                <p14:cNvContentPartPr/>
                <p14:nvPr/>
              </p14:nvContentPartPr>
              <p14:xfrm>
                <a:off x="1552080" y="1039080"/>
                <a:ext cx="216000" cy="104400"/>
              </p14:xfrm>
            </p:contentPart>
          </mc:Choice>
          <mc:Fallback xmlns="">
            <p:pic>
              <p:nvPicPr>
                <p:cNvPr id="274" name="Ink 273">
                  <a:extLst>
                    <a:ext uri="{FF2B5EF4-FFF2-40B4-BE49-F238E27FC236}">
                      <a16:creationId xmlns:a16="http://schemas.microsoft.com/office/drawing/2014/main" id="{BFECFDD2-FA47-F745-660B-3E768F2F1CC2}"/>
                    </a:ext>
                  </a:extLst>
                </p:cNvPr>
                <p:cNvPicPr/>
                <p:nvPr/>
              </p:nvPicPr>
              <p:blipFill>
                <a:blip r:embed="rId451"/>
                <a:stretch>
                  <a:fillRect/>
                </a:stretch>
              </p:blipFill>
              <p:spPr>
                <a:xfrm>
                  <a:off x="1543080" y="1030440"/>
                  <a:ext cx="233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5" name="Ink 274">
                  <a:extLst>
                    <a:ext uri="{FF2B5EF4-FFF2-40B4-BE49-F238E27FC236}">
                      <a16:creationId xmlns:a16="http://schemas.microsoft.com/office/drawing/2014/main" id="{6C974654-2D22-EF42-DE5B-C5EFDA136F7D}"/>
                    </a:ext>
                  </a:extLst>
                </p14:cNvPr>
                <p14:cNvContentPartPr/>
                <p14:nvPr/>
              </p14:nvContentPartPr>
              <p14:xfrm>
                <a:off x="1787880" y="1032600"/>
                <a:ext cx="183960" cy="93240"/>
              </p14:xfrm>
            </p:contentPart>
          </mc:Choice>
          <mc:Fallback xmlns="">
            <p:pic>
              <p:nvPicPr>
                <p:cNvPr id="275" name="Ink 274">
                  <a:extLst>
                    <a:ext uri="{FF2B5EF4-FFF2-40B4-BE49-F238E27FC236}">
                      <a16:creationId xmlns:a16="http://schemas.microsoft.com/office/drawing/2014/main" id="{6C974654-2D22-EF42-DE5B-C5EFDA136F7D}"/>
                    </a:ext>
                  </a:extLst>
                </p:cNvPr>
                <p:cNvPicPr/>
                <p:nvPr/>
              </p:nvPicPr>
              <p:blipFill>
                <a:blip r:embed="rId453"/>
                <a:stretch>
                  <a:fillRect/>
                </a:stretch>
              </p:blipFill>
              <p:spPr>
                <a:xfrm>
                  <a:off x="1779240" y="1023960"/>
                  <a:ext cx="201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6" name="Ink 275">
                  <a:extLst>
                    <a:ext uri="{FF2B5EF4-FFF2-40B4-BE49-F238E27FC236}">
                      <a16:creationId xmlns:a16="http://schemas.microsoft.com/office/drawing/2014/main" id="{E83FE68E-EB65-2870-0F43-53B4FB307EF0}"/>
                    </a:ext>
                  </a:extLst>
                </p14:cNvPr>
                <p14:cNvContentPartPr/>
                <p14:nvPr/>
              </p14:nvContentPartPr>
              <p14:xfrm>
                <a:off x="2031240" y="1028640"/>
                <a:ext cx="56520" cy="175680"/>
              </p14:xfrm>
            </p:contentPart>
          </mc:Choice>
          <mc:Fallback xmlns="">
            <p:pic>
              <p:nvPicPr>
                <p:cNvPr id="276" name="Ink 275">
                  <a:extLst>
                    <a:ext uri="{FF2B5EF4-FFF2-40B4-BE49-F238E27FC236}">
                      <a16:creationId xmlns:a16="http://schemas.microsoft.com/office/drawing/2014/main" id="{E83FE68E-EB65-2870-0F43-53B4FB307EF0}"/>
                    </a:ext>
                  </a:extLst>
                </p:cNvPr>
                <p:cNvPicPr/>
                <p:nvPr/>
              </p:nvPicPr>
              <p:blipFill>
                <a:blip r:embed="rId455"/>
                <a:stretch>
                  <a:fillRect/>
                </a:stretch>
              </p:blipFill>
              <p:spPr>
                <a:xfrm>
                  <a:off x="2022600" y="1020000"/>
                  <a:ext cx="74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7" name="Ink 276">
                  <a:extLst>
                    <a:ext uri="{FF2B5EF4-FFF2-40B4-BE49-F238E27FC236}">
                      <a16:creationId xmlns:a16="http://schemas.microsoft.com/office/drawing/2014/main" id="{923E4158-8ECB-E53B-DA6C-6EDF27F69BC7}"/>
                    </a:ext>
                  </a:extLst>
                </p14:cNvPr>
                <p14:cNvContentPartPr/>
                <p14:nvPr/>
              </p14:nvContentPartPr>
              <p14:xfrm>
                <a:off x="2133480" y="968880"/>
                <a:ext cx="20880" cy="137880"/>
              </p14:xfrm>
            </p:contentPart>
          </mc:Choice>
          <mc:Fallback xmlns="">
            <p:pic>
              <p:nvPicPr>
                <p:cNvPr id="277" name="Ink 276">
                  <a:extLst>
                    <a:ext uri="{FF2B5EF4-FFF2-40B4-BE49-F238E27FC236}">
                      <a16:creationId xmlns:a16="http://schemas.microsoft.com/office/drawing/2014/main" id="{923E4158-8ECB-E53B-DA6C-6EDF27F69BC7}"/>
                    </a:ext>
                  </a:extLst>
                </p:cNvPr>
                <p:cNvPicPr/>
                <p:nvPr/>
              </p:nvPicPr>
              <p:blipFill>
                <a:blip r:embed="rId457"/>
                <a:stretch>
                  <a:fillRect/>
                </a:stretch>
              </p:blipFill>
              <p:spPr>
                <a:xfrm>
                  <a:off x="2124840" y="960240"/>
                  <a:ext cx="38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8" name="Ink 277">
                  <a:extLst>
                    <a:ext uri="{FF2B5EF4-FFF2-40B4-BE49-F238E27FC236}">
                      <a16:creationId xmlns:a16="http://schemas.microsoft.com/office/drawing/2014/main" id="{9BD8CE8C-950F-FB7B-4F52-31CD2EF1BEAF}"/>
                    </a:ext>
                  </a:extLst>
                </p14:cNvPr>
                <p14:cNvContentPartPr/>
                <p14:nvPr/>
              </p14:nvContentPartPr>
              <p14:xfrm>
                <a:off x="2211240" y="947640"/>
                <a:ext cx="197640" cy="155520"/>
              </p14:xfrm>
            </p:contentPart>
          </mc:Choice>
          <mc:Fallback xmlns="">
            <p:pic>
              <p:nvPicPr>
                <p:cNvPr id="278" name="Ink 277">
                  <a:extLst>
                    <a:ext uri="{FF2B5EF4-FFF2-40B4-BE49-F238E27FC236}">
                      <a16:creationId xmlns:a16="http://schemas.microsoft.com/office/drawing/2014/main" id="{9BD8CE8C-950F-FB7B-4F52-31CD2EF1BEAF}"/>
                    </a:ext>
                  </a:extLst>
                </p:cNvPr>
                <p:cNvPicPr/>
                <p:nvPr/>
              </p:nvPicPr>
              <p:blipFill>
                <a:blip r:embed="rId459"/>
                <a:stretch>
                  <a:fillRect/>
                </a:stretch>
              </p:blipFill>
              <p:spPr>
                <a:xfrm>
                  <a:off x="2202600" y="938640"/>
                  <a:ext cx="215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9" name="Ink 278">
                  <a:extLst>
                    <a:ext uri="{FF2B5EF4-FFF2-40B4-BE49-F238E27FC236}">
                      <a16:creationId xmlns:a16="http://schemas.microsoft.com/office/drawing/2014/main" id="{69F9DB57-4A4A-1632-750C-DE6ADAFAB6A5}"/>
                    </a:ext>
                  </a:extLst>
                </p14:cNvPr>
                <p14:cNvContentPartPr/>
                <p14:nvPr/>
              </p14:nvContentPartPr>
              <p14:xfrm>
                <a:off x="2383680" y="1005600"/>
                <a:ext cx="158040" cy="100800"/>
              </p14:xfrm>
            </p:contentPart>
          </mc:Choice>
          <mc:Fallback xmlns="">
            <p:pic>
              <p:nvPicPr>
                <p:cNvPr id="279" name="Ink 278">
                  <a:extLst>
                    <a:ext uri="{FF2B5EF4-FFF2-40B4-BE49-F238E27FC236}">
                      <a16:creationId xmlns:a16="http://schemas.microsoft.com/office/drawing/2014/main" id="{69F9DB57-4A4A-1632-750C-DE6ADAFAB6A5}"/>
                    </a:ext>
                  </a:extLst>
                </p:cNvPr>
                <p:cNvPicPr/>
                <p:nvPr/>
              </p:nvPicPr>
              <p:blipFill>
                <a:blip r:embed="rId461"/>
                <a:stretch>
                  <a:fillRect/>
                </a:stretch>
              </p:blipFill>
              <p:spPr>
                <a:xfrm>
                  <a:off x="2374680" y="996960"/>
                  <a:ext cx="175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0" name="Ink 279">
                  <a:extLst>
                    <a:ext uri="{FF2B5EF4-FFF2-40B4-BE49-F238E27FC236}">
                      <a16:creationId xmlns:a16="http://schemas.microsoft.com/office/drawing/2014/main" id="{15A1D2D4-2931-1749-DA8E-C5A9F22AD85D}"/>
                    </a:ext>
                  </a:extLst>
                </p14:cNvPr>
                <p14:cNvContentPartPr/>
                <p14:nvPr/>
              </p14:nvContentPartPr>
              <p14:xfrm>
                <a:off x="2621280" y="1016040"/>
                <a:ext cx="50400" cy="5400"/>
              </p14:xfrm>
            </p:contentPart>
          </mc:Choice>
          <mc:Fallback xmlns="">
            <p:pic>
              <p:nvPicPr>
                <p:cNvPr id="280" name="Ink 279">
                  <a:extLst>
                    <a:ext uri="{FF2B5EF4-FFF2-40B4-BE49-F238E27FC236}">
                      <a16:creationId xmlns:a16="http://schemas.microsoft.com/office/drawing/2014/main" id="{15A1D2D4-2931-1749-DA8E-C5A9F22AD85D}"/>
                    </a:ext>
                  </a:extLst>
                </p:cNvPr>
                <p:cNvPicPr/>
                <p:nvPr/>
              </p:nvPicPr>
              <p:blipFill>
                <a:blip r:embed="rId352"/>
                <a:stretch>
                  <a:fillRect/>
                </a:stretch>
              </p:blipFill>
              <p:spPr>
                <a:xfrm>
                  <a:off x="2612280" y="1007040"/>
                  <a:ext cx="68040" cy="23040"/>
                </a:xfrm>
                <a:prstGeom prst="rect">
                  <a:avLst/>
                </a:prstGeom>
              </p:spPr>
            </p:pic>
          </mc:Fallback>
        </mc:AlternateContent>
      </p:grpSp>
      <p:grpSp>
        <p:nvGrpSpPr>
          <p:cNvPr id="322" name="Group 321">
            <a:extLst>
              <a:ext uri="{FF2B5EF4-FFF2-40B4-BE49-F238E27FC236}">
                <a16:creationId xmlns:a16="http://schemas.microsoft.com/office/drawing/2014/main" id="{93C2E6A3-2415-0CAC-BD52-133F14AAB9E2}"/>
              </a:ext>
            </a:extLst>
          </p:cNvPr>
          <p:cNvGrpSpPr/>
          <p:nvPr/>
        </p:nvGrpSpPr>
        <p:grpSpPr>
          <a:xfrm>
            <a:off x="1904520" y="1335720"/>
            <a:ext cx="1345680" cy="1211760"/>
            <a:chOff x="1904520" y="1335720"/>
            <a:chExt cx="1345680" cy="1211760"/>
          </a:xfrm>
        </p:grpSpPr>
        <mc:AlternateContent xmlns:mc="http://schemas.openxmlformats.org/markup-compatibility/2006" xmlns:p14="http://schemas.microsoft.com/office/powerpoint/2010/main">
          <mc:Choice Requires="p14">
            <p:contentPart p14:bwMode="auto" r:id="rId463">
              <p14:nvContentPartPr>
                <p14:cNvPr id="282" name="Ink 281">
                  <a:extLst>
                    <a:ext uri="{FF2B5EF4-FFF2-40B4-BE49-F238E27FC236}">
                      <a16:creationId xmlns:a16="http://schemas.microsoft.com/office/drawing/2014/main" id="{C2B1D49F-5269-1055-6E3B-C0FA08DC42A7}"/>
                    </a:ext>
                  </a:extLst>
                </p14:cNvPr>
                <p14:cNvContentPartPr/>
                <p14:nvPr/>
              </p14:nvContentPartPr>
              <p14:xfrm>
                <a:off x="1939800" y="1376400"/>
                <a:ext cx="1269720" cy="698040"/>
              </p14:xfrm>
            </p:contentPart>
          </mc:Choice>
          <mc:Fallback xmlns="">
            <p:pic>
              <p:nvPicPr>
                <p:cNvPr id="282" name="Ink 281">
                  <a:extLst>
                    <a:ext uri="{FF2B5EF4-FFF2-40B4-BE49-F238E27FC236}">
                      <a16:creationId xmlns:a16="http://schemas.microsoft.com/office/drawing/2014/main" id="{C2B1D49F-5269-1055-6E3B-C0FA08DC42A7}"/>
                    </a:ext>
                  </a:extLst>
                </p:cNvPr>
                <p:cNvPicPr/>
                <p:nvPr/>
              </p:nvPicPr>
              <p:blipFill>
                <a:blip r:embed="rId464"/>
                <a:stretch>
                  <a:fillRect/>
                </a:stretch>
              </p:blipFill>
              <p:spPr>
                <a:xfrm>
                  <a:off x="1931160" y="1367760"/>
                  <a:ext cx="12873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3" name="Ink 282">
                  <a:extLst>
                    <a:ext uri="{FF2B5EF4-FFF2-40B4-BE49-F238E27FC236}">
                      <a16:creationId xmlns:a16="http://schemas.microsoft.com/office/drawing/2014/main" id="{CFA5C59E-D39F-F9C6-46DF-DA4400B197F6}"/>
                    </a:ext>
                  </a:extLst>
                </p14:cNvPr>
                <p14:cNvContentPartPr/>
                <p14:nvPr/>
              </p14:nvContentPartPr>
              <p14:xfrm>
                <a:off x="1960320" y="1335720"/>
                <a:ext cx="1289880" cy="700560"/>
              </p14:xfrm>
            </p:contentPart>
          </mc:Choice>
          <mc:Fallback xmlns="">
            <p:pic>
              <p:nvPicPr>
                <p:cNvPr id="283" name="Ink 282">
                  <a:extLst>
                    <a:ext uri="{FF2B5EF4-FFF2-40B4-BE49-F238E27FC236}">
                      <a16:creationId xmlns:a16="http://schemas.microsoft.com/office/drawing/2014/main" id="{CFA5C59E-D39F-F9C6-46DF-DA4400B197F6}"/>
                    </a:ext>
                  </a:extLst>
                </p:cNvPr>
                <p:cNvPicPr/>
                <p:nvPr/>
              </p:nvPicPr>
              <p:blipFill>
                <a:blip r:embed="rId466"/>
                <a:stretch>
                  <a:fillRect/>
                </a:stretch>
              </p:blipFill>
              <p:spPr>
                <a:xfrm>
                  <a:off x="1951320" y="1327080"/>
                  <a:ext cx="130752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5" name="Ink 284">
                  <a:extLst>
                    <a:ext uri="{FF2B5EF4-FFF2-40B4-BE49-F238E27FC236}">
                      <a16:creationId xmlns:a16="http://schemas.microsoft.com/office/drawing/2014/main" id="{ACAEFDC0-AA03-64F6-E3A3-BA0601501213}"/>
                    </a:ext>
                  </a:extLst>
                </p14:cNvPr>
                <p14:cNvContentPartPr/>
                <p14:nvPr/>
              </p14:nvContentPartPr>
              <p14:xfrm>
                <a:off x="2087400" y="1482600"/>
                <a:ext cx="147240" cy="114840"/>
              </p14:xfrm>
            </p:contentPart>
          </mc:Choice>
          <mc:Fallback xmlns="">
            <p:pic>
              <p:nvPicPr>
                <p:cNvPr id="285" name="Ink 284">
                  <a:extLst>
                    <a:ext uri="{FF2B5EF4-FFF2-40B4-BE49-F238E27FC236}">
                      <a16:creationId xmlns:a16="http://schemas.microsoft.com/office/drawing/2014/main" id="{ACAEFDC0-AA03-64F6-E3A3-BA0601501213}"/>
                    </a:ext>
                  </a:extLst>
                </p:cNvPr>
                <p:cNvPicPr/>
                <p:nvPr/>
              </p:nvPicPr>
              <p:blipFill>
                <a:blip r:embed="rId468"/>
                <a:stretch>
                  <a:fillRect/>
                </a:stretch>
              </p:blipFill>
              <p:spPr>
                <a:xfrm>
                  <a:off x="2078760" y="1473960"/>
                  <a:ext cx="164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86" name="Ink 285">
                  <a:extLst>
                    <a:ext uri="{FF2B5EF4-FFF2-40B4-BE49-F238E27FC236}">
                      <a16:creationId xmlns:a16="http://schemas.microsoft.com/office/drawing/2014/main" id="{EBB1A391-6358-FD8C-D44D-FE6ED9AE229A}"/>
                    </a:ext>
                  </a:extLst>
                </p14:cNvPr>
                <p14:cNvContentPartPr/>
                <p14:nvPr/>
              </p14:nvContentPartPr>
              <p14:xfrm>
                <a:off x="2316000" y="1524360"/>
                <a:ext cx="133200" cy="10080"/>
              </p14:xfrm>
            </p:contentPart>
          </mc:Choice>
          <mc:Fallback xmlns="">
            <p:pic>
              <p:nvPicPr>
                <p:cNvPr id="286" name="Ink 285">
                  <a:extLst>
                    <a:ext uri="{FF2B5EF4-FFF2-40B4-BE49-F238E27FC236}">
                      <a16:creationId xmlns:a16="http://schemas.microsoft.com/office/drawing/2014/main" id="{EBB1A391-6358-FD8C-D44D-FE6ED9AE229A}"/>
                    </a:ext>
                  </a:extLst>
                </p:cNvPr>
                <p:cNvPicPr/>
                <p:nvPr/>
              </p:nvPicPr>
              <p:blipFill>
                <a:blip r:embed="rId470"/>
                <a:stretch>
                  <a:fillRect/>
                </a:stretch>
              </p:blipFill>
              <p:spPr>
                <a:xfrm>
                  <a:off x="2307360" y="1515360"/>
                  <a:ext cx="150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88" name="Ink 287">
                  <a:extLst>
                    <a:ext uri="{FF2B5EF4-FFF2-40B4-BE49-F238E27FC236}">
                      <a16:creationId xmlns:a16="http://schemas.microsoft.com/office/drawing/2014/main" id="{A4FD6465-33E8-A4E2-E7CD-0E1F67D0C782}"/>
                    </a:ext>
                  </a:extLst>
                </p14:cNvPr>
                <p14:cNvContentPartPr/>
                <p14:nvPr/>
              </p14:nvContentPartPr>
              <p14:xfrm>
                <a:off x="2930880" y="1452720"/>
                <a:ext cx="97200" cy="5400"/>
              </p14:xfrm>
            </p:contentPart>
          </mc:Choice>
          <mc:Fallback xmlns="">
            <p:pic>
              <p:nvPicPr>
                <p:cNvPr id="288" name="Ink 287">
                  <a:extLst>
                    <a:ext uri="{FF2B5EF4-FFF2-40B4-BE49-F238E27FC236}">
                      <a16:creationId xmlns:a16="http://schemas.microsoft.com/office/drawing/2014/main" id="{A4FD6465-33E8-A4E2-E7CD-0E1F67D0C782}"/>
                    </a:ext>
                  </a:extLst>
                </p:cNvPr>
                <p:cNvPicPr/>
                <p:nvPr/>
              </p:nvPicPr>
              <p:blipFill>
                <a:blip r:embed="rId472"/>
                <a:stretch>
                  <a:fillRect/>
                </a:stretch>
              </p:blipFill>
              <p:spPr>
                <a:xfrm>
                  <a:off x="2922240" y="1444080"/>
                  <a:ext cx="114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0" name="Ink 289">
                  <a:extLst>
                    <a:ext uri="{FF2B5EF4-FFF2-40B4-BE49-F238E27FC236}">
                      <a16:creationId xmlns:a16="http://schemas.microsoft.com/office/drawing/2014/main" id="{CA8414D7-8523-09C9-D1CC-E94137B0B52F}"/>
                    </a:ext>
                  </a:extLst>
                </p14:cNvPr>
                <p14:cNvContentPartPr/>
                <p14:nvPr/>
              </p14:nvContentPartPr>
              <p14:xfrm>
                <a:off x="2930880" y="1524000"/>
                <a:ext cx="85680" cy="5400"/>
              </p14:xfrm>
            </p:contentPart>
          </mc:Choice>
          <mc:Fallback xmlns="">
            <p:pic>
              <p:nvPicPr>
                <p:cNvPr id="290" name="Ink 289">
                  <a:extLst>
                    <a:ext uri="{FF2B5EF4-FFF2-40B4-BE49-F238E27FC236}">
                      <a16:creationId xmlns:a16="http://schemas.microsoft.com/office/drawing/2014/main" id="{CA8414D7-8523-09C9-D1CC-E94137B0B52F}"/>
                    </a:ext>
                  </a:extLst>
                </p:cNvPr>
                <p:cNvPicPr/>
                <p:nvPr/>
              </p:nvPicPr>
              <p:blipFill>
                <a:blip r:embed="rId474"/>
                <a:stretch>
                  <a:fillRect/>
                </a:stretch>
              </p:blipFill>
              <p:spPr>
                <a:xfrm>
                  <a:off x="2922240" y="1515000"/>
                  <a:ext cx="103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2" name="Ink 291">
                  <a:extLst>
                    <a:ext uri="{FF2B5EF4-FFF2-40B4-BE49-F238E27FC236}">
                      <a16:creationId xmlns:a16="http://schemas.microsoft.com/office/drawing/2014/main" id="{ACE478D6-E281-200B-DE8C-8ED38D69FECD}"/>
                    </a:ext>
                  </a:extLst>
                </p14:cNvPr>
                <p14:cNvContentPartPr/>
                <p14:nvPr/>
              </p14:nvContentPartPr>
              <p14:xfrm>
                <a:off x="2326440" y="1666200"/>
                <a:ext cx="133200" cy="15480"/>
              </p14:xfrm>
            </p:contentPart>
          </mc:Choice>
          <mc:Fallback xmlns="">
            <p:pic>
              <p:nvPicPr>
                <p:cNvPr id="292" name="Ink 291">
                  <a:extLst>
                    <a:ext uri="{FF2B5EF4-FFF2-40B4-BE49-F238E27FC236}">
                      <a16:creationId xmlns:a16="http://schemas.microsoft.com/office/drawing/2014/main" id="{ACE478D6-E281-200B-DE8C-8ED38D69FECD}"/>
                    </a:ext>
                  </a:extLst>
                </p:cNvPr>
                <p:cNvPicPr/>
                <p:nvPr/>
              </p:nvPicPr>
              <p:blipFill>
                <a:blip r:embed="rId476"/>
                <a:stretch>
                  <a:fillRect/>
                </a:stretch>
              </p:blipFill>
              <p:spPr>
                <a:xfrm>
                  <a:off x="2317800" y="1657560"/>
                  <a:ext cx="1508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94" name="Ink 293">
                  <a:extLst>
                    <a:ext uri="{FF2B5EF4-FFF2-40B4-BE49-F238E27FC236}">
                      <a16:creationId xmlns:a16="http://schemas.microsoft.com/office/drawing/2014/main" id="{9F7E213C-212E-A7C7-67C2-A0F18F466A69}"/>
                    </a:ext>
                  </a:extLst>
                </p14:cNvPr>
                <p14:cNvContentPartPr/>
                <p14:nvPr/>
              </p14:nvContentPartPr>
              <p14:xfrm>
                <a:off x="2326440" y="1743960"/>
                <a:ext cx="132840" cy="8640"/>
              </p14:xfrm>
            </p:contentPart>
          </mc:Choice>
          <mc:Fallback xmlns="">
            <p:pic>
              <p:nvPicPr>
                <p:cNvPr id="294" name="Ink 293">
                  <a:extLst>
                    <a:ext uri="{FF2B5EF4-FFF2-40B4-BE49-F238E27FC236}">
                      <a16:creationId xmlns:a16="http://schemas.microsoft.com/office/drawing/2014/main" id="{9F7E213C-212E-A7C7-67C2-A0F18F466A69}"/>
                    </a:ext>
                  </a:extLst>
                </p:cNvPr>
                <p:cNvPicPr/>
                <p:nvPr/>
              </p:nvPicPr>
              <p:blipFill>
                <a:blip r:embed="rId478"/>
                <a:stretch>
                  <a:fillRect/>
                </a:stretch>
              </p:blipFill>
              <p:spPr>
                <a:xfrm>
                  <a:off x="2317800" y="1735320"/>
                  <a:ext cx="150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96" name="Ink 295">
                  <a:extLst>
                    <a:ext uri="{FF2B5EF4-FFF2-40B4-BE49-F238E27FC236}">
                      <a16:creationId xmlns:a16="http://schemas.microsoft.com/office/drawing/2014/main" id="{AEEA4598-B981-5358-6A37-CE2D3CCF88A2}"/>
                    </a:ext>
                  </a:extLst>
                </p14:cNvPr>
                <p14:cNvContentPartPr/>
                <p14:nvPr/>
              </p14:nvContentPartPr>
              <p14:xfrm>
                <a:off x="2331480" y="1818120"/>
                <a:ext cx="117720" cy="10800"/>
              </p14:xfrm>
            </p:contentPart>
          </mc:Choice>
          <mc:Fallback xmlns="">
            <p:pic>
              <p:nvPicPr>
                <p:cNvPr id="296" name="Ink 295">
                  <a:extLst>
                    <a:ext uri="{FF2B5EF4-FFF2-40B4-BE49-F238E27FC236}">
                      <a16:creationId xmlns:a16="http://schemas.microsoft.com/office/drawing/2014/main" id="{AEEA4598-B981-5358-6A37-CE2D3CCF88A2}"/>
                    </a:ext>
                  </a:extLst>
                </p:cNvPr>
                <p:cNvPicPr/>
                <p:nvPr/>
              </p:nvPicPr>
              <p:blipFill>
                <a:blip r:embed="rId480"/>
                <a:stretch>
                  <a:fillRect/>
                </a:stretch>
              </p:blipFill>
              <p:spPr>
                <a:xfrm>
                  <a:off x="2322480" y="1809480"/>
                  <a:ext cx="135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98" name="Ink 297">
                  <a:extLst>
                    <a:ext uri="{FF2B5EF4-FFF2-40B4-BE49-F238E27FC236}">
                      <a16:creationId xmlns:a16="http://schemas.microsoft.com/office/drawing/2014/main" id="{419DF41C-0B7A-4C49-1B96-F7F0DBEF7755}"/>
                    </a:ext>
                  </a:extLst>
                </p14:cNvPr>
                <p14:cNvContentPartPr/>
                <p14:nvPr/>
              </p14:nvContentPartPr>
              <p14:xfrm>
                <a:off x="2814240" y="1640640"/>
                <a:ext cx="117360" cy="15480"/>
              </p14:xfrm>
            </p:contentPart>
          </mc:Choice>
          <mc:Fallback xmlns="">
            <p:pic>
              <p:nvPicPr>
                <p:cNvPr id="298" name="Ink 297">
                  <a:extLst>
                    <a:ext uri="{FF2B5EF4-FFF2-40B4-BE49-F238E27FC236}">
                      <a16:creationId xmlns:a16="http://schemas.microsoft.com/office/drawing/2014/main" id="{419DF41C-0B7A-4C49-1B96-F7F0DBEF7755}"/>
                    </a:ext>
                  </a:extLst>
                </p:cNvPr>
                <p:cNvPicPr/>
                <p:nvPr/>
              </p:nvPicPr>
              <p:blipFill>
                <a:blip r:embed="rId482"/>
                <a:stretch>
                  <a:fillRect/>
                </a:stretch>
              </p:blipFill>
              <p:spPr>
                <a:xfrm>
                  <a:off x="2805240" y="1632000"/>
                  <a:ext cx="135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00" name="Ink 299">
                  <a:extLst>
                    <a:ext uri="{FF2B5EF4-FFF2-40B4-BE49-F238E27FC236}">
                      <a16:creationId xmlns:a16="http://schemas.microsoft.com/office/drawing/2014/main" id="{69580B0C-9263-1240-0278-C3CF2454B46D}"/>
                    </a:ext>
                  </a:extLst>
                </p14:cNvPr>
                <p14:cNvContentPartPr/>
                <p14:nvPr/>
              </p14:nvContentPartPr>
              <p14:xfrm>
                <a:off x="2804160" y="1711200"/>
                <a:ext cx="131760" cy="16200"/>
              </p14:xfrm>
            </p:contentPart>
          </mc:Choice>
          <mc:Fallback xmlns="">
            <p:pic>
              <p:nvPicPr>
                <p:cNvPr id="300" name="Ink 299">
                  <a:extLst>
                    <a:ext uri="{FF2B5EF4-FFF2-40B4-BE49-F238E27FC236}">
                      <a16:creationId xmlns:a16="http://schemas.microsoft.com/office/drawing/2014/main" id="{69580B0C-9263-1240-0278-C3CF2454B46D}"/>
                    </a:ext>
                  </a:extLst>
                </p:cNvPr>
                <p:cNvPicPr/>
                <p:nvPr/>
              </p:nvPicPr>
              <p:blipFill>
                <a:blip r:embed="rId484"/>
                <a:stretch>
                  <a:fillRect/>
                </a:stretch>
              </p:blipFill>
              <p:spPr>
                <a:xfrm>
                  <a:off x="2795160" y="1702560"/>
                  <a:ext cx="149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02" name="Ink 301">
                  <a:extLst>
                    <a:ext uri="{FF2B5EF4-FFF2-40B4-BE49-F238E27FC236}">
                      <a16:creationId xmlns:a16="http://schemas.microsoft.com/office/drawing/2014/main" id="{D95ADBC1-3142-44A7-AD88-19D5172FB176}"/>
                    </a:ext>
                  </a:extLst>
                </p14:cNvPr>
                <p14:cNvContentPartPr/>
                <p14:nvPr/>
              </p14:nvContentPartPr>
              <p14:xfrm>
                <a:off x="2814240" y="1792200"/>
                <a:ext cx="140760" cy="16560"/>
              </p14:xfrm>
            </p:contentPart>
          </mc:Choice>
          <mc:Fallback xmlns="">
            <p:pic>
              <p:nvPicPr>
                <p:cNvPr id="302" name="Ink 301">
                  <a:extLst>
                    <a:ext uri="{FF2B5EF4-FFF2-40B4-BE49-F238E27FC236}">
                      <a16:creationId xmlns:a16="http://schemas.microsoft.com/office/drawing/2014/main" id="{D95ADBC1-3142-44A7-AD88-19D5172FB176}"/>
                    </a:ext>
                  </a:extLst>
                </p:cNvPr>
                <p:cNvPicPr/>
                <p:nvPr/>
              </p:nvPicPr>
              <p:blipFill>
                <a:blip r:embed="rId486"/>
                <a:stretch>
                  <a:fillRect/>
                </a:stretch>
              </p:blipFill>
              <p:spPr>
                <a:xfrm>
                  <a:off x="2805240" y="1783200"/>
                  <a:ext cx="158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4" name="Ink 303">
                  <a:extLst>
                    <a:ext uri="{FF2B5EF4-FFF2-40B4-BE49-F238E27FC236}">
                      <a16:creationId xmlns:a16="http://schemas.microsoft.com/office/drawing/2014/main" id="{65BA0FC9-4531-37CC-D269-B632021557F2}"/>
                    </a:ext>
                  </a:extLst>
                </p14:cNvPr>
                <p14:cNvContentPartPr/>
                <p14:nvPr/>
              </p14:nvContentPartPr>
              <p14:xfrm>
                <a:off x="2006400" y="1911360"/>
                <a:ext cx="1047240" cy="78840"/>
              </p14:xfrm>
            </p:contentPart>
          </mc:Choice>
          <mc:Fallback xmlns="">
            <p:pic>
              <p:nvPicPr>
                <p:cNvPr id="304" name="Ink 303">
                  <a:extLst>
                    <a:ext uri="{FF2B5EF4-FFF2-40B4-BE49-F238E27FC236}">
                      <a16:creationId xmlns:a16="http://schemas.microsoft.com/office/drawing/2014/main" id="{65BA0FC9-4531-37CC-D269-B632021557F2}"/>
                    </a:ext>
                  </a:extLst>
                </p:cNvPr>
                <p:cNvPicPr/>
                <p:nvPr/>
              </p:nvPicPr>
              <p:blipFill>
                <a:blip r:embed="rId488"/>
                <a:stretch>
                  <a:fillRect/>
                </a:stretch>
              </p:blipFill>
              <p:spPr>
                <a:xfrm>
                  <a:off x="1997760" y="1902720"/>
                  <a:ext cx="1064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5" name="Ink 304">
                  <a:extLst>
                    <a:ext uri="{FF2B5EF4-FFF2-40B4-BE49-F238E27FC236}">
                      <a16:creationId xmlns:a16="http://schemas.microsoft.com/office/drawing/2014/main" id="{B0061232-15CD-B425-C0CF-E9100F9648DD}"/>
                    </a:ext>
                  </a:extLst>
                </p14:cNvPr>
                <p14:cNvContentPartPr/>
                <p14:nvPr/>
              </p14:nvContentPartPr>
              <p14:xfrm>
                <a:off x="2235000" y="1879320"/>
                <a:ext cx="781200" cy="20880"/>
              </p14:xfrm>
            </p:contentPart>
          </mc:Choice>
          <mc:Fallback xmlns="">
            <p:pic>
              <p:nvPicPr>
                <p:cNvPr id="305" name="Ink 304">
                  <a:extLst>
                    <a:ext uri="{FF2B5EF4-FFF2-40B4-BE49-F238E27FC236}">
                      <a16:creationId xmlns:a16="http://schemas.microsoft.com/office/drawing/2014/main" id="{B0061232-15CD-B425-C0CF-E9100F9648DD}"/>
                    </a:ext>
                  </a:extLst>
                </p:cNvPr>
                <p:cNvPicPr/>
                <p:nvPr/>
              </p:nvPicPr>
              <p:blipFill>
                <a:blip r:embed="rId490"/>
                <a:stretch>
                  <a:fillRect/>
                </a:stretch>
              </p:blipFill>
              <p:spPr>
                <a:xfrm>
                  <a:off x="2226000" y="1870680"/>
                  <a:ext cx="798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07" name="Ink 306">
                  <a:extLst>
                    <a:ext uri="{FF2B5EF4-FFF2-40B4-BE49-F238E27FC236}">
                      <a16:creationId xmlns:a16="http://schemas.microsoft.com/office/drawing/2014/main" id="{83A240FD-7ADE-7499-D7F3-7F7AB22B0E39}"/>
                    </a:ext>
                  </a:extLst>
                </p14:cNvPr>
                <p14:cNvContentPartPr/>
                <p14:nvPr/>
              </p14:nvContentPartPr>
              <p14:xfrm>
                <a:off x="2087760" y="1945560"/>
                <a:ext cx="131760" cy="6480"/>
              </p14:xfrm>
            </p:contentPart>
          </mc:Choice>
          <mc:Fallback xmlns="">
            <p:pic>
              <p:nvPicPr>
                <p:cNvPr id="307" name="Ink 306">
                  <a:extLst>
                    <a:ext uri="{FF2B5EF4-FFF2-40B4-BE49-F238E27FC236}">
                      <a16:creationId xmlns:a16="http://schemas.microsoft.com/office/drawing/2014/main" id="{83A240FD-7ADE-7499-D7F3-7F7AB22B0E39}"/>
                    </a:ext>
                  </a:extLst>
                </p:cNvPr>
                <p:cNvPicPr/>
                <p:nvPr/>
              </p:nvPicPr>
              <p:blipFill>
                <a:blip r:embed="rId492"/>
                <a:stretch>
                  <a:fillRect/>
                </a:stretch>
              </p:blipFill>
              <p:spPr>
                <a:xfrm>
                  <a:off x="2079120" y="1936920"/>
                  <a:ext cx="149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08" name="Ink 307">
                  <a:extLst>
                    <a:ext uri="{FF2B5EF4-FFF2-40B4-BE49-F238E27FC236}">
                      <a16:creationId xmlns:a16="http://schemas.microsoft.com/office/drawing/2014/main" id="{EC0C6FDA-D609-C46A-E3F7-75B7FEDA62A6}"/>
                    </a:ext>
                  </a:extLst>
                </p14:cNvPr>
                <p14:cNvContentPartPr/>
                <p14:nvPr/>
              </p14:nvContentPartPr>
              <p14:xfrm>
                <a:off x="2448480" y="1945560"/>
                <a:ext cx="55800" cy="360"/>
              </p14:xfrm>
            </p:contentPart>
          </mc:Choice>
          <mc:Fallback xmlns="">
            <p:pic>
              <p:nvPicPr>
                <p:cNvPr id="308" name="Ink 307">
                  <a:extLst>
                    <a:ext uri="{FF2B5EF4-FFF2-40B4-BE49-F238E27FC236}">
                      <a16:creationId xmlns:a16="http://schemas.microsoft.com/office/drawing/2014/main" id="{EC0C6FDA-D609-C46A-E3F7-75B7FEDA62A6}"/>
                    </a:ext>
                  </a:extLst>
                </p:cNvPr>
                <p:cNvPicPr/>
                <p:nvPr/>
              </p:nvPicPr>
              <p:blipFill>
                <a:blip r:embed="rId494"/>
                <a:stretch>
                  <a:fillRect/>
                </a:stretch>
              </p:blipFill>
              <p:spPr>
                <a:xfrm>
                  <a:off x="2439480" y="1936920"/>
                  <a:ext cx="7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09" name="Ink 308">
                  <a:extLst>
                    <a:ext uri="{FF2B5EF4-FFF2-40B4-BE49-F238E27FC236}">
                      <a16:creationId xmlns:a16="http://schemas.microsoft.com/office/drawing/2014/main" id="{AA13D43E-CEC4-5171-D35F-F46838E2E7F7}"/>
                    </a:ext>
                  </a:extLst>
                </p14:cNvPr>
                <p14:cNvContentPartPr/>
                <p14:nvPr/>
              </p14:nvContentPartPr>
              <p14:xfrm>
                <a:off x="2625960" y="1940520"/>
                <a:ext cx="40320" cy="360"/>
              </p14:xfrm>
            </p:contentPart>
          </mc:Choice>
          <mc:Fallback xmlns="">
            <p:pic>
              <p:nvPicPr>
                <p:cNvPr id="309" name="Ink 308">
                  <a:extLst>
                    <a:ext uri="{FF2B5EF4-FFF2-40B4-BE49-F238E27FC236}">
                      <a16:creationId xmlns:a16="http://schemas.microsoft.com/office/drawing/2014/main" id="{AA13D43E-CEC4-5171-D35F-F46838E2E7F7}"/>
                    </a:ext>
                  </a:extLst>
                </p:cNvPr>
                <p:cNvPicPr/>
                <p:nvPr/>
              </p:nvPicPr>
              <p:blipFill>
                <a:blip r:embed="rId496"/>
                <a:stretch>
                  <a:fillRect/>
                </a:stretch>
              </p:blipFill>
              <p:spPr>
                <a:xfrm>
                  <a:off x="2617320" y="1931520"/>
                  <a:ext cx="57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0" name="Ink 309">
                  <a:extLst>
                    <a:ext uri="{FF2B5EF4-FFF2-40B4-BE49-F238E27FC236}">
                      <a16:creationId xmlns:a16="http://schemas.microsoft.com/office/drawing/2014/main" id="{5A3C83EC-918B-255B-08CB-CEEADDECFDAA}"/>
                    </a:ext>
                  </a:extLst>
                </p14:cNvPr>
                <p14:cNvContentPartPr/>
                <p14:nvPr/>
              </p14:nvContentPartPr>
              <p14:xfrm>
                <a:off x="2722800" y="1935120"/>
                <a:ext cx="39960" cy="360"/>
              </p14:xfrm>
            </p:contentPart>
          </mc:Choice>
          <mc:Fallback xmlns="">
            <p:pic>
              <p:nvPicPr>
                <p:cNvPr id="310" name="Ink 309">
                  <a:extLst>
                    <a:ext uri="{FF2B5EF4-FFF2-40B4-BE49-F238E27FC236}">
                      <a16:creationId xmlns:a16="http://schemas.microsoft.com/office/drawing/2014/main" id="{5A3C83EC-918B-255B-08CB-CEEADDECFDAA}"/>
                    </a:ext>
                  </a:extLst>
                </p:cNvPr>
                <p:cNvPicPr/>
                <p:nvPr/>
              </p:nvPicPr>
              <p:blipFill>
                <a:blip r:embed="rId496"/>
                <a:stretch>
                  <a:fillRect/>
                </a:stretch>
              </p:blipFill>
              <p:spPr>
                <a:xfrm>
                  <a:off x="2714160" y="1926480"/>
                  <a:ext cx="5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2" name="Ink 311">
                  <a:extLst>
                    <a:ext uri="{FF2B5EF4-FFF2-40B4-BE49-F238E27FC236}">
                      <a16:creationId xmlns:a16="http://schemas.microsoft.com/office/drawing/2014/main" id="{D44925D7-E916-0B7A-82D2-7ADC1AF980C6}"/>
                    </a:ext>
                  </a:extLst>
                </p14:cNvPr>
                <p14:cNvContentPartPr/>
                <p14:nvPr/>
              </p14:nvContentPartPr>
              <p14:xfrm>
                <a:off x="2930880" y="1940520"/>
                <a:ext cx="119160" cy="5760"/>
              </p14:xfrm>
            </p:contentPart>
          </mc:Choice>
          <mc:Fallback xmlns="">
            <p:pic>
              <p:nvPicPr>
                <p:cNvPr id="312" name="Ink 311">
                  <a:extLst>
                    <a:ext uri="{FF2B5EF4-FFF2-40B4-BE49-F238E27FC236}">
                      <a16:creationId xmlns:a16="http://schemas.microsoft.com/office/drawing/2014/main" id="{D44925D7-E916-0B7A-82D2-7ADC1AF980C6}"/>
                    </a:ext>
                  </a:extLst>
                </p:cNvPr>
                <p:cNvPicPr/>
                <p:nvPr/>
              </p:nvPicPr>
              <p:blipFill>
                <a:blip r:embed="rId499"/>
                <a:stretch>
                  <a:fillRect/>
                </a:stretch>
              </p:blipFill>
              <p:spPr>
                <a:xfrm>
                  <a:off x="2922240" y="1931520"/>
                  <a:ext cx="136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3" name="Ink 312">
                  <a:extLst>
                    <a:ext uri="{FF2B5EF4-FFF2-40B4-BE49-F238E27FC236}">
                      <a16:creationId xmlns:a16="http://schemas.microsoft.com/office/drawing/2014/main" id="{6FB1F198-64DD-6D5A-6FFD-0B5FF62A22CB}"/>
                    </a:ext>
                  </a:extLst>
                </p14:cNvPr>
                <p14:cNvContentPartPr/>
                <p14:nvPr/>
              </p14:nvContentPartPr>
              <p14:xfrm>
                <a:off x="2935920" y="2082720"/>
                <a:ext cx="81720" cy="10440"/>
              </p14:xfrm>
            </p:contentPart>
          </mc:Choice>
          <mc:Fallback xmlns="">
            <p:pic>
              <p:nvPicPr>
                <p:cNvPr id="313" name="Ink 312">
                  <a:extLst>
                    <a:ext uri="{FF2B5EF4-FFF2-40B4-BE49-F238E27FC236}">
                      <a16:creationId xmlns:a16="http://schemas.microsoft.com/office/drawing/2014/main" id="{6FB1F198-64DD-6D5A-6FFD-0B5FF62A22CB}"/>
                    </a:ext>
                  </a:extLst>
                </p:cNvPr>
                <p:cNvPicPr/>
                <p:nvPr/>
              </p:nvPicPr>
              <p:blipFill>
                <a:blip r:embed="rId501"/>
                <a:stretch>
                  <a:fillRect/>
                </a:stretch>
              </p:blipFill>
              <p:spPr>
                <a:xfrm>
                  <a:off x="2927280" y="2073720"/>
                  <a:ext cx="99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5" name="Ink 314">
                  <a:extLst>
                    <a:ext uri="{FF2B5EF4-FFF2-40B4-BE49-F238E27FC236}">
                      <a16:creationId xmlns:a16="http://schemas.microsoft.com/office/drawing/2014/main" id="{76DCF684-112A-FEC6-7154-5681AE4F7187}"/>
                    </a:ext>
                  </a:extLst>
                </p14:cNvPr>
                <p14:cNvContentPartPr/>
                <p14:nvPr/>
              </p14:nvContentPartPr>
              <p14:xfrm>
                <a:off x="2925840" y="2141760"/>
                <a:ext cx="89280" cy="17280"/>
              </p14:xfrm>
            </p:contentPart>
          </mc:Choice>
          <mc:Fallback xmlns="">
            <p:pic>
              <p:nvPicPr>
                <p:cNvPr id="315" name="Ink 314">
                  <a:extLst>
                    <a:ext uri="{FF2B5EF4-FFF2-40B4-BE49-F238E27FC236}">
                      <a16:creationId xmlns:a16="http://schemas.microsoft.com/office/drawing/2014/main" id="{76DCF684-112A-FEC6-7154-5681AE4F7187}"/>
                    </a:ext>
                  </a:extLst>
                </p:cNvPr>
                <p:cNvPicPr/>
                <p:nvPr/>
              </p:nvPicPr>
              <p:blipFill>
                <a:blip r:embed="rId503"/>
                <a:stretch>
                  <a:fillRect/>
                </a:stretch>
              </p:blipFill>
              <p:spPr>
                <a:xfrm>
                  <a:off x="2917200" y="2132760"/>
                  <a:ext cx="106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6" name="Ink 315">
                  <a:extLst>
                    <a:ext uri="{FF2B5EF4-FFF2-40B4-BE49-F238E27FC236}">
                      <a16:creationId xmlns:a16="http://schemas.microsoft.com/office/drawing/2014/main" id="{19B0021C-A73A-41F2-F1A9-F2723BBB7A7A}"/>
                    </a:ext>
                  </a:extLst>
                </p14:cNvPr>
                <p14:cNvContentPartPr/>
                <p14:nvPr/>
              </p14:nvContentPartPr>
              <p14:xfrm>
                <a:off x="2946360" y="2191080"/>
                <a:ext cx="84600" cy="13680"/>
              </p14:xfrm>
            </p:contentPart>
          </mc:Choice>
          <mc:Fallback xmlns="">
            <p:pic>
              <p:nvPicPr>
                <p:cNvPr id="316" name="Ink 315">
                  <a:extLst>
                    <a:ext uri="{FF2B5EF4-FFF2-40B4-BE49-F238E27FC236}">
                      <a16:creationId xmlns:a16="http://schemas.microsoft.com/office/drawing/2014/main" id="{19B0021C-A73A-41F2-F1A9-F2723BBB7A7A}"/>
                    </a:ext>
                  </a:extLst>
                </p:cNvPr>
                <p:cNvPicPr/>
                <p:nvPr/>
              </p:nvPicPr>
              <p:blipFill>
                <a:blip r:embed="rId505"/>
                <a:stretch>
                  <a:fillRect/>
                </a:stretch>
              </p:blipFill>
              <p:spPr>
                <a:xfrm>
                  <a:off x="2937360" y="2182440"/>
                  <a:ext cx="102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7" name="Ink 316">
                  <a:extLst>
                    <a:ext uri="{FF2B5EF4-FFF2-40B4-BE49-F238E27FC236}">
                      <a16:creationId xmlns:a16="http://schemas.microsoft.com/office/drawing/2014/main" id="{C7DF260B-6928-35B6-DC66-C757C4AC383A}"/>
                    </a:ext>
                  </a:extLst>
                </p14:cNvPr>
                <p14:cNvContentPartPr/>
                <p14:nvPr/>
              </p14:nvContentPartPr>
              <p14:xfrm>
                <a:off x="2910720" y="2285040"/>
                <a:ext cx="267120" cy="1080"/>
              </p14:xfrm>
            </p:contentPart>
          </mc:Choice>
          <mc:Fallback xmlns="">
            <p:pic>
              <p:nvPicPr>
                <p:cNvPr id="317" name="Ink 316">
                  <a:extLst>
                    <a:ext uri="{FF2B5EF4-FFF2-40B4-BE49-F238E27FC236}">
                      <a16:creationId xmlns:a16="http://schemas.microsoft.com/office/drawing/2014/main" id="{C7DF260B-6928-35B6-DC66-C757C4AC383A}"/>
                    </a:ext>
                  </a:extLst>
                </p:cNvPr>
                <p:cNvPicPr/>
                <p:nvPr/>
              </p:nvPicPr>
              <p:blipFill>
                <a:blip r:embed="rId507"/>
                <a:stretch>
                  <a:fillRect/>
                </a:stretch>
              </p:blipFill>
              <p:spPr>
                <a:xfrm>
                  <a:off x="2901720" y="2276040"/>
                  <a:ext cx="284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8" name="Ink 317">
                  <a:extLst>
                    <a:ext uri="{FF2B5EF4-FFF2-40B4-BE49-F238E27FC236}">
                      <a16:creationId xmlns:a16="http://schemas.microsoft.com/office/drawing/2014/main" id="{3DB92DF0-B17D-0A7C-35B9-B8592348CC64}"/>
                    </a:ext>
                  </a:extLst>
                </p14:cNvPr>
                <p14:cNvContentPartPr/>
                <p14:nvPr/>
              </p14:nvContentPartPr>
              <p14:xfrm>
                <a:off x="2931240" y="2368560"/>
                <a:ext cx="96480" cy="69840"/>
              </p14:xfrm>
            </p:contentPart>
          </mc:Choice>
          <mc:Fallback xmlns="">
            <p:pic>
              <p:nvPicPr>
                <p:cNvPr id="318" name="Ink 317">
                  <a:extLst>
                    <a:ext uri="{FF2B5EF4-FFF2-40B4-BE49-F238E27FC236}">
                      <a16:creationId xmlns:a16="http://schemas.microsoft.com/office/drawing/2014/main" id="{3DB92DF0-B17D-0A7C-35B9-B8592348CC64}"/>
                    </a:ext>
                  </a:extLst>
                </p:cNvPr>
                <p:cNvPicPr/>
                <p:nvPr/>
              </p:nvPicPr>
              <p:blipFill>
                <a:blip r:embed="rId509"/>
                <a:stretch>
                  <a:fillRect/>
                </a:stretch>
              </p:blipFill>
              <p:spPr>
                <a:xfrm>
                  <a:off x="2922600" y="2359920"/>
                  <a:ext cx="11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0" name="Ink 319">
                  <a:extLst>
                    <a:ext uri="{FF2B5EF4-FFF2-40B4-BE49-F238E27FC236}">
                      <a16:creationId xmlns:a16="http://schemas.microsoft.com/office/drawing/2014/main" id="{35BDD2BF-6DC2-7C3B-E596-EF58C875B019}"/>
                    </a:ext>
                  </a:extLst>
                </p14:cNvPr>
                <p14:cNvContentPartPr/>
                <p14:nvPr/>
              </p14:nvContentPartPr>
              <p14:xfrm>
                <a:off x="1904520" y="2113320"/>
                <a:ext cx="1209240" cy="417600"/>
              </p14:xfrm>
            </p:contentPart>
          </mc:Choice>
          <mc:Fallback xmlns="">
            <p:pic>
              <p:nvPicPr>
                <p:cNvPr id="320" name="Ink 319">
                  <a:extLst>
                    <a:ext uri="{FF2B5EF4-FFF2-40B4-BE49-F238E27FC236}">
                      <a16:creationId xmlns:a16="http://schemas.microsoft.com/office/drawing/2014/main" id="{35BDD2BF-6DC2-7C3B-E596-EF58C875B019}"/>
                    </a:ext>
                  </a:extLst>
                </p:cNvPr>
                <p:cNvPicPr/>
                <p:nvPr/>
              </p:nvPicPr>
              <p:blipFill>
                <a:blip r:embed="rId511"/>
                <a:stretch>
                  <a:fillRect/>
                </a:stretch>
              </p:blipFill>
              <p:spPr>
                <a:xfrm>
                  <a:off x="1895880" y="2104320"/>
                  <a:ext cx="12268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1" name="Ink 320">
                  <a:extLst>
                    <a:ext uri="{FF2B5EF4-FFF2-40B4-BE49-F238E27FC236}">
                      <a16:creationId xmlns:a16="http://schemas.microsoft.com/office/drawing/2014/main" id="{B4AE8523-B6FD-8C5E-183F-0A173EA57484}"/>
                    </a:ext>
                  </a:extLst>
                </p14:cNvPr>
                <p14:cNvContentPartPr/>
                <p14:nvPr/>
              </p14:nvContentPartPr>
              <p14:xfrm>
                <a:off x="3184680" y="2011440"/>
                <a:ext cx="36360" cy="536040"/>
              </p14:xfrm>
            </p:contentPart>
          </mc:Choice>
          <mc:Fallback xmlns="">
            <p:pic>
              <p:nvPicPr>
                <p:cNvPr id="321" name="Ink 320">
                  <a:extLst>
                    <a:ext uri="{FF2B5EF4-FFF2-40B4-BE49-F238E27FC236}">
                      <a16:creationId xmlns:a16="http://schemas.microsoft.com/office/drawing/2014/main" id="{B4AE8523-B6FD-8C5E-183F-0A173EA57484}"/>
                    </a:ext>
                  </a:extLst>
                </p:cNvPr>
                <p:cNvPicPr/>
                <p:nvPr/>
              </p:nvPicPr>
              <p:blipFill>
                <a:blip r:embed="rId513"/>
                <a:stretch>
                  <a:fillRect/>
                </a:stretch>
              </p:blipFill>
              <p:spPr>
                <a:xfrm>
                  <a:off x="3175680" y="2002800"/>
                  <a:ext cx="54000" cy="55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323" name="Ink 322">
                <a:extLst>
                  <a:ext uri="{FF2B5EF4-FFF2-40B4-BE49-F238E27FC236}">
                    <a16:creationId xmlns:a16="http://schemas.microsoft.com/office/drawing/2014/main" id="{0296A787-1AA5-02AD-E40E-D5EC155006E6}"/>
                  </a:ext>
                </a:extLst>
              </p14:cNvPr>
              <p14:cNvContentPartPr/>
              <p14:nvPr/>
            </p14:nvContentPartPr>
            <p14:xfrm>
              <a:off x="2878680" y="1400520"/>
              <a:ext cx="232920" cy="108000"/>
            </p14:xfrm>
          </p:contentPart>
        </mc:Choice>
        <mc:Fallback xmlns="">
          <p:pic>
            <p:nvPicPr>
              <p:cNvPr id="323" name="Ink 322">
                <a:extLst>
                  <a:ext uri="{FF2B5EF4-FFF2-40B4-BE49-F238E27FC236}">
                    <a16:creationId xmlns:a16="http://schemas.microsoft.com/office/drawing/2014/main" id="{0296A787-1AA5-02AD-E40E-D5EC155006E6}"/>
                  </a:ext>
                </a:extLst>
              </p:cNvPr>
              <p:cNvPicPr/>
              <p:nvPr/>
            </p:nvPicPr>
            <p:blipFill>
              <a:blip r:embed="rId515"/>
              <a:stretch>
                <a:fillRect/>
              </a:stretch>
            </p:blipFill>
            <p:spPr>
              <a:xfrm>
                <a:off x="2869680" y="1391880"/>
                <a:ext cx="250560" cy="125640"/>
              </a:xfrm>
              <a:prstGeom prst="rect">
                <a:avLst/>
              </a:prstGeom>
            </p:spPr>
          </p:pic>
        </mc:Fallback>
      </mc:AlternateContent>
      <p:grpSp>
        <p:nvGrpSpPr>
          <p:cNvPr id="326" name="Group 325">
            <a:extLst>
              <a:ext uri="{FF2B5EF4-FFF2-40B4-BE49-F238E27FC236}">
                <a16:creationId xmlns:a16="http://schemas.microsoft.com/office/drawing/2014/main" id="{54295151-B2FB-3D49-06CD-A8AA7776AB91}"/>
              </a:ext>
            </a:extLst>
          </p:cNvPr>
          <p:cNvGrpSpPr/>
          <p:nvPr/>
        </p:nvGrpSpPr>
        <p:grpSpPr>
          <a:xfrm>
            <a:off x="2270640" y="1614000"/>
            <a:ext cx="280440" cy="199800"/>
            <a:chOff x="2270640" y="1614000"/>
            <a:chExt cx="280440" cy="199800"/>
          </a:xfrm>
        </p:grpSpPr>
        <mc:AlternateContent xmlns:mc="http://schemas.openxmlformats.org/markup-compatibility/2006" xmlns:p14="http://schemas.microsoft.com/office/powerpoint/2010/main">
          <mc:Choice Requires="p14">
            <p:contentPart p14:bwMode="auto" r:id="rId516">
              <p14:nvContentPartPr>
                <p14:cNvPr id="324" name="Ink 323">
                  <a:extLst>
                    <a:ext uri="{FF2B5EF4-FFF2-40B4-BE49-F238E27FC236}">
                      <a16:creationId xmlns:a16="http://schemas.microsoft.com/office/drawing/2014/main" id="{735E55FC-5D45-F1B5-EC6E-71ED1A2A4766}"/>
                    </a:ext>
                  </a:extLst>
                </p14:cNvPr>
                <p14:cNvContentPartPr/>
                <p14:nvPr/>
              </p14:nvContentPartPr>
              <p14:xfrm>
                <a:off x="2270640" y="1614000"/>
                <a:ext cx="280440" cy="114840"/>
              </p14:xfrm>
            </p:contentPart>
          </mc:Choice>
          <mc:Fallback xmlns="">
            <p:pic>
              <p:nvPicPr>
                <p:cNvPr id="324" name="Ink 323">
                  <a:extLst>
                    <a:ext uri="{FF2B5EF4-FFF2-40B4-BE49-F238E27FC236}">
                      <a16:creationId xmlns:a16="http://schemas.microsoft.com/office/drawing/2014/main" id="{735E55FC-5D45-F1B5-EC6E-71ED1A2A4766}"/>
                    </a:ext>
                  </a:extLst>
                </p:cNvPr>
                <p:cNvPicPr/>
                <p:nvPr/>
              </p:nvPicPr>
              <p:blipFill>
                <a:blip r:embed="rId517"/>
                <a:stretch>
                  <a:fillRect/>
                </a:stretch>
              </p:blipFill>
              <p:spPr>
                <a:xfrm>
                  <a:off x="2262000" y="1605000"/>
                  <a:ext cx="29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5" name="Ink 324">
                  <a:extLst>
                    <a:ext uri="{FF2B5EF4-FFF2-40B4-BE49-F238E27FC236}">
                      <a16:creationId xmlns:a16="http://schemas.microsoft.com/office/drawing/2014/main" id="{05D0BADD-D0FA-072E-FB57-046214CDFCFD}"/>
                    </a:ext>
                  </a:extLst>
                </p14:cNvPr>
                <p14:cNvContentPartPr/>
                <p14:nvPr/>
              </p14:nvContentPartPr>
              <p14:xfrm>
                <a:off x="2275320" y="1721280"/>
                <a:ext cx="249840" cy="92520"/>
              </p14:xfrm>
            </p:contentPart>
          </mc:Choice>
          <mc:Fallback xmlns="">
            <p:pic>
              <p:nvPicPr>
                <p:cNvPr id="325" name="Ink 324">
                  <a:extLst>
                    <a:ext uri="{FF2B5EF4-FFF2-40B4-BE49-F238E27FC236}">
                      <a16:creationId xmlns:a16="http://schemas.microsoft.com/office/drawing/2014/main" id="{05D0BADD-D0FA-072E-FB57-046214CDFCFD}"/>
                    </a:ext>
                  </a:extLst>
                </p:cNvPr>
                <p:cNvPicPr/>
                <p:nvPr/>
              </p:nvPicPr>
              <p:blipFill>
                <a:blip r:embed="rId519"/>
                <a:stretch>
                  <a:fillRect/>
                </a:stretch>
              </p:blipFill>
              <p:spPr>
                <a:xfrm>
                  <a:off x="2266320" y="1712280"/>
                  <a:ext cx="26748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0">
            <p14:nvContentPartPr>
              <p14:cNvPr id="327" name="Ink 326">
                <a:extLst>
                  <a:ext uri="{FF2B5EF4-FFF2-40B4-BE49-F238E27FC236}">
                    <a16:creationId xmlns:a16="http://schemas.microsoft.com/office/drawing/2014/main" id="{4C73A25E-4FBE-8B7E-1534-9271B8DFE060}"/>
                  </a:ext>
                </a:extLst>
              </p14:cNvPr>
              <p14:cNvContentPartPr/>
              <p14:nvPr/>
            </p14:nvContentPartPr>
            <p14:xfrm>
              <a:off x="2874000" y="2326440"/>
              <a:ext cx="221400" cy="154080"/>
            </p14:xfrm>
          </p:contentPart>
        </mc:Choice>
        <mc:Fallback xmlns="">
          <p:pic>
            <p:nvPicPr>
              <p:cNvPr id="327" name="Ink 326">
                <a:extLst>
                  <a:ext uri="{FF2B5EF4-FFF2-40B4-BE49-F238E27FC236}">
                    <a16:creationId xmlns:a16="http://schemas.microsoft.com/office/drawing/2014/main" id="{4C73A25E-4FBE-8B7E-1534-9271B8DFE060}"/>
                  </a:ext>
                </a:extLst>
              </p:cNvPr>
              <p:cNvPicPr/>
              <p:nvPr/>
            </p:nvPicPr>
            <p:blipFill>
              <a:blip r:embed="rId521"/>
              <a:stretch>
                <a:fillRect/>
              </a:stretch>
            </p:blipFill>
            <p:spPr>
              <a:xfrm>
                <a:off x="2865000" y="2317800"/>
                <a:ext cx="239040" cy="171720"/>
              </a:xfrm>
              <a:prstGeom prst="rect">
                <a:avLst/>
              </a:prstGeom>
            </p:spPr>
          </p:pic>
        </mc:Fallback>
      </mc:AlternateContent>
    </p:spTree>
    <p:extLst>
      <p:ext uri="{BB962C8B-B14F-4D97-AF65-F5344CB8AC3E}">
        <p14:creationId xmlns:p14="http://schemas.microsoft.com/office/powerpoint/2010/main" val="424226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02155-0642-F4BE-1A11-77C4B55EE52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CD9FDB-C2B6-CB03-40D6-53BD6386620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90F90B2-C5EB-7103-2024-0CEF2C4EC39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66</a:t>
            </a:fld>
            <a:endParaRPr lang="en-US" dirty="0"/>
          </a:p>
        </p:txBody>
      </p:sp>
      <p:sp>
        <p:nvSpPr>
          <p:cNvPr id="5" name="Title 4">
            <a:extLst>
              <a:ext uri="{FF2B5EF4-FFF2-40B4-BE49-F238E27FC236}">
                <a16:creationId xmlns:a16="http://schemas.microsoft.com/office/drawing/2014/main" id="{26726CDD-8363-1D83-DCAA-6AEC1D792CF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Document template</a:t>
            </a:r>
          </a:p>
        </p:txBody>
      </p:sp>
      <p:sp>
        <p:nvSpPr>
          <p:cNvPr id="2" name="TextBox 1">
            <a:extLst>
              <a:ext uri="{FF2B5EF4-FFF2-40B4-BE49-F238E27FC236}">
                <a16:creationId xmlns:a16="http://schemas.microsoft.com/office/drawing/2014/main" id="{6CDF443A-335F-06CF-053E-D0DE87EE2111}"/>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The template will define the skeleton of the pdf document which helps RPA component (bot) to understand where which field of data is present. So, at runtime the bot can extract the exact data for us from pixel position of the pdf document.</a:t>
            </a:r>
            <a:endParaRPr lang="en-US" sz="1400" dirty="0"/>
          </a:p>
        </p:txBody>
      </p:sp>
    </p:spTree>
    <p:extLst>
      <p:ext uri="{BB962C8B-B14F-4D97-AF65-F5344CB8AC3E}">
        <p14:creationId xmlns:p14="http://schemas.microsoft.com/office/powerpoint/2010/main" val="28413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4D18-462B-7FE5-ADA5-F8E315756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AF38-ED75-880E-F516-2CD3D800E495}"/>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15: Excel Automation using Build RPA</a:t>
            </a:r>
          </a:p>
        </p:txBody>
      </p:sp>
      <p:sp>
        <p:nvSpPr>
          <p:cNvPr id="4" name="Text Placeholder 3">
            <a:extLst>
              <a:ext uri="{FF2B5EF4-FFF2-40B4-BE49-F238E27FC236}">
                <a16:creationId xmlns:a16="http://schemas.microsoft.com/office/drawing/2014/main" id="{4B56D2DD-F012-70A1-92A9-FD9BA3561CB9}"/>
              </a:ext>
            </a:extLst>
          </p:cNvPr>
          <p:cNvSpPr>
            <a:spLocks noGrp="1"/>
          </p:cNvSpPr>
          <p:nvPr>
            <p:ph type="body" sz="half" idx="2"/>
          </p:nvPr>
        </p:nvSpPr>
        <p:spPr>
          <a:xfrm>
            <a:off x="1066800" y="1500783"/>
            <a:ext cx="7848600" cy="3204567"/>
          </a:xfrm>
        </p:spPr>
        <p:txBody>
          <a:bodyPr>
            <a:normAutofit fontScale="92500" lnSpcReduction="10000"/>
          </a:bodyPr>
          <a:lstStyle/>
          <a:p>
            <a:pPr marL="285750" indent="-285750">
              <a:buFont typeface="Arial" panose="020B0604020202020204" pitchFamily="34" charset="0"/>
              <a:buChar char="•"/>
            </a:pPr>
            <a:r>
              <a:rPr lang="en-IN" dirty="0"/>
              <a:t>Understanding Excel SDK for Automation</a:t>
            </a:r>
          </a:p>
          <a:p>
            <a:pPr marL="285750" indent="-285750">
              <a:buFont typeface="Arial" panose="020B0604020202020204" pitchFamily="34" charset="0"/>
              <a:buChar char="•"/>
            </a:pPr>
            <a:r>
              <a:rPr lang="en-IN" dirty="0"/>
              <a:t>Create Excel link</a:t>
            </a:r>
          </a:p>
          <a:p>
            <a:pPr marL="285750" indent="-285750">
              <a:buFont typeface="Arial" panose="020B0604020202020204" pitchFamily="34" charset="0"/>
              <a:buChar char="•"/>
            </a:pPr>
            <a:r>
              <a:rPr lang="en-IN" dirty="0"/>
              <a:t>Process Excel data</a:t>
            </a:r>
          </a:p>
          <a:p>
            <a:pPr marL="285750" indent="-285750">
              <a:buFont typeface="Arial" panose="020B0604020202020204" pitchFamily="34" charset="0"/>
              <a:buChar char="•"/>
            </a:pPr>
            <a:r>
              <a:rPr lang="en-IN" dirty="0"/>
              <a:t>Create the automation</a:t>
            </a:r>
          </a:p>
          <a:p>
            <a:pPr marL="285750" indent="-285750">
              <a:buFont typeface="Arial" panose="020B0604020202020204" pitchFamily="34" charset="0"/>
              <a:buChar char="•"/>
            </a:pPr>
            <a:r>
              <a:rPr lang="en-IN" dirty="0"/>
              <a:t>Create environment variable</a:t>
            </a:r>
          </a:p>
          <a:p>
            <a:pPr marL="285750" indent="-285750">
              <a:buFont typeface="Arial" panose="020B0604020202020204" pitchFamily="34" charset="0"/>
              <a:buChar char="•"/>
            </a:pPr>
            <a:r>
              <a:rPr lang="en-IN" dirty="0"/>
              <a:t>Add Excel activities</a:t>
            </a:r>
          </a:p>
          <a:p>
            <a:pPr marL="285750" indent="-285750">
              <a:buFont typeface="Arial" panose="020B0604020202020204" pitchFamily="34" charset="0"/>
              <a:buChar char="•"/>
            </a:pPr>
            <a:r>
              <a:rPr lang="en-IN" dirty="0"/>
              <a:t>Add input and output parameters</a:t>
            </a:r>
          </a:p>
          <a:p>
            <a:pPr marL="285750" indent="-285750">
              <a:buFont typeface="Arial" panose="020B0604020202020204" pitchFamily="34" charset="0"/>
              <a:buChar char="•"/>
            </a:pPr>
            <a:r>
              <a:rPr lang="en-IN" dirty="0"/>
              <a:t>Create a variable</a:t>
            </a:r>
          </a:p>
          <a:p>
            <a:pPr marL="285750" indent="-285750">
              <a:buFont typeface="Arial" panose="020B0604020202020204" pitchFamily="34" charset="0"/>
              <a:buChar char="•"/>
            </a:pPr>
            <a:r>
              <a:rPr lang="en-IN" dirty="0"/>
              <a:t>Looping through Excel sheet and searching for the order</a:t>
            </a:r>
          </a:p>
          <a:p>
            <a:pPr marL="285750" indent="-285750">
              <a:buFont typeface="Arial" panose="020B0604020202020204" pitchFamily="34" charset="0"/>
              <a:buChar char="•"/>
            </a:pPr>
            <a:r>
              <a:rPr lang="en-IN" dirty="0"/>
              <a:t>Link automation parameters with business process</a:t>
            </a:r>
          </a:p>
          <a:p>
            <a:pPr marL="285750" indent="-285750">
              <a:buFont typeface="Arial" panose="020B0604020202020204" pitchFamily="34" charset="0"/>
              <a:buChar char="•"/>
            </a:pPr>
            <a:r>
              <a:rPr lang="en-IN" dirty="0"/>
              <a:t>Test the automation</a:t>
            </a:r>
          </a:p>
          <a:p>
            <a:pPr marL="285750" indent="-285750">
              <a:buFont typeface="Arial" panose="020B0604020202020204" pitchFamily="34" charset="0"/>
              <a:buChar char="•"/>
            </a:pPr>
            <a:r>
              <a:rPr lang="en-IN" dirty="0"/>
              <a:t>Simplify the start form</a:t>
            </a:r>
          </a:p>
          <a:p>
            <a:pPr marL="285750" indent="-285750">
              <a:buFont typeface="Arial" panose="020B0604020202020204" pitchFamily="34" charset="0"/>
              <a:buChar char="•"/>
            </a:pPr>
            <a:r>
              <a:rPr lang="en-IN" dirty="0"/>
              <a:t>Update Process Condition</a:t>
            </a:r>
          </a:p>
          <a:p>
            <a:pPr marL="285750" indent="-285750">
              <a:buFont typeface="Arial" panose="020B0604020202020204" pitchFamily="34" charset="0"/>
              <a:buChar char="•"/>
            </a:pPr>
            <a:r>
              <a:rPr lang="en-IN" dirty="0"/>
              <a:t>Mapping forms of the process</a:t>
            </a:r>
          </a:p>
        </p:txBody>
      </p:sp>
      <p:sp>
        <p:nvSpPr>
          <p:cNvPr id="5" name="Footer Placeholder 4">
            <a:extLst>
              <a:ext uri="{FF2B5EF4-FFF2-40B4-BE49-F238E27FC236}">
                <a16:creationId xmlns:a16="http://schemas.microsoft.com/office/drawing/2014/main" id="{88CA5445-05AC-8D40-84E1-10A39A46C8B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7281413-4BFE-3EFB-3795-25A6C7D72BBD}"/>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3016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02FF-6ED7-615E-834E-5FC543CD516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12022B-5708-F83E-1B9A-777D35E928B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7731550-73D5-1F9C-520D-279ADE0EDEA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68</a:t>
            </a:fld>
            <a:endParaRPr lang="en-US" dirty="0"/>
          </a:p>
        </p:txBody>
      </p:sp>
      <p:sp>
        <p:nvSpPr>
          <p:cNvPr id="5" name="Title 4">
            <a:extLst>
              <a:ext uri="{FF2B5EF4-FFF2-40B4-BE49-F238E27FC236}">
                <a16:creationId xmlns:a16="http://schemas.microsoft.com/office/drawing/2014/main" id="{4FD21993-4107-2841-5CBE-2854E592D8B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Understanding Excel SDK</a:t>
            </a:r>
          </a:p>
        </p:txBody>
      </p:sp>
      <p:sp>
        <p:nvSpPr>
          <p:cNvPr id="2" name="TextBox 1">
            <a:extLst>
              <a:ext uri="{FF2B5EF4-FFF2-40B4-BE49-F238E27FC236}">
                <a16:creationId xmlns:a16="http://schemas.microsoft.com/office/drawing/2014/main" id="{47EBF37A-14EE-81A4-6D49-A41A229B24BB}"/>
              </a:ext>
            </a:extLst>
          </p:cNvPr>
          <p:cNvSpPr txBox="1"/>
          <p:nvPr/>
        </p:nvSpPr>
        <p:spPr>
          <a:xfrm>
            <a:off x="152400" y="971549"/>
            <a:ext cx="8839200" cy="4069557"/>
          </a:xfrm>
          <a:prstGeom prst="rect">
            <a:avLst/>
          </a:prstGeom>
        </p:spPr>
        <p:txBody>
          <a:bodyPr vert="horz" lIns="91440" tIns="45720" rIns="91440" bIns="45720" rtlCol="0">
            <a:normAutofit/>
          </a:bodyPr>
          <a:lstStyle/>
          <a:p>
            <a:pPr algn="l">
              <a:lnSpc>
                <a:spcPts val="1800"/>
              </a:lnSpc>
            </a:pPr>
            <a:r>
              <a:rPr lang="en-US" sz="1400" b="0" i="0" dirty="0">
                <a:solidFill>
                  <a:srgbClr val="1F1F1F"/>
                </a:solidFill>
                <a:effectLst/>
                <a:latin typeface="72 Brand Variable"/>
              </a:rPr>
              <a:t>The Excel SDK is a collection of activities allowing you to create automations using Microsoft Excel. It comes with a rich set of functionalities such as:</a:t>
            </a:r>
          </a:p>
          <a:p>
            <a:pPr algn="l">
              <a:lnSpc>
                <a:spcPts val="1800"/>
              </a:lnSpc>
            </a:pPr>
            <a:endParaRPr lang="en-US" sz="1400" b="0" i="0" dirty="0">
              <a:solidFill>
                <a:srgbClr val="1F1F1F"/>
              </a:solidFill>
              <a:effectLst/>
              <a:latin typeface="72 Brand Variable"/>
            </a:endParaRPr>
          </a:p>
          <a:p>
            <a:pPr algn="l">
              <a:buFont typeface="Arial" panose="020B0604020202020204" pitchFamily="34" charset="0"/>
              <a:buChar char="•"/>
            </a:pPr>
            <a:r>
              <a:rPr lang="en-US" sz="1400" b="0" i="0" dirty="0">
                <a:solidFill>
                  <a:srgbClr val="1F1F1F"/>
                </a:solidFill>
                <a:effectLst/>
                <a:latin typeface="72 Brand Variable"/>
              </a:rPr>
              <a:t>Create new Excel Workbook</a:t>
            </a:r>
          </a:p>
          <a:p>
            <a:pPr algn="l">
              <a:buFont typeface="Arial" panose="020B0604020202020204" pitchFamily="34" charset="0"/>
              <a:buChar char="•"/>
            </a:pPr>
            <a:r>
              <a:rPr lang="en-US" sz="1400" b="0" i="0" dirty="0">
                <a:solidFill>
                  <a:srgbClr val="1F1F1F"/>
                </a:solidFill>
                <a:effectLst/>
                <a:latin typeface="72 Brand Variable"/>
              </a:rPr>
              <a:t>Create new Excel Worksheet</a:t>
            </a:r>
          </a:p>
          <a:p>
            <a:pPr algn="l">
              <a:buFont typeface="Arial" panose="020B0604020202020204" pitchFamily="34" charset="0"/>
              <a:buChar char="•"/>
            </a:pPr>
            <a:r>
              <a:rPr lang="en-US" sz="1400" b="0" i="0" dirty="0">
                <a:solidFill>
                  <a:srgbClr val="1F1F1F"/>
                </a:solidFill>
                <a:effectLst/>
                <a:latin typeface="72 Brand Variable"/>
              </a:rPr>
              <a:t>Read and write data from an Excel sheet, for a given data range</a:t>
            </a:r>
          </a:p>
          <a:p>
            <a:pPr algn="l">
              <a:buFont typeface="Arial" panose="020B0604020202020204" pitchFamily="34" charset="0"/>
              <a:buChar char="•"/>
            </a:pPr>
            <a:r>
              <a:rPr lang="en-US" sz="1400" b="0" i="0" dirty="0">
                <a:solidFill>
                  <a:srgbClr val="1F1F1F"/>
                </a:solidFill>
                <a:effectLst/>
                <a:latin typeface="72 Brand Variable"/>
              </a:rPr>
              <a:t>Apply Filter on a column </a:t>
            </a:r>
            <a:r>
              <a:rPr lang="en-US" sz="1400" b="0" i="0" dirty="0" err="1">
                <a:solidFill>
                  <a:srgbClr val="1F1F1F"/>
                </a:solidFill>
                <a:effectLst/>
                <a:latin typeface="72 Brand Variable"/>
              </a:rPr>
              <a:t>etc</a:t>
            </a:r>
            <a:endParaRPr lang="en-US" sz="1400" b="0" i="0" dirty="0">
              <a:solidFill>
                <a:srgbClr val="1F1F1F"/>
              </a:solidFill>
              <a:effectLst/>
              <a:latin typeface="72 Brand Variable"/>
            </a:endParaRPr>
          </a:p>
          <a:p>
            <a:pPr algn="l">
              <a:buFont typeface="Arial" panose="020B0604020202020204" pitchFamily="34" charset="0"/>
              <a:buChar char="•"/>
            </a:pPr>
            <a:endParaRPr lang="en-US" sz="1400" b="0" i="0" dirty="0">
              <a:solidFill>
                <a:srgbClr val="1F1F1F"/>
              </a:solidFill>
              <a:effectLst/>
              <a:latin typeface="72 Brand Variable"/>
            </a:endParaRPr>
          </a:p>
          <a:p>
            <a:pPr algn="l">
              <a:lnSpc>
                <a:spcPts val="1800"/>
              </a:lnSpc>
            </a:pPr>
            <a:r>
              <a:rPr lang="en-US" sz="1400" b="0" i="0" dirty="0">
                <a:solidFill>
                  <a:srgbClr val="1F1F1F"/>
                </a:solidFill>
                <a:effectLst/>
                <a:latin typeface="72 Brand Variable"/>
              </a:rPr>
              <a:t>To design your automation, you will need an Excel file filled with the sales orders data. </a:t>
            </a:r>
          </a:p>
          <a:p>
            <a:pPr algn="l">
              <a:lnSpc>
                <a:spcPts val="1800"/>
              </a:lnSpc>
            </a:pPr>
            <a:endParaRPr lang="en-US" sz="1400" dirty="0">
              <a:solidFill>
                <a:srgbClr val="1F1F1F"/>
              </a:solidFill>
              <a:latin typeface="72 Brand Variable"/>
            </a:endParaRPr>
          </a:p>
          <a:p>
            <a:pPr algn="l">
              <a:lnSpc>
                <a:spcPts val="1800"/>
              </a:lnSpc>
              <a:spcAft>
                <a:spcPts val="1500"/>
              </a:spcAft>
            </a:pPr>
            <a:r>
              <a:rPr lang="en-US" sz="1400" b="1" i="0" dirty="0">
                <a:solidFill>
                  <a:srgbClr val="1F1F1F"/>
                </a:solidFill>
                <a:effectLst/>
                <a:latin typeface="72 Brand Variable"/>
              </a:rPr>
              <a:t>What is Excel Data Mapping?</a:t>
            </a:r>
            <a:endParaRPr lang="en-US" sz="1400" b="0" i="0" dirty="0">
              <a:solidFill>
                <a:srgbClr val="1F1F1F"/>
              </a:solidFill>
              <a:effectLst/>
              <a:latin typeface="72 Brand Variable"/>
            </a:endParaRPr>
          </a:p>
          <a:p>
            <a:pPr algn="l">
              <a:lnSpc>
                <a:spcPts val="1800"/>
              </a:lnSpc>
              <a:spcAft>
                <a:spcPts val="1500"/>
              </a:spcAft>
            </a:pPr>
            <a:r>
              <a:rPr lang="en-US" sz="1400" b="0" i="0" dirty="0">
                <a:solidFill>
                  <a:srgbClr val="1F1F1F"/>
                </a:solidFill>
                <a:effectLst/>
                <a:latin typeface="72 Brand Variable"/>
              </a:rPr>
              <a:t>Excel Data Mapping allows you to transform columns-based data from an Excel sheet into datatype that can be used in your automation. The data from the Excel sheet stays the same but the structure becomes a data type structure, making it possible to use throughout your project.</a:t>
            </a:r>
          </a:p>
          <a:p>
            <a:pPr algn="l">
              <a:lnSpc>
                <a:spcPts val="1800"/>
              </a:lnSpc>
            </a:pPr>
            <a:endParaRPr lang="en-US" sz="1400" b="0" i="0" dirty="0">
              <a:solidFill>
                <a:srgbClr val="1F1F1F"/>
              </a:solidFill>
              <a:effectLst/>
              <a:latin typeface="72 Brand Variable"/>
            </a:endParaRPr>
          </a:p>
        </p:txBody>
      </p:sp>
    </p:spTree>
    <p:extLst>
      <p:ext uri="{BB962C8B-B14F-4D97-AF65-F5344CB8AC3E}">
        <p14:creationId xmlns:p14="http://schemas.microsoft.com/office/powerpoint/2010/main" val="30095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6B222-C97C-DA22-1CB5-08AF73903BB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D063F9-2F42-AC4D-6A40-80851CCFCEF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A117621-8A1F-E034-2C98-989E8DFE2B8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69</a:t>
            </a:fld>
            <a:endParaRPr lang="en-US" dirty="0"/>
          </a:p>
        </p:txBody>
      </p:sp>
      <p:sp>
        <p:nvSpPr>
          <p:cNvPr id="5" name="Title 4">
            <a:extLst>
              <a:ext uri="{FF2B5EF4-FFF2-40B4-BE49-F238E27FC236}">
                <a16:creationId xmlns:a16="http://schemas.microsoft.com/office/drawing/2014/main" id="{04203377-27D0-01BC-56AC-ADCC39BC709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2" name="TextBox 1">
            <a:extLst>
              <a:ext uri="{FF2B5EF4-FFF2-40B4-BE49-F238E27FC236}">
                <a16:creationId xmlns:a16="http://schemas.microsoft.com/office/drawing/2014/main" id="{B334E027-3169-1076-15C2-47B800D59436}"/>
              </a:ext>
            </a:extLst>
          </p:cNvPr>
          <p:cNvSpPr txBox="1"/>
          <p:nvPr/>
        </p:nvSpPr>
        <p:spPr>
          <a:xfrm>
            <a:off x="152400" y="697706"/>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Ran is working in the service department of the company; his routine job is to </a:t>
            </a:r>
          </a:p>
          <a:p>
            <a:pPr marL="285750" indent="-285750">
              <a:spcBef>
                <a:spcPct val="20000"/>
              </a:spcBef>
              <a:buFont typeface="Arial" panose="020B0604020202020204" pitchFamily="34" charset="0"/>
              <a:buChar char="•"/>
            </a:pPr>
            <a:r>
              <a:rPr lang="en-US" sz="1400" b="0" i="0" dirty="0">
                <a:effectLst/>
              </a:rPr>
              <a:t>read all the sales orders from an excel file he receives, </a:t>
            </a:r>
          </a:p>
          <a:p>
            <a:pPr marL="285750" indent="-285750">
              <a:spcBef>
                <a:spcPct val="20000"/>
              </a:spcBef>
              <a:buFont typeface="Arial" panose="020B0604020202020204" pitchFamily="34" charset="0"/>
              <a:buChar char="•"/>
            </a:pPr>
            <a:r>
              <a:rPr lang="en-US" sz="1400" b="0" i="0" dirty="0">
                <a:effectLst/>
              </a:rPr>
              <a:t>filter all the orders which are at urgent status </a:t>
            </a:r>
            <a:endParaRPr lang="en-US" sz="1400" dirty="0"/>
          </a:p>
          <a:p>
            <a:pPr marL="285750" indent="-285750">
              <a:spcBef>
                <a:spcPct val="20000"/>
              </a:spcBef>
              <a:buFont typeface="Arial" panose="020B0604020202020204" pitchFamily="34" charset="0"/>
              <a:buChar char="•"/>
            </a:pPr>
            <a:r>
              <a:rPr lang="en-US" sz="1400" b="0" i="0" dirty="0">
                <a:effectLst/>
              </a:rPr>
              <a:t>send an email to corresponding customer on order delivery date</a:t>
            </a:r>
          </a:p>
          <a:p>
            <a:pPr marL="285750" indent="-285750">
              <a:spcBef>
                <a:spcPct val="20000"/>
              </a:spcBef>
              <a:buFont typeface="Arial" panose="020B0604020202020204" pitchFamily="34" charset="0"/>
              <a:buChar char="•"/>
            </a:pPr>
            <a:r>
              <a:rPr lang="en-US" sz="1400" dirty="0"/>
              <a:t>In addition, filter orders with amount &gt; 1000000 and create a new sheet in excel as Results</a:t>
            </a:r>
          </a:p>
          <a:p>
            <a:pPr marL="285750" indent="-285750">
              <a:spcBef>
                <a:spcPct val="20000"/>
              </a:spcBef>
              <a:buFont typeface="Arial" panose="020B0604020202020204" pitchFamily="34" charset="0"/>
              <a:buChar char="•"/>
            </a:pPr>
            <a:r>
              <a:rPr lang="en-US" sz="1400" dirty="0"/>
              <a:t>Keep the excel in his system</a:t>
            </a:r>
          </a:p>
        </p:txBody>
      </p:sp>
      <p:pic>
        <p:nvPicPr>
          <p:cNvPr id="6" name="Picture 4" descr="A person smiling at a computer&#10;&#10;Description automatically generated">
            <a:extLst>
              <a:ext uri="{FF2B5EF4-FFF2-40B4-BE49-F238E27FC236}">
                <a16:creationId xmlns:a16="http://schemas.microsoft.com/office/drawing/2014/main" id="{18D0ABEE-F6B4-D90A-D73A-358F6BB57E1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31" t="6371" r="22481" b="4759"/>
          <a:stretch/>
        </p:blipFill>
        <p:spPr bwMode="auto">
          <a:xfrm>
            <a:off x="6400800" y="2571750"/>
            <a:ext cx="2478063" cy="2085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6F9E476-1953-7E64-04A5-20E4947F8BF2}"/>
                  </a:ext>
                </a:extLst>
              </p14:cNvPr>
              <p14:cNvContentPartPr/>
              <p14:nvPr/>
            </p14:nvContentPartPr>
            <p14:xfrm>
              <a:off x="275040" y="1739520"/>
              <a:ext cx="5611680" cy="3154320"/>
            </p14:xfrm>
          </p:contentPart>
        </mc:Choice>
        <mc:Fallback xmlns="">
          <p:pic>
            <p:nvPicPr>
              <p:cNvPr id="7" name="Ink 6">
                <a:extLst>
                  <a:ext uri="{FF2B5EF4-FFF2-40B4-BE49-F238E27FC236}">
                    <a16:creationId xmlns:a16="http://schemas.microsoft.com/office/drawing/2014/main" id="{16F9E476-1953-7E64-04A5-20E4947F8BF2}"/>
                  </a:ext>
                </a:extLst>
              </p:cNvPr>
              <p:cNvPicPr/>
              <p:nvPr/>
            </p:nvPicPr>
            <p:blipFill>
              <a:blip r:embed="rId4"/>
              <a:stretch>
                <a:fillRect/>
              </a:stretch>
            </p:blipFill>
            <p:spPr>
              <a:xfrm>
                <a:off x="265680" y="1730160"/>
                <a:ext cx="5630400" cy="3173040"/>
              </a:xfrm>
              <a:prstGeom prst="rect">
                <a:avLst/>
              </a:prstGeom>
            </p:spPr>
          </p:pic>
        </mc:Fallback>
      </mc:AlternateContent>
    </p:spTree>
    <p:extLst>
      <p:ext uri="{BB962C8B-B14F-4D97-AF65-F5344CB8AC3E}">
        <p14:creationId xmlns:p14="http://schemas.microsoft.com/office/powerpoint/2010/main" val="223426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E598-298D-94F0-2873-EC37D7078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E8301-4B93-A5EA-A14F-A2BFD09EF232}"/>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5: Design and Deploy First process</a:t>
            </a:r>
          </a:p>
        </p:txBody>
      </p:sp>
      <p:sp>
        <p:nvSpPr>
          <p:cNvPr id="4" name="Text Placeholder 3">
            <a:extLst>
              <a:ext uri="{FF2B5EF4-FFF2-40B4-BE49-F238E27FC236}">
                <a16:creationId xmlns:a16="http://schemas.microsoft.com/office/drawing/2014/main" id="{9A21CC1F-98BE-629B-A036-59B5C1657F16}"/>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What is an API?</a:t>
            </a:r>
          </a:p>
          <a:p>
            <a:pPr marL="285750" indent="-285750">
              <a:buFont typeface="Arial" panose="020B0604020202020204" pitchFamily="34" charset="0"/>
              <a:buChar char="•"/>
            </a:pPr>
            <a:r>
              <a:rPr lang="en-IN" dirty="0"/>
              <a:t>SAP Business API HUB</a:t>
            </a:r>
          </a:p>
          <a:p>
            <a:pPr marL="285750" indent="-285750">
              <a:buFont typeface="Arial" panose="020B0604020202020204" pitchFamily="34" charset="0"/>
              <a:buChar char="•"/>
            </a:pPr>
            <a:r>
              <a:rPr lang="en-IN" dirty="0"/>
              <a:t>Explore SAP sales order API</a:t>
            </a:r>
          </a:p>
          <a:p>
            <a:pPr marL="285750" indent="-285750">
              <a:buFont typeface="Arial" panose="020B0604020202020204" pitchFamily="34" charset="0"/>
              <a:buChar char="•"/>
            </a:pPr>
            <a:r>
              <a:rPr lang="en-IN" dirty="0"/>
              <a:t>Explore process builder</a:t>
            </a:r>
          </a:p>
          <a:p>
            <a:pPr marL="285750" indent="-285750">
              <a:buFont typeface="Arial" panose="020B0604020202020204" pitchFamily="34" charset="0"/>
              <a:buChar char="•"/>
            </a:pPr>
            <a:r>
              <a:rPr lang="en-IN" dirty="0"/>
              <a:t>Create Data types</a:t>
            </a:r>
          </a:p>
          <a:p>
            <a:pPr marL="285750" indent="-285750">
              <a:buFont typeface="Arial" panose="020B0604020202020204" pitchFamily="34" charset="0"/>
              <a:buChar char="•"/>
            </a:pPr>
            <a:r>
              <a:rPr lang="en-IN" dirty="0"/>
              <a:t>Create Input and Output variables</a:t>
            </a:r>
          </a:p>
          <a:p>
            <a:pPr marL="285750" indent="-285750">
              <a:buFont typeface="Arial" panose="020B0604020202020204" pitchFamily="34" charset="0"/>
              <a:buChar char="•"/>
            </a:pPr>
            <a:r>
              <a:rPr lang="en-IN" dirty="0"/>
              <a:t>Define trigger conditions</a:t>
            </a:r>
          </a:p>
          <a:p>
            <a:pPr marL="285750" indent="-285750">
              <a:buFont typeface="Arial" panose="020B0604020202020204" pitchFamily="34" charset="0"/>
              <a:buChar char="•"/>
            </a:pPr>
            <a:r>
              <a:rPr lang="en-IN" dirty="0"/>
              <a:t>Adding Approval steps</a:t>
            </a:r>
          </a:p>
          <a:p>
            <a:pPr marL="285750" indent="-285750">
              <a:buFont typeface="Arial" panose="020B0604020202020204" pitchFamily="34" charset="0"/>
              <a:buChar char="•"/>
            </a:pPr>
            <a:r>
              <a:rPr lang="en-IN" dirty="0"/>
              <a:t>Configure send Email with Rejection step  </a:t>
            </a:r>
          </a:p>
        </p:txBody>
      </p:sp>
      <p:sp>
        <p:nvSpPr>
          <p:cNvPr id="5" name="Footer Placeholder 4">
            <a:extLst>
              <a:ext uri="{FF2B5EF4-FFF2-40B4-BE49-F238E27FC236}">
                <a16:creationId xmlns:a16="http://schemas.microsoft.com/office/drawing/2014/main" id="{D9BF9BDF-090A-D499-C458-434994F18708}"/>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9E371CA8-5AD7-7305-58F7-1B68C15FD25D}"/>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30003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61E7E-78B8-DEEA-19CD-A6C24052FAB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3EA3D0-88DA-29C8-AF5E-2C60DB79363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2D999FF-D688-D4BE-0D41-6DF253CCB41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70</a:t>
            </a:fld>
            <a:endParaRPr lang="en-US" dirty="0"/>
          </a:p>
        </p:txBody>
      </p:sp>
      <p:sp>
        <p:nvSpPr>
          <p:cNvPr id="5" name="Title 4">
            <a:extLst>
              <a:ext uri="{FF2B5EF4-FFF2-40B4-BE49-F238E27FC236}">
                <a16:creationId xmlns:a16="http://schemas.microsoft.com/office/drawing/2014/main" id="{5B5FDED6-960C-CC14-A9DB-D4442C80D253}"/>
              </a:ext>
            </a:extLst>
          </p:cNvPr>
          <p:cNvSpPr>
            <a:spLocks noGrp="1"/>
          </p:cNvSpPr>
          <p:nvPr>
            <p:ph type="title"/>
          </p:nvPr>
        </p:nvSpPr>
        <p:spPr>
          <a:xfrm>
            <a:off x="76200" y="133350"/>
            <a:ext cx="8229600" cy="533401"/>
          </a:xfrm>
        </p:spPr>
        <p:txBody>
          <a:bodyPr/>
          <a:lstStyle/>
          <a:p>
            <a:r>
              <a:rPr lang="en-IN" sz="2500" dirty="0"/>
              <a:t>Automation Flow design by Anubhav</a:t>
            </a:r>
            <a:endParaRPr lang="en-IN" sz="2500" dirty="0">
              <a:latin typeface="Cooper Black" panose="0208090404030B020404" pitchFamily="18" charset="0"/>
            </a:endParaRPr>
          </a:p>
        </p:txBody>
      </p:sp>
      <p:pic>
        <p:nvPicPr>
          <p:cNvPr id="7" name="Picture 6">
            <a:extLst>
              <a:ext uri="{FF2B5EF4-FFF2-40B4-BE49-F238E27FC236}">
                <a16:creationId xmlns:a16="http://schemas.microsoft.com/office/drawing/2014/main" id="{36A83D08-A321-5B5F-7E81-718E8056953E}"/>
              </a:ext>
            </a:extLst>
          </p:cNvPr>
          <p:cNvPicPr>
            <a:picLocks noChangeAspect="1"/>
          </p:cNvPicPr>
          <p:nvPr/>
        </p:nvPicPr>
        <p:blipFill>
          <a:blip r:embed="rId2"/>
          <a:stretch>
            <a:fillRect/>
          </a:stretch>
        </p:blipFill>
        <p:spPr>
          <a:xfrm>
            <a:off x="3276600" y="675858"/>
            <a:ext cx="2447330" cy="440055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17112A-B879-1075-568B-B6389385BC82}"/>
                  </a:ext>
                </a:extLst>
              </p14:cNvPr>
              <p14:cNvContentPartPr/>
              <p14:nvPr/>
            </p14:nvContentPartPr>
            <p14:xfrm>
              <a:off x="6111360" y="2336040"/>
              <a:ext cx="782640" cy="1922040"/>
            </p14:xfrm>
          </p:contentPart>
        </mc:Choice>
        <mc:Fallback xmlns="">
          <p:pic>
            <p:nvPicPr>
              <p:cNvPr id="8" name="Ink 7">
                <a:extLst>
                  <a:ext uri="{FF2B5EF4-FFF2-40B4-BE49-F238E27FC236}">
                    <a16:creationId xmlns:a16="http://schemas.microsoft.com/office/drawing/2014/main" id="{2A17112A-B879-1075-568B-B6389385BC82}"/>
                  </a:ext>
                </a:extLst>
              </p:cNvPr>
              <p:cNvPicPr/>
              <p:nvPr/>
            </p:nvPicPr>
            <p:blipFill>
              <a:blip r:embed="rId4"/>
              <a:stretch>
                <a:fillRect/>
              </a:stretch>
            </p:blipFill>
            <p:spPr>
              <a:xfrm>
                <a:off x="6102000" y="2326680"/>
                <a:ext cx="801360" cy="1940760"/>
              </a:xfrm>
              <a:prstGeom prst="rect">
                <a:avLst/>
              </a:prstGeom>
            </p:spPr>
          </p:pic>
        </mc:Fallback>
      </mc:AlternateContent>
    </p:spTree>
    <p:extLst>
      <p:ext uri="{BB962C8B-B14F-4D97-AF65-F5344CB8AC3E}">
        <p14:creationId xmlns:p14="http://schemas.microsoft.com/office/powerpoint/2010/main" val="122283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D4890-5501-0FEE-9A37-C65E29429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1F6A8-159F-F989-95B3-FC013BA8BB0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16: Automation for MS outlook Mails</a:t>
            </a:r>
          </a:p>
        </p:txBody>
      </p:sp>
      <p:sp>
        <p:nvSpPr>
          <p:cNvPr id="4" name="Text Placeholder 3">
            <a:extLst>
              <a:ext uri="{FF2B5EF4-FFF2-40B4-BE49-F238E27FC236}">
                <a16:creationId xmlns:a16="http://schemas.microsoft.com/office/drawing/2014/main" id="{C2F620F0-6F81-0985-C1E2-B28F85DE3C5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Understanding Outlook SDK for automation</a:t>
            </a:r>
          </a:p>
          <a:p>
            <a:pPr marL="285750" indent="-285750">
              <a:buFont typeface="Arial" panose="020B0604020202020204" pitchFamily="34" charset="0"/>
              <a:buChar char="•"/>
            </a:pPr>
            <a:r>
              <a:rPr lang="en-IN" dirty="0"/>
              <a:t>Adding outlook </a:t>
            </a:r>
            <a:r>
              <a:rPr lang="en-IN" dirty="0" err="1"/>
              <a:t>sdk</a:t>
            </a:r>
            <a:r>
              <a:rPr lang="en-IN" dirty="0"/>
              <a:t> to settings</a:t>
            </a:r>
          </a:p>
          <a:p>
            <a:pPr marL="285750" indent="-285750">
              <a:buFont typeface="Arial" panose="020B0604020202020204" pitchFamily="34" charset="0"/>
              <a:buChar char="•"/>
            </a:pPr>
            <a:r>
              <a:rPr lang="en-IN" dirty="0"/>
              <a:t>Opening outlook instance</a:t>
            </a:r>
          </a:p>
          <a:p>
            <a:pPr marL="285750" indent="-285750">
              <a:buFont typeface="Arial" panose="020B0604020202020204" pitchFamily="34" charset="0"/>
              <a:buChar char="•"/>
            </a:pPr>
            <a:r>
              <a:rPr lang="en-IN" dirty="0"/>
              <a:t>Reading email counts</a:t>
            </a:r>
          </a:p>
          <a:p>
            <a:pPr marL="285750" indent="-285750">
              <a:buFont typeface="Arial" panose="020B0604020202020204" pitchFamily="34" charset="0"/>
              <a:buChar char="•"/>
            </a:pPr>
            <a:r>
              <a:rPr lang="en-IN" dirty="0"/>
              <a:t>Writing infinite loop to read all emails one by one</a:t>
            </a:r>
          </a:p>
          <a:p>
            <a:pPr marL="285750" indent="-285750">
              <a:buFont typeface="Arial" panose="020B0604020202020204" pitchFamily="34" charset="0"/>
              <a:buChar char="•"/>
            </a:pPr>
            <a:r>
              <a:rPr lang="en-IN" dirty="0"/>
              <a:t>Writing exit condition for email loop</a:t>
            </a:r>
          </a:p>
          <a:p>
            <a:pPr marL="285750" indent="-285750">
              <a:buFont typeface="Arial" panose="020B0604020202020204" pitchFamily="34" charset="0"/>
              <a:buChar char="•"/>
            </a:pPr>
            <a:r>
              <a:rPr lang="en-IN" dirty="0"/>
              <a:t>Reading email subject and email id</a:t>
            </a:r>
          </a:p>
          <a:p>
            <a:pPr marL="285750" indent="-285750">
              <a:buFont typeface="Arial" panose="020B0604020202020204" pitchFamily="34" charset="0"/>
              <a:buChar char="•"/>
            </a:pPr>
            <a:r>
              <a:rPr lang="en-IN" dirty="0"/>
              <a:t>Retrieve the attachments from the email</a:t>
            </a:r>
          </a:p>
          <a:p>
            <a:pPr marL="285750" indent="-285750">
              <a:buFont typeface="Arial" panose="020B0604020202020204" pitchFamily="34" charset="0"/>
              <a:buChar char="•"/>
            </a:pPr>
            <a:r>
              <a:rPr lang="en-IN" dirty="0"/>
              <a:t>Download attachments to our local machine</a:t>
            </a:r>
          </a:p>
        </p:txBody>
      </p:sp>
      <p:sp>
        <p:nvSpPr>
          <p:cNvPr id="5" name="Footer Placeholder 4">
            <a:extLst>
              <a:ext uri="{FF2B5EF4-FFF2-40B4-BE49-F238E27FC236}">
                <a16:creationId xmlns:a16="http://schemas.microsoft.com/office/drawing/2014/main" id="{AC3A57C5-702F-550A-6B98-34FE81A720A1}"/>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F83D0D0-33E5-3C9E-5786-21CEBF5E28BA}"/>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3868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AD34-F317-4B32-971A-5D212E8ECD4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22DB98-5C3B-8011-87CD-E9A4542A20A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8160A4D0-75FA-2CC3-F594-4DBC915444B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72</a:t>
            </a:fld>
            <a:endParaRPr lang="en-US" dirty="0"/>
          </a:p>
        </p:txBody>
      </p:sp>
      <p:sp>
        <p:nvSpPr>
          <p:cNvPr id="5" name="Title 4">
            <a:extLst>
              <a:ext uri="{FF2B5EF4-FFF2-40B4-BE49-F238E27FC236}">
                <a16:creationId xmlns:a16="http://schemas.microsoft.com/office/drawing/2014/main" id="{838C4CCB-3D38-9937-DE24-20CB6625CE9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Outlook SDK</a:t>
            </a:r>
          </a:p>
        </p:txBody>
      </p:sp>
      <p:sp>
        <p:nvSpPr>
          <p:cNvPr id="2" name="TextBox 1">
            <a:extLst>
              <a:ext uri="{FF2B5EF4-FFF2-40B4-BE49-F238E27FC236}">
                <a16:creationId xmlns:a16="http://schemas.microsoft.com/office/drawing/2014/main" id="{4AB6A1C1-8092-F88C-ACA3-66CF0E9A6F97}"/>
              </a:ext>
            </a:extLst>
          </p:cNvPr>
          <p:cNvSpPr txBox="1"/>
          <p:nvPr/>
        </p:nvSpPr>
        <p:spPr>
          <a:xfrm>
            <a:off x="152400" y="971549"/>
            <a:ext cx="8839200" cy="4069557"/>
          </a:xfrm>
          <a:prstGeom prst="rect">
            <a:avLst/>
          </a:prstGeom>
        </p:spPr>
        <p:txBody>
          <a:bodyPr vert="horz" lIns="91440" tIns="45720" rIns="91440" bIns="45720" rtlCol="0">
            <a:normAutofit/>
          </a:bodyPr>
          <a:lstStyle/>
          <a:p>
            <a:pPr algn="l">
              <a:lnSpc>
                <a:spcPts val="1800"/>
              </a:lnSpc>
              <a:spcAft>
                <a:spcPts val="1500"/>
              </a:spcAft>
            </a:pPr>
            <a:r>
              <a:rPr lang="en-US" sz="1400" b="0" i="0" dirty="0">
                <a:solidFill>
                  <a:srgbClr val="1F1F1F"/>
                </a:solidFill>
                <a:effectLst/>
                <a:latin typeface="72 Brand Variable"/>
              </a:rPr>
              <a:t>The Outlook SDK in SAP Build Process Automation, is a collection of activities allowing you to create automations using Microsoft Outlook. It comes with a rich set of functionality. For example:</a:t>
            </a:r>
          </a:p>
          <a:p>
            <a:pPr algn="l">
              <a:spcAft>
                <a:spcPts val="1500"/>
              </a:spcAft>
              <a:buFont typeface="Arial" panose="020B0604020202020204" pitchFamily="34" charset="0"/>
              <a:buChar char="•"/>
            </a:pPr>
            <a:r>
              <a:rPr lang="en-US" sz="1400" b="0" i="0" dirty="0">
                <a:solidFill>
                  <a:srgbClr val="1F1F1F"/>
                </a:solidFill>
                <a:effectLst/>
                <a:latin typeface="72 Brand Variable"/>
              </a:rPr>
              <a:t>Search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Read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Download attachments from an email to your local folder</a:t>
            </a:r>
          </a:p>
          <a:p>
            <a:pPr algn="l">
              <a:spcAft>
                <a:spcPts val="1500"/>
              </a:spcAft>
              <a:buFont typeface="Arial" panose="020B0604020202020204" pitchFamily="34" charset="0"/>
              <a:buChar char="•"/>
            </a:pPr>
            <a:r>
              <a:rPr lang="en-US" sz="1400" b="0" i="0" dirty="0">
                <a:solidFill>
                  <a:srgbClr val="1F1F1F"/>
                </a:solidFill>
                <a:effectLst/>
                <a:latin typeface="72 Brand Variable"/>
              </a:rPr>
              <a:t>Reply to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Administrative operations like move or copy email from one outlook folder to another and many more</a:t>
            </a:r>
          </a:p>
        </p:txBody>
      </p:sp>
    </p:spTree>
    <p:extLst>
      <p:ext uri="{BB962C8B-B14F-4D97-AF65-F5344CB8AC3E}">
        <p14:creationId xmlns:p14="http://schemas.microsoft.com/office/powerpoint/2010/main" val="28995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6FCE-3C28-5B18-EE39-674C3216C60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34F45E-46BC-4183-C6B0-EFA609BDE027}"/>
              </a:ext>
            </a:extLst>
          </p:cNvPr>
          <p:cNvSpPr>
            <a:spLocks noGrp="1"/>
          </p:cNvSpPr>
          <p:nvPr>
            <p:ph type="title"/>
          </p:nvPr>
        </p:nvSpPr>
        <p:spPr>
          <a:xfrm>
            <a:off x="381000" y="209549"/>
            <a:ext cx="8229600" cy="609601"/>
          </a:xfrm>
        </p:spPr>
        <p:txBody>
          <a:bodyPr>
            <a:normAutofit/>
          </a:bodyPr>
          <a:lstStyle/>
          <a:p>
            <a:r>
              <a:rPr lang="en-US" b="1" kern="1200" dirty="0">
                <a:latin typeface="Cooper Black" panose="0208090404030B020404" pitchFamily="18" charset="0"/>
              </a:rPr>
              <a:t>Scenario – Download All mail attachments</a:t>
            </a:r>
          </a:p>
        </p:txBody>
      </p:sp>
      <p:sp>
        <p:nvSpPr>
          <p:cNvPr id="3" name="Footer Placeholder 2">
            <a:extLst>
              <a:ext uri="{FF2B5EF4-FFF2-40B4-BE49-F238E27FC236}">
                <a16:creationId xmlns:a16="http://schemas.microsoft.com/office/drawing/2014/main" id="{45C95FB5-0E5E-EF55-B931-926AE8360361}"/>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98010531-62C2-2DB9-A264-40BBC656EB2A}"/>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73</a:t>
            </a:fld>
            <a:endParaRPr lang="en-US"/>
          </a:p>
        </p:txBody>
      </p:sp>
      <p:sp>
        <p:nvSpPr>
          <p:cNvPr id="2" name="TextBox 1">
            <a:extLst>
              <a:ext uri="{FF2B5EF4-FFF2-40B4-BE49-F238E27FC236}">
                <a16:creationId xmlns:a16="http://schemas.microsoft.com/office/drawing/2014/main" id="{E3B698D9-D379-675E-1E73-D1F452C87589}"/>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Melania is working in the HR department of the company; her job is to download all the profiles which are received over the inbox in her local computer.</a:t>
            </a:r>
          </a:p>
          <a:p>
            <a:pPr>
              <a:spcBef>
                <a:spcPct val="20000"/>
              </a:spcBef>
              <a:buFont typeface="Arial" pitchFamily="34" charset="0"/>
            </a:pPr>
            <a:endParaRPr lang="en-US" sz="1400" dirty="0"/>
          </a:p>
          <a:p>
            <a:pPr>
              <a:spcBef>
                <a:spcPct val="20000"/>
              </a:spcBef>
              <a:buFont typeface="Arial" pitchFamily="34" charset="0"/>
            </a:pPr>
            <a:r>
              <a:rPr lang="en-US" sz="1400" dirty="0"/>
              <a:t>For this work, she has to open the inbox every morning, open each email one by one and download the attachments. We would like to automate the process for her.</a:t>
            </a:r>
          </a:p>
        </p:txBody>
      </p:sp>
      <p:pic>
        <p:nvPicPr>
          <p:cNvPr id="6" name="Picture 4">
            <a:extLst>
              <a:ext uri="{FF2B5EF4-FFF2-40B4-BE49-F238E27FC236}">
                <a16:creationId xmlns:a16="http://schemas.microsoft.com/office/drawing/2014/main" id="{C56E02FE-5875-E02F-2D13-69AB5AC0B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896" r="16896"/>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183072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F809-6FA7-9F15-7ADA-F546B50BE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81BC8-9612-F1D7-3491-898DBD6E05E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17: Automation of Fiori App</a:t>
            </a:r>
          </a:p>
        </p:txBody>
      </p:sp>
      <p:sp>
        <p:nvSpPr>
          <p:cNvPr id="4" name="Text Placeholder 3">
            <a:extLst>
              <a:ext uri="{FF2B5EF4-FFF2-40B4-BE49-F238E27FC236}">
                <a16:creationId xmlns:a16="http://schemas.microsoft.com/office/drawing/2014/main" id="{F3826F51-F6E4-61AF-3E77-1187FDE243BA}"/>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Why we need to automate Fiori application</a:t>
            </a:r>
          </a:p>
          <a:p>
            <a:pPr marL="285750" indent="-285750">
              <a:buFont typeface="Arial" panose="020B0604020202020204" pitchFamily="34" charset="0"/>
              <a:buChar char="•"/>
            </a:pPr>
            <a:r>
              <a:rPr lang="en-IN" dirty="0"/>
              <a:t>Basics - DOM </a:t>
            </a:r>
          </a:p>
          <a:p>
            <a:pPr marL="285750" indent="-285750">
              <a:buFont typeface="Arial" panose="020B0604020202020204" pitchFamily="34" charset="0"/>
              <a:buChar char="•"/>
            </a:pPr>
            <a:r>
              <a:rPr lang="en-IN" dirty="0"/>
              <a:t>Scenario – Manage Order Fiori App</a:t>
            </a:r>
          </a:p>
          <a:p>
            <a:pPr marL="285750" indent="-285750">
              <a:buFont typeface="Arial" panose="020B0604020202020204" pitchFamily="34" charset="0"/>
              <a:buChar char="•"/>
            </a:pPr>
            <a:r>
              <a:rPr lang="en-IN" dirty="0"/>
              <a:t>Understanding Screen capture tool</a:t>
            </a:r>
          </a:p>
          <a:p>
            <a:pPr marL="285750" indent="-285750">
              <a:buFont typeface="Arial" panose="020B0604020202020204" pitchFamily="34" charset="0"/>
              <a:buChar char="•"/>
            </a:pPr>
            <a:r>
              <a:rPr lang="en-IN" dirty="0"/>
              <a:t>Working with DOM elements</a:t>
            </a:r>
          </a:p>
          <a:p>
            <a:pPr marL="285750" indent="-285750">
              <a:buFont typeface="Arial" panose="020B0604020202020204" pitchFamily="34" charset="0"/>
              <a:buChar char="•"/>
            </a:pPr>
            <a:r>
              <a:rPr lang="en-IN" dirty="0"/>
              <a:t>Extraction of UI elements from UI5 screen and create elements</a:t>
            </a:r>
          </a:p>
          <a:p>
            <a:pPr marL="285750" indent="-285750">
              <a:buFont typeface="Arial" panose="020B0604020202020204" pitchFamily="34" charset="0"/>
              <a:buChar char="•"/>
            </a:pPr>
            <a:r>
              <a:rPr lang="en-IN" dirty="0"/>
              <a:t>Working with Repeated elements in DOM</a:t>
            </a:r>
          </a:p>
          <a:p>
            <a:pPr marL="285750" indent="-285750">
              <a:buFont typeface="Arial" panose="020B0604020202020204" pitchFamily="34" charset="0"/>
              <a:buChar char="•"/>
            </a:pPr>
            <a:r>
              <a:rPr lang="en-IN" dirty="0"/>
              <a:t>Setting the data to excel for extracted order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C89CDB59-1953-CD9A-0054-4CD02A8C6CE4}"/>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A6F67F6E-1B0D-41A1-DA56-FC4D68F0FE68}"/>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38302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4E52-79D9-FFBA-6D1A-A9C52C2D2B1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6E80A7-33A5-3B62-3DD1-CF6CA7E254E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A059C7E-0D0B-074D-9F14-5E71BACA9A8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75</a:t>
            </a:fld>
            <a:endParaRPr lang="en-US" dirty="0"/>
          </a:p>
        </p:txBody>
      </p:sp>
      <p:sp>
        <p:nvSpPr>
          <p:cNvPr id="5" name="Title 4">
            <a:extLst>
              <a:ext uri="{FF2B5EF4-FFF2-40B4-BE49-F238E27FC236}">
                <a16:creationId xmlns:a16="http://schemas.microsoft.com/office/drawing/2014/main" id="{D70A11B8-649A-55C7-EADD-2E8F0EEAB99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Why we need UI Automation?</a:t>
            </a:r>
          </a:p>
        </p:txBody>
      </p:sp>
      <p:sp>
        <p:nvSpPr>
          <p:cNvPr id="2" name="TextBox 1">
            <a:extLst>
              <a:ext uri="{FF2B5EF4-FFF2-40B4-BE49-F238E27FC236}">
                <a16:creationId xmlns:a16="http://schemas.microsoft.com/office/drawing/2014/main" id="{9CA93235-89E8-6D26-8648-10F055FD8E77}"/>
              </a:ext>
            </a:extLst>
          </p:cNvPr>
          <p:cNvSpPr txBox="1"/>
          <p:nvPr/>
        </p:nvSpPr>
        <p:spPr>
          <a:xfrm>
            <a:off x="152400" y="819151"/>
            <a:ext cx="8839200" cy="4221956"/>
          </a:xfrm>
          <a:prstGeom prst="rect">
            <a:avLst/>
          </a:prstGeom>
        </p:spPr>
        <p:txBody>
          <a:bodyPr vert="horz" lIns="91440" tIns="45720" rIns="91440" bIns="45720" rtlCol="0">
            <a:normAutofit/>
          </a:bodyPr>
          <a:lstStyle/>
          <a:p>
            <a:r>
              <a:rPr lang="en-US" sz="1400" dirty="0"/>
              <a:t>Fiori UI automation for data extraction is useful when users do not have technical knowledge on APIs and also want to make sure that the screens of the applications are stable and offering consistent user experience release-on-release. Here are some other benefits of UI application automation</a:t>
            </a:r>
          </a:p>
          <a:p>
            <a:endParaRPr lang="en-US" sz="1400" dirty="0"/>
          </a:p>
          <a:p>
            <a:r>
              <a:rPr lang="en-US" sz="1400" b="1" dirty="0"/>
              <a:t>1. Extracting Data from Dynamic Web Pages</a:t>
            </a:r>
          </a:p>
          <a:p>
            <a:pPr>
              <a:buFont typeface="Arial" panose="020B0604020202020204" pitchFamily="34" charset="0"/>
              <a:buChar char="•"/>
            </a:pPr>
            <a:r>
              <a:rPr lang="en-US" sz="1400" dirty="0"/>
              <a:t> Websites often load data dynamically using JavaScript, making it difficult to extract using traditional scraping techniques.</a:t>
            </a:r>
          </a:p>
          <a:p>
            <a:pPr>
              <a:buFont typeface="Arial" panose="020B0604020202020204" pitchFamily="34" charset="0"/>
              <a:buChar char="•"/>
            </a:pPr>
            <a:r>
              <a:rPr lang="en-US" sz="1400" dirty="0"/>
              <a:t> UI automation can interact with the page, scroll, click, and extract real-time data.</a:t>
            </a:r>
          </a:p>
          <a:p>
            <a:r>
              <a:rPr lang="en-US" sz="1400" b="1" dirty="0"/>
              <a:t>3. Automating Repetitive Manual Work</a:t>
            </a:r>
          </a:p>
          <a:p>
            <a:pPr>
              <a:buFont typeface="Arial" panose="020B0604020202020204" pitchFamily="34" charset="0"/>
              <a:buChar char="•"/>
            </a:pPr>
            <a:r>
              <a:rPr lang="en-US" sz="1400" dirty="0"/>
              <a:t> If users frequently copy-paste data from an application’s UI, automation can speed up the process and reduce human errors.</a:t>
            </a:r>
          </a:p>
          <a:p>
            <a:r>
              <a:rPr lang="en-US" sz="1400" b="1" dirty="0"/>
              <a:t>4. Interacting with GUI-Based Applications</a:t>
            </a:r>
          </a:p>
          <a:p>
            <a:pPr>
              <a:buFont typeface="Arial" panose="020B0604020202020204" pitchFamily="34" charset="0"/>
              <a:buChar char="•"/>
            </a:pPr>
            <a:r>
              <a:rPr lang="en-US" sz="1400" dirty="0"/>
              <a:t> Some applications (e.g., SAP GUI, Windows desktop applications) do not expose data via APIs but display it in tables and reports.</a:t>
            </a:r>
          </a:p>
          <a:p>
            <a:pPr>
              <a:buFont typeface="Arial" panose="020B0604020202020204" pitchFamily="34" charset="0"/>
              <a:buChar char="•"/>
            </a:pPr>
            <a:r>
              <a:rPr lang="en-US" sz="1400" dirty="0"/>
              <a:t> UI automation tools (like SAP GUI scripting, Selenium, or RPA tools) can extract this data efficiently.</a:t>
            </a:r>
          </a:p>
          <a:p>
            <a:r>
              <a:rPr lang="en-US" sz="1400" b="1" dirty="0"/>
              <a:t>6. Ensuring Data Consistency</a:t>
            </a:r>
          </a:p>
          <a:p>
            <a:pPr>
              <a:buFont typeface="Arial" panose="020B0604020202020204" pitchFamily="34" charset="0"/>
              <a:buChar char="•"/>
            </a:pPr>
            <a:r>
              <a:rPr lang="en-US" sz="1400" dirty="0"/>
              <a:t> Automating data extraction ensures consistency in data collection, preventing human errors and discrepancies.</a:t>
            </a:r>
          </a:p>
        </p:txBody>
      </p:sp>
    </p:spTree>
    <p:extLst>
      <p:ext uri="{BB962C8B-B14F-4D97-AF65-F5344CB8AC3E}">
        <p14:creationId xmlns:p14="http://schemas.microsoft.com/office/powerpoint/2010/main" val="13054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810A-75C4-1B6B-7108-90FCCD23D6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1CD259-70C8-C9EC-3819-0ED77A882CD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44FD12-27C8-2495-A22E-9872CBE49B7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76</a:t>
            </a:fld>
            <a:endParaRPr lang="en-US" dirty="0"/>
          </a:p>
        </p:txBody>
      </p:sp>
      <p:sp>
        <p:nvSpPr>
          <p:cNvPr id="5" name="Title 4">
            <a:extLst>
              <a:ext uri="{FF2B5EF4-FFF2-40B4-BE49-F238E27FC236}">
                <a16:creationId xmlns:a16="http://schemas.microsoft.com/office/drawing/2014/main" id="{1E99CE2F-E3F7-F8E2-4D06-3CBE1933462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DOM</a:t>
            </a:r>
          </a:p>
        </p:txBody>
      </p:sp>
      <p:sp>
        <p:nvSpPr>
          <p:cNvPr id="8" name="Rectangle 1">
            <a:extLst>
              <a:ext uri="{FF2B5EF4-FFF2-40B4-BE49-F238E27FC236}">
                <a16:creationId xmlns:a16="http://schemas.microsoft.com/office/drawing/2014/main" id="{1728F631-3DEB-D755-FDA9-2A6E56A6BB7D}"/>
              </a:ext>
            </a:extLst>
          </p:cNvPr>
          <p:cNvSpPr>
            <a:spLocks noChangeArrowheads="1"/>
          </p:cNvSpPr>
          <p:nvPr/>
        </p:nvSpPr>
        <p:spPr bwMode="auto">
          <a:xfrm>
            <a:off x="175661" y="928616"/>
            <a:ext cx="8663539" cy="356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latin typeface="Arial" panose="020B0604020202020204" pitchFamily="34" charset="0"/>
              </a:rPr>
              <a:t>The DOM (Document Object Model) of a web page is a structured representation of the HTML content, allowing scripts (like JavaScript) to dynamically access, modify, and manipulate the elements of a webpage.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050" dirty="0">
                <a:latin typeface="Arial" panose="020B0604020202020204" pitchFamily="34" charset="0"/>
              </a:rPr>
              <a:t>Tree Structure </a:t>
            </a:r>
          </a:p>
          <a:p>
            <a:pPr lvl="1" eaLnBrk="0" fontAlgn="base" hangingPunct="0">
              <a:spcBef>
                <a:spcPct val="0"/>
              </a:spcBef>
              <a:spcAft>
                <a:spcPct val="0"/>
              </a:spcAft>
              <a:buFontTx/>
              <a:buChar char="•"/>
            </a:pPr>
            <a:r>
              <a:rPr lang="en-US" altLang="en-US" sz="1050" dirty="0">
                <a:latin typeface="Arial" panose="020B0604020202020204" pitchFamily="34" charset="0"/>
              </a:rPr>
              <a:t>The DOM represents the web page as a tree-like structure where elements (HTML tags) are nodes. </a:t>
            </a:r>
          </a:p>
          <a:p>
            <a:pPr lvl="1" eaLnBrk="0" fontAlgn="base" hangingPunct="0">
              <a:spcBef>
                <a:spcPct val="0"/>
              </a:spcBef>
              <a:spcAft>
                <a:spcPct val="0"/>
              </a:spcAft>
              <a:buFontTx/>
              <a:buChar char="•"/>
            </a:pPr>
            <a:r>
              <a:rPr lang="en-US" altLang="en-US" sz="1050" dirty="0">
                <a:latin typeface="Arial" panose="020B0604020202020204" pitchFamily="34" charset="0"/>
              </a:rPr>
              <a:t>The root node is &lt;html&gt;, which has two main child nodes: &lt;head&gt; and &lt;body&gt;.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050" dirty="0">
                <a:latin typeface="Arial" panose="020B0604020202020204" pitchFamily="34" charset="0"/>
              </a:rPr>
              <a:t>Hierarchy of Nodes </a:t>
            </a:r>
          </a:p>
          <a:p>
            <a:pPr marR="0" lvl="1" indent="-171450" eaLnBrk="0" fontAlgn="base" hangingPunct="0">
              <a:lnSpc>
                <a:spcPct val="100000"/>
              </a:lnSpc>
              <a:spcBef>
                <a:spcPct val="0"/>
              </a:spcBef>
              <a:spcAft>
                <a:spcPct val="0"/>
              </a:spcAft>
              <a:buClrTx/>
              <a:buSzTx/>
              <a:buFontTx/>
              <a:buChar char="•"/>
              <a:tabLst/>
            </a:pPr>
            <a:r>
              <a:rPr lang="en-US" altLang="en-US" sz="1050" dirty="0">
                <a:latin typeface="Arial" panose="020B0604020202020204" pitchFamily="34" charset="0"/>
              </a:rPr>
              <a:t>Each HTML element (like &lt;div&gt;, &lt;p&gt;, &lt;a&gt;, etc.) becomes a node in the DOM. </a:t>
            </a:r>
          </a:p>
          <a:p>
            <a:pPr marR="0" lvl="1" indent="-171450" eaLnBrk="0" fontAlgn="base" hangingPunct="0">
              <a:lnSpc>
                <a:spcPct val="100000"/>
              </a:lnSpc>
              <a:spcBef>
                <a:spcPct val="0"/>
              </a:spcBef>
              <a:spcAft>
                <a:spcPct val="0"/>
              </a:spcAft>
              <a:buClrTx/>
              <a:buSzTx/>
              <a:buFontTx/>
              <a:buChar char="•"/>
              <a:tabLst/>
            </a:pPr>
            <a:r>
              <a:rPr lang="en-US" altLang="en-US" sz="1050" dirty="0">
                <a:latin typeface="Arial" panose="020B0604020202020204" pitchFamily="34" charset="0"/>
              </a:rPr>
              <a:t>Nodes can have parent, child, and sibling relationships.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050" dirty="0">
                <a:latin typeface="Arial" panose="020B0604020202020204" pitchFamily="34" charset="0"/>
              </a:rPr>
              <a:t>Dynamic Content Manipulation </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050" dirty="0">
                <a:latin typeface="Arial" panose="020B0604020202020204" pitchFamily="34" charset="0"/>
              </a:rPr>
              <a:t>Using JavaScript, you can modify the DOM in real time (e.g., change text, style, add/remove elements). </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050" dirty="0">
                <a:latin typeface="Arial" panose="020B0604020202020204" pitchFamily="34" charset="0"/>
              </a:rPr>
              <a:t>Example: </a:t>
            </a:r>
            <a:r>
              <a:rPr lang="en-US" altLang="en-US" sz="1050" dirty="0" err="1">
                <a:latin typeface="Arial" panose="020B0604020202020204" pitchFamily="34" charset="0"/>
              </a:rPr>
              <a:t>document.getElementById</a:t>
            </a:r>
            <a:r>
              <a:rPr lang="en-US" altLang="en-US" sz="1050" dirty="0">
                <a:latin typeface="Arial" panose="020B0604020202020204" pitchFamily="34" charset="0"/>
              </a:rPr>
              <a:t>("</a:t>
            </a:r>
            <a:r>
              <a:rPr lang="en-US" altLang="en-US" sz="1050" dirty="0" err="1">
                <a:latin typeface="Arial" panose="020B0604020202020204" pitchFamily="34" charset="0"/>
              </a:rPr>
              <a:t>myElement</a:t>
            </a:r>
            <a:r>
              <a:rPr lang="en-US" altLang="en-US" sz="1050" dirty="0">
                <a:latin typeface="Arial" panose="020B0604020202020204" pitchFamily="34" charset="0"/>
              </a:rPr>
              <a:t>").</a:t>
            </a:r>
            <a:r>
              <a:rPr lang="en-US" altLang="en-US" sz="1050" dirty="0" err="1">
                <a:latin typeface="Arial" panose="020B0604020202020204" pitchFamily="34" charset="0"/>
              </a:rPr>
              <a:t>innerText</a:t>
            </a:r>
            <a:r>
              <a:rPr lang="en-US" altLang="en-US" sz="1050" dirty="0">
                <a:latin typeface="Arial" panose="020B0604020202020204" pitchFamily="34" charset="0"/>
              </a:rPr>
              <a:t> = "New Text"; </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500" dirty="0">
              <a:latin typeface="Arial Unicode MS"/>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Why is the DOM Important?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UI automation</a:t>
            </a:r>
            <a:r>
              <a:rPr kumimoji="0" lang="en-US" altLang="en-US" sz="1050" b="0" i="0" u="none" strike="noStrike" cap="none" normalizeH="0" baseline="0" dirty="0">
                <a:ln>
                  <a:noFill/>
                </a:ln>
                <a:solidFill>
                  <a:schemeClr val="tx1"/>
                </a:solidFill>
                <a:effectLst/>
                <a:latin typeface="Arial" panose="020B0604020202020204" pitchFamily="34" charset="0"/>
              </a:rPr>
              <a:t> (e.g., Selenium interacts with the DOM to extract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Essential for </a:t>
            </a:r>
            <a:r>
              <a:rPr kumimoji="0" lang="en-US" altLang="en-US" sz="1050" b="1" i="0" u="none" strike="noStrike" cap="none" normalizeH="0" baseline="0" dirty="0">
                <a:ln>
                  <a:noFill/>
                </a:ln>
                <a:solidFill>
                  <a:schemeClr val="tx1"/>
                </a:solidFill>
                <a:effectLst/>
                <a:latin typeface="Arial" panose="020B0604020202020204" pitchFamily="34" charset="0"/>
              </a:rPr>
              <a:t>dynamic web development</a:t>
            </a:r>
            <a:r>
              <a:rPr kumimoji="0" lang="en-US" altLang="en-US" sz="1050" b="0" i="0" u="none" strike="noStrike" cap="none" normalizeH="0" baseline="0" dirty="0">
                <a:ln>
                  <a:noFill/>
                </a:ln>
                <a:solidFill>
                  <a:schemeClr val="tx1"/>
                </a:solidFill>
                <a:effectLst/>
                <a:latin typeface="Arial" panose="020B0604020202020204" pitchFamily="34" charset="0"/>
              </a:rPr>
              <a:t> (React, Angular, Vue modify the DOM efficiently).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Powers </a:t>
            </a:r>
            <a:r>
              <a:rPr kumimoji="0" lang="en-US" altLang="en-US" sz="1050" b="1" i="0" u="none" strike="noStrike" cap="none" normalizeH="0" baseline="0" dirty="0">
                <a:ln>
                  <a:noFill/>
                </a:ln>
                <a:solidFill>
                  <a:schemeClr val="tx1"/>
                </a:solidFill>
                <a:effectLst/>
                <a:latin typeface="Arial" panose="020B0604020202020204" pitchFamily="34" charset="0"/>
              </a:rPr>
              <a:t>browser-based automation and scraping</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Would you like to see a practical example of how to extract data from the DOM using JavaScript? 🚀</a:t>
            </a:r>
          </a:p>
        </p:txBody>
      </p:sp>
    </p:spTree>
    <p:extLst>
      <p:ext uri="{BB962C8B-B14F-4D97-AF65-F5344CB8AC3E}">
        <p14:creationId xmlns:p14="http://schemas.microsoft.com/office/powerpoint/2010/main" val="212537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7685B-C01E-196E-00F6-D2E7ECD8B491}"/>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9E8A110-23AC-4553-9F22-539172BE16F9}"/>
              </a:ext>
            </a:extLst>
          </p:cNvPr>
          <p:cNvSpPr>
            <a:spLocks noGrp="1"/>
          </p:cNvSpPr>
          <p:nvPr>
            <p:ph type="title"/>
          </p:nvPr>
        </p:nvSpPr>
        <p:spPr>
          <a:xfrm>
            <a:off x="462280" y="236697"/>
            <a:ext cx="8229600" cy="457200"/>
          </a:xfrm>
        </p:spPr>
        <p:txBody>
          <a:bodyPr/>
          <a:lstStyle/>
          <a:p>
            <a:r>
              <a:rPr lang="en-US" sz="2400" dirty="0">
                <a:latin typeface="Cooper Black" panose="0208090404030B020404" pitchFamily="18" charset="0"/>
              </a:rPr>
              <a:t>Scenario Sales Order App UI Automation</a:t>
            </a:r>
          </a:p>
        </p:txBody>
      </p:sp>
      <p:sp>
        <p:nvSpPr>
          <p:cNvPr id="3" name="Footer Placeholder 2">
            <a:extLst>
              <a:ext uri="{FF2B5EF4-FFF2-40B4-BE49-F238E27FC236}">
                <a16:creationId xmlns:a16="http://schemas.microsoft.com/office/drawing/2014/main" id="{0D17813B-14E0-5A9F-CC37-0BB0D37CB6B7}"/>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480D719-56E6-7388-1975-496284E4891B}"/>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77</a:t>
            </a:fld>
            <a:endParaRPr lang="en-US"/>
          </a:p>
        </p:txBody>
      </p:sp>
      <p:sp>
        <p:nvSpPr>
          <p:cNvPr id="2" name="TextBox 1">
            <a:extLst>
              <a:ext uri="{FF2B5EF4-FFF2-40B4-BE49-F238E27FC236}">
                <a16:creationId xmlns:a16="http://schemas.microsoft.com/office/drawing/2014/main" id="{C738EB7F-46F2-0708-6567-C2DA558B021D}"/>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Neha is working as a sales representative in the sales department. She would like to prepare an excel of all the sales data present in SAP Fiori Application.</a:t>
            </a:r>
          </a:p>
          <a:p>
            <a:pPr>
              <a:spcBef>
                <a:spcPct val="20000"/>
              </a:spcBef>
              <a:buFont typeface="Arial" pitchFamily="34" charset="0"/>
            </a:pPr>
            <a:endParaRPr lang="en-US" sz="1400" dirty="0"/>
          </a:p>
          <a:p>
            <a:pPr>
              <a:spcBef>
                <a:spcPct val="20000"/>
              </a:spcBef>
              <a:buFont typeface="Arial" pitchFamily="34" charset="0"/>
            </a:pPr>
            <a:r>
              <a:rPr lang="en-US" sz="1400" dirty="0"/>
              <a:t>The Sales order Fiori app contains the order header and order item details along with customer data.</a:t>
            </a:r>
          </a:p>
          <a:p>
            <a:pPr>
              <a:spcBef>
                <a:spcPct val="20000"/>
              </a:spcBef>
              <a:buFont typeface="Arial" pitchFamily="34" charset="0"/>
            </a:pPr>
            <a:endParaRPr lang="en-US" sz="1400" dirty="0"/>
          </a:p>
          <a:p>
            <a:pPr>
              <a:spcBef>
                <a:spcPct val="20000"/>
              </a:spcBef>
              <a:buFont typeface="Arial" pitchFamily="34" charset="0"/>
            </a:pPr>
            <a:r>
              <a:rPr lang="en-US" sz="1400" dirty="0"/>
              <a:t>She open a sales order, manually copies the data from the app and fills it in excel template, once done she store the excel in her system for future reference. This is an error prone and laborious task, We want to use SAP Build to help her automating the same.</a:t>
            </a:r>
          </a:p>
          <a:p>
            <a:pPr>
              <a:spcBef>
                <a:spcPct val="20000"/>
              </a:spcBef>
              <a:buFont typeface="Arial" pitchFamily="34" charset="0"/>
            </a:pPr>
            <a:endParaRPr lang="en-US" sz="1400" dirty="0"/>
          </a:p>
          <a:p>
            <a:pPr>
              <a:spcBef>
                <a:spcPct val="20000"/>
              </a:spcBef>
              <a:buFont typeface="Arial" pitchFamily="34" charset="0"/>
            </a:pPr>
            <a:r>
              <a:rPr lang="en-US" sz="1400" dirty="0">
                <a:hlinkClick r:id="rId2"/>
              </a:rPr>
              <a:t>Here is the Sales Order Manage App</a:t>
            </a:r>
            <a:endParaRPr lang="en-US" sz="1400" dirty="0"/>
          </a:p>
        </p:txBody>
      </p:sp>
      <p:pic>
        <p:nvPicPr>
          <p:cNvPr id="6" name="Picture 2" descr="A person smiling at camera&#10;&#10;Description automatically generated">
            <a:extLst>
              <a:ext uri="{FF2B5EF4-FFF2-40B4-BE49-F238E27FC236}">
                <a16:creationId xmlns:a16="http://schemas.microsoft.com/office/drawing/2014/main" id="{E8E1C38E-EADB-4549-AEFF-02B4BC1D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396" r="23396"/>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881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0548-08AE-3C38-8FC8-13FD43843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C27A7-7166-4496-B7D9-55EC91031054}"/>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18: Automation of SAP GUI</a:t>
            </a:r>
          </a:p>
        </p:txBody>
      </p:sp>
      <p:sp>
        <p:nvSpPr>
          <p:cNvPr id="4" name="Text Placeholder 3">
            <a:extLst>
              <a:ext uri="{FF2B5EF4-FFF2-40B4-BE49-F238E27FC236}">
                <a16:creationId xmlns:a16="http://schemas.microsoft.com/office/drawing/2014/main" id="{619962C0-9165-520D-0A58-37F54A2D4D65}"/>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Guideline for screen automation </a:t>
            </a:r>
          </a:p>
          <a:p>
            <a:pPr marL="285750" indent="-285750">
              <a:buFont typeface="Arial" panose="020B0604020202020204" pitchFamily="34" charset="0"/>
              <a:buChar char="•"/>
            </a:pPr>
            <a:r>
              <a:rPr lang="en-IN" dirty="0"/>
              <a:t>What is Recorder?</a:t>
            </a:r>
          </a:p>
          <a:p>
            <a:pPr marL="285750" indent="-285750">
              <a:buFont typeface="Arial" panose="020B0604020202020204" pitchFamily="34" charset="0"/>
              <a:buChar char="•"/>
            </a:pPr>
            <a:r>
              <a:rPr lang="en-IN" dirty="0"/>
              <a:t>Classic SAP GUI – Sales order management</a:t>
            </a:r>
          </a:p>
          <a:p>
            <a:pPr marL="285750" indent="-285750">
              <a:buFont typeface="Arial" panose="020B0604020202020204" pitchFamily="34" charset="0"/>
              <a:buChar char="•"/>
            </a:pPr>
            <a:r>
              <a:rPr lang="en-IN" dirty="0"/>
              <a:t>Record SAP GUI transaction with recorder tool</a:t>
            </a:r>
          </a:p>
          <a:p>
            <a:pPr marL="285750" indent="-285750">
              <a:buFont typeface="Arial" panose="020B0604020202020204" pitchFamily="34" charset="0"/>
              <a:buChar char="•"/>
            </a:pPr>
            <a:r>
              <a:rPr lang="en-IN" dirty="0"/>
              <a:t>Save the recording in SAP Build</a:t>
            </a:r>
          </a:p>
          <a:p>
            <a:pPr marL="285750" indent="-285750">
              <a:buFont typeface="Arial" panose="020B0604020202020204" pitchFamily="34" charset="0"/>
              <a:buChar char="•"/>
            </a:pPr>
            <a:r>
              <a:rPr lang="en-IN" dirty="0"/>
              <a:t>Test the GUI automation</a:t>
            </a:r>
          </a:p>
          <a:p>
            <a:pPr marL="285750" indent="-285750">
              <a:buFont typeface="Arial" panose="020B0604020202020204" pitchFamily="34" charset="0"/>
              <a:buChar char="•"/>
            </a:pPr>
            <a:r>
              <a:rPr lang="en-IN" dirty="0"/>
              <a:t>Configure Environment variable</a:t>
            </a:r>
          </a:p>
          <a:p>
            <a:pPr marL="285750" indent="-285750">
              <a:buFont typeface="Arial" panose="020B0604020202020204" pitchFamily="34" charset="0"/>
              <a:buChar char="•"/>
            </a:pPr>
            <a:r>
              <a:rPr lang="en-IN" dirty="0"/>
              <a:t>Load data from excel for materials</a:t>
            </a:r>
          </a:p>
          <a:p>
            <a:pPr marL="285750" indent="-285750">
              <a:buFont typeface="Arial" panose="020B0604020202020204" pitchFamily="34" charset="0"/>
              <a:buChar char="•"/>
            </a:pPr>
            <a:r>
              <a:rPr lang="en-IN" dirty="0"/>
              <a:t>Edit the step to manage loop</a:t>
            </a:r>
          </a:p>
          <a:p>
            <a:pPr marL="285750" indent="-285750">
              <a:buFont typeface="Arial" panose="020B0604020202020204" pitchFamily="34" charset="0"/>
              <a:buChar char="•"/>
            </a:pPr>
            <a:r>
              <a:rPr lang="en-IN" dirty="0"/>
              <a:t>Pass dynamic data for materials</a:t>
            </a:r>
          </a:p>
          <a:p>
            <a:pPr marL="285750" indent="-285750">
              <a:buFont typeface="Arial" panose="020B0604020202020204" pitchFamily="34" charset="0"/>
              <a:buChar char="•"/>
            </a:pPr>
            <a:r>
              <a:rPr lang="en-IN" dirty="0"/>
              <a:t>Test the automation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7B3C1E8F-17AD-B94A-9AB2-ED57B8EF3BF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B5B3C15-3B0E-806E-BB62-61DBCAB162E7}"/>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30756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DC62-5BB8-0B7A-EBFB-531DE585A9E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EE1793-F7AC-AD2C-20EA-E983888A1EC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8CC85DE-475A-9DEA-4735-21BCD006354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79</a:t>
            </a:fld>
            <a:endParaRPr lang="en-US" dirty="0"/>
          </a:p>
        </p:txBody>
      </p:sp>
      <p:sp>
        <p:nvSpPr>
          <p:cNvPr id="5" name="Title 4">
            <a:extLst>
              <a:ext uri="{FF2B5EF4-FFF2-40B4-BE49-F238E27FC236}">
                <a16:creationId xmlns:a16="http://schemas.microsoft.com/office/drawing/2014/main" id="{439F5CFC-0369-77B7-C69B-74107817C83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Guideline for UI Automation</a:t>
            </a:r>
          </a:p>
        </p:txBody>
      </p:sp>
      <p:sp>
        <p:nvSpPr>
          <p:cNvPr id="2" name="TextBox 1">
            <a:extLst>
              <a:ext uri="{FF2B5EF4-FFF2-40B4-BE49-F238E27FC236}">
                <a16:creationId xmlns:a16="http://schemas.microsoft.com/office/drawing/2014/main" id="{D81BDD00-03B5-ED4D-9F6D-22A55F7CCA2F}"/>
              </a:ext>
            </a:extLst>
          </p:cNvPr>
          <p:cNvSpPr txBox="1"/>
          <p:nvPr/>
        </p:nvSpPr>
        <p:spPr>
          <a:xfrm>
            <a:off x="152400" y="768358"/>
            <a:ext cx="8839200" cy="4221956"/>
          </a:xfrm>
          <a:prstGeom prst="rect">
            <a:avLst/>
          </a:prstGeom>
        </p:spPr>
        <p:txBody>
          <a:bodyPr vert="horz" lIns="91440" tIns="45720" rIns="91440" bIns="45720" rtlCol="0">
            <a:normAutofit fontScale="92500" lnSpcReduction="10000"/>
          </a:bodyPr>
          <a:lstStyle/>
          <a:p>
            <a:pPr algn="l">
              <a:buFont typeface="Arial" panose="020B0604020202020204" pitchFamily="34" charset="0"/>
              <a:buChar char="•"/>
            </a:pPr>
            <a:r>
              <a:rPr lang="en-US" sz="1400" b="0" i="0" dirty="0">
                <a:solidFill>
                  <a:srgbClr val="333333"/>
                </a:solidFill>
                <a:effectLst/>
                <a:latin typeface="72" panose="020B0503030000000003" pitchFamily="34" charset="0"/>
              </a:rPr>
              <a:t>Whenever the DOM is changed in the provider application, you must capture it by clicking the </a:t>
            </a:r>
            <a:r>
              <a:rPr lang="en-US" sz="1400" b="1" i="0" dirty="0">
                <a:solidFill>
                  <a:srgbClr val="333333"/>
                </a:solidFill>
                <a:effectLst/>
                <a:latin typeface="72" panose="020B0503030000000003" pitchFamily="34" charset="0"/>
              </a:rPr>
              <a:t>Capture</a:t>
            </a:r>
            <a:r>
              <a:rPr lang="en-US" sz="1400" b="0" i="0" dirty="0">
                <a:solidFill>
                  <a:srgbClr val="333333"/>
                </a:solidFill>
                <a:effectLst/>
                <a:latin typeface="72" panose="020B0503030000000003" pitchFamily="34" charset="0"/>
              </a:rPr>
              <a:t> button in the recording widget.</a:t>
            </a:r>
          </a:p>
          <a:p>
            <a:pPr algn="l"/>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For Example,</a:t>
            </a:r>
          </a:p>
          <a:p>
            <a:pPr algn="l">
              <a:buFont typeface="Arial" panose="020B0604020202020204" pitchFamily="34" charset="0"/>
              <a:buChar char="•"/>
            </a:pPr>
            <a:r>
              <a:rPr lang="en-US" sz="1400" b="0" i="0" dirty="0">
                <a:solidFill>
                  <a:srgbClr val="333333"/>
                </a:solidFill>
                <a:effectLst/>
                <a:latin typeface="72" panose="020B0503030000000003" pitchFamily="34" charset="0"/>
              </a:rPr>
              <a:t>Opening of a pop-up, expansion of a tree, selection of a tab, and opening a new window.</a:t>
            </a:r>
          </a:p>
          <a:p>
            <a:pPr algn="l">
              <a:buFont typeface="Arial" panose="020B0604020202020204" pitchFamily="34" charset="0"/>
              <a:buChar char="•"/>
            </a:pPr>
            <a:r>
              <a:rPr lang="en-US" sz="1400" b="0" i="0" dirty="0">
                <a:solidFill>
                  <a:srgbClr val="333333"/>
                </a:solidFill>
                <a:effectLst/>
                <a:latin typeface="72" panose="020B0503030000000003" pitchFamily="34" charset="0"/>
              </a:rPr>
              <a:t>If you missed a capture during the recording, you must fix it after the export:</a:t>
            </a:r>
          </a:p>
          <a:p>
            <a:pPr lvl="1">
              <a:buFont typeface="Arial" panose="020B0604020202020204" pitchFamily="34" charset="0"/>
              <a:buChar char="•"/>
            </a:pPr>
            <a:r>
              <a:rPr lang="en-US" sz="1400" b="0" i="0" dirty="0">
                <a:solidFill>
                  <a:srgbClr val="333333"/>
                </a:solidFill>
                <a:effectLst/>
                <a:latin typeface="72" panose="020B0503030000000003" pitchFamily="34" charset="0"/>
              </a:rPr>
              <a:t>Add the missing captures.</a:t>
            </a:r>
          </a:p>
          <a:p>
            <a:pPr lvl="1">
              <a:buFont typeface="Arial" panose="020B0604020202020204" pitchFamily="34" charset="0"/>
              <a:buChar char="•"/>
            </a:pPr>
            <a:r>
              <a:rPr lang="en-US" sz="1400" b="0" i="0" dirty="0">
                <a:solidFill>
                  <a:srgbClr val="333333"/>
                </a:solidFill>
                <a:effectLst/>
                <a:latin typeface="72" panose="020B0503030000000003" pitchFamily="34" charset="0"/>
              </a:rPr>
              <a:t>Fix element declarations. Indeed when an element is not part of the captured DOM, the declaration points by default to the last element of the DOM. You must correct this by redeclaring the element.</a:t>
            </a:r>
          </a:p>
          <a:p>
            <a:pPr lvl="1">
              <a:buFont typeface="Arial" panose="020B0604020202020204" pitchFamily="34" charset="0"/>
              <a:buChar char="•"/>
            </a:pPr>
            <a:r>
              <a:rPr lang="en-US" sz="1400" b="0" i="0" dirty="0">
                <a:solidFill>
                  <a:srgbClr val="333333"/>
                </a:solidFill>
                <a:effectLst/>
                <a:latin typeface="72" panose="020B0503030000000003" pitchFamily="34" charset="0"/>
              </a:rPr>
              <a:t>Fix the generated automation: add the </a:t>
            </a:r>
            <a:r>
              <a:rPr lang="en-US" sz="1400" b="1" i="0" dirty="0">
                <a:solidFill>
                  <a:srgbClr val="333333"/>
                </a:solidFill>
                <a:effectLst/>
                <a:latin typeface="72" panose="020B0503030000000003" pitchFamily="34" charset="0"/>
              </a:rPr>
              <a:t>Refresh Screen</a:t>
            </a:r>
            <a:r>
              <a:rPr lang="en-US" sz="1400" b="0" i="0" dirty="0">
                <a:solidFill>
                  <a:srgbClr val="333333"/>
                </a:solidFill>
                <a:effectLst/>
                <a:latin typeface="72" panose="020B0503030000000003" pitchFamily="34" charset="0"/>
              </a:rPr>
              <a:t> and </a:t>
            </a:r>
            <a:r>
              <a:rPr lang="en-US" sz="1400" b="1" i="0" dirty="0">
                <a:solidFill>
                  <a:srgbClr val="333333"/>
                </a:solidFill>
                <a:effectLst/>
                <a:latin typeface="72" panose="020B0503030000000003" pitchFamily="34" charset="0"/>
              </a:rPr>
              <a:t>Wait Element</a:t>
            </a:r>
            <a:r>
              <a:rPr lang="en-US" sz="1400" b="0" i="0" dirty="0">
                <a:solidFill>
                  <a:srgbClr val="333333"/>
                </a:solidFill>
                <a:effectLst/>
                <a:latin typeface="72" panose="020B0503030000000003" pitchFamily="34" charset="0"/>
              </a:rPr>
              <a:t> activities before every captured screen in the automation workflow.</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The </a:t>
            </a:r>
            <a:r>
              <a:rPr lang="en-US" sz="1400" b="1" i="0" dirty="0">
                <a:solidFill>
                  <a:srgbClr val="333333"/>
                </a:solidFill>
                <a:effectLst/>
                <a:latin typeface="72" panose="020B0503030000000003" pitchFamily="34" charset="0"/>
              </a:rPr>
              <a:t>Wait</a:t>
            </a:r>
            <a:r>
              <a:rPr lang="en-US" sz="1400" b="0" i="0" dirty="0">
                <a:solidFill>
                  <a:srgbClr val="333333"/>
                </a:solidFill>
                <a:effectLst/>
                <a:latin typeface="72" panose="020B0503030000000003" pitchFamily="34" charset="0"/>
              </a:rPr>
              <a:t> activity is required between consecutive </a:t>
            </a:r>
            <a:r>
              <a:rPr lang="en-US" sz="1400" b="0" i="0" dirty="0" err="1">
                <a:solidFill>
                  <a:srgbClr val="333333"/>
                </a:solidFill>
                <a:effectLst/>
                <a:latin typeface="72" panose="020B0503030000000003" pitchFamily="34" charset="0"/>
              </a:rPr>
              <a:t>clicksThe</a:t>
            </a:r>
            <a:r>
              <a:rPr lang="en-US" sz="1400" b="0" i="0" dirty="0">
                <a:solidFill>
                  <a:srgbClr val="333333"/>
                </a:solidFill>
                <a:effectLst/>
                <a:latin typeface="72" panose="020B0503030000000003" pitchFamily="34" charset="0"/>
              </a:rPr>
              <a:t> click activity performs click asynchronously. If multiple consecutive asynchronous click activities are used, the sequence of the clicks performed on the target application cannot be guaranteed. So, the </a:t>
            </a:r>
            <a:r>
              <a:rPr lang="en-US" sz="1400" b="1" i="0" dirty="0">
                <a:solidFill>
                  <a:srgbClr val="333333"/>
                </a:solidFill>
                <a:effectLst/>
                <a:latin typeface="72" panose="020B0503030000000003" pitchFamily="34" charset="0"/>
              </a:rPr>
              <a:t>Wait</a:t>
            </a:r>
            <a:r>
              <a:rPr lang="en-US" sz="1400" b="0" i="0" dirty="0">
                <a:solidFill>
                  <a:srgbClr val="333333"/>
                </a:solidFill>
                <a:effectLst/>
                <a:latin typeface="72" panose="020B0503030000000003" pitchFamily="34" charset="0"/>
              </a:rPr>
              <a:t> activity must be used between consecutive click activities.</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For more information, see the </a:t>
            </a:r>
            <a:r>
              <a:rPr lang="en-US" sz="1400" b="0" i="0" u="none" strike="noStrike" dirty="0">
                <a:solidFill>
                  <a:srgbClr val="007DB8"/>
                </a:solidFill>
                <a:effectLst/>
                <a:latin typeface="72" panose="020B0503030000000003" pitchFamily="34" charset="0"/>
                <a:hlinkClick r:id="rId2" tooltip="The Wait activity puts on hold the current activity for a specified amount of time before moving on to the next activity. It is useful for ensuring screen elements are fully loaded and for detecting UI changes."/>
              </a:rPr>
              <a:t>Wait Activities</a:t>
            </a:r>
            <a:r>
              <a:rPr lang="en-US" sz="1400" b="0" i="0" dirty="0">
                <a:solidFill>
                  <a:srgbClr val="333333"/>
                </a:solidFill>
                <a:effectLst/>
                <a:latin typeface="72" panose="020B0503030000000003" pitchFamily="34" charset="0"/>
              </a:rPr>
              <a:t> section.</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 Effect of screen resolutions on the UI Automation </a:t>
            </a:r>
            <a:r>
              <a:rPr lang="en-US" sz="1400" b="0" i="0" dirty="0" err="1">
                <a:solidFill>
                  <a:srgbClr val="333333"/>
                </a:solidFill>
                <a:effectLst/>
                <a:latin typeface="72" panose="020B0503030000000003" pitchFamily="34" charset="0"/>
              </a:rPr>
              <a:t>RecorderThe</a:t>
            </a:r>
            <a:r>
              <a:rPr lang="en-US" sz="1400" b="0" i="0" dirty="0">
                <a:solidFill>
                  <a:srgbClr val="333333"/>
                </a:solidFill>
                <a:effectLst/>
                <a:latin typeface="72" panose="020B0503030000000003" pitchFamily="34" charset="0"/>
              </a:rPr>
              <a:t> UI Automation Recorder works best with 100% DPI (dots per inch) resolution. It also works fine with other resolution scales (for example, 150% DPI) for most Windows applications. However, in a few applications, the UI Automation framework gives the wrong element based on the mouse pointer, and this might interrupt the bot execution. Therefore, it’s recommended to use the recorder for UI Automation with a 100% DPI resolution.</a:t>
            </a:r>
          </a:p>
        </p:txBody>
      </p:sp>
    </p:spTree>
    <p:extLst>
      <p:ext uri="{BB962C8B-B14F-4D97-AF65-F5344CB8AC3E}">
        <p14:creationId xmlns:p14="http://schemas.microsoft.com/office/powerpoint/2010/main" val="71556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74D4-0C5E-2AF6-9B47-A0506958AAA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ABD81D-2A1A-B36C-45DB-9C7102EC7C4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28E9CA-016B-704A-E18B-F9871644A8F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a:t>
            </a:fld>
            <a:endParaRPr lang="en-US" dirty="0"/>
          </a:p>
        </p:txBody>
      </p:sp>
      <p:sp>
        <p:nvSpPr>
          <p:cNvPr id="5" name="Title 4">
            <a:extLst>
              <a:ext uri="{FF2B5EF4-FFF2-40B4-BE49-F238E27FC236}">
                <a16:creationId xmlns:a16="http://schemas.microsoft.com/office/drawing/2014/main" id="{7BC9EBA1-EE78-4CC2-59DC-11194067618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API?</a:t>
            </a:r>
          </a:p>
        </p:txBody>
      </p:sp>
      <p:sp>
        <p:nvSpPr>
          <p:cNvPr id="2" name="TextBox 1">
            <a:extLst>
              <a:ext uri="{FF2B5EF4-FFF2-40B4-BE49-F238E27FC236}">
                <a16:creationId xmlns:a16="http://schemas.microsoft.com/office/drawing/2014/main" id="{EA33CFD6-0483-9FAA-7E99-65E92BAAF2EF}"/>
              </a:ext>
            </a:extLst>
          </p:cNvPr>
          <p:cNvSpPr txBox="1"/>
          <p:nvPr/>
        </p:nvSpPr>
        <p:spPr>
          <a:xfrm>
            <a:off x="228600" y="742950"/>
            <a:ext cx="8686800" cy="1384995"/>
          </a:xfrm>
          <a:prstGeom prst="rect">
            <a:avLst/>
          </a:prstGeom>
          <a:noFill/>
        </p:spPr>
        <p:txBody>
          <a:bodyPr wrap="square" rtlCol="0">
            <a:spAutoFit/>
          </a:bodyPr>
          <a:lstStyle/>
          <a:p>
            <a:r>
              <a:rPr lang="en-IN" sz="1400" dirty="0"/>
              <a:t>API stands for application programming interface, it is a contract between our system and a system which is trying to connect with us.</a:t>
            </a:r>
          </a:p>
          <a:p>
            <a:pPr marL="285750" indent="-285750">
              <a:buFont typeface="Arial" panose="020B0604020202020204" pitchFamily="34" charset="0"/>
              <a:buChar char="•"/>
            </a:pPr>
            <a:r>
              <a:rPr lang="en-IN" sz="1400" dirty="0"/>
              <a:t>API gives a contract between caller and called party</a:t>
            </a:r>
          </a:p>
          <a:p>
            <a:pPr marL="285750" indent="-285750">
              <a:buFont typeface="Arial" panose="020B0604020202020204" pitchFamily="34" charset="0"/>
              <a:buChar char="•"/>
            </a:pPr>
            <a:r>
              <a:rPr lang="en-IN" sz="1400" dirty="0"/>
              <a:t>That makes integration possible w/o knowing internal functionality of system</a:t>
            </a:r>
          </a:p>
          <a:p>
            <a:pPr marL="285750" indent="-285750">
              <a:buFont typeface="Arial" panose="020B0604020202020204" pitchFamily="34" charset="0"/>
              <a:buChar char="•"/>
            </a:pPr>
            <a:r>
              <a:rPr lang="en-IN" sz="1400" dirty="0"/>
              <a:t>Critical role in integration and exchange of data between systems</a:t>
            </a:r>
          </a:p>
          <a:p>
            <a:pPr marL="285750" indent="-285750">
              <a:buFont typeface="Arial" panose="020B0604020202020204" pitchFamily="34" charset="0"/>
              <a:buChar char="•"/>
            </a:pPr>
            <a:r>
              <a:rPr lang="en-IN" sz="1400" dirty="0"/>
              <a:t>Servers as single entry point for different business objects (</a:t>
            </a:r>
            <a:r>
              <a:rPr lang="en-IN" sz="1400" dirty="0" err="1"/>
              <a:t>so,po,material</a:t>
            </a:r>
            <a:r>
              <a:rPr lang="en-IN" sz="1400" dirty="0"/>
              <a:t>)</a:t>
            </a:r>
          </a:p>
        </p:txBody>
      </p:sp>
      <p:grpSp>
        <p:nvGrpSpPr>
          <p:cNvPr id="98" name="Group 97">
            <a:extLst>
              <a:ext uri="{FF2B5EF4-FFF2-40B4-BE49-F238E27FC236}">
                <a16:creationId xmlns:a16="http://schemas.microsoft.com/office/drawing/2014/main" id="{67FB2041-2D52-C35B-4B78-7ADF295446DC}"/>
              </a:ext>
            </a:extLst>
          </p:cNvPr>
          <p:cNvGrpSpPr/>
          <p:nvPr/>
        </p:nvGrpSpPr>
        <p:grpSpPr>
          <a:xfrm>
            <a:off x="4675664" y="3524942"/>
            <a:ext cx="3814920" cy="1325160"/>
            <a:chOff x="4113998" y="2926748"/>
            <a:chExt cx="3814920" cy="13251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DA72751-E984-34D0-F5F5-9BE3BC2D6A87}"/>
                    </a:ext>
                  </a:extLst>
                </p14:cNvPr>
                <p14:cNvContentPartPr/>
                <p14:nvPr/>
              </p14:nvContentPartPr>
              <p14:xfrm>
                <a:off x="4336838" y="3185588"/>
                <a:ext cx="2655000" cy="826200"/>
              </p14:xfrm>
            </p:contentPart>
          </mc:Choice>
          <mc:Fallback xmlns="">
            <p:pic>
              <p:nvPicPr>
                <p:cNvPr id="6" name="Ink 5">
                  <a:extLst>
                    <a:ext uri="{FF2B5EF4-FFF2-40B4-BE49-F238E27FC236}">
                      <a16:creationId xmlns:a16="http://schemas.microsoft.com/office/drawing/2014/main" id="{9DA72751-E984-34D0-F5F5-9BE3BC2D6A87}"/>
                    </a:ext>
                  </a:extLst>
                </p:cNvPr>
                <p:cNvPicPr/>
                <p:nvPr/>
              </p:nvPicPr>
              <p:blipFill>
                <a:blip r:embed="rId3"/>
                <a:stretch>
                  <a:fillRect/>
                </a:stretch>
              </p:blipFill>
              <p:spPr>
                <a:xfrm>
                  <a:off x="4327838" y="3176588"/>
                  <a:ext cx="267264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04D5B6F-84BA-2F91-0AA1-EC7E36034D18}"/>
                    </a:ext>
                  </a:extLst>
                </p14:cNvPr>
                <p14:cNvContentPartPr/>
                <p14:nvPr/>
              </p14:nvContentPartPr>
              <p14:xfrm>
                <a:off x="4671278" y="3296828"/>
                <a:ext cx="515160" cy="239760"/>
              </p14:xfrm>
            </p:contentPart>
          </mc:Choice>
          <mc:Fallback xmlns="">
            <p:pic>
              <p:nvPicPr>
                <p:cNvPr id="7" name="Ink 6">
                  <a:extLst>
                    <a:ext uri="{FF2B5EF4-FFF2-40B4-BE49-F238E27FC236}">
                      <a16:creationId xmlns:a16="http://schemas.microsoft.com/office/drawing/2014/main" id="{404D5B6F-84BA-2F91-0AA1-EC7E36034D18}"/>
                    </a:ext>
                  </a:extLst>
                </p:cNvPr>
                <p:cNvPicPr/>
                <p:nvPr/>
              </p:nvPicPr>
              <p:blipFill>
                <a:blip r:embed="rId5"/>
                <a:stretch>
                  <a:fillRect/>
                </a:stretch>
              </p:blipFill>
              <p:spPr>
                <a:xfrm>
                  <a:off x="4662638" y="3288188"/>
                  <a:ext cx="532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CEE2144-2E89-52E1-2D53-711ED5DD8FDE}"/>
                    </a:ext>
                  </a:extLst>
                </p14:cNvPr>
                <p14:cNvContentPartPr/>
                <p14:nvPr/>
              </p14:nvContentPartPr>
              <p14:xfrm>
                <a:off x="5264558" y="3279188"/>
                <a:ext cx="567000" cy="246600"/>
              </p14:xfrm>
            </p:contentPart>
          </mc:Choice>
          <mc:Fallback xmlns="">
            <p:pic>
              <p:nvPicPr>
                <p:cNvPr id="8" name="Ink 7">
                  <a:extLst>
                    <a:ext uri="{FF2B5EF4-FFF2-40B4-BE49-F238E27FC236}">
                      <a16:creationId xmlns:a16="http://schemas.microsoft.com/office/drawing/2014/main" id="{2CEE2144-2E89-52E1-2D53-711ED5DD8FDE}"/>
                    </a:ext>
                  </a:extLst>
                </p:cNvPr>
                <p:cNvPicPr/>
                <p:nvPr/>
              </p:nvPicPr>
              <p:blipFill>
                <a:blip r:embed="rId7"/>
                <a:stretch>
                  <a:fillRect/>
                </a:stretch>
              </p:blipFill>
              <p:spPr>
                <a:xfrm>
                  <a:off x="5255558" y="3270548"/>
                  <a:ext cx="5846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509C20A-EC5D-7865-D8AC-934C0509A4DF}"/>
                    </a:ext>
                  </a:extLst>
                </p14:cNvPr>
                <p14:cNvContentPartPr/>
                <p14:nvPr/>
              </p14:nvContentPartPr>
              <p14:xfrm>
                <a:off x="4641758" y="3831068"/>
                <a:ext cx="387360" cy="420840"/>
              </p14:xfrm>
            </p:contentPart>
          </mc:Choice>
          <mc:Fallback xmlns="">
            <p:pic>
              <p:nvPicPr>
                <p:cNvPr id="10" name="Ink 9">
                  <a:extLst>
                    <a:ext uri="{FF2B5EF4-FFF2-40B4-BE49-F238E27FC236}">
                      <a16:creationId xmlns:a16="http://schemas.microsoft.com/office/drawing/2014/main" id="{9509C20A-EC5D-7865-D8AC-934C0509A4DF}"/>
                    </a:ext>
                  </a:extLst>
                </p:cNvPr>
                <p:cNvPicPr/>
                <p:nvPr/>
              </p:nvPicPr>
              <p:blipFill>
                <a:blip r:embed="rId9"/>
                <a:stretch>
                  <a:fillRect/>
                </a:stretch>
              </p:blipFill>
              <p:spPr>
                <a:xfrm>
                  <a:off x="4632758" y="3822068"/>
                  <a:ext cx="4050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B0ED1C1-74D6-11AF-1E43-738B1E2049FA}"/>
                    </a:ext>
                  </a:extLst>
                </p14:cNvPr>
                <p14:cNvContentPartPr/>
                <p14:nvPr/>
              </p14:nvContentPartPr>
              <p14:xfrm>
                <a:off x="5549318" y="3831428"/>
                <a:ext cx="460800" cy="407520"/>
              </p14:xfrm>
            </p:contentPart>
          </mc:Choice>
          <mc:Fallback xmlns="">
            <p:pic>
              <p:nvPicPr>
                <p:cNvPr id="11" name="Ink 10">
                  <a:extLst>
                    <a:ext uri="{FF2B5EF4-FFF2-40B4-BE49-F238E27FC236}">
                      <a16:creationId xmlns:a16="http://schemas.microsoft.com/office/drawing/2014/main" id="{DB0ED1C1-74D6-11AF-1E43-738B1E2049FA}"/>
                    </a:ext>
                  </a:extLst>
                </p:cNvPr>
                <p:cNvPicPr/>
                <p:nvPr/>
              </p:nvPicPr>
              <p:blipFill>
                <a:blip r:embed="rId11"/>
                <a:stretch>
                  <a:fillRect/>
                </a:stretch>
              </p:blipFill>
              <p:spPr>
                <a:xfrm>
                  <a:off x="5540318" y="3822428"/>
                  <a:ext cx="4784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E3C1A33-5E55-85B6-0934-C22126FCEBCC}"/>
                    </a:ext>
                  </a:extLst>
                </p14:cNvPr>
                <p14:cNvContentPartPr/>
                <p14:nvPr/>
              </p14:nvContentPartPr>
              <p14:xfrm>
                <a:off x="6819038" y="2978588"/>
                <a:ext cx="176040" cy="237240"/>
              </p14:xfrm>
            </p:contentPart>
          </mc:Choice>
          <mc:Fallback xmlns="">
            <p:pic>
              <p:nvPicPr>
                <p:cNvPr id="13" name="Ink 12">
                  <a:extLst>
                    <a:ext uri="{FF2B5EF4-FFF2-40B4-BE49-F238E27FC236}">
                      <a16:creationId xmlns:a16="http://schemas.microsoft.com/office/drawing/2014/main" id="{BE3C1A33-5E55-85B6-0934-C22126FCEBCC}"/>
                    </a:ext>
                  </a:extLst>
                </p:cNvPr>
                <p:cNvPicPr/>
                <p:nvPr/>
              </p:nvPicPr>
              <p:blipFill>
                <a:blip r:embed="rId13"/>
                <a:stretch>
                  <a:fillRect/>
                </a:stretch>
              </p:blipFill>
              <p:spPr>
                <a:xfrm>
                  <a:off x="6810038" y="2969588"/>
                  <a:ext cx="193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815ED8C-968F-FC6F-04A6-1545C988768A}"/>
                    </a:ext>
                  </a:extLst>
                </p14:cNvPr>
                <p14:cNvContentPartPr/>
                <p14:nvPr/>
              </p14:nvContentPartPr>
              <p14:xfrm>
                <a:off x="7071758" y="3094508"/>
                <a:ext cx="60840" cy="6840"/>
              </p14:xfrm>
            </p:contentPart>
          </mc:Choice>
          <mc:Fallback xmlns="">
            <p:pic>
              <p:nvPicPr>
                <p:cNvPr id="14" name="Ink 13">
                  <a:extLst>
                    <a:ext uri="{FF2B5EF4-FFF2-40B4-BE49-F238E27FC236}">
                      <a16:creationId xmlns:a16="http://schemas.microsoft.com/office/drawing/2014/main" id="{4815ED8C-968F-FC6F-04A6-1545C988768A}"/>
                    </a:ext>
                  </a:extLst>
                </p:cNvPr>
                <p:cNvPicPr/>
                <p:nvPr/>
              </p:nvPicPr>
              <p:blipFill>
                <a:blip r:embed="rId15"/>
                <a:stretch>
                  <a:fillRect/>
                </a:stretch>
              </p:blipFill>
              <p:spPr>
                <a:xfrm>
                  <a:off x="7062758" y="3085868"/>
                  <a:ext cx="78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E2A9F9E-19BC-C874-CCA8-62FD6D17E668}"/>
                    </a:ext>
                  </a:extLst>
                </p14:cNvPr>
                <p14:cNvContentPartPr/>
                <p14:nvPr/>
              </p14:nvContentPartPr>
              <p14:xfrm>
                <a:off x="7239518" y="3016388"/>
                <a:ext cx="65880" cy="144360"/>
              </p14:xfrm>
            </p:contentPart>
          </mc:Choice>
          <mc:Fallback xmlns="">
            <p:pic>
              <p:nvPicPr>
                <p:cNvPr id="15" name="Ink 14">
                  <a:extLst>
                    <a:ext uri="{FF2B5EF4-FFF2-40B4-BE49-F238E27FC236}">
                      <a16:creationId xmlns:a16="http://schemas.microsoft.com/office/drawing/2014/main" id="{CE2A9F9E-19BC-C874-CCA8-62FD6D17E668}"/>
                    </a:ext>
                  </a:extLst>
                </p:cNvPr>
                <p:cNvPicPr/>
                <p:nvPr/>
              </p:nvPicPr>
              <p:blipFill>
                <a:blip r:embed="rId17"/>
                <a:stretch>
                  <a:fillRect/>
                </a:stretch>
              </p:blipFill>
              <p:spPr>
                <a:xfrm>
                  <a:off x="7230878" y="3007388"/>
                  <a:ext cx="83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6870DDB6-DC30-6F6D-6280-EC1EF19A6C7F}"/>
                    </a:ext>
                  </a:extLst>
                </p14:cNvPr>
                <p14:cNvContentPartPr/>
                <p14:nvPr/>
              </p14:nvContentPartPr>
              <p14:xfrm>
                <a:off x="7329518" y="2976788"/>
                <a:ext cx="27360" cy="141840"/>
              </p14:xfrm>
            </p:contentPart>
          </mc:Choice>
          <mc:Fallback xmlns="">
            <p:pic>
              <p:nvPicPr>
                <p:cNvPr id="16" name="Ink 15">
                  <a:extLst>
                    <a:ext uri="{FF2B5EF4-FFF2-40B4-BE49-F238E27FC236}">
                      <a16:creationId xmlns:a16="http://schemas.microsoft.com/office/drawing/2014/main" id="{6870DDB6-DC30-6F6D-6280-EC1EF19A6C7F}"/>
                    </a:ext>
                  </a:extLst>
                </p:cNvPr>
                <p:cNvPicPr/>
                <p:nvPr/>
              </p:nvPicPr>
              <p:blipFill>
                <a:blip r:embed="rId19"/>
                <a:stretch>
                  <a:fillRect/>
                </a:stretch>
              </p:blipFill>
              <p:spPr>
                <a:xfrm>
                  <a:off x="7320878" y="2967788"/>
                  <a:ext cx="45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7AC4CC6-CEE1-6749-046C-1310C0F5998C}"/>
                    </a:ext>
                  </a:extLst>
                </p14:cNvPr>
                <p14:cNvContentPartPr/>
                <p14:nvPr/>
              </p14:nvContentPartPr>
              <p14:xfrm>
                <a:off x="7324838" y="3067148"/>
                <a:ext cx="140760" cy="76320"/>
              </p14:xfrm>
            </p:contentPart>
          </mc:Choice>
          <mc:Fallback xmlns="">
            <p:pic>
              <p:nvPicPr>
                <p:cNvPr id="17" name="Ink 16">
                  <a:extLst>
                    <a:ext uri="{FF2B5EF4-FFF2-40B4-BE49-F238E27FC236}">
                      <a16:creationId xmlns:a16="http://schemas.microsoft.com/office/drawing/2014/main" id="{47AC4CC6-CEE1-6749-046C-1310C0F5998C}"/>
                    </a:ext>
                  </a:extLst>
                </p:cNvPr>
                <p:cNvPicPr/>
                <p:nvPr/>
              </p:nvPicPr>
              <p:blipFill>
                <a:blip r:embed="rId21"/>
                <a:stretch>
                  <a:fillRect/>
                </a:stretch>
              </p:blipFill>
              <p:spPr>
                <a:xfrm>
                  <a:off x="7316198" y="3058148"/>
                  <a:ext cx="158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0143497E-7B45-0045-A25B-1D6C7EFA6F7F}"/>
                    </a:ext>
                  </a:extLst>
                </p14:cNvPr>
                <p14:cNvContentPartPr/>
                <p14:nvPr/>
              </p14:nvContentPartPr>
              <p14:xfrm>
                <a:off x="7413038" y="3034028"/>
                <a:ext cx="119160" cy="109440"/>
              </p14:xfrm>
            </p:contentPart>
          </mc:Choice>
          <mc:Fallback xmlns="">
            <p:pic>
              <p:nvPicPr>
                <p:cNvPr id="19" name="Ink 18">
                  <a:extLst>
                    <a:ext uri="{FF2B5EF4-FFF2-40B4-BE49-F238E27FC236}">
                      <a16:creationId xmlns:a16="http://schemas.microsoft.com/office/drawing/2014/main" id="{0143497E-7B45-0045-A25B-1D6C7EFA6F7F}"/>
                    </a:ext>
                  </a:extLst>
                </p:cNvPr>
                <p:cNvPicPr/>
                <p:nvPr/>
              </p:nvPicPr>
              <p:blipFill>
                <a:blip r:embed="rId23"/>
                <a:stretch>
                  <a:fillRect/>
                </a:stretch>
              </p:blipFill>
              <p:spPr>
                <a:xfrm>
                  <a:off x="7404038" y="3025028"/>
                  <a:ext cx="136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F5939498-1095-880E-3AA2-97B00C63E982}"/>
                    </a:ext>
                  </a:extLst>
                </p14:cNvPr>
                <p14:cNvContentPartPr/>
                <p14:nvPr/>
              </p14:nvContentPartPr>
              <p14:xfrm>
                <a:off x="7524998" y="3053828"/>
                <a:ext cx="70200" cy="86040"/>
              </p14:xfrm>
            </p:contentPart>
          </mc:Choice>
          <mc:Fallback xmlns="">
            <p:pic>
              <p:nvPicPr>
                <p:cNvPr id="20" name="Ink 19">
                  <a:extLst>
                    <a:ext uri="{FF2B5EF4-FFF2-40B4-BE49-F238E27FC236}">
                      <a16:creationId xmlns:a16="http://schemas.microsoft.com/office/drawing/2014/main" id="{F5939498-1095-880E-3AA2-97B00C63E982}"/>
                    </a:ext>
                  </a:extLst>
                </p:cNvPr>
                <p:cNvPicPr/>
                <p:nvPr/>
              </p:nvPicPr>
              <p:blipFill>
                <a:blip r:embed="rId25"/>
                <a:stretch>
                  <a:fillRect/>
                </a:stretch>
              </p:blipFill>
              <p:spPr>
                <a:xfrm>
                  <a:off x="7515998" y="3044828"/>
                  <a:ext cx="87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EE61667-A401-13D1-7022-0B49FC0620EE}"/>
                    </a:ext>
                  </a:extLst>
                </p14:cNvPr>
                <p14:cNvContentPartPr/>
                <p14:nvPr/>
              </p14:nvContentPartPr>
              <p14:xfrm>
                <a:off x="7637678" y="2983268"/>
                <a:ext cx="21960" cy="135000"/>
              </p14:xfrm>
            </p:contentPart>
          </mc:Choice>
          <mc:Fallback xmlns="">
            <p:pic>
              <p:nvPicPr>
                <p:cNvPr id="21" name="Ink 20">
                  <a:extLst>
                    <a:ext uri="{FF2B5EF4-FFF2-40B4-BE49-F238E27FC236}">
                      <a16:creationId xmlns:a16="http://schemas.microsoft.com/office/drawing/2014/main" id="{9EE61667-A401-13D1-7022-0B49FC0620EE}"/>
                    </a:ext>
                  </a:extLst>
                </p:cNvPr>
                <p:cNvPicPr/>
                <p:nvPr/>
              </p:nvPicPr>
              <p:blipFill>
                <a:blip r:embed="rId27"/>
                <a:stretch>
                  <a:fillRect/>
                </a:stretch>
              </p:blipFill>
              <p:spPr>
                <a:xfrm>
                  <a:off x="7628678" y="2974268"/>
                  <a:ext cx="39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42BBAF10-70F9-54BC-B2A7-5D6836D35533}"/>
                    </a:ext>
                  </a:extLst>
                </p14:cNvPr>
                <p14:cNvContentPartPr/>
                <p14:nvPr/>
              </p14:nvContentPartPr>
              <p14:xfrm>
                <a:off x="7654238" y="3056348"/>
                <a:ext cx="95040" cy="73080"/>
              </p14:xfrm>
            </p:contentPart>
          </mc:Choice>
          <mc:Fallback xmlns="">
            <p:pic>
              <p:nvPicPr>
                <p:cNvPr id="22" name="Ink 21">
                  <a:extLst>
                    <a:ext uri="{FF2B5EF4-FFF2-40B4-BE49-F238E27FC236}">
                      <a16:creationId xmlns:a16="http://schemas.microsoft.com/office/drawing/2014/main" id="{42BBAF10-70F9-54BC-B2A7-5D6836D35533}"/>
                    </a:ext>
                  </a:extLst>
                </p:cNvPr>
                <p:cNvPicPr/>
                <p:nvPr/>
              </p:nvPicPr>
              <p:blipFill>
                <a:blip r:embed="rId29"/>
                <a:stretch>
                  <a:fillRect/>
                </a:stretch>
              </p:blipFill>
              <p:spPr>
                <a:xfrm>
                  <a:off x="7645238" y="3047708"/>
                  <a:ext cx="112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2FBF31BC-600B-37D7-2316-BDF8F8F74036}"/>
                    </a:ext>
                  </a:extLst>
                </p14:cNvPr>
                <p14:cNvContentPartPr/>
                <p14:nvPr/>
              </p14:nvContentPartPr>
              <p14:xfrm>
                <a:off x="7775558" y="3025748"/>
                <a:ext cx="102240" cy="104040"/>
              </p14:xfrm>
            </p:contentPart>
          </mc:Choice>
          <mc:Fallback xmlns="">
            <p:pic>
              <p:nvPicPr>
                <p:cNvPr id="23" name="Ink 22">
                  <a:extLst>
                    <a:ext uri="{FF2B5EF4-FFF2-40B4-BE49-F238E27FC236}">
                      <a16:creationId xmlns:a16="http://schemas.microsoft.com/office/drawing/2014/main" id="{2FBF31BC-600B-37D7-2316-BDF8F8F74036}"/>
                    </a:ext>
                  </a:extLst>
                </p:cNvPr>
                <p:cNvPicPr/>
                <p:nvPr/>
              </p:nvPicPr>
              <p:blipFill>
                <a:blip r:embed="rId31"/>
                <a:stretch>
                  <a:fillRect/>
                </a:stretch>
              </p:blipFill>
              <p:spPr>
                <a:xfrm>
                  <a:off x="7766558" y="3016748"/>
                  <a:ext cx="119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9930DB74-1F4F-F628-E30A-58D2F6D023A5}"/>
                    </a:ext>
                  </a:extLst>
                </p14:cNvPr>
                <p14:cNvContentPartPr/>
                <p14:nvPr/>
              </p14:nvContentPartPr>
              <p14:xfrm>
                <a:off x="6900038" y="3332828"/>
                <a:ext cx="122040" cy="172080"/>
              </p14:xfrm>
            </p:contentPart>
          </mc:Choice>
          <mc:Fallback xmlns="">
            <p:pic>
              <p:nvPicPr>
                <p:cNvPr id="24" name="Ink 23">
                  <a:extLst>
                    <a:ext uri="{FF2B5EF4-FFF2-40B4-BE49-F238E27FC236}">
                      <a16:creationId xmlns:a16="http://schemas.microsoft.com/office/drawing/2014/main" id="{9930DB74-1F4F-F628-E30A-58D2F6D023A5}"/>
                    </a:ext>
                  </a:extLst>
                </p:cNvPr>
                <p:cNvPicPr/>
                <p:nvPr/>
              </p:nvPicPr>
              <p:blipFill>
                <a:blip r:embed="rId33"/>
                <a:stretch>
                  <a:fillRect/>
                </a:stretch>
              </p:blipFill>
              <p:spPr>
                <a:xfrm>
                  <a:off x="6891398" y="3324188"/>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A1B361F8-59AC-5C6F-DD4D-45E19CC36B05}"/>
                    </a:ext>
                  </a:extLst>
                </p14:cNvPr>
                <p14:cNvContentPartPr/>
                <p14:nvPr/>
              </p14:nvContentPartPr>
              <p14:xfrm>
                <a:off x="7131158" y="3423908"/>
                <a:ext cx="42120" cy="7560"/>
              </p14:xfrm>
            </p:contentPart>
          </mc:Choice>
          <mc:Fallback xmlns="">
            <p:pic>
              <p:nvPicPr>
                <p:cNvPr id="25" name="Ink 24">
                  <a:extLst>
                    <a:ext uri="{FF2B5EF4-FFF2-40B4-BE49-F238E27FC236}">
                      <a16:creationId xmlns:a16="http://schemas.microsoft.com/office/drawing/2014/main" id="{A1B361F8-59AC-5C6F-DD4D-45E19CC36B05}"/>
                    </a:ext>
                  </a:extLst>
                </p:cNvPr>
                <p:cNvPicPr/>
                <p:nvPr/>
              </p:nvPicPr>
              <p:blipFill>
                <a:blip r:embed="rId35"/>
                <a:stretch>
                  <a:fillRect/>
                </a:stretch>
              </p:blipFill>
              <p:spPr>
                <a:xfrm>
                  <a:off x="7122158" y="3415268"/>
                  <a:ext cx="59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9A34059-D150-E236-D854-68CD55C948C2}"/>
                    </a:ext>
                  </a:extLst>
                </p14:cNvPr>
                <p14:cNvContentPartPr/>
                <p14:nvPr/>
              </p14:nvContentPartPr>
              <p14:xfrm>
                <a:off x="7259318" y="3331388"/>
                <a:ext cx="87120" cy="151560"/>
              </p14:xfrm>
            </p:contentPart>
          </mc:Choice>
          <mc:Fallback xmlns="">
            <p:pic>
              <p:nvPicPr>
                <p:cNvPr id="26" name="Ink 25">
                  <a:extLst>
                    <a:ext uri="{FF2B5EF4-FFF2-40B4-BE49-F238E27FC236}">
                      <a16:creationId xmlns:a16="http://schemas.microsoft.com/office/drawing/2014/main" id="{C9A34059-D150-E236-D854-68CD55C948C2}"/>
                    </a:ext>
                  </a:extLst>
                </p:cNvPr>
                <p:cNvPicPr/>
                <p:nvPr/>
              </p:nvPicPr>
              <p:blipFill>
                <a:blip r:embed="rId37"/>
                <a:stretch>
                  <a:fillRect/>
                </a:stretch>
              </p:blipFill>
              <p:spPr>
                <a:xfrm>
                  <a:off x="7250318" y="3322748"/>
                  <a:ext cx="104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3E76AB7-331B-20C9-2E75-1D3E30D9B50A}"/>
                    </a:ext>
                  </a:extLst>
                </p14:cNvPr>
                <p14:cNvContentPartPr/>
                <p14:nvPr/>
              </p14:nvContentPartPr>
              <p14:xfrm>
                <a:off x="7401158" y="3293228"/>
                <a:ext cx="13680" cy="155520"/>
              </p14:xfrm>
            </p:contentPart>
          </mc:Choice>
          <mc:Fallback xmlns="">
            <p:pic>
              <p:nvPicPr>
                <p:cNvPr id="27" name="Ink 26">
                  <a:extLst>
                    <a:ext uri="{FF2B5EF4-FFF2-40B4-BE49-F238E27FC236}">
                      <a16:creationId xmlns:a16="http://schemas.microsoft.com/office/drawing/2014/main" id="{43E76AB7-331B-20C9-2E75-1D3E30D9B50A}"/>
                    </a:ext>
                  </a:extLst>
                </p:cNvPr>
                <p:cNvPicPr/>
                <p:nvPr/>
              </p:nvPicPr>
              <p:blipFill>
                <a:blip r:embed="rId39"/>
                <a:stretch>
                  <a:fillRect/>
                </a:stretch>
              </p:blipFill>
              <p:spPr>
                <a:xfrm>
                  <a:off x="7392518" y="3284228"/>
                  <a:ext cx="31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D3A418C-6350-D242-9E14-29B6AFB41873}"/>
                    </a:ext>
                  </a:extLst>
                </p14:cNvPr>
                <p14:cNvContentPartPr/>
                <p14:nvPr/>
              </p14:nvContentPartPr>
              <p14:xfrm>
                <a:off x="7391078" y="3363428"/>
                <a:ext cx="169920" cy="92520"/>
              </p14:xfrm>
            </p:contentPart>
          </mc:Choice>
          <mc:Fallback xmlns="">
            <p:pic>
              <p:nvPicPr>
                <p:cNvPr id="28" name="Ink 27">
                  <a:extLst>
                    <a:ext uri="{FF2B5EF4-FFF2-40B4-BE49-F238E27FC236}">
                      <a16:creationId xmlns:a16="http://schemas.microsoft.com/office/drawing/2014/main" id="{3D3A418C-6350-D242-9E14-29B6AFB41873}"/>
                    </a:ext>
                  </a:extLst>
                </p:cNvPr>
                <p:cNvPicPr/>
                <p:nvPr/>
              </p:nvPicPr>
              <p:blipFill>
                <a:blip r:embed="rId41"/>
                <a:stretch>
                  <a:fillRect/>
                </a:stretch>
              </p:blipFill>
              <p:spPr>
                <a:xfrm>
                  <a:off x="7382438" y="3354788"/>
                  <a:ext cx="187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62829DBE-A8B4-C6B6-2D9C-E60E9B2AF411}"/>
                    </a:ext>
                  </a:extLst>
                </p14:cNvPr>
                <p14:cNvContentPartPr/>
                <p14:nvPr/>
              </p14:nvContentPartPr>
              <p14:xfrm>
                <a:off x="7567118" y="3346148"/>
                <a:ext cx="77400" cy="99360"/>
              </p14:xfrm>
            </p:contentPart>
          </mc:Choice>
          <mc:Fallback xmlns="">
            <p:pic>
              <p:nvPicPr>
                <p:cNvPr id="29" name="Ink 28">
                  <a:extLst>
                    <a:ext uri="{FF2B5EF4-FFF2-40B4-BE49-F238E27FC236}">
                      <a16:creationId xmlns:a16="http://schemas.microsoft.com/office/drawing/2014/main" id="{62829DBE-A8B4-C6B6-2D9C-E60E9B2AF411}"/>
                    </a:ext>
                  </a:extLst>
                </p:cNvPr>
                <p:cNvPicPr/>
                <p:nvPr/>
              </p:nvPicPr>
              <p:blipFill>
                <a:blip r:embed="rId43"/>
                <a:stretch>
                  <a:fillRect/>
                </a:stretch>
              </p:blipFill>
              <p:spPr>
                <a:xfrm>
                  <a:off x="7558478" y="3337508"/>
                  <a:ext cx="95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0EC30AAD-536D-E9FA-0DB6-9A150A6EDE85}"/>
                    </a:ext>
                  </a:extLst>
                </p14:cNvPr>
                <p14:cNvContentPartPr/>
                <p14:nvPr/>
              </p14:nvContentPartPr>
              <p14:xfrm>
                <a:off x="7696718" y="3273068"/>
                <a:ext cx="62640" cy="158040"/>
              </p14:xfrm>
            </p:contentPart>
          </mc:Choice>
          <mc:Fallback xmlns="">
            <p:pic>
              <p:nvPicPr>
                <p:cNvPr id="30" name="Ink 29">
                  <a:extLst>
                    <a:ext uri="{FF2B5EF4-FFF2-40B4-BE49-F238E27FC236}">
                      <a16:creationId xmlns:a16="http://schemas.microsoft.com/office/drawing/2014/main" id="{0EC30AAD-536D-E9FA-0DB6-9A150A6EDE85}"/>
                    </a:ext>
                  </a:extLst>
                </p:cNvPr>
                <p:cNvPicPr/>
                <p:nvPr/>
              </p:nvPicPr>
              <p:blipFill>
                <a:blip r:embed="rId45"/>
                <a:stretch>
                  <a:fillRect/>
                </a:stretch>
              </p:blipFill>
              <p:spPr>
                <a:xfrm>
                  <a:off x="7687718" y="3264068"/>
                  <a:ext cx="80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A3520315-D6DA-E84F-15F8-26EFEC82872F}"/>
                    </a:ext>
                  </a:extLst>
                </p14:cNvPr>
                <p14:cNvContentPartPr/>
                <p14:nvPr/>
              </p14:nvContentPartPr>
              <p14:xfrm>
                <a:off x="7804718" y="3352268"/>
                <a:ext cx="124200" cy="95040"/>
              </p14:xfrm>
            </p:contentPart>
          </mc:Choice>
          <mc:Fallback xmlns="">
            <p:pic>
              <p:nvPicPr>
                <p:cNvPr id="31" name="Ink 30">
                  <a:extLst>
                    <a:ext uri="{FF2B5EF4-FFF2-40B4-BE49-F238E27FC236}">
                      <a16:creationId xmlns:a16="http://schemas.microsoft.com/office/drawing/2014/main" id="{A3520315-D6DA-E84F-15F8-26EFEC82872F}"/>
                    </a:ext>
                  </a:extLst>
                </p:cNvPr>
                <p:cNvPicPr/>
                <p:nvPr/>
              </p:nvPicPr>
              <p:blipFill>
                <a:blip r:embed="rId47"/>
                <a:stretch>
                  <a:fillRect/>
                </a:stretch>
              </p:blipFill>
              <p:spPr>
                <a:xfrm>
                  <a:off x="7796078" y="3343268"/>
                  <a:ext cx="141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4A380D3F-25D9-2465-EB8B-88014DB2C544}"/>
                    </a:ext>
                  </a:extLst>
                </p14:cNvPr>
                <p14:cNvContentPartPr/>
                <p14:nvPr/>
              </p14:nvContentPartPr>
              <p14:xfrm>
                <a:off x="6169598" y="3581948"/>
                <a:ext cx="210960" cy="251280"/>
              </p14:xfrm>
            </p:contentPart>
          </mc:Choice>
          <mc:Fallback xmlns="">
            <p:pic>
              <p:nvPicPr>
                <p:cNvPr id="34" name="Ink 33">
                  <a:extLst>
                    <a:ext uri="{FF2B5EF4-FFF2-40B4-BE49-F238E27FC236}">
                      <a16:creationId xmlns:a16="http://schemas.microsoft.com/office/drawing/2014/main" id="{4A380D3F-25D9-2465-EB8B-88014DB2C544}"/>
                    </a:ext>
                  </a:extLst>
                </p:cNvPr>
                <p:cNvPicPr/>
                <p:nvPr/>
              </p:nvPicPr>
              <p:blipFill>
                <a:blip r:embed="rId49"/>
                <a:stretch>
                  <a:fillRect/>
                </a:stretch>
              </p:blipFill>
              <p:spPr>
                <a:xfrm>
                  <a:off x="6160598" y="3572948"/>
                  <a:ext cx="228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2073399C-8AB7-DF8B-B983-736C5937690B}"/>
                    </a:ext>
                  </a:extLst>
                </p14:cNvPr>
                <p14:cNvContentPartPr/>
                <p14:nvPr/>
              </p14:nvContentPartPr>
              <p14:xfrm>
                <a:off x="6211358" y="3666908"/>
                <a:ext cx="117720" cy="15480"/>
              </p14:xfrm>
            </p:contentPart>
          </mc:Choice>
          <mc:Fallback xmlns="">
            <p:pic>
              <p:nvPicPr>
                <p:cNvPr id="35" name="Ink 34">
                  <a:extLst>
                    <a:ext uri="{FF2B5EF4-FFF2-40B4-BE49-F238E27FC236}">
                      <a16:creationId xmlns:a16="http://schemas.microsoft.com/office/drawing/2014/main" id="{2073399C-8AB7-DF8B-B983-736C5937690B}"/>
                    </a:ext>
                  </a:extLst>
                </p:cNvPr>
                <p:cNvPicPr/>
                <p:nvPr/>
              </p:nvPicPr>
              <p:blipFill>
                <a:blip r:embed="rId51"/>
                <a:stretch>
                  <a:fillRect/>
                </a:stretch>
              </p:blipFill>
              <p:spPr>
                <a:xfrm>
                  <a:off x="6202358" y="3657908"/>
                  <a:ext cx="135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6FABB3D-4272-BE7B-84B0-0519871A22D8}"/>
                    </a:ext>
                  </a:extLst>
                </p14:cNvPr>
                <p14:cNvContentPartPr/>
                <p14:nvPr/>
              </p14:nvContentPartPr>
              <p14:xfrm>
                <a:off x="6268238" y="3545948"/>
                <a:ext cx="14760" cy="129960"/>
              </p14:xfrm>
            </p:contentPart>
          </mc:Choice>
          <mc:Fallback xmlns="">
            <p:pic>
              <p:nvPicPr>
                <p:cNvPr id="36" name="Ink 35">
                  <a:extLst>
                    <a:ext uri="{FF2B5EF4-FFF2-40B4-BE49-F238E27FC236}">
                      <a16:creationId xmlns:a16="http://schemas.microsoft.com/office/drawing/2014/main" id="{C6FABB3D-4272-BE7B-84B0-0519871A22D8}"/>
                    </a:ext>
                  </a:extLst>
                </p:cNvPr>
                <p:cNvPicPr/>
                <p:nvPr/>
              </p:nvPicPr>
              <p:blipFill>
                <a:blip r:embed="rId53"/>
                <a:stretch>
                  <a:fillRect/>
                </a:stretch>
              </p:blipFill>
              <p:spPr>
                <a:xfrm>
                  <a:off x="6259598" y="3536948"/>
                  <a:ext cx="32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D75F289D-F5EE-7775-B360-BA3978484842}"/>
                    </a:ext>
                  </a:extLst>
                </p14:cNvPr>
                <p14:cNvContentPartPr/>
                <p14:nvPr/>
              </p14:nvContentPartPr>
              <p14:xfrm>
                <a:off x="6117758" y="3764828"/>
                <a:ext cx="68040" cy="15480"/>
              </p14:xfrm>
            </p:contentPart>
          </mc:Choice>
          <mc:Fallback xmlns="">
            <p:pic>
              <p:nvPicPr>
                <p:cNvPr id="38" name="Ink 37">
                  <a:extLst>
                    <a:ext uri="{FF2B5EF4-FFF2-40B4-BE49-F238E27FC236}">
                      <a16:creationId xmlns:a16="http://schemas.microsoft.com/office/drawing/2014/main" id="{D75F289D-F5EE-7775-B360-BA3978484842}"/>
                    </a:ext>
                  </a:extLst>
                </p:cNvPr>
                <p:cNvPicPr/>
                <p:nvPr/>
              </p:nvPicPr>
              <p:blipFill>
                <a:blip r:embed="rId55"/>
                <a:stretch>
                  <a:fillRect/>
                </a:stretch>
              </p:blipFill>
              <p:spPr>
                <a:xfrm>
                  <a:off x="6109118" y="3756188"/>
                  <a:ext cx="85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2C989131-0A33-9804-F25A-820456E18BD8}"/>
                    </a:ext>
                  </a:extLst>
                </p14:cNvPr>
                <p14:cNvContentPartPr/>
                <p14:nvPr/>
              </p14:nvContentPartPr>
              <p14:xfrm>
                <a:off x="6187598" y="3732788"/>
                <a:ext cx="32040" cy="35640"/>
              </p14:xfrm>
            </p:contentPart>
          </mc:Choice>
          <mc:Fallback xmlns="">
            <p:pic>
              <p:nvPicPr>
                <p:cNvPr id="39" name="Ink 38">
                  <a:extLst>
                    <a:ext uri="{FF2B5EF4-FFF2-40B4-BE49-F238E27FC236}">
                      <a16:creationId xmlns:a16="http://schemas.microsoft.com/office/drawing/2014/main" id="{2C989131-0A33-9804-F25A-820456E18BD8}"/>
                    </a:ext>
                  </a:extLst>
                </p:cNvPr>
                <p:cNvPicPr/>
                <p:nvPr/>
              </p:nvPicPr>
              <p:blipFill>
                <a:blip r:embed="rId57"/>
                <a:stretch>
                  <a:fillRect/>
                </a:stretch>
              </p:blipFill>
              <p:spPr>
                <a:xfrm>
                  <a:off x="6178598" y="3723788"/>
                  <a:ext cx="49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B07ABB9D-E1C2-0639-CB94-BCB3B2610213}"/>
                    </a:ext>
                  </a:extLst>
                </p14:cNvPr>
                <p14:cNvContentPartPr/>
                <p14:nvPr/>
              </p14:nvContentPartPr>
              <p14:xfrm>
                <a:off x="6247718" y="3732428"/>
                <a:ext cx="68040" cy="37440"/>
              </p14:xfrm>
            </p:contentPart>
          </mc:Choice>
          <mc:Fallback xmlns="">
            <p:pic>
              <p:nvPicPr>
                <p:cNvPr id="40" name="Ink 39">
                  <a:extLst>
                    <a:ext uri="{FF2B5EF4-FFF2-40B4-BE49-F238E27FC236}">
                      <a16:creationId xmlns:a16="http://schemas.microsoft.com/office/drawing/2014/main" id="{B07ABB9D-E1C2-0639-CB94-BCB3B2610213}"/>
                    </a:ext>
                  </a:extLst>
                </p:cNvPr>
                <p:cNvPicPr/>
                <p:nvPr/>
              </p:nvPicPr>
              <p:blipFill>
                <a:blip r:embed="rId59"/>
                <a:stretch>
                  <a:fillRect/>
                </a:stretch>
              </p:blipFill>
              <p:spPr>
                <a:xfrm>
                  <a:off x="6238718" y="3723788"/>
                  <a:ext cx="85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ABD5020A-5CB8-939C-8B8A-1184B94EE309}"/>
                    </a:ext>
                  </a:extLst>
                </p14:cNvPr>
                <p14:cNvContentPartPr/>
                <p14:nvPr/>
              </p14:nvContentPartPr>
              <p14:xfrm>
                <a:off x="6225758" y="3782828"/>
                <a:ext cx="45360" cy="32760"/>
              </p14:xfrm>
            </p:contentPart>
          </mc:Choice>
          <mc:Fallback xmlns="">
            <p:pic>
              <p:nvPicPr>
                <p:cNvPr id="41" name="Ink 40">
                  <a:extLst>
                    <a:ext uri="{FF2B5EF4-FFF2-40B4-BE49-F238E27FC236}">
                      <a16:creationId xmlns:a16="http://schemas.microsoft.com/office/drawing/2014/main" id="{ABD5020A-5CB8-939C-8B8A-1184B94EE309}"/>
                    </a:ext>
                  </a:extLst>
                </p:cNvPr>
                <p:cNvPicPr/>
                <p:nvPr/>
              </p:nvPicPr>
              <p:blipFill>
                <a:blip r:embed="rId61"/>
                <a:stretch>
                  <a:fillRect/>
                </a:stretch>
              </p:blipFill>
              <p:spPr>
                <a:xfrm>
                  <a:off x="6217118" y="3773828"/>
                  <a:ext cx="63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C95C3054-7CBD-6578-E694-57C240CF9F97}"/>
                    </a:ext>
                  </a:extLst>
                </p14:cNvPr>
                <p14:cNvContentPartPr/>
                <p14:nvPr/>
              </p14:nvContentPartPr>
              <p14:xfrm>
                <a:off x="6291998" y="3595988"/>
                <a:ext cx="149400" cy="244800"/>
              </p14:xfrm>
            </p:contentPart>
          </mc:Choice>
          <mc:Fallback xmlns="">
            <p:pic>
              <p:nvPicPr>
                <p:cNvPr id="42" name="Ink 41">
                  <a:extLst>
                    <a:ext uri="{FF2B5EF4-FFF2-40B4-BE49-F238E27FC236}">
                      <a16:creationId xmlns:a16="http://schemas.microsoft.com/office/drawing/2014/main" id="{C95C3054-7CBD-6578-E694-57C240CF9F97}"/>
                    </a:ext>
                  </a:extLst>
                </p:cNvPr>
                <p:cNvPicPr/>
                <p:nvPr/>
              </p:nvPicPr>
              <p:blipFill>
                <a:blip r:embed="rId63"/>
                <a:stretch>
                  <a:fillRect/>
                </a:stretch>
              </p:blipFill>
              <p:spPr>
                <a:xfrm>
                  <a:off x="6283358" y="3587348"/>
                  <a:ext cx="167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7FE2AEA6-101F-21AC-5C2E-954C47276286}"/>
                    </a:ext>
                  </a:extLst>
                </p14:cNvPr>
                <p14:cNvContentPartPr/>
                <p14:nvPr/>
              </p14:nvContentPartPr>
              <p14:xfrm>
                <a:off x="6463718" y="3746468"/>
                <a:ext cx="267120" cy="10440"/>
              </p14:xfrm>
            </p:contentPart>
          </mc:Choice>
          <mc:Fallback xmlns="">
            <p:pic>
              <p:nvPicPr>
                <p:cNvPr id="43" name="Ink 42">
                  <a:extLst>
                    <a:ext uri="{FF2B5EF4-FFF2-40B4-BE49-F238E27FC236}">
                      <a16:creationId xmlns:a16="http://schemas.microsoft.com/office/drawing/2014/main" id="{7FE2AEA6-101F-21AC-5C2E-954C47276286}"/>
                    </a:ext>
                  </a:extLst>
                </p:cNvPr>
                <p:cNvPicPr/>
                <p:nvPr/>
              </p:nvPicPr>
              <p:blipFill>
                <a:blip r:embed="rId65"/>
                <a:stretch>
                  <a:fillRect/>
                </a:stretch>
              </p:blipFill>
              <p:spPr>
                <a:xfrm>
                  <a:off x="6454718" y="3737468"/>
                  <a:ext cx="284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3E0AA814-F0C4-15E8-9DD8-8E5DEE8F279E}"/>
                    </a:ext>
                  </a:extLst>
                </p14:cNvPr>
                <p14:cNvContentPartPr/>
                <p14:nvPr/>
              </p14:nvContentPartPr>
              <p14:xfrm>
                <a:off x="6659918" y="3779948"/>
                <a:ext cx="9720" cy="94680"/>
              </p14:xfrm>
            </p:contentPart>
          </mc:Choice>
          <mc:Fallback xmlns="">
            <p:pic>
              <p:nvPicPr>
                <p:cNvPr id="45" name="Ink 44">
                  <a:extLst>
                    <a:ext uri="{FF2B5EF4-FFF2-40B4-BE49-F238E27FC236}">
                      <a16:creationId xmlns:a16="http://schemas.microsoft.com/office/drawing/2014/main" id="{3E0AA814-F0C4-15E8-9DD8-8E5DEE8F279E}"/>
                    </a:ext>
                  </a:extLst>
                </p:cNvPr>
                <p:cNvPicPr/>
                <p:nvPr/>
              </p:nvPicPr>
              <p:blipFill>
                <a:blip r:embed="rId67"/>
                <a:stretch>
                  <a:fillRect/>
                </a:stretch>
              </p:blipFill>
              <p:spPr>
                <a:xfrm>
                  <a:off x="6651278" y="3770948"/>
                  <a:ext cx="27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F5EF7A8C-D976-040B-8777-C62B84241390}"/>
                    </a:ext>
                  </a:extLst>
                </p14:cNvPr>
                <p14:cNvContentPartPr/>
                <p14:nvPr/>
              </p14:nvContentPartPr>
              <p14:xfrm>
                <a:off x="6281558" y="3874268"/>
                <a:ext cx="388080" cy="9720"/>
              </p14:xfrm>
            </p:contentPart>
          </mc:Choice>
          <mc:Fallback xmlns="">
            <p:pic>
              <p:nvPicPr>
                <p:cNvPr id="46" name="Ink 45">
                  <a:extLst>
                    <a:ext uri="{FF2B5EF4-FFF2-40B4-BE49-F238E27FC236}">
                      <a16:creationId xmlns:a16="http://schemas.microsoft.com/office/drawing/2014/main" id="{F5EF7A8C-D976-040B-8777-C62B84241390}"/>
                    </a:ext>
                  </a:extLst>
                </p:cNvPr>
                <p:cNvPicPr/>
                <p:nvPr/>
              </p:nvPicPr>
              <p:blipFill>
                <a:blip r:embed="rId69"/>
                <a:stretch>
                  <a:fillRect/>
                </a:stretch>
              </p:blipFill>
              <p:spPr>
                <a:xfrm>
                  <a:off x="6272558" y="3865268"/>
                  <a:ext cx="405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105A2AA6-0FB8-DB33-69E4-B01D20BA2423}"/>
                    </a:ext>
                  </a:extLst>
                </p14:cNvPr>
                <p14:cNvContentPartPr/>
                <p14:nvPr/>
              </p14:nvContentPartPr>
              <p14:xfrm>
                <a:off x="6187958" y="3867788"/>
                <a:ext cx="81360" cy="42840"/>
              </p14:xfrm>
            </p:contentPart>
          </mc:Choice>
          <mc:Fallback xmlns="">
            <p:pic>
              <p:nvPicPr>
                <p:cNvPr id="48" name="Ink 47">
                  <a:extLst>
                    <a:ext uri="{FF2B5EF4-FFF2-40B4-BE49-F238E27FC236}">
                      <a16:creationId xmlns:a16="http://schemas.microsoft.com/office/drawing/2014/main" id="{105A2AA6-0FB8-DB33-69E4-B01D20BA2423}"/>
                    </a:ext>
                  </a:extLst>
                </p:cNvPr>
                <p:cNvPicPr/>
                <p:nvPr/>
              </p:nvPicPr>
              <p:blipFill>
                <a:blip r:embed="rId71"/>
                <a:stretch>
                  <a:fillRect/>
                </a:stretch>
              </p:blipFill>
              <p:spPr>
                <a:xfrm>
                  <a:off x="6179318" y="3859148"/>
                  <a:ext cx="99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FDFD72CE-23A4-98F1-2B7F-CFA9F2308CA6}"/>
                    </a:ext>
                  </a:extLst>
                </p14:cNvPr>
                <p14:cNvContentPartPr/>
                <p14:nvPr/>
              </p14:nvContentPartPr>
              <p14:xfrm>
                <a:off x="4704398" y="3822428"/>
                <a:ext cx="1494000" cy="71280"/>
              </p14:xfrm>
            </p:contentPart>
          </mc:Choice>
          <mc:Fallback xmlns="">
            <p:pic>
              <p:nvPicPr>
                <p:cNvPr id="49" name="Ink 48">
                  <a:extLst>
                    <a:ext uri="{FF2B5EF4-FFF2-40B4-BE49-F238E27FC236}">
                      <a16:creationId xmlns:a16="http://schemas.microsoft.com/office/drawing/2014/main" id="{FDFD72CE-23A4-98F1-2B7F-CFA9F2308CA6}"/>
                    </a:ext>
                  </a:extLst>
                </p:cNvPr>
                <p:cNvPicPr/>
                <p:nvPr/>
              </p:nvPicPr>
              <p:blipFill>
                <a:blip r:embed="rId73"/>
                <a:stretch>
                  <a:fillRect/>
                </a:stretch>
              </p:blipFill>
              <p:spPr>
                <a:xfrm>
                  <a:off x="4695398" y="3813428"/>
                  <a:ext cx="1511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90EFD6DD-C3F6-BC8E-D32F-F369E5C1AAF6}"/>
                    </a:ext>
                  </a:extLst>
                </p14:cNvPr>
                <p14:cNvContentPartPr/>
                <p14:nvPr/>
              </p14:nvContentPartPr>
              <p14:xfrm>
                <a:off x="4689278" y="3793628"/>
                <a:ext cx="42840" cy="72360"/>
              </p14:xfrm>
            </p:contentPart>
          </mc:Choice>
          <mc:Fallback xmlns="">
            <p:pic>
              <p:nvPicPr>
                <p:cNvPr id="50" name="Ink 49">
                  <a:extLst>
                    <a:ext uri="{FF2B5EF4-FFF2-40B4-BE49-F238E27FC236}">
                      <a16:creationId xmlns:a16="http://schemas.microsoft.com/office/drawing/2014/main" id="{90EFD6DD-C3F6-BC8E-D32F-F369E5C1AAF6}"/>
                    </a:ext>
                  </a:extLst>
                </p:cNvPr>
                <p:cNvPicPr/>
                <p:nvPr/>
              </p:nvPicPr>
              <p:blipFill>
                <a:blip r:embed="rId75"/>
                <a:stretch>
                  <a:fillRect/>
                </a:stretch>
              </p:blipFill>
              <p:spPr>
                <a:xfrm>
                  <a:off x="4680638" y="3784628"/>
                  <a:ext cx="60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8A69179B-142A-C65D-26BA-1317F85E7094}"/>
                    </a:ext>
                  </a:extLst>
                </p14:cNvPr>
                <p14:cNvContentPartPr/>
                <p14:nvPr/>
              </p14:nvContentPartPr>
              <p14:xfrm>
                <a:off x="4243598" y="3855548"/>
                <a:ext cx="168120" cy="360"/>
              </p14:xfrm>
            </p:contentPart>
          </mc:Choice>
          <mc:Fallback xmlns="">
            <p:pic>
              <p:nvPicPr>
                <p:cNvPr id="51" name="Ink 50">
                  <a:extLst>
                    <a:ext uri="{FF2B5EF4-FFF2-40B4-BE49-F238E27FC236}">
                      <a16:creationId xmlns:a16="http://schemas.microsoft.com/office/drawing/2014/main" id="{8A69179B-142A-C65D-26BA-1317F85E7094}"/>
                    </a:ext>
                  </a:extLst>
                </p:cNvPr>
                <p:cNvPicPr/>
                <p:nvPr/>
              </p:nvPicPr>
              <p:blipFill>
                <a:blip r:embed="rId77"/>
                <a:stretch>
                  <a:fillRect/>
                </a:stretch>
              </p:blipFill>
              <p:spPr>
                <a:xfrm>
                  <a:off x="4234958" y="3846548"/>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FAE46BF3-92A9-D8C6-9B70-3F30E8AF9830}"/>
                    </a:ext>
                  </a:extLst>
                </p14:cNvPr>
                <p14:cNvContentPartPr/>
                <p14:nvPr/>
              </p14:nvContentPartPr>
              <p14:xfrm>
                <a:off x="4283558" y="3911708"/>
                <a:ext cx="151920" cy="28080"/>
              </p14:xfrm>
            </p:contentPart>
          </mc:Choice>
          <mc:Fallback xmlns="">
            <p:pic>
              <p:nvPicPr>
                <p:cNvPr id="52" name="Ink 51">
                  <a:extLst>
                    <a:ext uri="{FF2B5EF4-FFF2-40B4-BE49-F238E27FC236}">
                      <a16:creationId xmlns:a16="http://schemas.microsoft.com/office/drawing/2014/main" id="{FAE46BF3-92A9-D8C6-9B70-3F30E8AF9830}"/>
                    </a:ext>
                  </a:extLst>
                </p:cNvPr>
                <p:cNvPicPr/>
                <p:nvPr/>
              </p:nvPicPr>
              <p:blipFill>
                <a:blip r:embed="rId79"/>
                <a:stretch>
                  <a:fillRect/>
                </a:stretch>
              </p:blipFill>
              <p:spPr>
                <a:xfrm>
                  <a:off x="4274918" y="3903068"/>
                  <a:ext cx="169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25E97C1D-F9A2-F945-EE6D-161A685C5937}"/>
                    </a:ext>
                  </a:extLst>
                </p14:cNvPr>
                <p14:cNvContentPartPr/>
                <p14:nvPr/>
              </p14:nvContentPartPr>
              <p14:xfrm>
                <a:off x="4239638" y="3845828"/>
                <a:ext cx="90720" cy="75960"/>
              </p14:xfrm>
            </p:contentPart>
          </mc:Choice>
          <mc:Fallback xmlns="">
            <p:pic>
              <p:nvPicPr>
                <p:cNvPr id="53" name="Ink 52">
                  <a:extLst>
                    <a:ext uri="{FF2B5EF4-FFF2-40B4-BE49-F238E27FC236}">
                      <a16:creationId xmlns:a16="http://schemas.microsoft.com/office/drawing/2014/main" id="{25E97C1D-F9A2-F945-EE6D-161A685C5937}"/>
                    </a:ext>
                  </a:extLst>
                </p:cNvPr>
                <p:cNvPicPr/>
                <p:nvPr/>
              </p:nvPicPr>
              <p:blipFill>
                <a:blip r:embed="rId81"/>
                <a:stretch>
                  <a:fillRect/>
                </a:stretch>
              </p:blipFill>
              <p:spPr>
                <a:xfrm>
                  <a:off x="4230638" y="3837188"/>
                  <a:ext cx="108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557B3FA9-97FF-1232-9BC1-2B0C63B24C53}"/>
                    </a:ext>
                  </a:extLst>
                </p14:cNvPr>
                <p14:cNvContentPartPr/>
                <p14:nvPr/>
              </p14:nvContentPartPr>
              <p14:xfrm>
                <a:off x="4134878" y="3878948"/>
                <a:ext cx="102240" cy="30240"/>
              </p14:xfrm>
            </p:contentPart>
          </mc:Choice>
          <mc:Fallback xmlns="">
            <p:pic>
              <p:nvPicPr>
                <p:cNvPr id="54" name="Ink 53">
                  <a:extLst>
                    <a:ext uri="{FF2B5EF4-FFF2-40B4-BE49-F238E27FC236}">
                      <a16:creationId xmlns:a16="http://schemas.microsoft.com/office/drawing/2014/main" id="{557B3FA9-97FF-1232-9BC1-2B0C63B24C53}"/>
                    </a:ext>
                  </a:extLst>
                </p:cNvPr>
                <p:cNvPicPr/>
                <p:nvPr/>
              </p:nvPicPr>
              <p:blipFill>
                <a:blip r:embed="rId83"/>
                <a:stretch>
                  <a:fillRect/>
                </a:stretch>
              </p:blipFill>
              <p:spPr>
                <a:xfrm>
                  <a:off x="4126238" y="3870308"/>
                  <a:ext cx="119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63293537-026A-8A1A-B8AB-95EFD47FF6EE}"/>
                    </a:ext>
                  </a:extLst>
                </p14:cNvPr>
                <p14:cNvContentPartPr/>
                <p14:nvPr/>
              </p14:nvContentPartPr>
              <p14:xfrm>
                <a:off x="4168358" y="3949508"/>
                <a:ext cx="45720" cy="27720"/>
              </p14:xfrm>
            </p:contentPart>
          </mc:Choice>
          <mc:Fallback xmlns="">
            <p:pic>
              <p:nvPicPr>
                <p:cNvPr id="55" name="Ink 54">
                  <a:extLst>
                    <a:ext uri="{FF2B5EF4-FFF2-40B4-BE49-F238E27FC236}">
                      <a16:creationId xmlns:a16="http://schemas.microsoft.com/office/drawing/2014/main" id="{63293537-026A-8A1A-B8AB-95EFD47FF6EE}"/>
                    </a:ext>
                  </a:extLst>
                </p:cNvPr>
                <p:cNvPicPr/>
                <p:nvPr/>
              </p:nvPicPr>
              <p:blipFill>
                <a:blip r:embed="rId85"/>
                <a:stretch>
                  <a:fillRect/>
                </a:stretch>
              </p:blipFill>
              <p:spPr>
                <a:xfrm>
                  <a:off x="4159358" y="3940868"/>
                  <a:ext cx="63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637A7A44-B02E-9147-5632-8B586291AA11}"/>
                    </a:ext>
                  </a:extLst>
                </p14:cNvPr>
                <p14:cNvContentPartPr/>
                <p14:nvPr/>
              </p14:nvContentPartPr>
              <p14:xfrm>
                <a:off x="4113998" y="4011068"/>
                <a:ext cx="15120" cy="18720"/>
              </p14:xfrm>
            </p:contentPart>
          </mc:Choice>
          <mc:Fallback xmlns="">
            <p:pic>
              <p:nvPicPr>
                <p:cNvPr id="56" name="Ink 55">
                  <a:extLst>
                    <a:ext uri="{FF2B5EF4-FFF2-40B4-BE49-F238E27FC236}">
                      <a16:creationId xmlns:a16="http://schemas.microsoft.com/office/drawing/2014/main" id="{637A7A44-B02E-9147-5632-8B586291AA11}"/>
                    </a:ext>
                  </a:extLst>
                </p:cNvPr>
                <p:cNvPicPr/>
                <p:nvPr/>
              </p:nvPicPr>
              <p:blipFill>
                <a:blip r:embed="rId87"/>
                <a:stretch>
                  <a:fillRect/>
                </a:stretch>
              </p:blipFill>
              <p:spPr>
                <a:xfrm>
                  <a:off x="4105358" y="4002068"/>
                  <a:ext cx="32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id="{F9CC6D6E-4483-5858-A8FD-B48AC534FF88}"/>
                    </a:ext>
                  </a:extLst>
                </p14:cNvPr>
                <p14:cNvContentPartPr/>
                <p14:nvPr/>
              </p14:nvContentPartPr>
              <p14:xfrm>
                <a:off x="5921918" y="2926748"/>
                <a:ext cx="219960" cy="352800"/>
              </p14:xfrm>
            </p:contentPart>
          </mc:Choice>
          <mc:Fallback xmlns="">
            <p:pic>
              <p:nvPicPr>
                <p:cNvPr id="71" name="Ink 70">
                  <a:extLst>
                    <a:ext uri="{FF2B5EF4-FFF2-40B4-BE49-F238E27FC236}">
                      <a16:creationId xmlns:a16="http://schemas.microsoft.com/office/drawing/2014/main" id="{F9CC6D6E-4483-5858-A8FD-B48AC534FF88}"/>
                    </a:ext>
                  </a:extLst>
                </p:cNvPr>
                <p:cNvPicPr/>
                <p:nvPr/>
              </p:nvPicPr>
              <p:blipFill>
                <a:blip r:embed="rId89"/>
                <a:stretch>
                  <a:fillRect/>
                </a:stretch>
              </p:blipFill>
              <p:spPr>
                <a:xfrm>
                  <a:off x="5912918" y="2918108"/>
                  <a:ext cx="2376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Ink 71">
                  <a:extLst>
                    <a:ext uri="{FF2B5EF4-FFF2-40B4-BE49-F238E27FC236}">
                      <a16:creationId xmlns:a16="http://schemas.microsoft.com/office/drawing/2014/main" id="{70B3E60B-67AE-B688-F53F-38FA2EAD5CA9}"/>
                    </a:ext>
                  </a:extLst>
                </p14:cNvPr>
                <p14:cNvContentPartPr/>
                <p14:nvPr/>
              </p14:nvContentPartPr>
              <p14:xfrm>
                <a:off x="5883758" y="3181268"/>
                <a:ext cx="121320" cy="142200"/>
              </p14:xfrm>
            </p:contentPart>
          </mc:Choice>
          <mc:Fallback xmlns="">
            <p:pic>
              <p:nvPicPr>
                <p:cNvPr id="72" name="Ink 71">
                  <a:extLst>
                    <a:ext uri="{FF2B5EF4-FFF2-40B4-BE49-F238E27FC236}">
                      <a16:creationId xmlns:a16="http://schemas.microsoft.com/office/drawing/2014/main" id="{70B3E60B-67AE-B688-F53F-38FA2EAD5CA9}"/>
                    </a:ext>
                  </a:extLst>
                </p:cNvPr>
                <p:cNvPicPr/>
                <p:nvPr/>
              </p:nvPicPr>
              <p:blipFill>
                <a:blip r:embed="rId91"/>
                <a:stretch>
                  <a:fillRect/>
                </a:stretch>
              </p:blipFill>
              <p:spPr>
                <a:xfrm>
                  <a:off x="5874758" y="3172628"/>
                  <a:ext cx="138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Ink 92">
                  <a:extLst>
                    <a:ext uri="{FF2B5EF4-FFF2-40B4-BE49-F238E27FC236}">
                      <a16:creationId xmlns:a16="http://schemas.microsoft.com/office/drawing/2014/main" id="{EA50165C-D817-D97B-8DC8-978DB21255F1}"/>
                    </a:ext>
                  </a:extLst>
                </p14:cNvPr>
                <p14:cNvContentPartPr/>
                <p14:nvPr/>
              </p14:nvContentPartPr>
              <p14:xfrm>
                <a:off x="4208678" y="2955188"/>
                <a:ext cx="1634400" cy="32760"/>
              </p14:xfrm>
            </p:contentPart>
          </mc:Choice>
          <mc:Fallback xmlns="">
            <p:pic>
              <p:nvPicPr>
                <p:cNvPr id="93" name="Ink 92">
                  <a:extLst>
                    <a:ext uri="{FF2B5EF4-FFF2-40B4-BE49-F238E27FC236}">
                      <a16:creationId xmlns:a16="http://schemas.microsoft.com/office/drawing/2014/main" id="{EA50165C-D817-D97B-8DC8-978DB21255F1}"/>
                    </a:ext>
                  </a:extLst>
                </p:cNvPr>
                <p:cNvPicPr/>
                <p:nvPr/>
              </p:nvPicPr>
              <p:blipFill>
                <a:blip r:embed="rId93"/>
                <a:stretch>
                  <a:fillRect/>
                </a:stretch>
              </p:blipFill>
              <p:spPr>
                <a:xfrm>
                  <a:off x="4200038" y="2946548"/>
                  <a:ext cx="1652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4" name="Ink 93">
                  <a:extLst>
                    <a:ext uri="{FF2B5EF4-FFF2-40B4-BE49-F238E27FC236}">
                      <a16:creationId xmlns:a16="http://schemas.microsoft.com/office/drawing/2014/main" id="{2C89CB27-8E56-0B48-10D5-55534402B319}"/>
                    </a:ext>
                  </a:extLst>
                </p14:cNvPr>
                <p14:cNvContentPartPr/>
                <p14:nvPr/>
              </p14:nvContentPartPr>
              <p14:xfrm>
                <a:off x="4768478" y="3003068"/>
                <a:ext cx="127800" cy="131760"/>
              </p14:xfrm>
            </p:contentPart>
          </mc:Choice>
          <mc:Fallback xmlns="">
            <p:pic>
              <p:nvPicPr>
                <p:cNvPr id="94" name="Ink 93">
                  <a:extLst>
                    <a:ext uri="{FF2B5EF4-FFF2-40B4-BE49-F238E27FC236}">
                      <a16:creationId xmlns:a16="http://schemas.microsoft.com/office/drawing/2014/main" id="{2C89CB27-8E56-0B48-10D5-55534402B319}"/>
                    </a:ext>
                  </a:extLst>
                </p:cNvPr>
                <p:cNvPicPr/>
                <p:nvPr/>
              </p:nvPicPr>
              <p:blipFill>
                <a:blip r:embed="rId95"/>
                <a:stretch>
                  <a:fillRect/>
                </a:stretch>
              </p:blipFill>
              <p:spPr>
                <a:xfrm>
                  <a:off x="4759478" y="2994068"/>
                  <a:ext cx="145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5" name="Ink 94">
                  <a:extLst>
                    <a:ext uri="{FF2B5EF4-FFF2-40B4-BE49-F238E27FC236}">
                      <a16:creationId xmlns:a16="http://schemas.microsoft.com/office/drawing/2014/main" id="{496144DD-CB5D-43A4-5759-840D2C5034C8}"/>
                    </a:ext>
                  </a:extLst>
                </p14:cNvPr>
                <p14:cNvContentPartPr/>
                <p14:nvPr/>
              </p14:nvContentPartPr>
              <p14:xfrm>
                <a:off x="4774598" y="3064268"/>
                <a:ext cx="96480" cy="32400"/>
              </p14:xfrm>
            </p:contentPart>
          </mc:Choice>
          <mc:Fallback xmlns="">
            <p:pic>
              <p:nvPicPr>
                <p:cNvPr id="95" name="Ink 94">
                  <a:extLst>
                    <a:ext uri="{FF2B5EF4-FFF2-40B4-BE49-F238E27FC236}">
                      <a16:creationId xmlns:a16="http://schemas.microsoft.com/office/drawing/2014/main" id="{496144DD-CB5D-43A4-5759-840D2C5034C8}"/>
                    </a:ext>
                  </a:extLst>
                </p:cNvPr>
                <p:cNvPicPr/>
                <p:nvPr/>
              </p:nvPicPr>
              <p:blipFill>
                <a:blip r:embed="rId97"/>
                <a:stretch>
                  <a:fillRect/>
                </a:stretch>
              </p:blipFill>
              <p:spPr>
                <a:xfrm>
                  <a:off x="4765598" y="3055628"/>
                  <a:ext cx="114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6" name="Ink 95">
                  <a:extLst>
                    <a:ext uri="{FF2B5EF4-FFF2-40B4-BE49-F238E27FC236}">
                      <a16:creationId xmlns:a16="http://schemas.microsoft.com/office/drawing/2014/main" id="{621556C6-3CC5-031A-40B3-021134495D67}"/>
                    </a:ext>
                  </a:extLst>
                </p14:cNvPr>
                <p14:cNvContentPartPr/>
                <p14:nvPr/>
              </p14:nvContentPartPr>
              <p14:xfrm>
                <a:off x="4927598" y="3011708"/>
                <a:ext cx="62640" cy="122040"/>
              </p14:xfrm>
            </p:contentPart>
          </mc:Choice>
          <mc:Fallback xmlns="">
            <p:pic>
              <p:nvPicPr>
                <p:cNvPr id="96" name="Ink 95">
                  <a:extLst>
                    <a:ext uri="{FF2B5EF4-FFF2-40B4-BE49-F238E27FC236}">
                      <a16:creationId xmlns:a16="http://schemas.microsoft.com/office/drawing/2014/main" id="{621556C6-3CC5-031A-40B3-021134495D67}"/>
                    </a:ext>
                  </a:extLst>
                </p:cNvPr>
                <p:cNvPicPr/>
                <p:nvPr/>
              </p:nvPicPr>
              <p:blipFill>
                <a:blip r:embed="rId99"/>
                <a:stretch>
                  <a:fillRect/>
                </a:stretch>
              </p:blipFill>
              <p:spPr>
                <a:xfrm>
                  <a:off x="4918958" y="3002708"/>
                  <a:ext cx="80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7" name="Ink 96">
                  <a:extLst>
                    <a:ext uri="{FF2B5EF4-FFF2-40B4-BE49-F238E27FC236}">
                      <a16:creationId xmlns:a16="http://schemas.microsoft.com/office/drawing/2014/main" id="{7BD0213F-1B40-A08E-5155-30819DA341C0}"/>
                    </a:ext>
                  </a:extLst>
                </p14:cNvPr>
                <p14:cNvContentPartPr/>
                <p14:nvPr/>
              </p14:nvContentPartPr>
              <p14:xfrm>
                <a:off x="5019398" y="3027908"/>
                <a:ext cx="19800" cy="61560"/>
              </p14:xfrm>
            </p:contentPart>
          </mc:Choice>
          <mc:Fallback xmlns="">
            <p:pic>
              <p:nvPicPr>
                <p:cNvPr id="97" name="Ink 96">
                  <a:extLst>
                    <a:ext uri="{FF2B5EF4-FFF2-40B4-BE49-F238E27FC236}">
                      <a16:creationId xmlns:a16="http://schemas.microsoft.com/office/drawing/2014/main" id="{7BD0213F-1B40-A08E-5155-30819DA341C0}"/>
                    </a:ext>
                  </a:extLst>
                </p:cNvPr>
                <p:cNvPicPr/>
                <p:nvPr/>
              </p:nvPicPr>
              <p:blipFill>
                <a:blip r:embed="rId101"/>
                <a:stretch>
                  <a:fillRect/>
                </a:stretch>
              </p:blipFill>
              <p:spPr>
                <a:xfrm>
                  <a:off x="5010758" y="3019268"/>
                  <a:ext cx="37440" cy="79200"/>
                </a:xfrm>
                <a:prstGeom prst="rect">
                  <a:avLst/>
                </a:prstGeom>
              </p:spPr>
            </p:pic>
          </mc:Fallback>
        </mc:AlternateContent>
      </p:grpSp>
      <p:grpSp>
        <p:nvGrpSpPr>
          <p:cNvPr id="100" name="Group 99">
            <a:extLst>
              <a:ext uri="{FF2B5EF4-FFF2-40B4-BE49-F238E27FC236}">
                <a16:creationId xmlns:a16="http://schemas.microsoft.com/office/drawing/2014/main" id="{64F8989F-A0DE-0837-C7DD-9E00C6E8E234}"/>
              </a:ext>
            </a:extLst>
          </p:cNvPr>
          <p:cNvGrpSpPr/>
          <p:nvPr/>
        </p:nvGrpSpPr>
        <p:grpSpPr>
          <a:xfrm>
            <a:off x="4778984" y="2646182"/>
            <a:ext cx="3484800" cy="812160"/>
            <a:chOff x="4217318" y="2047988"/>
            <a:chExt cx="3484800" cy="812160"/>
          </a:xfrm>
        </p:grpSpPr>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B21F6E71-6206-A7B5-787E-7EAD932F75B4}"/>
                    </a:ext>
                  </a:extLst>
                </p14:cNvPr>
                <p14:cNvContentPartPr/>
                <p14:nvPr/>
              </p14:nvContentPartPr>
              <p14:xfrm>
                <a:off x="6031718" y="2425988"/>
                <a:ext cx="256320" cy="199800"/>
              </p14:xfrm>
            </p:contentPart>
          </mc:Choice>
          <mc:Fallback xmlns="">
            <p:pic>
              <p:nvPicPr>
                <p:cNvPr id="58" name="Ink 57">
                  <a:extLst>
                    <a:ext uri="{FF2B5EF4-FFF2-40B4-BE49-F238E27FC236}">
                      <a16:creationId xmlns:a16="http://schemas.microsoft.com/office/drawing/2014/main" id="{B21F6E71-6206-A7B5-787E-7EAD932F75B4}"/>
                    </a:ext>
                  </a:extLst>
                </p:cNvPr>
                <p:cNvPicPr/>
                <p:nvPr/>
              </p:nvPicPr>
              <p:blipFill>
                <a:blip r:embed="rId103"/>
                <a:stretch>
                  <a:fillRect/>
                </a:stretch>
              </p:blipFill>
              <p:spPr>
                <a:xfrm>
                  <a:off x="6022718" y="2416988"/>
                  <a:ext cx="273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3E68A613-C986-6B2B-D518-A347385E585C}"/>
                    </a:ext>
                  </a:extLst>
                </p14:cNvPr>
                <p14:cNvContentPartPr/>
                <p14:nvPr/>
              </p14:nvContentPartPr>
              <p14:xfrm>
                <a:off x="5924438" y="2187668"/>
                <a:ext cx="529920" cy="267840"/>
              </p14:xfrm>
            </p:contentPart>
          </mc:Choice>
          <mc:Fallback xmlns="">
            <p:pic>
              <p:nvPicPr>
                <p:cNvPr id="59" name="Ink 58">
                  <a:extLst>
                    <a:ext uri="{FF2B5EF4-FFF2-40B4-BE49-F238E27FC236}">
                      <a16:creationId xmlns:a16="http://schemas.microsoft.com/office/drawing/2014/main" id="{3E68A613-C986-6B2B-D518-A347385E585C}"/>
                    </a:ext>
                  </a:extLst>
                </p:cNvPr>
                <p:cNvPicPr/>
                <p:nvPr/>
              </p:nvPicPr>
              <p:blipFill>
                <a:blip r:embed="rId105"/>
                <a:stretch>
                  <a:fillRect/>
                </a:stretch>
              </p:blipFill>
              <p:spPr>
                <a:xfrm>
                  <a:off x="5915798" y="2178668"/>
                  <a:ext cx="547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7FF56192-8A38-FCC1-47B2-AD4EEA25A325}"/>
                    </a:ext>
                  </a:extLst>
                </p14:cNvPr>
                <p14:cNvContentPartPr/>
                <p14:nvPr/>
              </p14:nvContentPartPr>
              <p14:xfrm>
                <a:off x="6064838" y="2509148"/>
                <a:ext cx="11160" cy="3240"/>
              </p14:xfrm>
            </p:contentPart>
          </mc:Choice>
          <mc:Fallback xmlns="">
            <p:pic>
              <p:nvPicPr>
                <p:cNvPr id="61" name="Ink 60">
                  <a:extLst>
                    <a:ext uri="{FF2B5EF4-FFF2-40B4-BE49-F238E27FC236}">
                      <a16:creationId xmlns:a16="http://schemas.microsoft.com/office/drawing/2014/main" id="{7FF56192-8A38-FCC1-47B2-AD4EEA25A325}"/>
                    </a:ext>
                  </a:extLst>
                </p:cNvPr>
                <p:cNvPicPr/>
                <p:nvPr/>
              </p:nvPicPr>
              <p:blipFill>
                <a:blip r:embed="rId107"/>
                <a:stretch>
                  <a:fillRect/>
                </a:stretch>
              </p:blipFill>
              <p:spPr>
                <a:xfrm>
                  <a:off x="6056198" y="2500508"/>
                  <a:ext cx="28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DBEB5B04-2739-96CA-CB17-B4F002372D8E}"/>
                    </a:ext>
                  </a:extLst>
                </p14:cNvPr>
                <p14:cNvContentPartPr/>
                <p14:nvPr/>
              </p14:nvContentPartPr>
              <p14:xfrm>
                <a:off x="6183638" y="2500508"/>
                <a:ext cx="7920" cy="12600"/>
              </p14:xfrm>
            </p:contentPart>
          </mc:Choice>
          <mc:Fallback xmlns="">
            <p:pic>
              <p:nvPicPr>
                <p:cNvPr id="62" name="Ink 61">
                  <a:extLst>
                    <a:ext uri="{FF2B5EF4-FFF2-40B4-BE49-F238E27FC236}">
                      <a16:creationId xmlns:a16="http://schemas.microsoft.com/office/drawing/2014/main" id="{DBEB5B04-2739-96CA-CB17-B4F002372D8E}"/>
                    </a:ext>
                  </a:extLst>
                </p:cNvPr>
                <p:cNvPicPr/>
                <p:nvPr/>
              </p:nvPicPr>
              <p:blipFill>
                <a:blip r:embed="rId109"/>
                <a:stretch>
                  <a:fillRect/>
                </a:stretch>
              </p:blipFill>
              <p:spPr>
                <a:xfrm>
                  <a:off x="6174998" y="2491508"/>
                  <a:ext cx="25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6C186305-9ED5-29B4-994F-217A89FB324A}"/>
                    </a:ext>
                  </a:extLst>
                </p14:cNvPr>
                <p14:cNvContentPartPr/>
                <p14:nvPr/>
              </p14:nvContentPartPr>
              <p14:xfrm>
                <a:off x="6089318" y="2554508"/>
                <a:ext cx="65880" cy="19440"/>
              </p14:xfrm>
            </p:contentPart>
          </mc:Choice>
          <mc:Fallback xmlns="">
            <p:pic>
              <p:nvPicPr>
                <p:cNvPr id="63" name="Ink 62">
                  <a:extLst>
                    <a:ext uri="{FF2B5EF4-FFF2-40B4-BE49-F238E27FC236}">
                      <a16:creationId xmlns:a16="http://schemas.microsoft.com/office/drawing/2014/main" id="{6C186305-9ED5-29B4-994F-217A89FB324A}"/>
                    </a:ext>
                  </a:extLst>
                </p:cNvPr>
                <p:cNvPicPr/>
                <p:nvPr/>
              </p:nvPicPr>
              <p:blipFill>
                <a:blip r:embed="rId111"/>
                <a:stretch>
                  <a:fillRect/>
                </a:stretch>
              </p:blipFill>
              <p:spPr>
                <a:xfrm>
                  <a:off x="6080678" y="2545508"/>
                  <a:ext cx="83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6F933E0B-8634-C261-5090-A3865B462DC9}"/>
                    </a:ext>
                  </a:extLst>
                </p14:cNvPr>
                <p14:cNvContentPartPr/>
                <p14:nvPr/>
              </p14:nvContentPartPr>
              <p14:xfrm>
                <a:off x="5949638" y="2603828"/>
                <a:ext cx="282240" cy="216000"/>
              </p14:xfrm>
            </p:contentPart>
          </mc:Choice>
          <mc:Fallback xmlns="">
            <p:pic>
              <p:nvPicPr>
                <p:cNvPr id="64" name="Ink 63">
                  <a:extLst>
                    <a:ext uri="{FF2B5EF4-FFF2-40B4-BE49-F238E27FC236}">
                      <a16:creationId xmlns:a16="http://schemas.microsoft.com/office/drawing/2014/main" id="{6F933E0B-8634-C261-5090-A3865B462DC9}"/>
                    </a:ext>
                  </a:extLst>
                </p:cNvPr>
                <p:cNvPicPr/>
                <p:nvPr/>
              </p:nvPicPr>
              <p:blipFill>
                <a:blip r:embed="rId113"/>
                <a:stretch>
                  <a:fillRect/>
                </a:stretch>
              </p:blipFill>
              <p:spPr>
                <a:xfrm>
                  <a:off x="5940638" y="2594828"/>
                  <a:ext cx="299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A470EA15-EB14-5521-6AA3-B22A36E1CE22}"/>
                    </a:ext>
                  </a:extLst>
                </p14:cNvPr>
                <p14:cNvContentPartPr/>
                <p14:nvPr/>
              </p14:nvContentPartPr>
              <p14:xfrm>
                <a:off x="6311078" y="2607788"/>
                <a:ext cx="156960" cy="109440"/>
              </p14:xfrm>
            </p:contentPart>
          </mc:Choice>
          <mc:Fallback xmlns="">
            <p:pic>
              <p:nvPicPr>
                <p:cNvPr id="65" name="Ink 64">
                  <a:extLst>
                    <a:ext uri="{FF2B5EF4-FFF2-40B4-BE49-F238E27FC236}">
                      <a16:creationId xmlns:a16="http://schemas.microsoft.com/office/drawing/2014/main" id="{A470EA15-EB14-5521-6AA3-B22A36E1CE22}"/>
                    </a:ext>
                  </a:extLst>
                </p:cNvPr>
                <p:cNvPicPr/>
                <p:nvPr/>
              </p:nvPicPr>
              <p:blipFill>
                <a:blip r:embed="rId115"/>
                <a:stretch>
                  <a:fillRect/>
                </a:stretch>
              </p:blipFill>
              <p:spPr>
                <a:xfrm>
                  <a:off x="6302078" y="2598788"/>
                  <a:ext cx="174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0B96079D-1CDF-9254-3EC3-335EC89BF7B4}"/>
                    </a:ext>
                  </a:extLst>
                </p14:cNvPr>
                <p14:cNvContentPartPr/>
                <p14:nvPr/>
              </p14:nvContentPartPr>
              <p14:xfrm>
                <a:off x="6532478" y="2605628"/>
                <a:ext cx="55440" cy="72720"/>
              </p14:xfrm>
            </p:contentPart>
          </mc:Choice>
          <mc:Fallback xmlns="">
            <p:pic>
              <p:nvPicPr>
                <p:cNvPr id="66" name="Ink 65">
                  <a:extLst>
                    <a:ext uri="{FF2B5EF4-FFF2-40B4-BE49-F238E27FC236}">
                      <a16:creationId xmlns:a16="http://schemas.microsoft.com/office/drawing/2014/main" id="{0B96079D-1CDF-9254-3EC3-335EC89BF7B4}"/>
                    </a:ext>
                  </a:extLst>
                </p:cNvPr>
                <p:cNvPicPr/>
                <p:nvPr/>
              </p:nvPicPr>
              <p:blipFill>
                <a:blip r:embed="rId117"/>
                <a:stretch>
                  <a:fillRect/>
                </a:stretch>
              </p:blipFill>
              <p:spPr>
                <a:xfrm>
                  <a:off x="6523478" y="2596628"/>
                  <a:ext cx="73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FC6ADACA-7C2C-A607-5832-B6E45A70CD35}"/>
                    </a:ext>
                  </a:extLst>
                </p14:cNvPr>
                <p14:cNvContentPartPr/>
                <p14:nvPr/>
              </p14:nvContentPartPr>
              <p14:xfrm>
                <a:off x="6636158" y="2547668"/>
                <a:ext cx="89640" cy="128880"/>
              </p14:xfrm>
            </p:contentPart>
          </mc:Choice>
          <mc:Fallback xmlns="">
            <p:pic>
              <p:nvPicPr>
                <p:cNvPr id="67" name="Ink 66">
                  <a:extLst>
                    <a:ext uri="{FF2B5EF4-FFF2-40B4-BE49-F238E27FC236}">
                      <a16:creationId xmlns:a16="http://schemas.microsoft.com/office/drawing/2014/main" id="{FC6ADACA-7C2C-A607-5832-B6E45A70CD35}"/>
                    </a:ext>
                  </a:extLst>
                </p:cNvPr>
                <p:cNvPicPr/>
                <p:nvPr/>
              </p:nvPicPr>
              <p:blipFill>
                <a:blip r:embed="rId119"/>
                <a:stretch>
                  <a:fillRect/>
                </a:stretch>
              </p:blipFill>
              <p:spPr>
                <a:xfrm>
                  <a:off x="6627518" y="2538668"/>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CC4F1168-DC12-33C4-5C79-3448D266F8C6}"/>
                    </a:ext>
                  </a:extLst>
                </p14:cNvPr>
                <p14:cNvContentPartPr/>
                <p14:nvPr/>
              </p14:nvContentPartPr>
              <p14:xfrm>
                <a:off x="6759638" y="2581508"/>
                <a:ext cx="61560" cy="71280"/>
              </p14:xfrm>
            </p:contentPart>
          </mc:Choice>
          <mc:Fallback xmlns="">
            <p:pic>
              <p:nvPicPr>
                <p:cNvPr id="68" name="Ink 67">
                  <a:extLst>
                    <a:ext uri="{FF2B5EF4-FFF2-40B4-BE49-F238E27FC236}">
                      <a16:creationId xmlns:a16="http://schemas.microsoft.com/office/drawing/2014/main" id="{CC4F1168-DC12-33C4-5C79-3448D266F8C6}"/>
                    </a:ext>
                  </a:extLst>
                </p:cNvPr>
                <p:cNvPicPr/>
                <p:nvPr/>
              </p:nvPicPr>
              <p:blipFill>
                <a:blip r:embed="rId121"/>
                <a:stretch>
                  <a:fillRect/>
                </a:stretch>
              </p:blipFill>
              <p:spPr>
                <a:xfrm>
                  <a:off x="6750998" y="2572508"/>
                  <a:ext cx="79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F595C04A-3047-6092-8151-9D55A94E8185}"/>
                    </a:ext>
                  </a:extLst>
                </p14:cNvPr>
                <p14:cNvContentPartPr/>
                <p14:nvPr/>
              </p14:nvContentPartPr>
              <p14:xfrm>
                <a:off x="6848198" y="2571788"/>
                <a:ext cx="182160" cy="80640"/>
              </p14:xfrm>
            </p:contentPart>
          </mc:Choice>
          <mc:Fallback xmlns="">
            <p:pic>
              <p:nvPicPr>
                <p:cNvPr id="69" name="Ink 68">
                  <a:extLst>
                    <a:ext uri="{FF2B5EF4-FFF2-40B4-BE49-F238E27FC236}">
                      <a16:creationId xmlns:a16="http://schemas.microsoft.com/office/drawing/2014/main" id="{F595C04A-3047-6092-8151-9D55A94E8185}"/>
                    </a:ext>
                  </a:extLst>
                </p:cNvPr>
                <p:cNvPicPr/>
                <p:nvPr/>
              </p:nvPicPr>
              <p:blipFill>
                <a:blip r:embed="rId123"/>
                <a:stretch>
                  <a:fillRect/>
                </a:stretch>
              </p:blipFill>
              <p:spPr>
                <a:xfrm>
                  <a:off x="6839198" y="2562788"/>
                  <a:ext cx="1998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5309CD67-162B-69E0-C2D8-209D019CA41E}"/>
                    </a:ext>
                  </a:extLst>
                </p14:cNvPr>
                <p14:cNvContentPartPr/>
                <p14:nvPr/>
              </p14:nvContentPartPr>
              <p14:xfrm>
                <a:off x="7014878" y="2132588"/>
                <a:ext cx="131760" cy="252000"/>
              </p14:xfrm>
            </p:contentPart>
          </mc:Choice>
          <mc:Fallback xmlns="">
            <p:pic>
              <p:nvPicPr>
                <p:cNvPr id="74" name="Ink 73">
                  <a:extLst>
                    <a:ext uri="{FF2B5EF4-FFF2-40B4-BE49-F238E27FC236}">
                      <a16:creationId xmlns:a16="http://schemas.microsoft.com/office/drawing/2014/main" id="{5309CD67-162B-69E0-C2D8-209D019CA41E}"/>
                    </a:ext>
                  </a:extLst>
                </p:cNvPr>
                <p:cNvPicPr/>
                <p:nvPr/>
              </p:nvPicPr>
              <p:blipFill>
                <a:blip r:embed="rId125"/>
                <a:stretch>
                  <a:fillRect/>
                </a:stretch>
              </p:blipFill>
              <p:spPr>
                <a:xfrm>
                  <a:off x="7006238" y="2123588"/>
                  <a:ext cx="149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6512BBB6-D812-C155-9BF0-53D4F993AF05}"/>
                    </a:ext>
                  </a:extLst>
                </p14:cNvPr>
                <p14:cNvContentPartPr/>
                <p14:nvPr/>
              </p14:nvContentPartPr>
              <p14:xfrm>
                <a:off x="7206758" y="2151668"/>
                <a:ext cx="103680" cy="172080"/>
              </p14:xfrm>
            </p:contentPart>
          </mc:Choice>
          <mc:Fallback xmlns="">
            <p:pic>
              <p:nvPicPr>
                <p:cNvPr id="75" name="Ink 74">
                  <a:extLst>
                    <a:ext uri="{FF2B5EF4-FFF2-40B4-BE49-F238E27FC236}">
                      <a16:creationId xmlns:a16="http://schemas.microsoft.com/office/drawing/2014/main" id="{6512BBB6-D812-C155-9BF0-53D4F993AF05}"/>
                    </a:ext>
                  </a:extLst>
                </p:cNvPr>
                <p:cNvPicPr/>
                <p:nvPr/>
              </p:nvPicPr>
              <p:blipFill>
                <a:blip r:embed="rId127"/>
                <a:stretch>
                  <a:fillRect/>
                </a:stretch>
              </p:blipFill>
              <p:spPr>
                <a:xfrm>
                  <a:off x="7197758" y="2142668"/>
                  <a:ext cx="121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93FE6396-F37B-E51E-D116-2A201833205D}"/>
                    </a:ext>
                  </a:extLst>
                </p14:cNvPr>
                <p14:cNvContentPartPr/>
                <p14:nvPr/>
              </p14:nvContentPartPr>
              <p14:xfrm>
                <a:off x="7385678" y="2258588"/>
                <a:ext cx="2160" cy="3960"/>
              </p14:xfrm>
            </p:contentPart>
          </mc:Choice>
          <mc:Fallback xmlns="">
            <p:pic>
              <p:nvPicPr>
                <p:cNvPr id="76" name="Ink 75">
                  <a:extLst>
                    <a:ext uri="{FF2B5EF4-FFF2-40B4-BE49-F238E27FC236}">
                      <a16:creationId xmlns:a16="http://schemas.microsoft.com/office/drawing/2014/main" id="{93FE6396-F37B-E51E-D116-2A201833205D}"/>
                    </a:ext>
                  </a:extLst>
                </p:cNvPr>
                <p:cNvPicPr/>
                <p:nvPr/>
              </p:nvPicPr>
              <p:blipFill>
                <a:blip r:embed="rId129"/>
                <a:stretch>
                  <a:fillRect/>
                </a:stretch>
              </p:blipFill>
              <p:spPr>
                <a:xfrm>
                  <a:off x="7377038" y="2249588"/>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5262D41B-0EC4-986B-E4F3-72A9666B8AF6}"/>
                    </a:ext>
                  </a:extLst>
                </p14:cNvPr>
                <p14:cNvContentPartPr/>
                <p14:nvPr/>
              </p14:nvContentPartPr>
              <p14:xfrm>
                <a:off x="7475318" y="2094788"/>
                <a:ext cx="142560" cy="228240"/>
              </p14:xfrm>
            </p:contentPart>
          </mc:Choice>
          <mc:Fallback xmlns="">
            <p:pic>
              <p:nvPicPr>
                <p:cNvPr id="77" name="Ink 76">
                  <a:extLst>
                    <a:ext uri="{FF2B5EF4-FFF2-40B4-BE49-F238E27FC236}">
                      <a16:creationId xmlns:a16="http://schemas.microsoft.com/office/drawing/2014/main" id="{5262D41B-0EC4-986B-E4F3-72A9666B8AF6}"/>
                    </a:ext>
                  </a:extLst>
                </p:cNvPr>
                <p:cNvPicPr/>
                <p:nvPr/>
              </p:nvPicPr>
              <p:blipFill>
                <a:blip r:embed="rId131"/>
                <a:stretch>
                  <a:fillRect/>
                </a:stretch>
              </p:blipFill>
              <p:spPr>
                <a:xfrm>
                  <a:off x="7466318" y="2086148"/>
                  <a:ext cx="16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5A1AA764-8327-F9C2-645D-FD905BA1F06E}"/>
                    </a:ext>
                  </a:extLst>
                </p14:cNvPr>
                <p14:cNvContentPartPr/>
                <p14:nvPr/>
              </p14:nvContentPartPr>
              <p14:xfrm>
                <a:off x="7701758" y="2238428"/>
                <a:ext cx="360" cy="360"/>
              </p14:xfrm>
            </p:contentPart>
          </mc:Choice>
          <mc:Fallback xmlns="">
            <p:pic>
              <p:nvPicPr>
                <p:cNvPr id="78" name="Ink 77">
                  <a:extLst>
                    <a:ext uri="{FF2B5EF4-FFF2-40B4-BE49-F238E27FC236}">
                      <a16:creationId xmlns:a16="http://schemas.microsoft.com/office/drawing/2014/main" id="{5A1AA764-8327-F9C2-645D-FD905BA1F06E}"/>
                    </a:ext>
                  </a:extLst>
                </p:cNvPr>
                <p:cNvPicPr/>
                <p:nvPr/>
              </p:nvPicPr>
              <p:blipFill>
                <a:blip r:embed="rId129"/>
                <a:stretch>
                  <a:fillRect/>
                </a:stretch>
              </p:blipFill>
              <p:spPr>
                <a:xfrm>
                  <a:off x="7692758" y="2229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3F538047-5F60-C5E7-1037-A63E94D79C8F}"/>
                    </a:ext>
                  </a:extLst>
                </p14:cNvPr>
                <p14:cNvContentPartPr/>
                <p14:nvPr/>
              </p14:nvContentPartPr>
              <p14:xfrm>
                <a:off x="4217318" y="2437148"/>
                <a:ext cx="302760" cy="368280"/>
              </p14:xfrm>
            </p:contentPart>
          </mc:Choice>
          <mc:Fallback xmlns="">
            <p:pic>
              <p:nvPicPr>
                <p:cNvPr id="80" name="Ink 79">
                  <a:extLst>
                    <a:ext uri="{FF2B5EF4-FFF2-40B4-BE49-F238E27FC236}">
                      <a16:creationId xmlns:a16="http://schemas.microsoft.com/office/drawing/2014/main" id="{3F538047-5F60-C5E7-1037-A63E94D79C8F}"/>
                    </a:ext>
                  </a:extLst>
                </p:cNvPr>
                <p:cNvPicPr/>
                <p:nvPr/>
              </p:nvPicPr>
              <p:blipFill>
                <a:blip r:embed="rId134"/>
                <a:stretch>
                  <a:fillRect/>
                </a:stretch>
              </p:blipFill>
              <p:spPr>
                <a:xfrm>
                  <a:off x="4208318" y="2428148"/>
                  <a:ext cx="320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C43E73A7-52E5-06FE-2258-179A91E3C586}"/>
                    </a:ext>
                  </a:extLst>
                </p14:cNvPr>
                <p14:cNvContentPartPr/>
                <p14:nvPr/>
              </p14:nvContentPartPr>
              <p14:xfrm>
                <a:off x="4665878" y="2474228"/>
                <a:ext cx="321480" cy="254520"/>
              </p14:xfrm>
            </p:contentPart>
          </mc:Choice>
          <mc:Fallback xmlns="">
            <p:pic>
              <p:nvPicPr>
                <p:cNvPr id="81" name="Ink 80">
                  <a:extLst>
                    <a:ext uri="{FF2B5EF4-FFF2-40B4-BE49-F238E27FC236}">
                      <a16:creationId xmlns:a16="http://schemas.microsoft.com/office/drawing/2014/main" id="{C43E73A7-52E5-06FE-2258-179A91E3C586}"/>
                    </a:ext>
                  </a:extLst>
                </p:cNvPr>
                <p:cNvPicPr/>
                <p:nvPr/>
              </p:nvPicPr>
              <p:blipFill>
                <a:blip r:embed="rId136"/>
                <a:stretch>
                  <a:fillRect/>
                </a:stretch>
              </p:blipFill>
              <p:spPr>
                <a:xfrm>
                  <a:off x="4656878" y="2465588"/>
                  <a:ext cx="339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6C985E0D-1CCE-3BCB-D163-859EAFA2C27C}"/>
                    </a:ext>
                  </a:extLst>
                </p14:cNvPr>
                <p14:cNvContentPartPr/>
                <p14:nvPr/>
              </p14:nvContentPartPr>
              <p14:xfrm>
                <a:off x="5113718" y="2478188"/>
                <a:ext cx="189360" cy="333720"/>
              </p14:xfrm>
            </p:contentPart>
          </mc:Choice>
          <mc:Fallback xmlns="">
            <p:pic>
              <p:nvPicPr>
                <p:cNvPr id="82" name="Ink 81">
                  <a:extLst>
                    <a:ext uri="{FF2B5EF4-FFF2-40B4-BE49-F238E27FC236}">
                      <a16:creationId xmlns:a16="http://schemas.microsoft.com/office/drawing/2014/main" id="{6C985E0D-1CCE-3BCB-D163-859EAFA2C27C}"/>
                    </a:ext>
                  </a:extLst>
                </p:cNvPr>
                <p:cNvPicPr/>
                <p:nvPr/>
              </p:nvPicPr>
              <p:blipFill>
                <a:blip r:embed="rId138"/>
                <a:stretch>
                  <a:fillRect/>
                </a:stretch>
              </p:blipFill>
              <p:spPr>
                <a:xfrm>
                  <a:off x="5104718" y="2469548"/>
                  <a:ext cx="2070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4CB9CE5A-CA6C-3751-0266-4128909DE591}"/>
                    </a:ext>
                  </a:extLst>
                </p14:cNvPr>
                <p14:cNvContentPartPr/>
                <p14:nvPr/>
              </p14:nvContentPartPr>
              <p14:xfrm>
                <a:off x="5481638" y="2534348"/>
                <a:ext cx="330480" cy="325800"/>
              </p14:xfrm>
            </p:contentPart>
          </mc:Choice>
          <mc:Fallback xmlns="">
            <p:pic>
              <p:nvPicPr>
                <p:cNvPr id="84" name="Ink 83">
                  <a:extLst>
                    <a:ext uri="{FF2B5EF4-FFF2-40B4-BE49-F238E27FC236}">
                      <a16:creationId xmlns:a16="http://schemas.microsoft.com/office/drawing/2014/main" id="{4CB9CE5A-CA6C-3751-0266-4128909DE591}"/>
                    </a:ext>
                  </a:extLst>
                </p:cNvPr>
                <p:cNvPicPr/>
                <p:nvPr/>
              </p:nvPicPr>
              <p:blipFill>
                <a:blip r:embed="rId140"/>
                <a:stretch>
                  <a:fillRect/>
                </a:stretch>
              </p:blipFill>
              <p:spPr>
                <a:xfrm>
                  <a:off x="5472998" y="2525708"/>
                  <a:ext cx="348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DA328C6F-D170-BB16-B825-C3062EC82F0D}"/>
                    </a:ext>
                  </a:extLst>
                </p14:cNvPr>
                <p14:cNvContentPartPr/>
                <p14:nvPr/>
              </p14:nvContentPartPr>
              <p14:xfrm>
                <a:off x="5603318" y="2673308"/>
                <a:ext cx="67680" cy="85320"/>
              </p14:xfrm>
            </p:contentPart>
          </mc:Choice>
          <mc:Fallback xmlns="">
            <p:pic>
              <p:nvPicPr>
                <p:cNvPr id="85" name="Ink 84">
                  <a:extLst>
                    <a:ext uri="{FF2B5EF4-FFF2-40B4-BE49-F238E27FC236}">
                      <a16:creationId xmlns:a16="http://schemas.microsoft.com/office/drawing/2014/main" id="{DA328C6F-D170-BB16-B825-C3062EC82F0D}"/>
                    </a:ext>
                  </a:extLst>
                </p:cNvPr>
                <p:cNvPicPr/>
                <p:nvPr/>
              </p:nvPicPr>
              <p:blipFill>
                <a:blip r:embed="rId142"/>
                <a:stretch>
                  <a:fillRect/>
                </a:stretch>
              </p:blipFill>
              <p:spPr>
                <a:xfrm>
                  <a:off x="5594678" y="2664668"/>
                  <a:ext cx="853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20E8DCA0-3AC6-BCCA-B2E8-A2FE0F68C919}"/>
                    </a:ext>
                  </a:extLst>
                </p14:cNvPr>
                <p14:cNvContentPartPr/>
                <p14:nvPr/>
              </p14:nvContentPartPr>
              <p14:xfrm>
                <a:off x="4349078" y="2222948"/>
                <a:ext cx="118080" cy="168840"/>
              </p14:xfrm>
            </p:contentPart>
          </mc:Choice>
          <mc:Fallback xmlns="">
            <p:pic>
              <p:nvPicPr>
                <p:cNvPr id="86" name="Ink 85">
                  <a:extLst>
                    <a:ext uri="{FF2B5EF4-FFF2-40B4-BE49-F238E27FC236}">
                      <a16:creationId xmlns:a16="http://schemas.microsoft.com/office/drawing/2014/main" id="{20E8DCA0-3AC6-BCCA-B2E8-A2FE0F68C919}"/>
                    </a:ext>
                  </a:extLst>
                </p:cNvPr>
                <p:cNvPicPr/>
                <p:nvPr/>
              </p:nvPicPr>
              <p:blipFill>
                <a:blip r:embed="rId144"/>
                <a:stretch>
                  <a:fillRect/>
                </a:stretch>
              </p:blipFill>
              <p:spPr>
                <a:xfrm>
                  <a:off x="4340438" y="2214308"/>
                  <a:ext cx="135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8EA9A7DD-B91D-EB6D-5968-67735DD75EDB}"/>
                    </a:ext>
                  </a:extLst>
                </p14:cNvPr>
                <p14:cNvContentPartPr/>
                <p14:nvPr/>
              </p14:nvContentPartPr>
              <p14:xfrm>
                <a:off x="4378598" y="2330948"/>
                <a:ext cx="107280" cy="25920"/>
              </p14:xfrm>
            </p:contentPart>
          </mc:Choice>
          <mc:Fallback xmlns="">
            <p:pic>
              <p:nvPicPr>
                <p:cNvPr id="87" name="Ink 86">
                  <a:extLst>
                    <a:ext uri="{FF2B5EF4-FFF2-40B4-BE49-F238E27FC236}">
                      <a16:creationId xmlns:a16="http://schemas.microsoft.com/office/drawing/2014/main" id="{8EA9A7DD-B91D-EB6D-5968-67735DD75EDB}"/>
                    </a:ext>
                  </a:extLst>
                </p:cNvPr>
                <p:cNvPicPr/>
                <p:nvPr/>
              </p:nvPicPr>
              <p:blipFill>
                <a:blip r:embed="rId146"/>
                <a:stretch>
                  <a:fillRect/>
                </a:stretch>
              </p:blipFill>
              <p:spPr>
                <a:xfrm>
                  <a:off x="4369958" y="2321948"/>
                  <a:ext cx="124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7809874A-62D2-53F3-DC33-6F3D01BD8B8E}"/>
                    </a:ext>
                  </a:extLst>
                </p14:cNvPr>
                <p14:cNvContentPartPr/>
                <p14:nvPr/>
              </p14:nvContentPartPr>
              <p14:xfrm>
                <a:off x="4720958" y="2247068"/>
                <a:ext cx="114840" cy="172800"/>
              </p14:xfrm>
            </p:contentPart>
          </mc:Choice>
          <mc:Fallback xmlns="">
            <p:pic>
              <p:nvPicPr>
                <p:cNvPr id="89" name="Ink 88">
                  <a:extLst>
                    <a:ext uri="{FF2B5EF4-FFF2-40B4-BE49-F238E27FC236}">
                      <a16:creationId xmlns:a16="http://schemas.microsoft.com/office/drawing/2014/main" id="{7809874A-62D2-53F3-DC33-6F3D01BD8B8E}"/>
                    </a:ext>
                  </a:extLst>
                </p:cNvPr>
                <p:cNvPicPr/>
                <p:nvPr/>
              </p:nvPicPr>
              <p:blipFill>
                <a:blip r:embed="rId148"/>
                <a:stretch>
                  <a:fillRect/>
                </a:stretch>
              </p:blipFill>
              <p:spPr>
                <a:xfrm>
                  <a:off x="4712318" y="2238428"/>
                  <a:ext cx="132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70C8D887-EE0C-C1F5-BCFA-C25BA179E4B7}"/>
                    </a:ext>
                  </a:extLst>
                </p14:cNvPr>
                <p14:cNvContentPartPr/>
                <p14:nvPr/>
              </p14:nvContentPartPr>
              <p14:xfrm>
                <a:off x="5156918" y="2253188"/>
                <a:ext cx="93960" cy="143280"/>
              </p14:xfrm>
            </p:contentPart>
          </mc:Choice>
          <mc:Fallback xmlns="">
            <p:pic>
              <p:nvPicPr>
                <p:cNvPr id="90" name="Ink 89">
                  <a:extLst>
                    <a:ext uri="{FF2B5EF4-FFF2-40B4-BE49-F238E27FC236}">
                      <a16:creationId xmlns:a16="http://schemas.microsoft.com/office/drawing/2014/main" id="{70C8D887-EE0C-C1F5-BCFA-C25BA179E4B7}"/>
                    </a:ext>
                  </a:extLst>
                </p:cNvPr>
                <p:cNvPicPr/>
                <p:nvPr/>
              </p:nvPicPr>
              <p:blipFill>
                <a:blip r:embed="rId150"/>
                <a:stretch>
                  <a:fillRect/>
                </a:stretch>
              </p:blipFill>
              <p:spPr>
                <a:xfrm>
                  <a:off x="5148278" y="2244188"/>
                  <a:ext cx="111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49B6C45F-D3F4-4B41-E658-4B8BCC23D2DE}"/>
                    </a:ext>
                  </a:extLst>
                </p14:cNvPr>
                <p14:cNvContentPartPr/>
                <p14:nvPr/>
              </p14:nvContentPartPr>
              <p14:xfrm>
                <a:off x="5595038" y="2262188"/>
                <a:ext cx="123120" cy="189000"/>
              </p14:xfrm>
            </p:contentPart>
          </mc:Choice>
          <mc:Fallback xmlns="">
            <p:pic>
              <p:nvPicPr>
                <p:cNvPr id="91" name="Ink 90">
                  <a:extLst>
                    <a:ext uri="{FF2B5EF4-FFF2-40B4-BE49-F238E27FC236}">
                      <a16:creationId xmlns:a16="http://schemas.microsoft.com/office/drawing/2014/main" id="{49B6C45F-D3F4-4B41-E658-4B8BCC23D2DE}"/>
                    </a:ext>
                  </a:extLst>
                </p:cNvPr>
                <p:cNvPicPr/>
                <p:nvPr/>
              </p:nvPicPr>
              <p:blipFill>
                <a:blip r:embed="rId152"/>
                <a:stretch>
                  <a:fillRect/>
                </a:stretch>
              </p:blipFill>
              <p:spPr>
                <a:xfrm>
                  <a:off x="5586038" y="2253188"/>
                  <a:ext cx="140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9" name="Ink 98">
                  <a:extLst>
                    <a:ext uri="{FF2B5EF4-FFF2-40B4-BE49-F238E27FC236}">
                      <a16:creationId xmlns:a16="http://schemas.microsoft.com/office/drawing/2014/main" id="{322068EE-FBED-16FE-5FA8-2E9F27F59D70}"/>
                    </a:ext>
                  </a:extLst>
                </p14:cNvPr>
                <p14:cNvContentPartPr/>
                <p14:nvPr/>
              </p14:nvContentPartPr>
              <p14:xfrm>
                <a:off x="4279238" y="2047988"/>
                <a:ext cx="1532880" cy="181440"/>
              </p14:xfrm>
            </p:contentPart>
          </mc:Choice>
          <mc:Fallback xmlns="">
            <p:pic>
              <p:nvPicPr>
                <p:cNvPr id="99" name="Ink 98">
                  <a:extLst>
                    <a:ext uri="{FF2B5EF4-FFF2-40B4-BE49-F238E27FC236}">
                      <a16:creationId xmlns:a16="http://schemas.microsoft.com/office/drawing/2014/main" id="{322068EE-FBED-16FE-5FA8-2E9F27F59D70}"/>
                    </a:ext>
                  </a:extLst>
                </p:cNvPr>
                <p:cNvPicPr/>
                <p:nvPr/>
              </p:nvPicPr>
              <p:blipFill>
                <a:blip r:embed="rId154"/>
                <a:stretch>
                  <a:fillRect/>
                </a:stretch>
              </p:blipFill>
              <p:spPr>
                <a:xfrm>
                  <a:off x="4270238" y="2038988"/>
                  <a:ext cx="1550520" cy="199080"/>
                </a:xfrm>
                <a:prstGeom prst="rect">
                  <a:avLst/>
                </a:prstGeom>
              </p:spPr>
            </p:pic>
          </mc:Fallback>
        </mc:AlternateContent>
      </p:grpSp>
      <p:grpSp>
        <p:nvGrpSpPr>
          <p:cNvPr id="140" name="Group 139">
            <a:extLst>
              <a:ext uri="{FF2B5EF4-FFF2-40B4-BE49-F238E27FC236}">
                <a16:creationId xmlns:a16="http://schemas.microsoft.com/office/drawing/2014/main" id="{F1C61618-2779-16B2-60BF-A452561651B1}"/>
              </a:ext>
            </a:extLst>
          </p:cNvPr>
          <p:cNvGrpSpPr/>
          <p:nvPr/>
        </p:nvGrpSpPr>
        <p:grpSpPr>
          <a:xfrm>
            <a:off x="1386344" y="3792782"/>
            <a:ext cx="1760040" cy="1040400"/>
            <a:chOff x="824678" y="3194588"/>
            <a:chExt cx="1760040" cy="1040400"/>
          </a:xfrm>
        </p:grpSpPr>
        <mc:AlternateContent xmlns:mc="http://schemas.openxmlformats.org/markup-compatibility/2006" xmlns:p14="http://schemas.microsoft.com/office/powerpoint/2010/main">
          <mc:Choice Requires="p14">
            <p:contentPart p14:bwMode="auto" r:id="rId155">
              <p14:nvContentPartPr>
                <p14:cNvPr id="101" name="Ink 100">
                  <a:extLst>
                    <a:ext uri="{FF2B5EF4-FFF2-40B4-BE49-F238E27FC236}">
                      <a16:creationId xmlns:a16="http://schemas.microsoft.com/office/drawing/2014/main" id="{2869DB1D-3B2A-936B-523E-AC5CEA62F230}"/>
                    </a:ext>
                  </a:extLst>
                </p14:cNvPr>
                <p14:cNvContentPartPr/>
                <p14:nvPr/>
              </p14:nvContentPartPr>
              <p14:xfrm>
                <a:off x="1177118" y="3460628"/>
                <a:ext cx="208440" cy="238680"/>
              </p14:xfrm>
            </p:contentPart>
          </mc:Choice>
          <mc:Fallback xmlns="">
            <p:pic>
              <p:nvPicPr>
                <p:cNvPr id="101" name="Ink 100">
                  <a:extLst>
                    <a:ext uri="{FF2B5EF4-FFF2-40B4-BE49-F238E27FC236}">
                      <a16:creationId xmlns:a16="http://schemas.microsoft.com/office/drawing/2014/main" id="{2869DB1D-3B2A-936B-523E-AC5CEA62F230}"/>
                    </a:ext>
                  </a:extLst>
                </p:cNvPr>
                <p:cNvPicPr/>
                <p:nvPr/>
              </p:nvPicPr>
              <p:blipFill>
                <a:blip r:embed="rId156"/>
                <a:stretch>
                  <a:fillRect/>
                </a:stretch>
              </p:blipFill>
              <p:spPr>
                <a:xfrm>
                  <a:off x="1168478" y="3451988"/>
                  <a:ext cx="226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2" name="Ink 101">
                  <a:extLst>
                    <a:ext uri="{FF2B5EF4-FFF2-40B4-BE49-F238E27FC236}">
                      <a16:creationId xmlns:a16="http://schemas.microsoft.com/office/drawing/2014/main" id="{EC144271-C959-69D5-FFBD-9F1728571CE7}"/>
                    </a:ext>
                  </a:extLst>
                </p14:cNvPr>
                <p14:cNvContentPartPr/>
                <p14:nvPr/>
              </p14:nvContentPartPr>
              <p14:xfrm>
                <a:off x="1408958" y="3477548"/>
                <a:ext cx="131760" cy="229320"/>
              </p14:xfrm>
            </p:contentPart>
          </mc:Choice>
          <mc:Fallback xmlns="">
            <p:pic>
              <p:nvPicPr>
                <p:cNvPr id="102" name="Ink 101">
                  <a:extLst>
                    <a:ext uri="{FF2B5EF4-FFF2-40B4-BE49-F238E27FC236}">
                      <a16:creationId xmlns:a16="http://schemas.microsoft.com/office/drawing/2014/main" id="{EC144271-C959-69D5-FFBD-9F1728571CE7}"/>
                    </a:ext>
                  </a:extLst>
                </p:cNvPr>
                <p:cNvPicPr/>
                <p:nvPr/>
              </p:nvPicPr>
              <p:blipFill>
                <a:blip r:embed="rId158"/>
                <a:stretch>
                  <a:fillRect/>
                </a:stretch>
              </p:blipFill>
              <p:spPr>
                <a:xfrm>
                  <a:off x="1400318" y="3468548"/>
                  <a:ext cx="149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Ink 102">
                  <a:extLst>
                    <a:ext uri="{FF2B5EF4-FFF2-40B4-BE49-F238E27FC236}">
                      <a16:creationId xmlns:a16="http://schemas.microsoft.com/office/drawing/2014/main" id="{3828F810-AB18-4AD6-A210-D36FA7A609DC}"/>
                    </a:ext>
                  </a:extLst>
                </p14:cNvPr>
                <p14:cNvContentPartPr/>
                <p14:nvPr/>
              </p14:nvContentPartPr>
              <p14:xfrm>
                <a:off x="1419758" y="3568268"/>
                <a:ext cx="117720" cy="56520"/>
              </p14:xfrm>
            </p:contentPart>
          </mc:Choice>
          <mc:Fallback xmlns="">
            <p:pic>
              <p:nvPicPr>
                <p:cNvPr id="103" name="Ink 102">
                  <a:extLst>
                    <a:ext uri="{FF2B5EF4-FFF2-40B4-BE49-F238E27FC236}">
                      <a16:creationId xmlns:a16="http://schemas.microsoft.com/office/drawing/2014/main" id="{3828F810-AB18-4AD6-A210-D36FA7A609DC}"/>
                    </a:ext>
                  </a:extLst>
                </p:cNvPr>
                <p:cNvPicPr/>
                <p:nvPr/>
              </p:nvPicPr>
              <p:blipFill>
                <a:blip r:embed="rId160"/>
                <a:stretch>
                  <a:fillRect/>
                </a:stretch>
              </p:blipFill>
              <p:spPr>
                <a:xfrm>
                  <a:off x="1411118" y="3559268"/>
                  <a:ext cx="135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Ink 103">
                  <a:extLst>
                    <a:ext uri="{FF2B5EF4-FFF2-40B4-BE49-F238E27FC236}">
                      <a16:creationId xmlns:a16="http://schemas.microsoft.com/office/drawing/2014/main" id="{9CED1BD8-3F5C-9161-A9E9-BE925BFBFC52}"/>
                    </a:ext>
                  </a:extLst>
                </p14:cNvPr>
                <p14:cNvContentPartPr/>
                <p14:nvPr/>
              </p14:nvContentPartPr>
              <p14:xfrm>
                <a:off x="1578878" y="3443348"/>
                <a:ext cx="98640" cy="233280"/>
              </p14:xfrm>
            </p:contentPart>
          </mc:Choice>
          <mc:Fallback xmlns="">
            <p:pic>
              <p:nvPicPr>
                <p:cNvPr id="104" name="Ink 103">
                  <a:extLst>
                    <a:ext uri="{FF2B5EF4-FFF2-40B4-BE49-F238E27FC236}">
                      <a16:creationId xmlns:a16="http://schemas.microsoft.com/office/drawing/2014/main" id="{9CED1BD8-3F5C-9161-A9E9-BE925BFBFC52}"/>
                    </a:ext>
                  </a:extLst>
                </p:cNvPr>
                <p:cNvPicPr/>
                <p:nvPr/>
              </p:nvPicPr>
              <p:blipFill>
                <a:blip r:embed="rId162"/>
                <a:stretch>
                  <a:fillRect/>
                </a:stretch>
              </p:blipFill>
              <p:spPr>
                <a:xfrm>
                  <a:off x="1569878" y="3434348"/>
                  <a:ext cx="116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Ink 104">
                  <a:extLst>
                    <a:ext uri="{FF2B5EF4-FFF2-40B4-BE49-F238E27FC236}">
                      <a16:creationId xmlns:a16="http://schemas.microsoft.com/office/drawing/2014/main" id="{76F82B43-0DBA-ADED-18CD-A9EC2CF9D4A6}"/>
                    </a:ext>
                  </a:extLst>
                </p14:cNvPr>
                <p14:cNvContentPartPr/>
                <p14:nvPr/>
              </p14:nvContentPartPr>
              <p14:xfrm>
                <a:off x="1390238" y="3808028"/>
                <a:ext cx="192240" cy="165600"/>
              </p14:xfrm>
            </p:contentPart>
          </mc:Choice>
          <mc:Fallback xmlns="">
            <p:pic>
              <p:nvPicPr>
                <p:cNvPr id="105" name="Ink 104">
                  <a:extLst>
                    <a:ext uri="{FF2B5EF4-FFF2-40B4-BE49-F238E27FC236}">
                      <a16:creationId xmlns:a16="http://schemas.microsoft.com/office/drawing/2014/main" id="{76F82B43-0DBA-ADED-18CD-A9EC2CF9D4A6}"/>
                    </a:ext>
                  </a:extLst>
                </p:cNvPr>
                <p:cNvPicPr/>
                <p:nvPr/>
              </p:nvPicPr>
              <p:blipFill>
                <a:blip r:embed="rId164"/>
                <a:stretch>
                  <a:fillRect/>
                </a:stretch>
              </p:blipFill>
              <p:spPr>
                <a:xfrm>
                  <a:off x="1381238" y="3799028"/>
                  <a:ext cx="209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Ink 105">
                  <a:extLst>
                    <a:ext uri="{FF2B5EF4-FFF2-40B4-BE49-F238E27FC236}">
                      <a16:creationId xmlns:a16="http://schemas.microsoft.com/office/drawing/2014/main" id="{D83620CD-C996-59A7-AA14-97B51D44C105}"/>
                    </a:ext>
                  </a:extLst>
                </p14:cNvPr>
                <p14:cNvContentPartPr/>
                <p14:nvPr/>
              </p14:nvContentPartPr>
              <p14:xfrm>
                <a:off x="1601918" y="3800468"/>
                <a:ext cx="21600" cy="152280"/>
              </p14:xfrm>
            </p:contentPart>
          </mc:Choice>
          <mc:Fallback xmlns="">
            <p:pic>
              <p:nvPicPr>
                <p:cNvPr id="106" name="Ink 105">
                  <a:extLst>
                    <a:ext uri="{FF2B5EF4-FFF2-40B4-BE49-F238E27FC236}">
                      <a16:creationId xmlns:a16="http://schemas.microsoft.com/office/drawing/2014/main" id="{D83620CD-C996-59A7-AA14-97B51D44C105}"/>
                    </a:ext>
                  </a:extLst>
                </p:cNvPr>
                <p:cNvPicPr/>
                <p:nvPr/>
              </p:nvPicPr>
              <p:blipFill>
                <a:blip r:embed="rId166"/>
                <a:stretch>
                  <a:fillRect/>
                </a:stretch>
              </p:blipFill>
              <p:spPr>
                <a:xfrm>
                  <a:off x="1593278" y="3791468"/>
                  <a:ext cx="39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Ink 106">
                  <a:extLst>
                    <a:ext uri="{FF2B5EF4-FFF2-40B4-BE49-F238E27FC236}">
                      <a16:creationId xmlns:a16="http://schemas.microsoft.com/office/drawing/2014/main" id="{48BB7264-D713-3882-8189-8CFD32DA589D}"/>
                    </a:ext>
                  </a:extLst>
                </p14:cNvPr>
                <p14:cNvContentPartPr/>
                <p14:nvPr/>
              </p14:nvContentPartPr>
              <p14:xfrm>
                <a:off x="1682198" y="3820988"/>
                <a:ext cx="89640" cy="126720"/>
              </p14:xfrm>
            </p:contentPart>
          </mc:Choice>
          <mc:Fallback xmlns="">
            <p:pic>
              <p:nvPicPr>
                <p:cNvPr id="107" name="Ink 106">
                  <a:extLst>
                    <a:ext uri="{FF2B5EF4-FFF2-40B4-BE49-F238E27FC236}">
                      <a16:creationId xmlns:a16="http://schemas.microsoft.com/office/drawing/2014/main" id="{48BB7264-D713-3882-8189-8CFD32DA589D}"/>
                    </a:ext>
                  </a:extLst>
                </p:cNvPr>
                <p:cNvPicPr/>
                <p:nvPr/>
              </p:nvPicPr>
              <p:blipFill>
                <a:blip r:embed="rId168"/>
                <a:stretch>
                  <a:fillRect/>
                </a:stretch>
              </p:blipFill>
              <p:spPr>
                <a:xfrm>
                  <a:off x="1673198" y="3812348"/>
                  <a:ext cx="107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8" name="Ink 107">
                  <a:extLst>
                    <a:ext uri="{FF2B5EF4-FFF2-40B4-BE49-F238E27FC236}">
                      <a16:creationId xmlns:a16="http://schemas.microsoft.com/office/drawing/2014/main" id="{ACC476D5-10A7-F5C7-E29E-9D54C8282AFA}"/>
                    </a:ext>
                  </a:extLst>
                </p14:cNvPr>
                <p14:cNvContentPartPr/>
                <p14:nvPr/>
              </p14:nvContentPartPr>
              <p14:xfrm>
                <a:off x="1838078" y="3806588"/>
                <a:ext cx="10080" cy="123120"/>
              </p14:xfrm>
            </p:contentPart>
          </mc:Choice>
          <mc:Fallback xmlns="">
            <p:pic>
              <p:nvPicPr>
                <p:cNvPr id="108" name="Ink 107">
                  <a:extLst>
                    <a:ext uri="{FF2B5EF4-FFF2-40B4-BE49-F238E27FC236}">
                      <a16:creationId xmlns:a16="http://schemas.microsoft.com/office/drawing/2014/main" id="{ACC476D5-10A7-F5C7-E29E-9D54C8282AFA}"/>
                    </a:ext>
                  </a:extLst>
                </p:cNvPr>
                <p:cNvPicPr/>
                <p:nvPr/>
              </p:nvPicPr>
              <p:blipFill>
                <a:blip r:embed="rId170"/>
                <a:stretch>
                  <a:fillRect/>
                </a:stretch>
              </p:blipFill>
              <p:spPr>
                <a:xfrm>
                  <a:off x="1829078" y="3797588"/>
                  <a:ext cx="277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9" name="Ink 108">
                  <a:extLst>
                    <a:ext uri="{FF2B5EF4-FFF2-40B4-BE49-F238E27FC236}">
                      <a16:creationId xmlns:a16="http://schemas.microsoft.com/office/drawing/2014/main" id="{9F0CB6B4-BCF2-7BB4-BE55-25FCC32814BA}"/>
                    </a:ext>
                  </a:extLst>
                </p14:cNvPr>
                <p14:cNvContentPartPr/>
                <p14:nvPr/>
              </p14:nvContentPartPr>
              <p14:xfrm>
                <a:off x="1838078" y="3797948"/>
                <a:ext cx="112320" cy="114120"/>
              </p14:xfrm>
            </p:contentPart>
          </mc:Choice>
          <mc:Fallback xmlns="">
            <p:pic>
              <p:nvPicPr>
                <p:cNvPr id="109" name="Ink 108">
                  <a:extLst>
                    <a:ext uri="{FF2B5EF4-FFF2-40B4-BE49-F238E27FC236}">
                      <a16:creationId xmlns:a16="http://schemas.microsoft.com/office/drawing/2014/main" id="{9F0CB6B4-BCF2-7BB4-BE55-25FCC32814BA}"/>
                    </a:ext>
                  </a:extLst>
                </p:cNvPr>
                <p:cNvPicPr/>
                <p:nvPr/>
              </p:nvPicPr>
              <p:blipFill>
                <a:blip r:embed="rId172"/>
                <a:stretch>
                  <a:fillRect/>
                </a:stretch>
              </p:blipFill>
              <p:spPr>
                <a:xfrm>
                  <a:off x="1829078" y="3789308"/>
                  <a:ext cx="129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1A5F464A-4A99-CEA2-E13D-5A83965B7717}"/>
                    </a:ext>
                  </a:extLst>
                </p14:cNvPr>
                <p14:cNvContentPartPr/>
                <p14:nvPr/>
              </p14:nvContentPartPr>
              <p14:xfrm>
                <a:off x="1998278" y="3763388"/>
                <a:ext cx="95400" cy="151560"/>
              </p14:xfrm>
            </p:contentPart>
          </mc:Choice>
          <mc:Fallback xmlns="">
            <p:pic>
              <p:nvPicPr>
                <p:cNvPr id="110" name="Ink 109">
                  <a:extLst>
                    <a:ext uri="{FF2B5EF4-FFF2-40B4-BE49-F238E27FC236}">
                      <a16:creationId xmlns:a16="http://schemas.microsoft.com/office/drawing/2014/main" id="{1A5F464A-4A99-CEA2-E13D-5A83965B7717}"/>
                    </a:ext>
                  </a:extLst>
                </p:cNvPr>
                <p:cNvPicPr/>
                <p:nvPr/>
              </p:nvPicPr>
              <p:blipFill>
                <a:blip r:embed="rId174"/>
                <a:stretch>
                  <a:fillRect/>
                </a:stretch>
              </p:blipFill>
              <p:spPr>
                <a:xfrm>
                  <a:off x="1989638" y="3754748"/>
                  <a:ext cx="113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1" name="Ink 110">
                  <a:extLst>
                    <a:ext uri="{FF2B5EF4-FFF2-40B4-BE49-F238E27FC236}">
                      <a16:creationId xmlns:a16="http://schemas.microsoft.com/office/drawing/2014/main" id="{F7941134-BB04-3B5D-CAAF-990ACCE008C3}"/>
                    </a:ext>
                  </a:extLst>
                </p14:cNvPr>
                <p14:cNvContentPartPr/>
                <p14:nvPr/>
              </p14:nvContentPartPr>
              <p14:xfrm>
                <a:off x="2046158" y="3846188"/>
                <a:ext cx="55440" cy="19080"/>
              </p14:xfrm>
            </p:contentPart>
          </mc:Choice>
          <mc:Fallback xmlns="">
            <p:pic>
              <p:nvPicPr>
                <p:cNvPr id="111" name="Ink 110">
                  <a:extLst>
                    <a:ext uri="{FF2B5EF4-FFF2-40B4-BE49-F238E27FC236}">
                      <a16:creationId xmlns:a16="http://schemas.microsoft.com/office/drawing/2014/main" id="{F7941134-BB04-3B5D-CAAF-990ACCE008C3}"/>
                    </a:ext>
                  </a:extLst>
                </p:cNvPr>
                <p:cNvPicPr/>
                <p:nvPr/>
              </p:nvPicPr>
              <p:blipFill>
                <a:blip r:embed="rId176"/>
                <a:stretch>
                  <a:fillRect/>
                </a:stretch>
              </p:blipFill>
              <p:spPr>
                <a:xfrm>
                  <a:off x="2037518" y="3837548"/>
                  <a:ext cx="73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Ink 111">
                  <a:extLst>
                    <a:ext uri="{FF2B5EF4-FFF2-40B4-BE49-F238E27FC236}">
                      <a16:creationId xmlns:a16="http://schemas.microsoft.com/office/drawing/2014/main" id="{966C2158-AB09-0A99-CB66-BF058D361F9F}"/>
                    </a:ext>
                  </a:extLst>
                </p14:cNvPr>
                <p14:cNvContentPartPr/>
                <p14:nvPr/>
              </p14:nvContentPartPr>
              <p14:xfrm>
                <a:off x="2135078" y="3735308"/>
                <a:ext cx="147960" cy="177840"/>
              </p14:xfrm>
            </p:contentPart>
          </mc:Choice>
          <mc:Fallback xmlns="">
            <p:pic>
              <p:nvPicPr>
                <p:cNvPr id="112" name="Ink 111">
                  <a:extLst>
                    <a:ext uri="{FF2B5EF4-FFF2-40B4-BE49-F238E27FC236}">
                      <a16:creationId xmlns:a16="http://schemas.microsoft.com/office/drawing/2014/main" id="{966C2158-AB09-0A99-CB66-BF058D361F9F}"/>
                    </a:ext>
                  </a:extLst>
                </p:cNvPr>
                <p:cNvPicPr/>
                <p:nvPr/>
              </p:nvPicPr>
              <p:blipFill>
                <a:blip r:embed="rId178"/>
                <a:stretch>
                  <a:fillRect/>
                </a:stretch>
              </p:blipFill>
              <p:spPr>
                <a:xfrm>
                  <a:off x="2126078" y="3726668"/>
                  <a:ext cx="165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79D0C545-E8AF-B164-CE09-E062F3A08047}"/>
                    </a:ext>
                  </a:extLst>
                </p14:cNvPr>
                <p14:cNvContentPartPr/>
                <p14:nvPr/>
              </p14:nvContentPartPr>
              <p14:xfrm>
                <a:off x="824678" y="3194588"/>
                <a:ext cx="1760040" cy="1040400"/>
              </p14:xfrm>
            </p:contentPart>
          </mc:Choice>
          <mc:Fallback xmlns="">
            <p:pic>
              <p:nvPicPr>
                <p:cNvPr id="113" name="Ink 112">
                  <a:extLst>
                    <a:ext uri="{FF2B5EF4-FFF2-40B4-BE49-F238E27FC236}">
                      <a16:creationId xmlns:a16="http://schemas.microsoft.com/office/drawing/2014/main" id="{79D0C545-E8AF-B164-CE09-E062F3A08047}"/>
                    </a:ext>
                  </a:extLst>
                </p:cNvPr>
                <p:cNvPicPr/>
                <p:nvPr/>
              </p:nvPicPr>
              <p:blipFill>
                <a:blip r:embed="rId180"/>
                <a:stretch>
                  <a:fillRect/>
                </a:stretch>
              </p:blipFill>
              <p:spPr>
                <a:xfrm>
                  <a:off x="815678" y="3185948"/>
                  <a:ext cx="177768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5" name="Ink 114">
                  <a:extLst>
                    <a:ext uri="{FF2B5EF4-FFF2-40B4-BE49-F238E27FC236}">
                      <a16:creationId xmlns:a16="http://schemas.microsoft.com/office/drawing/2014/main" id="{935A007B-C090-044D-F393-45ABF995F953}"/>
                    </a:ext>
                  </a:extLst>
                </p14:cNvPr>
                <p14:cNvContentPartPr/>
                <p14:nvPr/>
              </p14:nvContentPartPr>
              <p14:xfrm>
                <a:off x="1445678" y="4077308"/>
                <a:ext cx="105120" cy="132480"/>
              </p14:xfrm>
            </p:contentPart>
          </mc:Choice>
          <mc:Fallback xmlns="">
            <p:pic>
              <p:nvPicPr>
                <p:cNvPr id="115" name="Ink 114">
                  <a:extLst>
                    <a:ext uri="{FF2B5EF4-FFF2-40B4-BE49-F238E27FC236}">
                      <a16:creationId xmlns:a16="http://schemas.microsoft.com/office/drawing/2014/main" id="{935A007B-C090-044D-F393-45ABF995F953}"/>
                    </a:ext>
                  </a:extLst>
                </p:cNvPr>
                <p:cNvPicPr/>
                <p:nvPr/>
              </p:nvPicPr>
              <p:blipFill>
                <a:blip r:embed="rId182"/>
                <a:stretch>
                  <a:fillRect/>
                </a:stretch>
              </p:blipFill>
              <p:spPr>
                <a:xfrm>
                  <a:off x="1437038" y="4068308"/>
                  <a:ext cx="122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6" name="Ink 115">
                  <a:extLst>
                    <a:ext uri="{FF2B5EF4-FFF2-40B4-BE49-F238E27FC236}">
                      <a16:creationId xmlns:a16="http://schemas.microsoft.com/office/drawing/2014/main" id="{EF3053AD-BCBB-73D0-340D-D996AA3F1E82}"/>
                    </a:ext>
                  </a:extLst>
                </p14:cNvPr>
                <p14:cNvContentPartPr/>
                <p14:nvPr/>
              </p14:nvContentPartPr>
              <p14:xfrm>
                <a:off x="1571318" y="4051748"/>
                <a:ext cx="86760" cy="139680"/>
              </p14:xfrm>
            </p:contentPart>
          </mc:Choice>
          <mc:Fallback xmlns="">
            <p:pic>
              <p:nvPicPr>
                <p:cNvPr id="116" name="Ink 115">
                  <a:extLst>
                    <a:ext uri="{FF2B5EF4-FFF2-40B4-BE49-F238E27FC236}">
                      <a16:creationId xmlns:a16="http://schemas.microsoft.com/office/drawing/2014/main" id="{EF3053AD-BCBB-73D0-340D-D996AA3F1E82}"/>
                    </a:ext>
                  </a:extLst>
                </p:cNvPr>
                <p:cNvPicPr/>
                <p:nvPr/>
              </p:nvPicPr>
              <p:blipFill>
                <a:blip r:embed="rId184"/>
                <a:stretch>
                  <a:fillRect/>
                </a:stretch>
              </p:blipFill>
              <p:spPr>
                <a:xfrm>
                  <a:off x="1562318" y="4042748"/>
                  <a:ext cx="104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7" name="Ink 116">
                  <a:extLst>
                    <a:ext uri="{FF2B5EF4-FFF2-40B4-BE49-F238E27FC236}">
                      <a16:creationId xmlns:a16="http://schemas.microsoft.com/office/drawing/2014/main" id="{7BD895CA-7F96-FFE5-F159-E685A899ED99}"/>
                    </a:ext>
                  </a:extLst>
                </p14:cNvPr>
                <p14:cNvContentPartPr/>
                <p14:nvPr/>
              </p14:nvContentPartPr>
              <p14:xfrm>
                <a:off x="1705958" y="4083428"/>
                <a:ext cx="72360" cy="115920"/>
              </p14:xfrm>
            </p:contentPart>
          </mc:Choice>
          <mc:Fallback xmlns="">
            <p:pic>
              <p:nvPicPr>
                <p:cNvPr id="117" name="Ink 116">
                  <a:extLst>
                    <a:ext uri="{FF2B5EF4-FFF2-40B4-BE49-F238E27FC236}">
                      <a16:creationId xmlns:a16="http://schemas.microsoft.com/office/drawing/2014/main" id="{7BD895CA-7F96-FFE5-F159-E685A899ED99}"/>
                    </a:ext>
                  </a:extLst>
                </p:cNvPr>
                <p:cNvPicPr/>
                <p:nvPr/>
              </p:nvPicPr>
              <p:blipFill>
                <a:blip r:embed="rId186"/>
                <a:stretch>
                  <a:fillRect/>
                </a:stretch>
              </p:blipFill>
              <p:spPr>
                <a:xfrm>
                  <a:off x="1696958" y="4074428"/>
                  <a:ext cx="90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Ink 117">
                  <a:extLst>
                    <a:ext uri="{FF2B5EF4-FFF2-40B4-BE49-F238E27FC236}">
                      <a16:creationId xmlns:a16="http://schemas.microsoft.com/office/drawing/2014/main" id="{347868D5-6B98-E05B-A71D-96CA6CC92DD5}"/>
                    </a:ext>
                  </a:extLst>
                </p14:cNvPr>
                <p14:cNvContentPartPr/>
                <p14:nvPr/>
              </p14:nvContentPartPr>
              <p14:xfrm>
                <a:off x="1889918" y="4025828"/>
                <a:ext cx="70920" cy="149760"/>
              </p14:xfrm>
            </p:contentPart>
          </mc:Choice>
          <mc:Fallback xmlns="">
            <p:pic>
              <p:nvPicPr>
                <p:cNvPr id="118" name="Ink 117">
                  <a:extLst>
                    <a:ext uri="{FF2B5EF4-FFF2-40B4-BE49-F238E27FC236}">
                      <a16:creationId xmlns:a16="http://schemas.microsoft.com/office/drawing/2014/main" id="{347868D5-6B98-E05B-A71D-96CA6CC92DD5}"/>
                    </a:ext>
                  </a:extLst>
                </p:cNvPr>
                <p:cNvPicPr/>
                <p:nvPr/>
              </p:nvPicPr>
              <p:blipFill>
                <a:blip r:embed="rId188"/>
                <a:stretch>
                  <a:fillRect/>
                </a:stretch>
              </p:blipFill>
              <p:spPr>
                <a:xfrm>
                  <a:off x="1880918" y="4017188"/>
                  <a:ext cx="88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9" name="Ink 118">
                  <a:extLst>
                    <a:ext uri="{FF2B5EF4-FFF2-40B4-BE49-F238E27FC236}">
                      <a16:creationId xmlns:a16="http://schemas.microsoft.com/office/drawing/2014/main" id="{3C1634D5-D614-BE05-1270-61325E35C518}"/>
                    </a:ext>
                  </a:extLst>
                </p14:cNvPr>
                <p14:cNvContentPartPr/>
                <p14:nvPr/>
              </p14:nvContentPartPr>
              <p14:xfrm>
                <a:off x="1874078" y="4049228"/>
                <a:ext cx="214200" cy="98640"/>
              </p14:xfrm>
            </p:contentPart>
          </mc:Choice>
          <mc:Fallback xmlns="">
            <p:pic>
              <p:nvPicPr>
                <p:cNvPr id="119" name="Ink 118">
                  <a:extLst>
                    <a:ext uri="{FF2B5EF4-FFF2-40B4-BE49-F238E27FC236}">
                      <a16:creationId xmlns:a16="http://schemas.microsoft.com/office/drawing/2014/main" id="{3C1634D5-D614-BE05-1270-61325E35C518}"/>
                    </a:ext>
                  </a:extLst>
                </p:cNvPr>
                <p:cNvPicPr/>
                <p:nvPr/>
              </p:nvPicPr>
              <p:blipFill>
                <a:blip r:embed="rId190"/>
                <a:stretch>
                  <a:fillRect/>
                </a:stretch>
              </p:blipFill>
              <p:spPr>
                <a:xfrm>
                  <a:off x="1865438" y="4040588"/>
                  <a:ext cx="231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0" name="Ink 119">
                  <a:extLst>
                    <a:ext uri="{FF2B5EF4-FFF2-40B4-BE49-F238E27FC236}">
                      <a16:creationId xmlns:a16="http://schemas.microsoft.com/office/drawing/2014/main" id="{075744D0-9028-C141-D6BD-5E6F6F36B283}"/>
                    </a:ext>
                  </a:extLst>
                </p14:cNvPr>
                <p14:cNvContentPartPr/>
                <p14:nvPr/>
              </p14:nvContentPartPr>
              <p14:xfrm>
                <a:off x="2103758" y="4014308"/>
                <a:ext cx="68040" cy="115560"/>
              </p14:xfrm>
            </p:contentPart>
          </mc:Choice>
          <mc:Fallback xmlns="">
            <p:pic>
              <p:nvPicPr>
                <p:cNvPr id="120" name="Ink 119">
                  <a:extLst>
                    <a:ext uri="{FF2B5EF4-FFF2-40B4-BE49-F238E27FC236}">
                      <a16:creationId xmlns:a16="http://schemas.microsoft.com/office/drawing/2014/main" id="{075744D0-9028-C141-D6BD-5E6F6F36B283}"/>
                    </a:ext>
                  </a:extLst>
                </p:cNvPr>
                <p:cNvPicPr/>
                <p:nvPr/>
              </p:nvPicPr>
              <p:blipFill>
                <a:blip r:embed="rId192"/>
                <a:stretch>
                  <a:fillRect/>
                </a:stretch>
              </p:blipFill>
              <p:spPr>
                <a:xfrm>
                  <a:off x="2095118" y="4005668"/>
                  <a:ext cx="85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1" name="Ink 120">
                  <a:extLst>
                    <a:ext uri="{FF2B5EF4-FFF2-40B4-BE49-F238E27FC236}">
                      <a16:creationId xmlns:a16="http://schemas.microsoft.com/office/drawing/2014/main" id="{88592BE2-DDE9-F702-E943-2ED8520D7D3A}"/>
                    </a:ext>
                  </a:extLst>
                </p14:cNvPr>
                <p14:cNvContentPartPr/>
                <p14:nvPr/>
              </p14:nvContentPartPr>
              <p14:xfrm>
                <a:off x="2192318" y="4011428"/>
                <a:ext cx="51120" cy="142560"/>
              </p14:xfrm>
            </p:contentPart>
          </mc:Choice>
          <mc:Fallback xmlns="">
            <p:pic>
              <p:nvPicPr>
                <p:cNvPr id="121" name="Ink 120">
                  <a:extLst>
                    <a:ext uri="{FF2B5EF4-FFF2-40B4-BE49-F238E27FC236}">
                      <a16:creationId xmlns:a16="http://schemas.microsoft.com/office/drawing/2014/main" id="{88592BE2-DDE9-F702-E943-2ED8520D7D3A}"/>
                    </a:ext>
                  </a:extLst>
                </p:cNvPr>
                <p:cNvPicPr/>
                <p:nvPr/>
              </p:nvPicPr>
              <p:blipFill>
                <a:blip r:embed="rId194"/>
                <a:stretch>
                  <a:fillRect/>
                </a:stretch>
              </p:blipFill>
              <p:spPr>
                <a:xfrm>
                  <a:off x="2183318" y="4002788"/>
                  <a:ext cx="68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2" name="Ink 121">
                  <a:extLst>
                    <a:ext uri="{FF2B5EF4-FFF2-40B4-BE49-F238E27FC236}">
                      <a16:creationId xmlns:a16="http://schemas.microsoft.com/office/drawing/2014/main" id="{275639E2-08D8-4802-837C-3B549D1F39BD}"/>
                    </a:ext>
                  </a:extLst>
                </p14:cNvPr>
                <p14:cNvContentPartPr/>
                <p14:nvPr/>
              </p14:nvContentPartPr>
              <p14:xfrm>
                <a:off x="2360078" y="3894428"/>
                <a:ext cx="203760" cy="149400"/>
              </p14:xfrm>
            </p:contentPart>
          </mc:Choice>
          <mc:Fallback xmlns="">
            <p:pic>
              <p:nvPicPr>
                <p:cNvPr id="122" name="Ink 121">
                  <a:extLst>
                    <a:ext uri="{FF2B5EF4-FFF2-40B4-BE49-F238E27FC236}">
                      <a16:creationId xmlns:a16="http://schemas.microsoft.com/office/drawing/2014/main" id="{275639E2-08D8-4802-837C-3B549D1F39BD}"/>
                    </a:ext>
                  </a:extLst>
                </p:cNvPr>
                <p:cNvPicPr/>
                <p:nvPr/>
              </p:nvPicPr>
              <p:blipFill>
                <a:blip r:embed="rId196"/>
                <a:stretch>
                  <a:fillRect/>
                </a:stretch>
              </p:blipFill>
              <p:spPr>
                <a:xfrm>
                  <a:off x="2351078" y="3885788"/>
                  <a:ext cx="221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3" name="Ink 122">
                  <a:extLst>
                    <a:ext uri="{FF2B5EF4-FFF2-40B4-BE49-F238E27FC236}">
                      <a16:creationId xmlns:a16="http://schemas.microsoft.com/office/drawing/2014/main" id="{F61C4BF1-ECE7-2C08-0DFA-BA22288855B9}"/>
                    </a:ext>
                  </a:extLst>
                </p14:cNvPr>
                <p14:cNvContentPartPr/>
                <p14:nvPr/>
              </p14:nvContentPartPr>
              <p14:xfrm>
                <a:off x="2309318" y="3589868"/>
                <a:ext cx="30600" cy="118800"/>
              </p14:xfrm>
            </p:contentPart>
          </mc:Choice>
          <mc:Fallback xmlns="">
            <p:pic>
              <p:nvPicPr>
                <p:cNvPr id="123" name="Ink 122">
                  <a:extLst>
                    <a:ext uri="{FF2B5EF4-FFF2-40B4-BE49-F238E27FC236}">
                      <a16:creationId xmlns:a16="http://schemas.microsoft.com/office/drawing/2014/main" id="{F61C4BF1-ECE7-2C08-0DFA-BA22288855B9}"/>
                    </a:ext>
                  </a:extLst>
                </p:cNvPr>
                <p:cNvPicPr/>
                <p:nvPr/>
              </p:nvPicPr>
              <p:blipFill>
                <a:blip r:embed="rId198"/>
                <a:stretch>
                  <a:fillRect/>
                </a:stretch>
              </p:blipFill>
              <p:spPr>
                <a:xfrm>
                  <a:off x="2300678" y="3581228"/>
                  <a:ext cx="482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 name="Ink 123">
                  <a:extLst>
                    <a:ext uri="{FF2B5EF4-FFF2-40B4-BE49-F238E27FC236}">
                      <a16:creationId xmlns:a16="http://schemas.microsoft.com/office/drawing/2014/main" id="{F1A47D94-24BE-9BD9-B9C5-663EA9D59FBC}"/>
                    </a:ext>
                  </a:extLst>
                </p14:cNvPr>
                <p14:cNvContentPartPr/>
                <p14:nvPr/>
              </p14:nvContentPartPr>
              <p14:xfrm>
                <a:off x="2272598" y="3680588"/>
                <a:ext cx="68760" cy="43200"/>
              </p14:xfrm>
            </p:contentPart>
          </mc:Choice>
          <mc:Fallback xmlns="">
            <p:pic>
              <p:nvPicPr>
                <p:cNvPr id="124" name="Ink 123">
                  <a:extLst>
                    <a:ext uri="{FF2B5EF4-FFF2-40B4-BE49-F238E27FC236}">
                      <a16:creationId xmlns:a16="http://schemas.microsoft.com/office/drawing/2014/main" id="{F1A47D94-24BE-9BD9-B9C5-663EA9D59FBC}"/>
                    </a:ext>
                  </a:extLst>
                </p:cNvPr>
                <p:cNvPicPr/>
                <p:nvPr/>
              </p:nvPicPr>
              <p:blipFill>
                <a:blip r:embed="rId200"/>
                <a:stretch>
                  <a:fillRect/>
                </a:stretch>
              </p:blipFill>
              <p:spPr>
                <a:xfrm>
                  <a:off x="2263958" y="3671948"/>
                  <a:ext cx="86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5" name="Ink 124">
                  <a:extLst>
                    <a:ext uri="{FF2B5EF4-FFF2-40B4-BE49-F238E27FC236}">
                      <a16:creationId xmlns:a16="http://schemas.microsoft.com/office/drawing/2014/main" id="{23B8AA5B-9BED-AD36-DF50-84C1C5310BF2}"/>
                    </a:ext>
                  </a:extLst>
                </p14:cNvPr>
                <p14:cNvContentPartPr/>
                <p14:nvPr/>
              </p14:nvContentPartPr>
              <p14:xfrm>
                <a:off x="2282678" y="3553868"/>
                <a:ext cx="31680" cy="66600"/>
              </p14:xfrm>
            </p:contentPart>
          </mc:Choice>
          <mc:Fallback xmlns="">
            <p:pic>
              <p:nvPicPr>
                <p:cNvPr id="125" name="Ink 124">
                  <a:extLst>
                    <a:ext uri="{FF2B5EF4-FFF2-40B4-BE49-F238E27FC236}">
                      <a16:creationId xmlns:a16="http://schemas.microsoft.com/office/drawing/2014/main" id="{23B8AA5B-9BED-AD36-DF50-84C1C5310BF2}"/>
                    </a:ext>
                  </a:extLst>
                </p:cNvPr>
                <p:cNvPicPr/>
                <p:nvPr/>
              </p:nvPicPr>
              <p:blipFill>
                <a:blip r:embed="rId202"/>
                <a:stretch>
                  <a:fillRect/>
                </a:stretch>
              </p:blipFill>
              <p:spPr>
                <a:xfrm>
                  <a:off x="2274038" y="3544868"/>
                  <a:ext cx="49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6" name="Ink 125">
                  <a:extLst>
                    <a:ext uri="{FF2B5EF4-FFF2-40B4-BE49-F238E27FC236}">
                      <a16:creationId xmlns:a16="http://schemas.microsoft.com/office/drawing/2014/main" id="{5F54720D-B005-9A8E-6DFB-5E8A06320EAA}"/>
                    </a:ext>
                  </a:extLst>
                </p14:cNvPr>
                <p14:cNvContentPartPr/>
                <p14:nvPr/>
              </p14:nvContentPartPr>
              <p14:xfrm>
                <a:off x="2383478" y="3566108"/>
                <a:ext cx="43560" cy="126000"/>
              </p14:xfrm>
            </p:contentPart>
          </mc:Choice>
          <mc:Fallback xmlns="">
            <p:pic>
              <p:nvPicPr>
                <p:cNvPr id="126" name="Ink 125">
                  <a:extLst>
                    <a:ext uri="{FF2B5EF4-FFF2-40B4-BE49-F238E27FC236}">
                      <a16:creationId xmlns:a16="http://schemas.microsoft.com/office/drawing/2014/main" id="{5F54720D-B005-9A8E-6DFB-5E8A06320EAA}"/>
                    </a:ext>
                  </a:extLst>
                </p:cNvPr>
                <p:cNvPicPr/>
                <p:nvPr/>
              </p:nvPicPr>
              <p:blipFill>
                <a:blip r:embed="rId204"/>
                <a:stretch>
                  <a:fillRect/>
                </a:stretch>
              </p:blipFill>
              <p:spPr>
                <a:xfrm>
                  <a:off x="2374838" y="3557468"/>
                  <a:ext cx="61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7" name="Ink 126">
                  <a:extLst>
                    <a:ext uri="{FF2B5EF4-FFF2-40B4-BE49-F238E27FC236}">
                      <a16:creationId xmlns:a16="http://schemas.microsoft.com/office/drawing/2014/main" id="{B8AB38F5-C8DD-422F-2EFE-B9F56A77A167}"/>
                    </a:ext>
                  </a:extLst>
                </p14:cNvPr>
                <p14:cNvContentPartPr/>
                <p14:nvPr/>
              </p14:nvContentPartPr>
              <p14:xfrm>
                <a:off x="2445038" y="3609308"/>
                <a:ext cx="63360" cy="70200"/>
              </p14:xfrm>
            </p:contentPart>
          </mc:Choice>
          <mc:Fallback xmlns="">
            <p:pic>
              <p:nvPicPr>
                <p:cNvPr id="127" name="Ink 126">
                  <a:extLst>
                    <a:ext uri="{FF2B5EF4-FFF2-40B4-BE49-F238E27FC236}">
                      <a16:creationId xmlns:a16="http://schemas.microsoft.com/office/drawing/2014/main" id="{B8AB38F5-C8DD-422F-2EFE-B9F56A77A167}"/>
                    </a:ext>
                  </a:extLst>
                </p:cNvPr>
                <p:cNvPicPr/>
                <p:nvPr/>
              </p:nvPicPr>
              <p:blipFill>
                <a:blip r:embed="rId206"/>
                <a:stretch>
                  <a:fillRect/>
                </a:stretch>
              </p:blipFill>
              <p:spPr>
                <a:xfrm>
                  <a:off x="2436398" y="3600308"/>
                  <a:ext cx="81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9" name="Ink 128">
                  <a:extLst>
                    <a:ext uri="{FF2B5EF4-FFF2-40B4-BE49-F238E27FC236}">
                      <a16:creationId xmlns:a16="http://schemas.microsoft.com/office/drawing/2014/main" id="{C964AE8A-2255-1E4E-71C0-45A180A08CA0}"/>
                    </a:ext>
                  </a:extLst>
                </p14:cNvPr>
                <p14:cNvContentPartPr/>
                <p14:nvPr/>
              </p14:nvContentPartPr>
              <p14:xfrm>
                <a:off x="1932758" y="3481508"/>
                <a:ext cx="72000" cy="104760"/>
              </p14:xfrm>
            </p:contentPart>
          </mc:Choice>
          <mc:Fallback xmlns="">
            <p:pic>
              <p:nvPicPr>
                <p:cNvPr id="129" name="Ink 128">
                  <a:extLst>
                    <a:ext uri="{FF2B5EF4-FFF2-40B4-BE49-F238E27FC236}">
                      <a16:creationId xmlns:a16="http://schemas.microsoft.com/office/drawing/2014/main" id="{C964AE8A-2255-1E4E-71C0-45A180A08CA0}"/>
                    </a:ext>
                  </a:extLst>
                </p:cNvPr>
                <p:cNvPicPr/>
                <p:nvPr/>
              </p:nvPicPr>
              <p:blipFill>
                <a:blip r:embed="rId208"/>
                <a:stretch>
                  <a:fillRect/>
                </a:stretch>
              </p:blipFill>
              <p:spPr>
                <a:xfrm>
                  <a:off x="1924118" y="3472508"/>
                  <a:ext cx="89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Ink 129">
                  <a:extLst>
                    <a:ext uri="{FF2B5EF4-FFF2-40B4-BE49-F238E27FC236}">
                      <a16:creationId xmlns:a16="http://schemas.microsoft.com/office/drawing/2014/main" id="{629246AB-B105-A088-9BE6-F4D10884C2BB}"/>
                    </a:ext>
                  </a:extLst>
                </p14:cNvPr>
                <p14:cNvContentPartPr/>
                <p14:nvPr/>
              </p14:nvContentPartPr>
              <p14:xfrm>
                <a:off x="1956158" y="3496988"/>
                <a:ext cx="30240" cy="57240"/>
              </p14:xfrm>
            </p:contentPart>
          </mc:Choice>
          <mc:Fallback xmlns="">
            <p:pic>
              <p:nvPicPr>
                <p:cNvPr id="130" name="Ink 129">
                  <a:extLst>
                    <a:ext uri="{FF2B5EF4-FFF2-40B4-BE49-F238E27FC236}">
                      <a16:creationId xmlns:a16="http://schemas.microsoft.com/office/drawing/2014/main" id="{629246AB-B105-A088-9BE6-F4D10884C2BB}"/>
                    </a:ext>
                  </a:extLst>
                </p:cNvPr>
                <p:cNvPicPr/>
                <p:nvPr/>
              </p:nvPicPr>
              <p:blipFill>
                <a:blip r:embed="rId210"/>
                <a:stretch>
                  <a:fillRect/>
                </a:stretch>
              </p:blipFill>
              <p:spPr>
                <a:xfrm>
                  <a:off x="1947518" y="3488348"/>
                  <a:ext cx="47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1" name="Ink 130">
                  <a:extLst>
                    <a:ext uri="{FF2B5EF4-FFF2-40B4-BE49-F238E27FC236}">
                      <a16:creationId xmlns:a16="http://schemas.microsoft.com/office/drawing/2014/main" id="{E5B7089E-8F24-632F-2E1D-AF864D716F05}"/>
                    </a:ext>
                  </a:extLst>
                </p14:cNvPr>
                <p14:cNvContentPartPr/>
                <p14:nvPr/>
              </p14:nvContentPartPr>
              <p14:xfrm>
                <a:off x="2050118" y="3479708"/>
                <a:ext cx="41040" cy="82800"/>
              </p14:xfrm>
            </p:contentPart>
          </mc:Choice>
          <mc:Fallback xmlns="">
            <p:pic>
              <p:nvPicPr>
                <p:cNvPr id="131" name="Ink 130">
                  <a:extLst>
                    <a:ext uri="{FF2B5EF4-FFF2-40B4-BE49-F238E27FC236}">
                      <a16:creationId xmlns:a16="http://schemas.microsoft.com/office/drawing/2014/main" id="{E5B7089E-8F24-632F-2E1D-AF864D716F05}"/>
                    </a:ext>
                  </a:extLst>
                </p:cNvPr>
                <p:cNvPicPr/>
                <p:nvPr/>
              </p:nvPicPr>
              <p:blipFill>
                <a:blip r:embed="rId212"/>
                <a:stretch>
                  <a:fillRect/>
                </a:stretch>
              </p:blipFill>
              <p:spPr>
                <a:xfrm>
                  <a:off x="2041118" y="3470708"/>
                  <a:ext cx="58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2" name="Ink 131">
                  <a:extLst>
                    <a:ext uri="{FF2B5EF4-FFF2-40B4-BE49-F238E27FC236}">
                      <a16:creationId xmlns:a16="http://schemas.microsoft.com/office/drawing/2014/main" id="{C8E4E9D5-A54D-AB9C-54EB-5086F326FE71}"/>
                    </a:ext>
                  </a:extLst>
                </p14:cNvPr>
                <p14:cNvContentPartPr/>
                <p14:nvPr/>
              </p14:nvContentPartPr>
              <p14:xfrm>
                <a:off x="2119958" y="3455228"/>
                <a:ext cx="34560" cy="87480"/>
              </p14:xfrm>
            </p:contentPart>
          </mc:Choice>
          <mc:Fallback xmlns="">
            <p:pic>
              <p:nvPicPr>
                <p:cNvPr id="132" name="Ink 131">
                  <a:extLst>
                    <a:ext uri="{FF2B5EF4-FFF2-40B4-BE49-F238E27FC236}">
                      <a16:creationId xmlns:a16="http://schemas.microsoft.com/office/drawing/2014/main" id="{C8E4E9D5-A54D-AB9C-54EB-5086F326FE71}"/>
                    </a:ext>
                  </a:extLst>
                </p:cNvPr>
                <p:cNvPicPr/>
                <p:nvPr/>
              </p:nvPicPr>
              <p:blipFill>
                <a:blip r:embed="rId214"/>
                <a:stretch>
                  <a:fillRect/>
                </a:stretch>
              </p:blipFill>
              <p:spPr>
                <a:xfrm>
                  <a:off x="2110958" y="3446228"/>
                  <a:ext cx="52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 name="Ink 132">
                  <a:extLst>
                    <a:ext uri="{FF2B5EF4-FFF2-40B4-BE49-F238E27FC236}">
                      <a16:creationId xmlns:a16="http://schemas.microsoft.com/office/drawing/2014/main" id="{A9880E0B-76CF-2EB7-46CF-E80E744793EB}"/>
                    </a:ext>
                  </a:extLst>
                </p14:cNvPr>
                <p14:cNvContentPartPr/>
                <p14:nvPr/>
              </p14:nvContentPartPr>
              <p14:xfrm>
                <a:off x="2135078" y="3488708"/>
                <a:ext cx="32040" cy="37080"/>
              </p14:xfrm>
            </p:contentPart>
          </mc:Choice>
          <mc:Fallback xmlns="">
            <p:pic>
              <p:nvPicPr>
                <p:cNvPr id="133" name="Ink 132">
                  <a:extLst>
                    <a:ext uri="{FF2B5EF4-FFF2-40B4-BE49-F238E27FC236}">
                      <a16:creationId xmlns:a16="http://schemas.microsoft.com/office/drawing/2014/main" id="{A9880E0B-76CF-2EB7-46CF-E80E744793EB}"/>
                    </a:ext>
                  </a:extLst>
                </p:cNvPr>
                <p:cNvPicPr/>
                <p:nvPr/>
              </p:nvPicPr>
              <p:blipFill>
                <a:blip r:embed="rId216"/>
                <a:stretch>
                  <a:fillRect/>
                </a:stretch>
              </p:blipFill>
              <p:spPr>
                <a:xfrm>
                  <a:off x="2126438" y="3480068"/>
                  <a:ext cx="49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Ink 133">
                  <a:extLst>
                    <a:ext uri="{FF2B5EF4-FFF2-40B4-BE49-F238E27FC236}">
                      <a16:creationId xmlns:a16="http://schemas.microsoft.com/office/drawing/2014/main" id="{7D8B19DE-565A-0F40-15AC-46F57CE3A9D9}"/>
                    </a:ext>
                  </a:extLst>
                </p14:cNvPr>
                <p14:cNvContentPartPr/>
                <p14:nvPr/>
              </p14:nvContentPartPr>
              <p14:xfrm>
                <a:off x="1776518" y="3342908"/>
                <a:ext cx="137160" cy="96480"/>
              </p14:xfrm>
            </p:contentPart>
          </mc:Choice>
          <mc:Fallback xmlns="">
            <p:pic>
              <p:nvPicPr>
                <p:cNvPr id="134" name="Ink 133">
                  <a:extLst>
                    <a:ext uri="{FF2B5EF4-FFF2-40B4-BE49-F238E27FC236}">
                      <a16:creationId xmlns:a16="http://schemas.microsoft.com/office/drawing/2014/main" id="{7D8B19DE-565A-0F40-15AC-46F57CE3A9D9}"/>
                    </a:ext>
                  </a:extLst>
                </p:cNvPr>
                <p:cNvPicPr/>
                <p:nvPr/>
              </p:nvPicPr>
              <p:blipFill>
                <a:blip r:embed="rId218"/>
                <a:stretch>
                  <a:fillRect/>
                </a:stretch>
              </p:blipFill>
              <p:spPr>
                <a:xfrm>
                  <a:off x="1767518" y="3333908"/>
                  <a:ext cx="154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5" name="Ink 134">
                  <a:extLst>
                    <a:ext uri="{FF2B5EF4-FFF2-40B4-BE49-F238E27FC236}">
                      <a16:creationId xmlns:a16="http://schemas.microsoft.com/office/drawing/2014/main" id="{5ACEFC6D-1EDB-EE60-7F60-C60227EAF286}"/>
                    </a:ext>
                  </a:extLst>
                </p14:cNvPr>
                <p14:cNvContentPartPr/>
                <p14:nvPr/>
              </p14:nvContentPartPr>
              <p14:xfrm>
                <a:off x="1988918" y="3277028"/>
                <a:ext cx="42840" cy="177480"/>
              </p14:xfrm>
            </p:contentPart>
          </mc:Choice>
          <mc:Fallback xmlns="">
            <p:pic>
              <p:nvPicPr>
                <p:cNvPr id="135" name="Ink 134">
                  <a:extLst>
                    <a:ext uri="{FF2B5EF4-FFF2-40B4-BE49-F238E27FC236}">
                      <a16:creationId xmlns:a16="http://schemas.microsoft.com/office/drawing/2014/main" id="{5ACEFC6D-1EDB-EE60-7F60-C60227EAF286}"/>
                    </a:ext>
                  </a:extLst>
                </p:cNvPr>
                <p:cNvPicPr/>
                <p:nvPr/>
              </p:nvPicPr>
              <p:blipFill>
                <a:blip r:embed="rId220"/>
                <a:stretch>
                  <a:fillRect/>
                </a:stretch>
              </p:blipFill>
              <p:spPr>
                <a:xfrm>
                  <a:off x="1979918" y="3268028"/>
                  <a:ext cx="604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6" name="Ink 135">
                  <a:extLst>
                    <a:ext uri="{FF2B5EF4-FFF2-40B4-BE49-F238E27FC236}">
                      <a16:creationId xmlns:a16="http://schemas.microsoft.com/office/drawing/2014/main" id="{75D95640-D642-E791-F95D-A9650498F183}"/>
                    </a:ext>
                  </a:extLst>
                </p14:cNvPr>
                <p14:cNvContentPartPr/>
                <p14:nvPr/>
              </p14:nvContentPartPr>
              <p14:xfrm>
                <a:off x="1946438" y="3350108"/>
                <a:ext cx="96480" cy="48600"/>
              </p14:xfrm>
            </p:contentPart>
          </mc:Choice>
          <mc:Fallback xmlns="">
            <p:pic>
              <p:nvPicPr>
                <p:cNvPr id="136" name="Ink 135">
                  <a:extLst>
                    <a:ext uri="{FF2B5EF4-FFF2-40B4-BE49-F238E27FC236}">
                      <a16:creationId xmlns:a16="http://schemas.microsoft.com/office/drawing/2014/main" id="{75D95640-D642-E791-F95D-A9650498F183}"/>
                    </a:ext>
                  </a:extLst>
                </p:cNvPr>
                <p:cNvPicPr/>
                <p:nvPr/>
              </p:nvPicPr>
              <p:blipFill>
                <a:blip r:embed="rId222"/>
                <a:stretch>
                  <a:fillRect/>
                </a:stretch>
              </p:blipFill>
              <p:spPr>
                <a:xfrm>
                  <a:off x="1937798" y="3341108"/>
                  <a:ext cx="114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8" name="Ink 137">
                  <a:extLst>
                    <a:ext uri="{FF2B5EF4-FFF2-40B4-BE49-F238E27FC236}">
                      <a16:creationId xmlns:a16="http://schemas.microsoft.com/office/drawing/2014/main" id="{04DBFF16-FD18-ADC8-AB5C-DC2ED6E01BE8}"/>
                    </a:ext>
                  </a:extLst>
                </p14:cNvPr>
                <p14:cNvContentPartPr/>
                <p14:nvPr/>
              </p14:nvContentPartPr>
              <p14:xfrm>
                <a:off x="1130318" y="3691388"/>
                <a:ext cx="61200" cy="240480"/>
              </p14:xfrm>
            </p:contentPart>
          </mc:Choice>
          <mc:Fallback xmlns="">
            <p:pic>
              <p:nvPicPr>
                <p:cNvPr id="138" name="Ink 137">
                  <a:extLst>
                    <a:ext uri="{FF2B5EF4-FFF2-40B4-BE49-F238E27FC236}">
                      <a16:creationId xmlns:a16="http://schemas.microsoft.com/office/drawing/2014/main" id="{04DBFF16-FD18-ADC8-AB5C-DC2ED6E01BE8}"/>
                    </a:ext>
                  </a:extLst>
                </p:cNvPr>
                <p:cNvPicPr/>
                <p:nvPr/>
              </p:nvPicPr>
              <p:blipFill>
                <a:blip r:embed="rId224"/>
                <a:stretch>
                  <a:fillRect/>
                </a:stretch>
              </p:blipFill>
              <p:spPr>
                <a:xfrm>
                  <a:off x="1121678" y="3682388"/>
                  <a:ext cx="788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9" name="Ink 138">
                  <a:extLst>
                    <a:ext uri="{FF2B5EF4-FFF2-40B4-BE49-F238E27FC236}">
                      <a16:creationId xmlns:a16="http://schemas.microsoft.com/office/drawing/2014/main" id="{4F22C95B-673D-A8CF-DEF0-EC18FA05C0FF}"/>
                    </a:ext>
                  </a:extLst>
                </p14:cNvPr>
                <p14:cNvContentPartPr/>
                <p14:nvPr/>
              </p14:nvContentPartPr>
              <p14:xfrm>
                <a:off x="1094318" y="3814508"/>
                <a:ext cx="182520" cy="64800"/>
              </p14:xfrm>
            </p:contentPart>
          </mc:Choice>
          <mc:Fallback xmlns="">
            <p:pic>
              <p:nvPicPr>
                <p:cNvPr id="139" name="Ink 138">
                  <a:extLst>
                    <a:ext uri="{FF2B5EF4-FFF2-40B4-BE49-F238E27FC236}">
                      <a16:creationId xmlns:a16="http://schemas.microsoft.com/office/drawing/2014/main" id="{4F22C95B-673D-A8CF-DEF0-EC18FA05C0FF}"/>
                    </a:ext>
                  </a:extLst>
                </p:cNvPr>
                <p:cNvPicPr/>
                <p:nvPr/>
              </p:nvPicPr>
              <p:blipFill>
                <a:blip r:embed="rId226"/>
                <a:stretch>
                  <a:fillRect/>
                </a:stretch>
              </p:blipFill>
              <p:spPr>
                <a:xfrm>
                  <a:off x="1085318" y="3805868"/>
                  <a:ext cx="200160" cy="82440"/>
                </a:xfrm>
                <a:prstGeom prst="rect">
                  <a:avLst/>
                </a:prstGeom>
              </p:spPr>
            </p:pic>
          </mc:Fallback>
        </mc:AlternateContent>
      </p:grpSp>
      <p:grpSp>
        <p:nvGrpSpPr>
          <p:cNvPr id="146" name="Group 145">
            <a:extLst>
              <a:ext uri="{FF2B5EF4-FFF2-40B4-BE49-F238E27FC236}">
                <a16:creationId xmlns:a16="http://schemas.microsoft.com/office/drawing/2014/main" id="{EFE85AF7-71CC-CF9A-7E2D-427F4AF5BBF0}"/>
              </a:ext>
            </a:extLst>
          </p:cNvPr>
          <p:cNvGrpSpPr/>
          <p:nvPr/>
        </p:nvGrpSpPr>
        <p:grpSpPr>
          <a:xfrm>
            <a:off x="750224" y="2406062"/>
            <a:ext cx="613440" cy="442440"/>
            <a:chOff x="188558" y="1807868"/>
            <a:chExt cx="613440" cy="442440"/>
          </a:xfrm>
        </p:grpSpPr>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15ACA3D7-7E73-AF88-1264-2D6A10D29D31}"/>
                    </a:ext>
                  </a:extLst>
                </p14:cNvPr>
                <p14:cNvContentPartPr/>
                <p14:nvPr/>
              </p14:nvContentPartPr>
              <p14:xfrm>
                <a:off x="395918" y="2001188"/>
                <a:ext cx="288000" cy="249120"/>
              </p14:xfrm>
            </p:contentPart>
          </mc:Choice>
          <mc:Fallback xmlns="">
            <p:pic>
              <p:nvPicPr>
                <p:cNvPr id="141" name="Ink 140">
                  <a:extLst>
                    <a:ext uri="{FF2B5EF4-FFF2-40B4-BE49-F238E27FC236}">
                      <a16:creationId xmlns:a16="http://schemas.microsoft.com/office/drawing/2014/main" id="{15ACA3D7-7E73-AF88-1264-2D6A10D29D31}"/>
                    </a:ext>
                  </a:extLst>
                </p:cNvPr>
                <p:cNvPicPr/>
                <p:nvPr/>
              </p:nvPicPr>
              <p:blipFill>
                <a:blip r:embed="rId228"/>
                <a:stretch>
                  <a:fillRect/>
                </a:stretch>
              </p:blipFill>
              <p:spPr>
                <a:xfrm>
                  <a:off x="386918" y="1992188"/>
                  <a:ext cx="305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839C5369-BAC4-A100-80EC-E120F3D185DD}"/>
                    </a:ext>
                  </a:extLst>
                </p14:cNvPr>
                <p14:cNvContentPartPr/>
                <p14:nvPr/>
              </p14:nvContentPartPr>
              <p14:xfrm>
                <a:off x="188558" y="1807868"/>
                <a:ext cx="613440" cy="267120"/>
              </p14:xfrm>
            </p:contentPart>
          </mc:Choice>
          <mc:Fallback xmlns="">
            <p:pic>
              <p:nvPicPr>
                <p:cNvPr id="142" name="Ink 141">
                  <a:extLst>
                    <a:ext uri="{FF2B5EF4-FFF2-40B4-BE49-F238E27FC236}">
                      <a16:creationId xmlns:a16="http://schemas.microsoft.com/office/drawing/2014/main" id="{839C5369-BAC4-A100-80EC-E120F3D185DD}"/>
                    </a:ext>
                  </a:extLst>
                </p:cNvPr>
                <p:cNvPicPr/>
                <p:nvPr/>
              </p:nvPicPr>
              <p:blipFill>
                <a:blip r:embed="rId230"/>
                <a:stretch>
                  <a:fillRect/>
                </a:stretch>
              </p:blipFill>
              <p:spPr>
                <a:xfrm>
                  <a:off x="179558" y="1798868"/>
                  <a:ext cx="631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F0EC813B-E572-FAC2-1E5E-168CCC2D4BDD}"/>
                    </a:ext>
                  </a:extLst>
                </p14:cNvPr>
                <p14:cNvContentPartPr/>
                <p14:nvPr/>
              </p14:nvContentPartPr>
              <p14:xfrm>
                <a:off x="485198" y="2153828"/>
                <a:ext cx="106560" cy="45720"/>
              </p14:xfrm>
            </p:contentPart>
          </mc:Choice>
          <mc:Fallback xmlns="">
            <p:pic>
              <p:nvPicPr>
                <p:cNvPr id="143" name="Ink 142">
                  <a:extLst>
                    <a:ext uri="{FF2B5EF4-FFF2-40B4-BE49-F238E27FC236}">
                      <a16:creationId xmlns:a16="http://schemas.microsoft.com/office/drawing/2014/main" id="{F0EC813B-E572-FAC2-1E5E-168CCC2D4BDD}"/>
                    </a:ext>
                  </a:extLst>
                </p:cNvPr>
                <p:cNvPicPr/>
                <p:nvPr/>
              </p:nvPicPr>
              <p:blipFill>
                <a:blip r:embed="rId232"/>
                <a:stretch>
                  <a:fillRect/>
                </a:stretch>
              </p:blipFill>
              <p:spPr>
                <a:xfrm>
                  <a:off x="476558" y="2145188"/>
                  <a:ext cx="124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C6614AAC-FFF4-6B5B-B3F4-21501DC205BE}"/>
                    </a:ext>
                  </a:extLst>
                </p14:cNvPr>
                <p14:cNvContentPartPr/>
                <p14:nvPr/>
              </p14:nvContentPartPr>
              <p14:xfrm>
                <a:off x="495998" y="2103068"/>
                <a:ext cx="9000" cy="13320"/>
              </p14:xfrm>
            </p:contentPart>
          </mc:Choice>
          <mc:Fallback xmlns="">
            <p:pic>
              <p:nvPicPr>
                <p:cNvPr id="144" name="Ink 143">
                  <a:extLst>
                    <a:ext uri="{FF2B5EF4-FFF2-40B4-BE49-F238E27FC236}">
                      <a16:creationId xmlns:a16="http://schemas.microsoft.com/office/drawing/2014/main" id="{C6614AAC-FFF4-6B5B-B3F4-21501DC205BE}"/>
                    </a:ext>
                  </a:extLst>
                </p:cNvPr>
                <p:cNvPicPr/>
                <p:nvPr/>
              </p:nvPicPr>
              <p:blipFill>
                <a:blip r:embed="rId234"/>
                <a:stretch>
                  <a:fillRect/>
                </a:stretch>
              </p:blipFill>
              <p:spPr>
                <a:xfrm>
                  <a:off x="486998" y="2094068"/>
                  <a:ext cx="26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89FF1228-08B4-4420-AFF4-3D7ABA82D1E0}"/>
                    </a:ext>
                  </a:extLst>
                </p14:cNvPr>
                <p14:cNvContentPartPr/>
                <p14:nvPr/>
              </p14:nvContentPartPr>
              <p14:xfrm>
                <a:off x="612638" y="2098388"/>
                <a:ext cx="9000" cy="3960"/>
              </p14:xfrm>
            </p:contentPart>
          </mc:Choice>
          <mc:Fallback xmlns="">
            <p:pic>
              <p:nvPicPr>
                <p:cNvPr id="145" name="Ink 144">
                  <a:extLst>
                    <a:ext uri="{FF2B5EF4-FFF2-40B4-BE49-F238E27FC236}">
                      <a16:creationId xmlns:a16="http://schemas.microsoft.com/office/drawing/2014/main" id="{89FF1228-08B4-4420-AFF4-3D7ABA82D1E0}"/>
                    </a:ext>
                  </a:extLst>
                </p:cNvPr>
                <p:cNvPicPr/>
                <p:nvPr/>
              </p:nvPicPr>
              <p:blipFill>
                <a:blip r:embed="rId236"/>
                <a:stretch>
                  <a:fillRect/>
                </a:stretch>
              </p:blipFill>
              <p:spPr>
                <a:xfrm>
                  <a:off x="603638" y="2089388"/>
                  <a:ext cx="2664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5E8E11EA-496B-E1F4-45DF-A29896050986}"/>
                  </a:ext>
                </a:extLst>
              </p14:cNvPr>
              <p14:cNvContentPartPr/>
              <p14:nvPr/>
            </p14:nvContentPartPr>
            <p14:xfrm>
              <a:off x="962984" y="2894582"/>
              <a:ext cx="348120" cy="221400"/>
            </p14:xfrm>
          </p:contentPart>
        </mc:Choice>
        <mc:Fallback xmlns="">
          <p:pic>
            <p:nvPicPr>
              <p:cNvPr id="147" name="Ink 146">
                <a:extLst>
                  <a:ext uri="{FF2B5EF4-FFF2-40B4-BE49-F238E27FC236}">
                    <a16:creationId xmlns:a16="http://schemas.microsoft.com/office/drawing/2014/main" id="{5E8E11EA-496B-E1F4-45DF-A29896050986}"/>
                  </a:ext>
                </a:extLst>
              </p:cNvPr>
              <p:cNvPicPr/>
              <p:nvPr/>
            </p:nvPicPr>
            <p:blipFill>
              <a:blip r:embed="rId238"/>
              <a:stretch>
                <a:fillRect/>
              </a:stretch>
            </p:blipFill>
            <p:spPr>
              <a:xfrm>
                <a:off x="954344" y="2885582"/>
                <a:ext cx="3657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C3AC8417-AAB5-EC94-3EF7-6DCB80F4600E}"/>
                  </a:ext>
                </a:extLst>
              </p14:cNvPr>
              <p14:cNvContentPartPr/>
              <p14:nvPr/>
            </p14:nvContentPartPr>
            <p14:xfrm>
              <a:off x="1532504" y="2912222"/>
              <a:ext cx="872280" cy="56880"/>
            </p14:xfrm>
          </p:contentPart>
        </mc:Choice>
        <mc:Fallback xmlns="">
          <p:pic>
            <p:nvPicPr>
              <p:cNvPr id="149" name="Ink 148">
                <a:extLst>
                  <a:ext uri="{FF2B5EF4-FFF2-40B4-BE49-F238E27FC236}">
                    <a16:creationId xmlns:a16="http://schemas.microsoft.com/office/drawing/2014/main" id="{C3AC8417-AAB5-EC94-3EF7-6DCB80F4600E}"/>
                  </a:ext>
                </a:extLst>
              </p:cNvPr>
              <p:cNvPicPr/>
              <p:nvPr/>
            </p:nvPicPr>
            <p:blipFill>
              <a:blip r:embed="rId240"/>
              <a:stretch>
                <a:fillRect/>
              </a:stretch>
            </p:blipFill>
            <p:spPr>
              <a:xfrm>
                <a:off x="1523504" y="2903582"/>
                <a:ext cx="889920" cy="74520"/>
              </a:xfrm>
              <a:prstGeom prst="rect">
                <a:avLst/>
              </a:prstGeom>
            </p:spPr>
          </p:pic>
        </mc:Fallback>
      </mc:AlternateContent>
      <p:grpSp>
        <p:nvGrpSpPr>
          <p:cNvPr id="181" name="Group 180">
            <a:extLst>
              <a:ext uri="{FF2B5EF4-FFF2-40B4-BE49-F238E27FC236}">
                <a16:creationId xmlns:a16="http://schemas.microsoft.com/office/drawing/2014/main" id="{90FD023A-A514-9EB7-315D-86B46CBFD489}"/>
              </a:ext>
            </a:extLst>
          </p:cNvPr>
          <p:cNvGrpSpPr/>
          <p:nvPr/>
        </p:nvGrpSpPr>
        <p:grpSpPr>
          <a:xfrm>
            <a:off x="1557704" y="2681102"/>
            <a:ext cx="2525400" cy="1074240"/>
            <a:chOff x="996038" y="2082908"/>
            <a:chExt cx="2525400" cy="1074240"/>
          </a:xfrm>
        </p:grpSpPr>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B79A5DEB-793F-D9DE-ACD1-9E1E30C7C64C}"/>
                    </a:ext>
                  </a:extLst>
                </p14:cNvPr>
                <p14:cNvContentPartPr/>
                <p14:nvPr/>
              </p14:nvContentPartPr>
              <p14:xfrm>
                <a:off x="1776878" y="2511308"/>
                <a:ext cx="360" cy="1080"/>
              </p14:xfrm>
            </p:contentPart>
          </mc:Choice>
          <mc:Fallback xmlns="">
            <p:pic>
              <p:nvPicPr>
                <p:cNvPr id="150" name="Ink 149">
                  <a:extLst>
                    <a:ext uri="{FF2B5EF4-FFF2-40B4-BE49-F238E27FC236}">
                      <a16:creationId xmlns:a16="http://schemas.microsoft.com/office/drawing/2014/main" id="{B79A5DEB-793F-D9DE-ACD1-9E1E30C7C64C}"/>
                    </a:ext>
                  </a:extLst>
                </p:cNvPr>
                <p:cNvPicPr/>
                <p:nvPr/>
              </p:nvPicPr>
              <p:blipFill>
                <a:blip r:embed="rId242"/>
                <a:stretch>
                  <a:fillRect/>
                </a:stretch>
              </p:blipFill>
              <p:spPr>
                <a:xfrm>
                  <a:off x="1767878" y="2502668"/>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1" name="Ink 150">
                  <a:extLst>
                    <a:ext uri="{FF2B5EF4-FFF2-40B4-BE49-F238E27FC236}">
                      <a16:creationId xmlns:a16="http://schemas.microsoft.com/office/drawing/2014/main" id="{E50F3B7D-17E3-F4DF-22B2-E700C6F4C6C9}"/>
                    </a:ext>
                  </a:extLst>
                </p14:cNvPr>
                <p14:cNvContentPartPr/>
                <p14:nvPr/>
              </p14:nvContentPartPr>
              <p14:xfrm>
                <a:off x="1846358" y="2389628"/>
                <a:ext cx="20160" cy="173520"/>
              </p14:xfrm>
            </p:contentPart>
          </mc:Choice>
          <mc:Fallback xmlns="">
            <p:pic>
              <p:nvPicPr>
                <p:cNvPr id="151" name="Ink 150">
                  <a:extLst>
                    <a:ext uri="{FF2B5EF4-FFF2-40B4-BE49-F238E27FC236}">
                      <a16:creationId xmlns:a16="http://schemas.microsoft.com/office/drawing/2014/main" id="{E50F3B7D-17E3-F4DF-22B2-E700C6F4C6C9}"/>
                    </a:ext>
                  </a:extLst>
                </p:cNvPr>
                <p:cNvPicPr/>
                <p:nvPr/>
              </p:nvPicPr>
              <p:blipFill>
                <a:blip r:embed="rId244"/>
                <a:stretch>
                  <a:fillRect/>
                </a:stretch>
              </p:blipFill>
              <p:spPr>
                <a:xfrm>
                  <a:off x="1837718" y="2380628"/>
                  <a:ext cx="37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2" name="Ink 151">
                  <a:extLst>
                    <a:ext uri="{FF2B5EF4-FFF2-40B4-BE49-F238E27FC236}">
                      <a16:creationId xmlns:a16="http://schemas.microsoft.com/office/drawing/2014/main" id="{EC72BBAA-17DE-5F7B-F542-8BAE96D5BAF8}"/>
                    </a:ext>
                  </a:extLst>
                </p14:cNvPr>
                <p14:cNvContentPartPr/>
                <p14:nvPr/>
              </p14:nvContentPartPr>
              <p14:xfrm>
                <a:off x="1786238" y="2535788"/>
                <a:ext cx="70920" cy="28080"/>
              </p14:xfrm>
            </p:contentPart>
          </mc:Choice>
          <mc:Fallback xmlns="">
            <p:pic>
              <p:nvPicPr>
                <p:cNvPr id="152" name="Ink 151">
                  <a:extLst>
                    <a:ext uri="{FF2B5EF4-FFF2-40B4-BE49-F238E27FC236}">
                      <a16:creationId xmlns:a16="http://schemas.microsoft.com/office/drawing/2014/main" id="{EC72BBAA-17DE-5F7B-F542-8BAE96D5BAF8}"/>
                    </a:ext>
                  </a:extLst>
                </p:cNvPr>
                <p:cNvPicPr/>
                <p:nvPr/>
              </p:nvPicPr>
              <p:blipFill>
                <a:blip r:embed="rId246"/>
                <a:stretch>
                  <a:fillRect/>
                </a:stretch>
              </p:blipFill>
              <p:spPr>
                <a:xfrm>
                  <a:off x="1777238" y="2526788"/>
                  <a:ext cx="88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3" name="Ink 152">
                  <a:extLst>
                    <a:ext uri="{FF2B5EF4-FFF2-40B4-BE49-F238E27FC236}">
                      <a16:creationId xmlns:a16="http://schemas.microsoft.com/office/drawing/2014/main" id="{B4495315-7146-05EE-AB0F-62A067A3A052}"/>
                    </a:ext>
                  </a:extLst>
                </p14:cNvPr>
                <p14:cNvContentPartPr/>
                <p14:nvPr/>
              </p14:nvContentPartPr>
              <p14:xfrm>
                <a:off x="1851398" y="2526788"/>
                <a:ext cx="95400" cy="64080"/>
              </p14:xfrm>
            </p:contentPart>
          </mc:Choice>
          <mc:Fallback xmlns="">
            <p:pic>
              <p:nvPicPr>
                <p:cNvPr id="153" name="Ink 152">
                  <a:extLst>
                    <a:ext uri="{FF2B5EF4-FFF2-40B4-BE49-F238E27FC236}">
                      <a16:creationId xmlns:a16="http://schemas.microsoft.com/office/drawing/2014/main" id="{B4495315-7146-05EE-AB0F-62A067A3A052}"/>
                    </a:ext>
                  </a:extLst>
                </p:cNvPr>
                <p:cNvPicPr/>
                <p:nvPr/>
              </p:nvPicPr>
              <p:blipFill>
                <a:blip r:embed="rId248"/>
                <a:stretch>
                  <a:fillRect/>
                </a:stretch>
              </p:blipFill>
              <p:spPr>
                <a:xfrm>
                  <a:off x="1842758" y="2518148"/>
                  <a:ext cx="113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5" name="Ink 154">
                  <a:extLst>
                    <a:ext uri="{FF2B5EF4-FFF2-40B4-BE49-F238E27FC236}">
                      <a16:creationId xmlns:a16="http://schemas.microsoft.com/office/drawing/2014/main" id="{14075CCB-481A-A111-E3B2-6D057FB423DC}"/>
                    </a:ext>
                  </a:extLst>
                </p14:cNvPr>
                <p14:cNvContentPartPr/>
                <p14:nvPr/>
              </p14:nvContentPartPr>
              <p14:xfrm>
                <a:off x="996038" y="2082908"/>
                <a:ext cx="55080" cy="88560"/>
              </p14:xfrm>
            </p:contentPart>
          </mc:Choice>
          <mc:Fallback xmlns="">
            <p:pic>
              <p:nvPicPr>
                <p:cNvPr id="155" name="Ink 154">
                  <a:extLst>
                    <a:ext uri="{FF2B5EF4-FFF2-40B4-BE49-F238E27FC236}">
                      <a16:creationId xmlns:a16="http://schemas.microsoft.com/office/drawing/2014/main" id="{14075CCB-481A-A111-E3B2-6D057FB423DC}"/>
                    </a:ext>
                  </a:extLst>
                </p:cNvPr>
                <p:cNvPicPr/>
                <p:nvPr/>
              </p:nvPicPr>
              <p:blipFill>
                <a:blip r:embed="rId250"/>
                <a:stretch>
                  <a:fillRect/>
                </a:stretch>
              </p:blipFill>
              <p:spPr>
                <a:xfrm>
                  <a:off x="987038" y="2073908"/>
                  <a:ext cx="72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10E37C97-A9C4-4FA1-54CB-88AA2D43901B}"/>
                    </a:ext>
                  </a:extLst>
                </p14:cNvPr>
                <p14:cNvContentPartPr/>
                <p14:nvPr/>
              </p14:nvContentPartPr>
              <p14:xfrm>
                <a:off x="1012958" y="2082908"/>
                <a:ext cx="1132920" cy="413640"/>
              </p14:xfrm>
            </p:contentPart>
          </mc:Choice>
          <mc:Fallback xmlns="">
            <p:pic>
              <p:nvPicPr>
                <p:cNvPr id="156" name="Ink 155">
                  <a:extLst>
                    <a:ext uri="{FF2B5EF4-FFF2-40B4-BE49-F238E27FC236}">
                      <a16:creationId xmlns:a16="http://schemas.microsoft.com/office/drawing/2014/main" id="{10E37C97-A9C4-4FA1-54CB-88AA2D43901B}"/>
                    </a:ext>
                  </a:extLst>
                </p:cNvPr>
                <p:cNvPicPr/>
                <p:nvPr/>
              </p:nvPicPr>
              <p:blipFill>
                <a:blip r:embed="rId252"/>
                <a:stretch>
                  <a:fillRect/>
                </a:stretch>
              </p:blipFill>
              <p:spPr>
                <a:xfrm>
                  <a:off x="1004318" y="2073908"/>
                  <a:ext cx="11505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6CFDCC8B-ED41-61CC-6240-E08AE9CAEE04}"/>
                    </a:ext>
                  </a:extLst>
                </p14:cNvPr>
                <p14:cNvContentPartPr/>
                <p14:nvPr/>
              </p14:nvContentPartPr>
              <p14:xfrm>
                <a:off x="1305278" y="2496188"/>
                <a:ext cx="1602360" cy="399600"/>
              </p14:xfrm>
            </p:contentPart>
          </mc:Choice>
          <mc:Fallback xmlns="">
            <p:pic>
              <p:nvPicPr>
                <p:cNvPr id="158" name="Ink 157">
                  <a:extLst>
                    <a:ext uri="{FF2B5EF4-FFF2-40B4-BE49-F238E27FC236}">
                      <a16:creationId xmlns:a16="http://schemas.microsoft.com/office/drawing/2014/main" id="{6CFDCC8B-ED41-61CC-6240-E08AE9CAEE04}"/>
                    </a:ext>
                  </a:extLst>
                </p:cNvPr>
                <p:cNvPicPr/>
                <p:nvPr/>
              </p:nvPicPr>
              <p:blipFill>
                <a:blip r:embed="rId254"/>
                <a:stretch>
                  <a:fillRect/>
                </a:stretch>
              </p:blipFill>
              <p:spPr>
                <a:xfrm>
                  <a:off x="1296278" y="2487188"/>
                  <a:ext cx="16200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4175EBD7-4F9A-9BAF-A47E-D50AE5780907}"/>
                    </a:ext>
                  </a:extLst>
                </p14:cNvPr>
                <p14:cNvContentPartPr/>
                <p14:nvPr/>
              </p14:nvContentPartPr>
              <p14:xfrm>
                <a:off x="1743038" y="2649548"/>
                <a:ext cx="129600" cy="181440"/>
              </p14:xfrm>
            </p:contentPart>
          </mc:Choice>
          <mc:Fallback xmlns="">
            <p:pic>
              <p:nvPicPr>
                <p:cNvPr id="159" name="Ink 158">
                  <a:extLst>
                    <a:ext uri="{FF2B5EF4-FFF2-40B4-BE49-F238E27FC236}">
                      <a16:creationId xmlns:a16="http://schemas.microsoft.com/office/drawing/2014/main" id="{4175EBD7-4F9A-9BAF-A47E-D50AE5780907}"/>
                    </a:ext>
                  </a:extLst>
                </p:cNvPr>
                <p:cNvPicPr/>
                <p:nvPr/>
              </p:nvPicPr>
              <p:blipFill>
                <a:blip r:embed="rId256"/>
                <a:stretch>
                  <a:fillRect/>
                </a:stretch>
              </p:blipFill>
              <p:spPr>
                <a:xfrm>
                  <a:off x="1734398" y="2640908"/>
                  <a:ext cx="147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Ink 159">
                  <a:extLst>
                    <a:ext uri="{FF2B5EF4-FFF2-40B4-BE49-F238E27FC236}">
                      <a16:creationId xmlns:a16="http://schemas.microsoft.com/office/drawing/2014/main" id="{A268DCBB-E928-1FD6-1E13-CBC263816A21}"/>
                    </a:ext>
                  </a:extLst>
                </p14:cNvPr>
                <p14:cNvContentPartPr/>
                <p14:nvPr/>
              </p14:nvContentPartPr>
              <p14:xfrm>
                <a:off x="1742678" y="2733788"/>
                <a:ext cx="104760" cy="19080"/>
              </p14:xfrm>
            </p:contentPart>
          </mc:Choice>
          <mc:Fallback xmlns="">
            <p:pic>
              <p:nvPicPr>
                <p:cNvPr id="160" name="Ink 159">
                  <a:extLst>
                    <a:ext uri="{FF2B5EF4-FFF2-40B4-BE49-F238E27FC236}">
                      <a16:creationId xmlns:a16="http://schemas.microsoft.com/office/drawing/2014/main" id="{A268DCBB-E928-1FD6-1E13-CBC263816A21}"/>
                    </a:ext>
                  </a:extLst>
                </p:cNvPr>
                <p:cNvPicPr/>
                <p:nvPr/>
              </p:nvPicPr>
              <p:blipFill>
                <a:blip r:embed="rId258"/>
                <a:stretch>
                  <a:fillRect/>
                </a:stretch>
              </p:blipFill>
              <p:spPr>
                <a:xfrm>
                  <a:off x="1734038" y="2724788"/>
                  <a:ext cx="122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0">
                  <a:extLst>
                    <a:ext uri="{FF2B5EF4-FFF2-40B4-BE49-F238E27FC236}">
                      <a16:creationId xmlns:a16="http://schemas.microsoft.com/office/drawing/2014/main" id="{9AE1E0B8-43FF-0C32-3455-4908E8509B08}"/>
                    </a:ext>
                  </a:extLst>
                </p14:cNvPr>
                <p14:cNvContentPartPr/>
                <p14:nvPr/>
              </p14:nvContentPartPr>
              <p14:xfrm>
                <a:off x="1928798" y="2634068"/>
                <a:ext cx="97200" cy="201240"/>
              </p14:xfrm>
            </p:contentPart>
          </mc:Choice>
          <mc:Fallback xmlns="">
            <p:pic>
              <p:nvPicPr>
                <p:cNvPr id="161" name="Ink 160">
                  <a:extLst>
                    <a:ext uri="{FF2B5EF4-FFF2-40B4-BE49-F238E27FC236}">
                      <a16:creationId xmlns:a16="http://schemas.microsoft.com/office/drawing/2014/main" id="{9AE1E0B8-43FF-0C32-3455-4908E8509B08}"/>
                    </a:ext>
                  </a:extLst>
                </p:cNvPr>
                <p:cNvPicPr/>
                <p:nvPr/>
              </p:nvPicPr>
              <p:blipFill>
                <a:blip r:embed="rId260"/>
                <a:stretch>
                  <a:fillRect/>
                </a:stretch>
              </p:blipFill>
              <p:spPr>
                <a:xfrm>
                  <a:off x="1920158" y="2625428"/>
                  <a:ext cx="114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Ink 161">
                  <a:extLst>
                    <a:ext uri="{FF2B5EF4-FFF2-40B4-BE49-F238E27FC236}">
                      <a16:creationId xmlns:a16="http://schemas.microsoft.com/office/drawing/2014/main" id="{0BF5EC95-FCB6-31F9-FD3D-20688D99A1F7}"/>
                    </a:ext>
                  </a:extLst>
                </p14:cNvPr>
                <p14:cNvContentPartPr/>
                <p14:nvPr/>
              </p14:nvContentPartPr>
              <p14:xfrm>
                <a:off x="2125358" y="2654228"/>
                <a:ext cx="18000" cy="144720"/>
              </p14:xfrm>
            </p:contentPart>
          </mc:Choice>
          <mc:Fallback xmlns="">
            <p:pic>
              <p:nvPicPr>
                <p:cNvPr id="162" name="Ink 161">
                  <a:extLst>
                    <a:ext uri="{FF2B5EF4-FFF2-40B4-BE49-F238E27FC236}">
                      <a16:creationId xmlns:a16="http://schemas.microsoft.com/office/drawing/2014/main" id="{0BF5EC95-FCB6-31F9-FD3D-20688D99A1F7}"/>
                    </a:ext>
                  </a:extLst>
                </p:cNvPr>
                <p:cNvPicPr/>
                <p:nvPr/>
              </p:nvPicPr>
              <p:blipFill>
                <a:blip r:embed="rId262"/>
                <a:stretch>
                  <a:fillRect/>
                </a:stretch>
              </p:blipFill>
              <p:spPr>
                <a:xfrm>
                  <a:off x="2116718" y="2645228"/>
                  <a:ext cx="35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4" name="Ink 163">
                  <a:extLst>
                    <a:ext uri="{FF2B5EF4-FFF2-40B4-BE49-F238E27FC236}">
                      <a16:creationId xmlns:a16="http://schemas.microsoft.com/office/drawing/2014/main" id="{D89C8676-F168-A7D3-8A78-93C5AE133358}"/>
                    </a:ext>
                  </a:extLst>
                </p14:cNvPr>
                <p14:cNvContentPartPr/>
                <p14:nvPr/>
              </p14:nvContentPartPr>
              <p14:xfrm>
                <a:off x="1955798" y="2914868"/>
                <a:ext cx="28800" cy="231480"/>
              </p14:xfrm>
            </p:contentPart>
          </mc:Choice>
          <mc:Fallback xmlns="">
            <p:pic>
              <p:nvPicPr>
                <p:cNvPr id="164" name="Ink 163">
                  <a:extLst>
                    <a:ext uri="{FF2B5EF4-FFF2-40B4-BE49-F238E27FC236}">
                      <a16:creationId xmlns:a16="http://schemas.microsoft.com/office/drawing/2014/main" id="{D89C8676-F168-A7D3-8A78-93C5AE133358}"/>
                    </a:ext>
                  </a:extLst>
                </p:cNvPr>
                <p:cNvPicPr/>
                <p:nvPr/>
              </p:nvPicPr>
              <p:blipFill>
                <a:blip r:embed="rId264"/>
                <a:stretch>
                  <a:fillRect/>
                </a:stretch>
              </p:blipFill>
              <p:spPr>
                <a:xfrm>
                  <a:off x="1947158" y="2906228"/>
                  <a:ext cx="46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5" name="Ink 164">
                  <a:extLst>
                    <a:ext uri="{FF2B5EF4-FFF2-40B4-BE49-F238E27FC236}">
                      <a16:creationId xmlns:a16="http://schemas.microsoft.com/office/drawing/2014/main" id="{89C2DAB2-FCA7-DEC0-96A7-6D5E6AC9323F}"/>
                    </a:ext>
                  </a:extLst>
                </p14:cNvPr>
                <p14:cNvContentPartPr/>
                <p14:nvPr/>
              </p14:nvContentPartPr>
              <p14:xfrm>
                <a:off x="1915478" y="3110348"/>
                <a:ext cx="123480" cy="46800"/>
              </p14:xfrm>
            </p:contentPart>
          </mc:Choice>
          <mc:Fallback xmlns="">
            <p:pic>
              <p:nvPicPr>
                <p:cNvPr id="165" name="Ink 164">
                  <a:extLst>
                    <a:ext uri="{FF2B5EF4-FFF2-40B4-BE49-F238E27FC236}">
                      <a16:creationId xmlns:a16="http://schemas.microsoft.com/office/drawing/2014/main" id="{89C2DAB2-FCA7-DEC0-96A7-6D5E6AC9323F}"/>
                    </a:ext>
                  </a:extLst>
                </p:cNvPr>
                <p:cNvPicPr/>
                <p:nvPr/>
              </p:nvPicPr>
              <p:blipFill>
                <a:blip r:embed="rId266"/>
                <a:stretch>
                  <a:fillRect/>
                </a:stretch>
              </p:blipFill>
              <p:spPr>
                <a:xfrm>
                  <a:off x="1906838" y="3101708"/>
                  <a:ext cx="141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6" name="Ink 165">
                  <a:extLst>
                    <a:ext uri="{FF2B5EF4-FFF2-40B4-BE49-F238E27FC236}">
                      <a16:creationId xmlns:a16="http://schemas.microsoft.com/office/drawing/2014/main" id="{0D1D5FF8-C861-14DA-7FF4-CF6DA6600FA1}"/>
                    </a:ext>
                  </a:extLst>
                </p14:cNvPr>
                <p14:cNvContentPartPr/>
                <p14:nvPr/>
              </p14:nvContentPartPr>
              <p14:xfrm>
                <a:off x="1889918" y="2923508"/>
                <a:ext cx="149040" cy="71640"/>
              </p14:xfrm>
            </p:contentPart>
          </mc:Choice>
          <mc:Fallback xmlns="">
            <p:pic>
              <p:nvPicPr>
                <p:cNvPr id="166" name="Ink 165">
                  <a:extLst>
                    <a:ext uri="{FF2B5EF4-FFF2-40B4-BE49-F238E27FC236}">
                      <a16:creationId xmlns:a16="http://schemas.microsoft.com/office/drawing/2014/main" id="{0D1D5FF8-C861-14DA-7FF4-CF6DA6600FA1}"/>
                    </a:ext>
                  </a:extLst>
                </p:cNvPr>
                <p:cNvPicPr/>
                <p:nvPr/>
              </p:nvPicPr>
              <p:blipFill>
                <a:blip r:embed="rId268"/>
                <a:stretch>
                  <a:fillRect/>
                </a:stretch>
              </p:blipFill>
              <p:spPr>
                <a:xfrm>
                  <a:off x="1880918" y="2914868"/>
                  <a:ext cx="16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8" name="Ink 167">
                  <a:extLst>
                    <a:ext uri="{FF2B5EF4-FFF2-40B4-BE49-F238E27FC236}">
                      <a16:creationId xmlns:a16="http://schemas.microsoft.com/office/drawing/2014/main" id="{C238B2CE-50EE-401B-32E3-00CB22AA98A6}"/>
                    </a:ext>
                  </a:extLst>
                </p14:cNvPr>
                <p14:cNvContentPartPr/>
                <p14:nvPr/>
              </p14:nvContentPartPr>
              <p14:xfrm>
                <a:off x="2333438" y="2248508"/>
                <a:ext cx="145800" cy="217800"/>
              </p14:xfrm>
            </p:contentPart>
          </mc:Choice>
          <mc:Fallback xmlns="">
            <p:pic>
              <p:nvPicPr>
                <p:cNvPr id="168" name="Ink 167">
                  <a:extLst>
                    <a:ext uri="{FF2B5EF4-FFF2-40B4-BE49-F238E27FC236}">
                      <a16:creationId xmlns:a16="http://schemas.microsoft.com/office/drawing/2014/main" id="{C238B2CE-50EE-401B-32E3-00CB22AA98A6}"/>
                    </a:ext>
                  </a:extLst>
                </p:cNvPr>
                <p:cNvPicPr/>
                <p:nvPr/>
              </p:nvPicPr>
              <p:blipFill>
                <a:blip r:embed="rId270"/>
                <a:stretch>
                  <a:fillRect/>
                </a:stretch>
              </p:blipFill>
              <p:spPr>
                <a:xfrm>
                  <a:off x="2324798" y="2239508"/>
                  <a:ext cx="163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9" name="Ink 168">
                  <a:extLst>
                    <a:ext uri="{FF2B5EF4-FFF2-40B4-BE49-F238E27FC236}">
                      <a16:creationId xmlns:a16="http://schemas.microsoft.com/office/drawing/2014/main" id="{8B473887-720B-4C2F-0B0D-42D353F9F56A}"/>
                    </a:ext>
                  </a:extLst>
                </p14:cNvPr>
                <p14:cNvContentPartPr/>
                <p14:nvPr/>
              </p14:nvContentPartPr>
              <p14:xfrm>
                <a:off x="2475278" y="2350028"/>
                <a:ext cx="83880" cy="95760"/>
              </p14:xfrm>
            </p:contentPart>
          </mc:Choice>
          <mc:Fallback xmlns="">
            <p:pic>
              <p:nvPicPr>
                <p:cNvPr id="169" name="Ink 168">
                  <a:extLst>
                    <a:ext uri="{FF2B5EF4-FFF2-40B4-BE49-F238E27FC236}">
                      <a16:creationId xmlns:a16="http://schemas.microsoft.com/office/drawing/2014/main" id="{8B473887-720B-4C2F-0B0D-42D353F9F56A}"/>
                    </a:ext>
                  </a:extLst>
                </p:cNvPr>
                <p:cNvPicPr/>
                <p:nvPr/>
              </p:nvPicPr>
              <p:blipFill>
                <a:blip r:embed="rId272"/>
                <a:stretch>
                  <a:fillRect/>
                </a:stretch>
              </p:blipFill>
              <p:spPr>
                <a:xfrm>
                  <a:off x="2466638" y="2341388"/>
                  <a:ext cx="101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0" name="Ink 169">
                  <a:extLst>
                    <a:ext uri="{FF2B5EF4-FFF2-40B4-BE49-F238E27FC236}">
                      <a16:creationId xmlns:a16="http://schemas.microsoft.com/office/drawing/2014/main" id="{1B2259FA-9603-44EB-75C0-53C169036C53}"/>
                    </a:ext>
                  </a:extLst>
                </p14:cNvPr>
                <p14:cNvContentPartPr/>
                <p14:nvPr/>
              </p14:nvContentPartPr>
              <p14:xfrm>
                <a:off x="2579318" y="2308268"/>
                <a:ext cx="117720" cy="121680"/>
              </p14:xfrm>
            </p:contentPart>
          </mc:Choice>
          <mc:Fallback xmlns="">
            <p:pic>
              <p:nvPicPr>
                <p:cNvPr id="170" name="Ink 169">
                  <a:extLst>
                    <a:ext uri="{FF2B5EF4-FFF2-40B4-BE49-F238E27FC236}">
                      <a16:creationId xmlns:a16="http://schemas.microsoft.com/office/drawing/2014/main" id="{1B2259FA-9603-44EB-75C0-53C169036C53}"/>
                    </a:ext>
                  </a:extLst>
                </p:cNvPr>
                <p:cNvPicPr/>
                <p:nvPr/>
              </p:nvPicPr>
              <p:blipFill>
                <a:blip r:embed="rId274"/>
                <a:stretch>
                  <a:fillRect/>
                </a:stretch>
              </p:blipFill>
              <p:spPr>
                <a:xfrm>
                  <a:off x="2570678" y="2299268"/>
                  <a:ext cx="135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1" name="Ink 170">
                  <a:extLst>
                    <a:ext uri="{FF2B5EF4-FFF2-40B4-BE49-F238E27FC236}">
                      <a16:creationId xmlns:a16="http://schemas.microsoft.com/office/drawing/2014/main" id="{E1255A7C-6F22-2BBD-B2D7-42A055C95E02}"/>
                    </a:ext>
                  </a:extLst>
                </p14:cNvPr>
                <p14:cNvContentPartPr/>
                <p14:nvPr/>
              </p14:nvContentPartPr>
              <p14:xfrm>
                <a:off x="2710358" y="2234828"/>
                <a:ext cx="177120" cy="220320"/>
              </p14:xfrm>
            </p:contentPart>
          </mc:Choice>
          <mc:Fallback xmlns="">
            <p:pic>
              <p:nvPicPr>
                <p:cNvPr id="171" name="Ink 170">
                  <a:extLst>
                    <a:ext uri="{FF2B5EF4-FFF2-40B4-BE49-F238E27FC236}">
                      <a16:creationId xmlns:a16="http://schemas.microsoft.com/office/drawing/2014/main" id="{E1255A7C-6F22-2BBD-B2D7-42A055C95E02}"/>
                    </a:ext>
                  </a:extLst>
                </p:cNvPr>
                <p:cNvPicPr/>
                <p:nvPr/>
              </p:nvPicPr>
              <p:blipFill>
                <a:blip r:embed="rId276"/>
                <a:stretch>
                  <a:fillRect/>
                </a:stretch>
              </p:blipFill>
              <p:spPr>
                <a:xfrm>
                  <a:off x="2701718" y="2226188"/>
                  <a:ext cx="194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2" name="Ink 171">
                  <a:extLst>
                    <a:ext uri="{FF2B5EF4-FFF2-40B4-BE49-F238E27FC236}">
                      <a16:creationId xmlns:a16="http://schemas.microsoft.com/office/drawing/2014/main" id="{3663CF03-BDE6-766D-A3EE-03856F6500DE}"/>
                    </a:ext>
                  </a:extLst>
                </p14:cNvPr>
                <p14:cNvContentPartPr/>
                <p14:nvPr/>
              </p14:nvContentPartPr>
              <p14:xfrm>
                <a:off x="2911958" y="2259308"/>
                <a:ext cx="87480" cy="122040"/>
              </p14:xfrm>
            </p:contentPart>
          </mc:Choice>
          <mc:Fallback xmlns="">
            <p:pic>
              <p:nvPicPr>
                <p:cNvPr id="172" name="Ink 171">
                  <a:extLst>
                    <a:ext uri="{FF2B5EF4-FFF2-40B4-BE49-F238E27FC236}">
                      <a16:creationId xmlns:a16="http://schemas.microsoft.com/office/drawing/2014/main" id="{3663CF03-BDE6-766D-A3EE-03856F6500DE}"/>
                    </a:ext>
                  </a:extLst>
                </p:cNvPr>
                <p:cNvPicPr/>
                <p:nvPr/>
              </p:nvPicPr>
              <p:blipFill>
                <a:blip r:embed="rId278"/>
                <a:stretch>
                  <a:fillRect/>
                </a:stretch>
              </p:blipFill>
              <p:spPr>
                <a:xfrm>
                  <a:off x="2903318" y="2250668"/>
                  <a:ext cx="105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3" name="Ink 172">
                  <a:extLst>
                    <a:ext uri="{FF2B5EF4-FFF2-40B4-BE49-F238E27FC236}">
                      <a16:creationId xmlns:a16="http://schemas.microsoft.com/office/drawing/2014/main" id="{BD731CDF-E6F7-B466-5F67-2C16C661AE2A}"/>
                    </a:ext>
                  </a:extLst>
                </p14:cNvPr>
                <p14:cNvContentPartPr/>
                <p14:nvPr/>
              </p14:nvContentPartPr>
              <p14:xfrm>
                <a:off x="3035798" y="2165348"/>
                <a:ext cx="90360" cy="195120"/>
              </p14:xfrm>
            </p:contentPart>
          </mc:Choice>
          <mc:Fallback xmlns="">
            <p:pic>
              <p:nvPicPr>
                <p:cNvPr id="173" name="Ink 172">
                  <a:extLst>
                    <a:ext uri="{FF2B5EF4-FFF2-40B4-BE49-F238E27FC236}">
                      <a16:creationId xmlns:a16="http://schemas.microsoft.com/office/drawing/2014/main" id="{BD731CDF-E6F7-B466-5F67-2C16C661AE2A}"/>
                    </a:ext>
                  </a:extLst>
                </p:cNvPr>
                <p:cNvPicPr/>
                <p:nvPr/>
              </p:nvPicPr>
              <p:blipFill>
                <a:blip r:embed="rId280"/>
                <a:stretch>
                  <a:fillRect/>
                </a:stretch>
              </p:blipFill>
              <p:spPr>
                <a:xfrm>
                  <a:off x="3027158" y="2156708"/>
                  <a:ext cx="108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4" name="Ink 173">
                  <a:extLst>
                    <a:ext uri="{FF2B5EF4-FFF2-40B4-BE49-F238E27FC236}">
                      <a16:creationId xmlns:a16="http://schemas.microsoft.com/office/drawing/2014/main" id="{5BF58BDE-55E2-3C89-0518-BE9CD54AAB6E}"/>
                    </a:ext>
                  </a:extLst>
                </p14:cNvPr>
                <p14:cNvContentPartPr/>
                <p14:nvPr/>
              </p14:nvContentPartPr>
              <p14:xfrm>
                <a:off x="3097718" y="2242028"/>
                <a:ext cx="46800" cy="81720"/>
              </p14:xfrm>
            </p:contentPart>
          </mc:Choice>
          <mc:Fallback xmlns="">
            <p:pic>
              <p:nvPicPr>
                <p:cNvPr id="174" name="Ink 173">
                  <a:extLst>
                    <a:ext uri="{FF2B5EF4-FFF2-40B4-BE49-F238E27FC236}">
                      <a16:creationId xmlns:a16="http://schemas.microsoft.com/office/drawing/2014/main" id="{5BF58BDE-55E2-3C89-0518-BE9CD54AAB6E}"/>
                    </a:ext>
                  </a:extLst>
                </p:cNvPr>
                <p:cNvPicPr/>
                <p:nvPr/>
              </p:nvPicPr>
              <p:blipFill>
                <a:blip r:embed="rId282"/>
                <a:stretch>
                  <a:fillRect/>
                </a:stretch>
              </p:blipFill>
              <p:spPr>
                <a:xfrm>
                  <a:off x="3088718" y="2233388"/>
                  <a:ext cx="64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5" name="Ink 174">
                  <a:extLst>
                    <a:ext uri="{FF2B5EF4-FFF2-40B4-BE49-F238E27FC236}">
                      <a16:creationId xmlns:a16="http://schemas.microsoft.com/office/drawing/2014/main" id="{1E287B72-E0D2-5D18-F0D4-E03F1F1735EF}"/>
                    </a:ext>
                  </a:extLst>
                </p14:cNvPr>
                <p14:cNvContentPartPr/>
                <p14:nvPr/>
              </p14:nvContentPartPr>
              <p14:xfrm>
                <a:off x="3033998" y="2495828"/>
                <a:ext cx="43920" cy="109800"/>
              </p14:xfrm>
            </p:contentPart>
          </mc:Choice>
          <mc:Fallback xmlns="">
            <p:pic>
              <p:nvPicPr>
                <p:cNvPr id="175" name="Ink 174">
                  <a:extLst>
                    <a:ext uri="{FF2B5EF4-FFF2-40B4-BE49-F238E27FC236}">
                      <a16:creationId xmlns:a16="http://schemas.microsoft.com/office/drawing/2014/main" id="{1E287B72-E0D2-5D18-F0D4-E03F1F1735EF}"/>
                    </a:ext>
                  </a:extLst>
                </p:cNvPr>
                <p:cNvPicPr/>
                <p:nvPr/>
              </p:nvPicPr>
              <p:blipFill>
                <a:blip r:embed="rId284"/>
                <a:stretch>
                  <a:fillRect/>
                </a:stretch>
              </p:blipFill>
              <p:spPr>
                <a:xfrm>
                  <a:off x="3025358" y="2486828"/>
                  <a:ext cx="61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6" name="Ink 175">
                  <a:extLst>
                    <a:ext uri="{FF2B5EF4-FFF2-40B4-BE49-F238E27FC236}">
                      <a16:creationId xmlns:a16="http://schemas.microsoft.com/office/drawing/2014/main" id="{EB88E21A-8910-1B49-7349-F3A6D5E39707}"/>
                    </a:ext>
                  </a:extLst>
                </p14:cNvPr>
                <p14:cNvContentPartPr/>
                <p14:nvPr/>
              </p14:nvContentPartPr>
              <p14:xfrm>
                <a:off x="2983958" y="2593028"/>
                <a:ext cx="112680" cy="37080"/>
              </p14:xfrm>
            </p:contentPart>
          </mc:Choice>
          <mc:Fallback xmlns="">
            <p:pic>
              <p:nvPicPr>
                <p:cNvPr id="176" name="Ink 175">
                  <a:extLst>
                    <a:ext uri="{FF2B5EF4-FFF2-40B4-BE49-F238E27FC236}">
                      <a16:creationId xmlns:a16="http://schemas.microsoft.com/office/drawing/2014/main" id="{EB88E21A-8910-1B49-7349-F3A6D5E39707}"/>
                    </a:ext>
                  </a:extLst>
                </p:cNvPr>
                <p:cNvPicPr/>
                <p:nvPr/>
              </p:nvPicPr>
              <p:blipFill>
                <a:blip r:embed="rId286"/>
                <a:stretch>
                  <a:fillRect/>
                </a:stretch>
              </p:blipFill>
              <p:spPr>
                <a:xfrm>
                  <a:off x="2975318" y="2584388"/>
                  <a:ext cx="130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7" name="Ink 176">
                  <a:extLst>
                    <a:ext uri="{FF2B5EF4-FFF2-40B4-BE49-F238E27FC236}">
                      <a16:creationId xmlns:a16="http://schemas.microsoft.com/office/drawing/2014/main" id="{25AB812F-C172-150F-191E-22E1194EC8CF}"/>
                    </a:ext>
                  </a:extLst>
                </p14:cNvPr>
                <p14:cNvContentPartPr/>
                <p14:nvPr/>
              </p14:nvContentPartPr>
              <p14:xfrm>
                <a:off x="2952278" y="2473868"/>
                <a:ext cx="149040" cy="43200"/>
              </p14:xfrm>
            </p:contentPart>
          </mc:Choice>
          <mc:Fallback xmlns="">
            <p:pic>
              <p:nvPicPr>
                <p:cNvPr id="177" name="Ink 176">
                  <a:extLst>
                    <a:ext uri="{FF2B5EF4-FFF2-40B4-BE49-F238E27FC236}">
                      <a16:creationId xmlns:a16="http://schemas.microsoft.com/office/drawing/2014/main" id="{25AB812F-C172-150F-191E-22E1194EC8CF}"/>
                    </a:ext>
                  </a:extLst>
                </p:cNvPr>
                <p:cNvPicPr/>
                <p:nvPr/>
              </p:nvPicPr>
              <p:blipFill>
                <a:blip r:embed="rId288"/>
                <a:stretch>
                  <a:fillRect/>
                </a:stretch>
              </p:blipFill>
              <p:spPr>
                <a:xfrm>
                  <a:off x="2943278" y="2465228"/>
                  <a:ext cx="1666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8" name="Ink 177">
                  <a:extLst>
                    <a:ext uri="{FF2B5EF4-FFF2-40B4-BE49-F238E27FC236}">
                      <a16:creationId xmlns:a16="http://schemas.microsoft.com/office/drawing/2014/main" id="{099720D6-CD64-DF2C-E19A-A053BD4D0638}"/>
                    </a:ext>
                  </a:extLst>
                </p14:cNvPr>
                <p14:cNvContentPartPr/>
                <p14:nvPr/>
              </p14:nvContentPartPr>
              <p14:xfrm>
                <a:off x="3176918" y="2440028"/>
                <a:ext cx="23760" cy="161640"/>
              </p14:xfrm>
            </p:contentPart>
          </mc:Choice>
          <mc:Fallback xmlns="">
            <p:pic>
              <p:nvPicPr>
                <p:cNvPr id="178" name="Ink 177">
                  <a:extLst>
                    <a:ext uri="{FF2B5EF4-FFF2-40B4-BE49-F238E27FC236}">
                      <a16:creationId xmlns:a16="http://schemas.microsoft.com/office/drawing/2014/main" id="{099720D6-CD64-DF2C-E19A-A053BD4D0638}"/>
                    </a:ext>
                  </a:extLst>
                </p:cNvPr>
                <p:cNvPicPr/>
                <p:nvPr/>
              </p:nvPicPr>
              <p:blipFill>
                <a:blip r:embed="rId290"/>
                <a:stretch>
                  <a:fillRect/>
                </a:stretch>
              </p:blipFill>
              <p:spPr>
                <a:xfrm>
                  <a:off x="3167918" y="2431028"/>
                  <a:ext cx="41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9" name="Ink 178">
                  <a:extLst>
                    <a:ext uri="{FF2B5EF4-FFF2-40B4-BE49-F238E27FC236}">
                      <a16:creationId xmlns:a16="http://schemas.microsoft.com/office/drawing/2014/main" id="{6839DE99-5C2D-E51E-E91E-3336F4A4C9EC}"/>
                    </a:ext>
                  </a:extLst>
                </p14:cNvPr>
                <p14:cNvContentPartPr/>
                <p14:nvPr/>
              </p14:nvContentPartPr>
              <p14:xfrm>
                <a:off x="3250718" y="2501948"/>
                <a:ext cx="75960" cy="86760"/>
              </p14:xfrm>
            </p:contentPart>
          </mc:Choice>
          <mc:Fallback xmlns="">
            <p:pic>
              <p:nvPicPr>
                <p:cNvPr id="179" name="Ink 178">
                  <a:extLst>
                    <a:ext uri="{FF2B5EF4-FFF2-40B4-BE49-F238E27FC236}">
                      <a16:creationId xmlns:a16="http://schemas.microsoft.com/office/drawing/2014/main" id="{6839DE99-5C2D-E51E-E91E-3336F4A4C9EC}"/>
                    </a:ext>
                  </a:extLst>
                </p:cNvPr>
                <p:cNvPicPr/>
                <p:nvPr/>
              </p:nvPicPr>
              <p:blipFill>
                <a:blip r:embed="rId292"/>
                <a:stretch>
                  <a:fillRect/>
                </a:stretch>
              </p:blipFill>
              <p:spPr>
                <a:xfrm>
                  <a:off x="3242078" y="2493308"/>
                  <a:ext cx="93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0" name="Ink 179">
                  <a:extLst>
                    <a:ext uri="{FF2B5EF4-FFF2-40B4-BE49-F238E27FC236}">
                      <a16:creationId xmlns:a16="http://schemas.microsoft.com/office/drawing/2014/main" id="{97D23974-631E-915C-960A-CE0E82305FE1}"/>
                    </a:ext>
                  </a:extLst>
                </p14:cNvPr>
                <p14:cNvContentPartPr/>
                <p14:nvPr/>
              </p14:nvContentPartPr>
              <p14:xfrm>
                <a:off x="2919878" y="2675108"/>
                <a:ext cx="601560" cy="115200"/>
              </p14:xfrm>
            </p:contentPart>
          </mc:Choice>
          <mc:Fallback xmlns="">
            <p:pic>
              <p:nvPicPr>
                <p:cNvPr id="180" name="Ink 179">
                  <a:extLst>
                    <a:ext uri="{FF2B5EF4-FFF2-40B4-BE49-F238E27FC236}">
                      <a16:creationId xmlns:a16="http://schemas.microsoft.com/office/drawing/2014/main" id="{97D23974-631E-915C-960A-CE0E82305FE1}"/>
                    </a:ext>
                  </a:extLst>
                </p:cNvPr>
                <p:cNvPicPr/>
                <p:nvPr/>
              </p:nvPicPr>
              <p:blipFill>
                <a:blip r:embed="rId294"/>
                <a:stretch>
                  <a:fillRect/>
                </a:stretch>
              </p:blipFill>
              <p:spPr>
                <a:xfrm>
                  <a:off x="2911238" y="2666468"/>
                  <a:ext cx="619200" cy="132840"/>
                </a:xfrm>
                <a:prstGeom prst="rect">
                  <a:avLst/>
                </a:prstGeom>
              </p:spPr>
            </p:pic>
          </mc:Fallback>
        </mc:AlternateContent>
      </p:grpSp>
    </p:spTree>
    <p:extLst>
      <p:ext uri="{BB962C8B-B14F-4D97-AF65-F5344CB8AC3E}">
        <p14:creationId xmlns:p14="http://schemas.microsoft.com/office/powerpoint/2010/main" val="54706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64DD7-484A-1C60-AD91-8EE781E080D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242F58-6996-155B-0F3D-5495709BA1C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A2716E2-C07C-BD3B-0747-B28B27A4F35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80</a:t>
            </a:fld>
            <a:endParaRPr lang="en-US" dirty="0"/>
          </a:p>
        </p:txBody>
      </p:sp>
      <p:sp>
        <p:nvSpPr>
          <p:cNvPr id="5" name="Title 4">
            <a:extLst>
              <a:ext uri="{FF2B5EF4-FFF2-40B4-BE49-F238E27FC236}">
                <a16:creationId xmlns:a16="http://schemas.microsoft.com/office/drawing/2014/main" id="{BEFBF89A-804B-5226-8451-4B6D5B2A051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Recorder?</a:t>
            </a:r>
          </a:p>
        </p:txBody>
      </p:sp>
      <p:sp>
        <p:nvSpPr>
          <p:cNvPr id="2" name="TextBox 1">
            <a:extLst>
              <a:ext uri="{FF2B5EF4-FFF2-40B4-BE49-F238E27FC236}">
                <a16:creationId xmlns:a16="http://schemas.microsoft.com/office/drawing/2014/main" id="{04931F6F-0146-2450-BDB9-97333133465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solidFill>
                  <a:srgbClr val="1F1F1F"/>
                </a:solidFill>
                <a:effectLst/>
                <a:latin typeface="72 Brand Variable"/>
              </a:rPr>
              <a:t>You can automate complex workflows easily using the </a:t>
            </a:r>
            <a:r>
              <a:rPr lang="en-US" sz="1400" b="1" i="0" dirty="0">
                <a:solidFill>
                  <a:srgbClr val="1F1F1F"/>
                </a:solidFill>
                <a:effectLst/>
                <a:latin typeface="72 Brand Variable"/>
              </a:rPr>
              <a:t>Recorder</a:t>
            </a:r>
            <a:r>
              <a:rPr lang="en-US" sz="1400" b="0" i="0" dirty="0">
                <a:solidFill>
                  <a:srgbClr val="1F1F1F"/>
                </a:solidFill>
                <a:effectLst/>
                <a:latin typeface="72 Brand Variable"/>
              </a:rPr>
              <a:t> in </a:t>
            </a:r>
            <a:r>
              <a:rPr lang="en-US" sz="1400" b="1" i="0" dirty="0">
                <a:solidFill>
                  <a:srgbClr val="1F1F1F"/>
                </a:solidFill>
                <a:effectLst/>
                <a:latin typeface="72 Brand Variable"/>
              </a:rPr>
              <a:t>SAP Build Process Automation</a:t>
            </a:r>
            <a:r>
              <a:rPr lang="en-US" sz="1400" b="0" i="0" dirty="0">
                <a:solidFill>
                  <a:srgbClr val="1F1F1F"/>
                </a:solidFill>
                <a:effectLst/>
                <a:latin typeface="72 Brand Variable"/>
              </a:rPr>
              <a:t> application. It automatically captures applications and designs automations accurately at the same time. The </a:t>
            </a:r>
            <a:r>
              <a:rPr lang="en-US" sz="1400" b="1" i="0" dirty="0">
                <a:solidFill>
                  <a:srgbClr val="1F1F1F"/>
                </a:solidFill>
                <a:effectLst/>
                <a:latin typeface="72 Brand Variable"/>
              </a:rPr>
              <a:t>Recorder</a:t>
            </a:r>
            <a:r>
              <a:rPr lang="en-US" sz="1400" b="0" i="0" dirty="0">
                <a:solidFill>
                  <a:srgbClr val="1F1F1F"/>
                </a:solidFill>
                <a:effectLst/>
                <a:latin typeface="72 Brand Variable"/>
              </a:rPr>
              <a:t> records the steps you perform across the screens of an application. Then you can export the recording in the automation designer of the </a:t>
            </a:r>
            <a:r>
              <a:rPr lang="en-US" sz="1400" b="1" i="0" dirty="0">
                <a:solidFill>
                  <a:srgbClr val="1F1F1F"/>
                </a:solidFill>
                <a:effectLst/>
                <a:latin typeface="72 Brand Variable"/>
              </a:rPr>
              <a:t>SAP Build Process Automation</a:t>
            </a:r>
            <a:r>
              <a:rPr lang="en-US" sz="1400" b="0" i="0" dirty="0">
                <a:solidFill>
                  <a:srgbClr val="1F1F1F"/>
                </a:solidFill>
                <a:effectLst/>
                <a:latin typeface="72 Brand Variable"/>
              </a:rPr>
              <a:t> application where a workflow is built.</a:t>
            </a:r>
          </a:p>
          <a:p>
            <a:pPr>
              <a:spcBef>
                <a:spcPct val="20000"/>
              </a:spcBef>
              <a:buFont typeface="Arial" pitchFamily="34" charset="0"/>
            </a:pPr>
            <a:endParaRPr lang="en-US" sz="1400" dirty="0">
              <a:solidFill>
                <a:srgbClr val="1F1F1F"/>
              </a:solidFill>
              <a:latin typeface="72 Brand Variable"/>
            </a:endParaRPr>
          </a:p>
          <a:p>
            <a:pPr>
              <a:spcBef>
                <a:spcPct val="20000"/>
              </a:spcBef>
              <a:buFont typeface="Arial" pitchFamily="34" charset="0"/>
            </a:pPr>
            <a:r>
              <a:rPr lang="en-US" sz="1400" b="1" dirty="0">
                <a:solidFill>
                  <a:srgbClr val="1F1F1F"/>
                </a:solidFill>
                <a:latin typeface="72 Brand Variable"/>
              </a:rPr>
              <a:t>SAP GUI Automation</a:t>
            </a:r>
          </a:p>
          <a:p>
            <a:pPr algn="l"/>
            <a:r>
              <a:rPr lang="en-US" sz="1400" dirty="0">
                <a:solidFill>
                  <a:srgbClr val="1F1F1F"/>
                </a:solidFill>
                <a:latin typeface="72 Brand Variable"/>
              </a:rPr>
              <a:t>SAP GUI for Windows applications can be automated in SAP Intelligent RPA using the SAP GUI connector (for manual capture ) and the recorder. Both rely on SAP scripting which depends on the version of SAP GUI for Windows client.</a:t>
            </a:r>
          </a:p>
          <a:p>
            <a:pPr algn="l"/>
            <a:r>
              <a:rPr lang="en-US" sz="1400" dirty="0">
                <a:solidFill>
                  <a:srgbClr val="1F1F1F"/>
                </a:solidFill>
                <a:latin typeface="72 Brand Variable"/>
              </a:rPr>
              <a:t>SAP recommend using SAP GUI for Windows 7.40 and above.  </a:t>
            </a:r>
          </a:p>
          <a:p>
            <a:pPr algn="l">
              <a:buFont typeface="Arial" panose="020B0604020202020204" pitchFamily="34" charset="0"/>
              <a:buChar char="•"/>
            </a:pPr>
            <a:endParaRPr lang="en-US" sz="1400" dirty="0">
              <a:solidFill>
                <a:srgbClr val="1F1F1F"/>
              </a:solidFill>
              <a:latin typeface="72 Brand Variable"/>
            </a:endParaRPr>
          </a:p>
          <a:p>
            <a:pPr algn="l"/>
            <a:r>
              <a:rPr lang="en-US" sz="1400" dirty="0">
                <a:solidFill>
                  <a:srgbClr val="1F1F1F"/>
                </a:solidFill>
                <a:latin typeface="72 Brand Variable"/>
              </a:rPr>
              <a:t>Check the </a:t>
            </a:r>
            <a:r>
              <a:rPr lang="en-US" sz="1400" dirty="0">
                <a:solidFill>
                  <a:srgbClr val="1F1F1F"/>
                </a:solidFill>
                <a:latin typeface="72 Brand Variable"/>
                <a:hlinkClick r:id="rId2" tooltip="https://help.sap.com/viewer/b47d018c3b9b45e897faf66a6c0885a8/770.04/en-US/45a62269a13d4522997bedf3e6ff56f8.html">
                  <a:extLst>
                    <a:ext uri="{A12FA001-AC4F-418D-AE19-62706E023703}">
                      <ahyp:hlinkClr xmlns:ahyp="http://schemas.microsoft.com/office/drawing/2018/hyperlinkcolor" val="tx"/>
                    </a:ext>
                  </a:extLst>
                </a:hlinkClick>
              </a:rPr>
              <a:t>SAP GUI Scripting API documentation</a:t>
            </a:r>
            <a:r>
              <a:rPr lang="en-US" sz="1400" dirty="0">
                <a:solidFill>
                  <a:srgbClr val="1F1F1F"/>
                </a:solidFill>
                <a:latin typeface="72 Brand Variable"/>
              </a:rPr>
              <a:t> to find the SAP Scripting requirements. </a:t>
            </a:r>
          </a:p>
          <a:p>
            <a:pPr algn="l"/>
            <a:endParaRPr lang="en-US" sz="1400" dirty="0">
              <a:solidFill>
                <a:srgbClr val="1F1F1F"/>
              </a:solidFill>
              <a:latin typeface="72 Brand Variable"/>
            </a:endParaRPr>
          </a:p>
          <a:p>
            <a:pPr algn="l"/>
            <a:r>
              <a:rPr lang="en-US" sz="1400" dirty="0">
                <a:solidFill>
                  <a:srgbClr val="1F1F1F"/>
                </a:solidFill>
                <a:latin typeface="72 Brand Variable"/>
              </a:rPr>
              <a:t>You also need to take into account that:</a:t>
            </a:r>
          </a:p>
          <a:p>
            <a:pPr marL="285750" indent="-285750" algn="l">
              <a:buFont typeface="Arial" panose="020B0604020202020204" pitchFamily="34" charset="0"/>
              <a:buChar char="•"/>
            </a:pPr>
            <a:r>
              <a:rPr lang="en-US" sz="1400" dirty="0">
                <a:solidFill>
                  <a:srgbClr val="1F1F1F"/>
                </a:solidFill>
                <a:latin typeface="72 Brand Variable"/>
              </a:rPr>
              <a:t>Applications may change from one release to the next. This means scripts for a transaction may work in one release, but not in the other if the application changed. </a:t>
            </a:r>
          </a:p>
          <a:p>
            <a:pPr marL="285750" indent="-285750" algn="l">
              <a:buFont typeface="Arial" panose="020B0604020202020204" pitchFamily="34" charset="0"/>
              <a:buChar char="•"/>
            </a:pPr>
            <a:r>
              <a:rPr lang="en-US" sz="1400" dirty="0">
                <a:solidFill>
                  <a:srgbClr val="1F1F1F"/>
                </a:solidFill>
                <a:latin typeface="72 Brand Variable"/>
              </a:rPr>
              <a:t>Some applications are using controls or logic which are not compatible with scripting</a:t>
            </a:r>
          </a:p>
          <a:p>
            <a:pPr algn="l"/>
            <a:r>
              <a:rPr lang="en-US" sz="1400" b="0" i="0" dirty="0">
                <a:solidFill>
                  <a:srgbClr val="333333"/>
                </a:solidFill>
                <a:effectLst/>
                <a:latin typeface="72" panose="020B0503030000000003" pitchFamily="34" charset="0"/>
                <a:hlinkClick r:id="rId3"/>
              </a:rPr>
              <a:t>Refer Guidelines here</a:t>
            </a:r>
            <a:endParaRPr lang="en-US" sz="1400" b="0" i="0" dirty="0">
              <a:solidFill>
                <a:srgbClr val="333333"/>
              </a:solidFill>
              <a:effectLst/>
              <a:latin typeface="72" panose="020B0503030000000003" pitchFamily="34" charset="0"/>
            </a:endParaRPr>
          </a:p>
          <a:p>
            <a:pPr>
              <a:spcBef>
                <a:spcPct val="20000"/>
              </a:spcBef>
              <a:buFont typeface="Arial" pitchFamily="34" charset="0"/>
            </a:pPr>
            <a:endParaRPr lang="en-US" sz="1400" b="1" dirty="0"/>
          </a:p>
        </p:txBody>
      </p:sp>
    </p:spTree>
    <p:extLst>
      <p:ext uri="{BB962C8B-B14F-4D97-AF65-F5344CB8AC3E}">
        <p14:creationId xmlns:p14="http://schemas.microsoft.com/office/powerpoint/2010/main" val="124144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79DB4-8FDA-5A1F-152D-3245BE6318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1BF083-0E47-AA35-B39B-083D05527836}"/>
              </a:ext>
            </a:extLst>
          </p:cNvPr>
          <p:cNvSpPr>
            <a:spLocks noGrp="1"/>
          </p:cNvSpPr>
          <p:nvPr>
            <p:ph type="title"/>
          </p:nvPr>
        </p:nvSpPr>
        <p:spPr>
          <a:xfrm>
            <a:off x="457200" y="188289"/>
            <a:ext cx="8229600" cy="609601"/>
          </a:xfrm>
        </p:spPr>
        <p:txBody>
          <a:bodyPr>
            <a:normAutofit/>
          </a:bodyPr>
          <a:lstStyle/>
          <a:p>
            <a:r>
              <a:rPr lang="en-US" b="1" kern="1200" dirty="0">
                <a:latin typeface="Cooper Black" panose="0208090404030B020404" pitchFamily="18" charset="0"/>
              </a:rPr>
              <a:t>Scenario – Sales order application</a:t>
            </a:r>
          </a:p>
        </p:txBody>
      </p:sp>
      <p:sp>
        <p:nvSpPr>
          <p:cNvPr id="3" name="Footer Placeholder 2">
            <a:extLst>
              <a:ext uri="{FF2B5EF4-FFF2-40B4-BE49-F238E27FC236}">
                <a16:creationId xmlns:a16="http://schemas.microsoft.com/office/drawing/2014/main" id="{A05518A7-816C-44F8-2DB4-C5387143D279}"/>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7D672B0-8894-F029-0A53-D049F0AA7ADE}"/>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81</a:t>
            </a:fld>
            <a:endParaRPr lang="en-US"/>
          </a:p>
        </p:txBody>
      </p:sp>
      <p:sp>
        <p:nvSpPr>
          <p:cNvPr id="2" name="TextBox 1">
            <a:extLst>
              <a:ext uri="{FF2B5EF4-FFF2-40B4-BE49-F238E27FC236}">
                <a16:creationId xmlns:a16="http://schemas.microsoft.com/office/drawing/2014/main" id="{A1A4594B-B54E-3BF1-89F6-89C9AC1C159E}"/>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Nina is working as SAP consultant; her job is to create multiple sales order in a day with fixed set of data. However, she needs to use different set of materials while creating the sales order in SAP using VA01 </a:t>
            </a:r>
            <a:r>
              <a:rPr lang="en-US" sz="1400" dirty="0" err="1"/>
              <a:t>Tc</a:t>
            </a:r>
            <a:r>
              <a:rPr lang="en-US" sz="1400" b="0" i="0" dirty="0" err="1">
                <a:effectLst/>
              </a:rPr>
              <a:t>ode</a:t>
            </a:r>
            <a:r>
              <a:rPr lang="en-US" sz="1400" b="0" i="0" dirty="0">
                <a:effectLst/>
              </a:rPr>
              <a:t>. These materials comes from Excel file.</a:t>
            </a:r>
          </a:p>
          <a:p>
            <a:pPr>
              <a:spcBef>
                <a:spcPct val="20000"/>
              </a:spcBef>
              <a:buFont typeface="Arial" pitchFamily="34" charset="0"/>
            </a:pPr>
            <a:endParaRPr lang="en-US" sz="1400" dirty="0"/>
          </a:p>
          <a:p>
            <a:pPr>
              <a:spcBef>
                <a:spcPct val="20000"/>
              </a:spcBef>
              <a:buFont typeface="Arial" pitchFamily="34" charset="0"/>
            </a:pPr>
            <a:r>
              <a:rPr lang="en-US" sz="1400" dirty="0"/>
              <a:t>We would like to help Nina by creating automation of sales order application to reduce the manual effort.</a:t>
            </a:r>
          </a:p>
        </p:txBody>
      </p:sp>
      <p:pic>
        <p:nvPicPr>
          <p:cNvPr id="6" name="Picture 2" descr="A person smiling at the camera&#10;&#10;Description automatically generated">
            <a:extLst>
              <a:ext uri="{FF2B5EF4-FFF2-40B4-BE49-F238E27FC236}">
                <a16:creationId xmlns:a16="http://schemas.microsoft.com/office/drawing/2014/main" id="{C95BAF0C-0CD4-56EA-F53D-DBA24728F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021" r="18771"/>
          <a:stretch/>
        </p:blipFill>
        <p:spPr bwMode="auto">
          <a:xfrm>
            <a:off x="4816474" y="1123950"/>
            <a:ext cx="3870325" cy="3505200"/>
          </a:xfrm>
          <a:prstGeom prst="rect">
            <a:avLst/>
          </a:prstGeom>
          <a:solidFill>
            <a:srgbClr val="FFFFFF"/>
          </a:solidFill>
        </p:spPr>
      </p:pic>
      <p:sp>
        <p:nvSpPr>
          <p:cNvPr id="7" name="TextBox 6">
            <a:extLst>
              <a:ext uri="{FF2B5EF4-FFF2-40B4-BE49-F238E27FC236}">
                <a16:creationId xmlns:a16="http://schemas.microsoft.com/office/drawing/2014/main" id="{89CA7526-CF8A-FCE2-33F8-1E4C3D86230E}"/>
              </a:ext>
            </a:extLst>
          </p:cNvPr>
          <p:cNvSpPr txBox="1"/>
          <p:nvPr/>
        </p:nvSpPr>
        <p:spPr>
          <a:xfrm>
            <a:off x="533400" y="3028950"/>
            <a:ext cx="3962400" cy="369332"/>
          </a:xfrm>
          <a:prstGeom prst="rect">
            <a:avLst/>
          </a:prstGeom>
          <a:noFill/>
        </p:spPr>
        <p:txBody>
          <a:bodyPr wrap="square" rtlCol="0">
            <a:spAutoFit/>
          </a:bodyPr>
          <a:lstStyle/>
          <a:p>
            <a:r>
              <a:rPr lang="en-IN" dirty="0"/>
              <a:t>server@anubhavtrainings.com</a:t>
            </a:r>
          </a:p>
        </p:txBody>
      </p:sp>
    </p:spTree>
    <p:extLst>
      <p:ext uri="{BB962C8B-B14F-4D97-AF65-F5344CB8AC3E}">
        <p14:creationId xmlns:p14="http://schemas.microsoft.com/office/powerpoint/2010/main" val="367829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2A59A-307B-37B8-9914-2C0A78439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7DF8E-170F-3DC1-F473-404DCDC65CF7}"/>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19: Working with cloud Connector</a:t>
            </a:r>
          </a:p>
        </p:txBody>
      </p:sp>
      <p:sp>
        <p:nvSpPr>
          <p:cNvPr id="4" name="Text Placeholder 3">
            <a:extLst>
              <a:ext uri="{FF2B5EF4-FFF2-40B4-BE49-F238E27FC236}">
                <a16:creationId xmlns:a16="http://schemas.microsoft.com/office/drawing/2014/main" id="{F55EA630-FFE2-C40B-9B60-5A412634FBA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What is cloud connector</a:t>
            </a:r>
          </a:p>
          <a:p>
            <a:pPr marL="285750" indent="-285750">
              <a:buFont typeface="Arial" panose="020B0604020202020204" pitchFamily="34" charset="0"/>
              <a:buChar char="•"/>
            </a:pPr>
            <a:r>
              <a:rPr lang="en-IN" dirty="0"/>
              <a:t>Why we need the cloud connector</a:t>
            </a:r>
          </a:p>
          <a:p>
            <a:pPr marL="285750" indent="-285750">
              <a:buFont typeface="Arial" panose="020B0604020202020204" pitchFamily="34" charset="0"/>
              <a:buChar char="•"/>
            </a:pPr>
            <a:r>
              <a:rPr lang="en-IN" dirty="0"/>
              <a:t>How to identify the details of your SAP S/4HANA backend system</a:t>
            </a:r>
          </a:p>
          <a:p>
            <a:pPr marL="285750" indent="-285750">
              <a:buFont typeface="Arial" panose="020B0604020202020204" pitchFamily="34" charset="0"/>
              <a:buChar char="•"/>
            </a:pPr>
            <a:r>
              <a:rPr lang="en-IN" dirty="0"/>
              <a:t>Installing cloud connector</a:t>
            </a:r>
          </a:p>
          <a:p>
            <a:pPr marL="285750" indent="-285750">
              <a:buFont typeface="Arial" panose="020B0604020202020204" pitchFamily="34" charset="0"/>
              <a:buChar char="•"/>
            </a:pPr>
            <a:r>
              <a:rPr lang="en-IN" dirty="0"/>
              <a:t>Connect to your backend system</a:t>
            </a:r>
          </a:p>
          <a:p>
            <a:pPr marL="285750" indent="-285750">
              <a:buFont typeface="Arial" panose="020B0604020202020204" pitchFamily="34" charset="0"/>
              <a:buChar char="•"/>
            </a:pPr>
            <a:r>
              <a:rPr lang="en-IN" dirty="0"/>
              <a:t>Register CC to SAP BTP Account and check</a:t>
            </a:r>
          </a:p>
          <a:p>
            <a:pPr marL="285750" indent="-285750">
              <a:buFont typeface="Arial" panose="020B0604020202020204" pitchFamily="34" charset="0"/>
              <a:buChar char="•"/>
            </a:pPr>
            <a:r>
              <a:rPr lang="en-IN" dirty="0"/>
              <a:t>Adding backend system for handshake</a:t>
            </a:r>
          </a:p>
          <a:p>
            <a:pPr marL="285750" indent="-285750">
              <a:buFont typeface="Arial" panose="020B0604020202020204" pitchFamily="34" charset="0"/>
              <a:buChar char="•"/>
            </a:pPr>
            <a:r>
              <a:rPr lang="en-IN" dirty="0"/>
              <a:t>Testing the CC connection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C9B4BB92-534F-9631-E606-34C798F8334A}"/>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03D5155E-EEBF-615F-CBEE-945FA53288FE}"/>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59740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566F9-E098-DB66-CE69-75237F9B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6785C-FC67-691E-455A-0E6BF13F6A0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20: Configure Backend API calls</a:t>
            </a:r>
          </a:p>
        </p:txBody>
      </p:sp>
      <p:sp>
        <p:nvSpPr>
          <p:cNvPr id="4" name="Text Placeholder 3">
            <a:extLst>
              <a:ext uri="{FF2B5EF4-FFF2-40B4-BE49-F238E27FC236}">
                <a16:creationId xmlns:a16="http://schemas.microsoft.com/office/drawing/2014/main" id="{D906A796-5091-A5A5-2A21-4933023B0B61}"/>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Create destination to our S/4HANA system</a:t>
            </a:r>
          </a:p>
          <a:p>
            <a:pPr marL="285750" indent="-285750">
              <a:buFont typeface="Arial" panose="020B0604020202020204" pitchFamily="34" charset="0"/>
              <a:buChar char="•"/>
            </a:pPr>
            <a:r>
              <a:rPr lang="en-IN" dirty="0"/>
              <a:t>Test the destination</a:t>
            </a:r>
          </a:p>
          <a:p>
            <a:pPr marL="285750" indent="-285750">
              <a:buFont typeface="Arial" panose="020B0604020202020204" pitchFamily="34" charset="0"/>
              <a:buChar char="•"/>
            </a:pPr>
            <a:r>
              <a:rPr lang="en-IN" dirty="0"/>
              <a:t>Adding destination to SAP Build process automation Control tower</a:t>
            </a:r>
          </a:p>
          <a:p>
            <a:pPr marL="285750" indent="-285750">
              <a:buFont typeface="Arial" panose="020B0604020202020204" pitchFamily="34" charset="0"/>
              <a:buChar char="•"/>
            </a:pPr>
            <a:r>
              <a:rPr lang="en-IN" dirty="0"/>
              <a:t>Explore the APIs for SAP S/4HANA Sales order and Product</a:t>
            </a:r>
          </a:p>
          <a:p>
            <a:pPr marL="285750" indent="-285750">
              <a:buFont typeface="Arial" panose="020B0604020202020204" pitchFamily="34" charset="0"/>
              <a:buChar char="•"/>
            </a:pPr>
            <a:r>
              <a:rPr lang="en-IN" dirty="0"/>
              <a:t>Activate the APIs in backend system</a:t>
            </a:r>
          </a:p>
          <a:p>
            <a:pPr marL="285750" indent="-285750">
              <a:buFont typeface="Arial" panose="020B0604020202020204" pitchFamily="34" charset="0"/>
              <a:buChar char="•"/>
            </a:pPr>
            <a:r>
              <a:rPr lang="en-IN" dirty="0"/>
              <a:t>Test the API calls</a:t>
            </a:r>
          </a:p>
          <a:p>
            <a:pPr marL="285750" indent="-285750">
              <a:buFont typeface="Arial" panose="020B0604020202020204" pitchFamily="34" charset="0"/>
              <a:buChar char="•"/>
            </a:pPr>
            <a:r>
              <a:rPr lang="en-IN" dirty="0"/>
              <a:t>Download API specification</a:t>
            </a:r>
          </a:p>
          <a:p>
            <a:pPr marL="285750" indent="-285750">
              <a:buFont typeface="Arial" panose="020B0604020202020204" pitchFamily="34" charset="0"/>
              <a:buChar char="•"/>
            </a:pPr>
            <a:r>
              <a:rPr lang="en-IN" dirty="0"/>
              <a:t>Using the destination to SAP build process automation</a:t>
            </a:r>
          </a:p>
          <a:p>
            <a:pPr marL="285750" indent="-285750">
              <a:buFont typeface="Arial" panose="020B0604020202020204" pitchFamily="34" charset="0"/>
              <a:buChar char="•"/>
            </a:pPr>
            <a:r>
              <a:rPr lang="en-IN" dirty="0"/>
              <a:t>Configure action to make GET calls to Specific sales order</a:t>
            </a:r>
          </a:p>
          <a:p>
            <a:pPr marL="285750" indent="-285750">
              <a:buFont typeface="Arial" panose="020B0604020202020204" pitchFamily="34" charset="0"/>
              <a:buChar char="•"/>
            </a:pPr>
            <a:r>
              <a:rPr lang="en-IN" dirty="0"/>
              <a:t>Configure action to make GET calls to load Materials</a:t>
            </a:r>
          </a:p>
          <a:p>
            <a:pPr marL="285750" indent="-285750">
              <a:buFont typeface="Arial" panose="020B0604020202020204" pitchFamily="34" charset="0"/>
              <a:buChar char="•"/>
            </a:pPr>
            <a:r>
              <a:rPr lang="en-IN" dirty="0"/>
              <a:t>Integrate actions to build process and load data</a:t>
            </a:r>
          </a:p>
          <a:p>
            <a:pPr marL="285750" indent="-285750">
              <a:buFont typeface="Arial" panose="020B0604020202020204" pitchFamily="34" charset="0"/>
              <a:buChar char="•"/>
            </a:pPr>
            <a:r>
              <a:rPr lang="en-IN" dirty="0"/>
              <a:t>Test the business process from Form input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00A8B5E4-7916-60DE-A858-FFA96C2CA5A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CE7353BE-28E3-8AA7-A7E6-1ACFE3F9A621}"/>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221464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E5A3D-8386-BD58-DEA9-BB2D4DB562B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6B6A8B-B2FF-6B10-C200-4C432546815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126B7D7-B0DD-DCC2-C835-463C3CC37E4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84</a:t>
            </a:fld>
            <a:endParaRPr lang="en-US" dirty="0"/>
          </a:p>
        </p:txBody>
      </p:sp>
      <p:sp>
        <p:nvSpPr>
          <p:cNvPr id="5" name="Title 4">
            <a:extLst>
              <a:ext uri="{FF2B5EF4-FFF2-40B4-BE49-F238E27FC236}">
                <a16:creationId xmlns:a16="http://schemas.microsoft.com/office/drawing/2014/main" id="{F333DB3D-6EF2-E36D-A6FC-258FA1C02E6C}"/>
              </a:ext>
            </a:extLst>
          </p:cNvPr>
          <p:cNvSpPr>
            <a:spLocks noGrp="1"/>
          </p:cNvSpPr>
          <p:nvPr>
            <p:ph type="title"/>
          </p:nvPr>
        </p:nvSpPr>
        <p:spPr>
          <a:xfrm>
            <a:off x="76200" y="133350"/>
            <a:ext cx="8229600" cy="533401"/>
          </a:xfrm>
        </p:spPr>
        <p:txBody>
          <a:bodyPr/>
          <a:lstStyle/>
          <a:p>
            <a:r>
              <a:rPr lang="en-IN" sz="2500" dirty="0"/>
              <a:t>Study material</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D1198ECC-57AE-29EF-5F5B-4B6730103BFD}"/>
              </a:ext>
            </a:extLst>
          </p:cNvPr>
          <p:cNvSpPr txBox="1"/>
          <p:nvPr/>
        </p:nvSpPr>
        <p:spPr>
          <a:xfrm>
            <a:off x="152400" y="742950"/>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IN" sz="1400" b="1" i="0" dirty="0" err="1">
                <a:solidFill>
                  <a:srgbClr val="1F1F1F"/>
                </a:solidFill>
                <a:effectLst/>
                <a:latin typeface="72 Brand Variable"/>
              </a:rPr>
              <a:t>sap.processautomation.enabled</a:t>
            </a:r>
            <a:r>
              <a:rPr lang="en-IN" sz="1400" b="1" i="0" dirty="0">
                <a:solidFill>
                  <a:srgbClr val="1F1F1F"/>
                </a:solidFill>
                <a:effectLst/>
                <a:latin typeface="72 Brand Variable"/>
              </a:rPr>
              <a:t> = true</a:t>
            </a:r>
          </a:p>
          <a:p>
            <a:pPr>
              <a:spcBef>
                <a:spcPct val="20000"/>
              </a:spcBef>
              <a:buFont typeface="Arial" pitchFamily="34" charset="0"/>
            </a:pPr>
            <a:endParaRPr lang="en-IN" sz="1400" b="1" dirty="0">
              <a:solidFill>
                <a:srgbClr val="1F1F1F"/>
              </a:solidFill>
              <a:latin typeface="72 Brand Variable"/>
            </a:endParaRPr>
          </a:p>
          <a:p>
            <a:pPr>
              <a:spcBef>
                <a:spcPct val="20000"/>
              </a:spcBef>
              <a:buFont typeface="Arial" pitchFamily="34" charset="0"/>
            </a:pPr>
            <a:r>
              <a:rPr lang="en-IN" sz="1400" b="1" dirty="0">
                <a:solidFill>
                  <a:srgbClr val="1F1F1F"/>
                </a:solidFill>
                <a:latin typeface="72 Brand Variable"/>
              </a:rPr>
              <a:t>Explore the SAP provided standard APIs</a:t>
            </a:r>
          </a:p>
          <a:p>
            <a:pPr>
              <a:spcBef>
                <a:spcPct val="20000"/>
              </a:spcBef>
              <a:buFont typeface="Arial" pitchFamily="34" charset="0"/>
            </a:pPr>
            <a:r>
              <a:rPr lang="en-US" sz="1400" dirty="0">
                <a:hlinkClick r:id="rId2"/>
              </a:rPr>
              <a:t>https://api.sap.com/package/S4HANAOPAPI/odata</a:t>
            </a:r>
            <a:endParaRPr lang="en-IN" sz="1400" b="1" dirty="0">
              <a:solidFill>
                <a:srgbClr val="1F1F1F"/>
              </a:solidFill>
              <a:latin typeface="72 Brand Variable"/>
            </a:endParaRPr>
          </a:p>
          <a:p>
            <a:pPr>
              <a:spcBef>
                <a:spcPct val="20000"/>
              </a:spcBef>
              <a:buFont typeface="Arial" pitchFamily="34" charset="0"/>
            </a:pPr>
            <a:r>
              <a:rPr lang="en-US" sz="1400" dirty="0">
                <a:hlinkClick r:id="rId3"/>
              </a:rPr>
              <a:t>https://api.sap.com/api/OP_API_SALES_ORDER_SRV_0001/overview</a:t>
            </a:r>
          </a:p>
          <a:p>
            <a:pPr>
              <a:spcBef>
                <a:spcPct val="20000"/>
              </a:spcBef>
              <a:buFont typeface="Arial" pitchFamily="34" charset="0"/>
            </a:pPr>
            <a:r>
              <a:rPr lang="en-US" sz="1400" dirty="0">
                <a:hlinkClick r:id="rId3"/>
              </a:rPr>
              <a:t>https://api.sap.com/api/OP_API_PRODUCT_SRV_0001/overview</a:t>
            </a:r>
            <a:endParaRPr lang="en-US" sz="1400" dirty="0"/>
          </a:p>
          <a:p>
            <a:pPr>
              <a:spcBef>
                <a:spcPct val="20000"/>
              </a:spcBef>
              <a:buFont typeface="Arial" pitchFamily="34" charset="0"/>
            </a:pPr>
            <a:endParaRPr lang="en-US" sz="1400" dirty="0"/>
          </a:p>
          <a:p>
            <a:pPr>
              <a:spcBef>
                <a:spcPct val="20000"/>
              </a:spcBef>
              <a:buFont typeface="Arial" pitchFamily="34" charset="0"/>
            </a:pPr>
            <a:r>
              <a:rPr lang="en-US" sz="1400" dirty="0" err="1"/>
              <a:t>Tcodes</a:t>
            </a:r>
            <a:r>
              <a:rPr lang="en-US" sz="1400" dirty="0"/>
              <a:t> in S/4HANA</a:t>
            </a:r>
          </a:p>
          <a:p>
            <a:pPr>
              <a:spcBef>
                <a:spcPct val="20000"/>
              </a:spcBef>
              <a:buFont typeface="Arial" pitchFamily="34" charset="0"/>
            </a:pPr>
            <a:r>
              <a:rPr lang="en-US" sz="1400" dirty="0"/>
              <a:t>SMICM – to check the port numbers</a:t>
            </a:r>
          </a:p>
          <a:p>
            <a:pPr>
              <a:spcBef>
                <a:spcPct val="20000"/>
              </a:spcBef>
              <a:buFont typeface="Arial" pitchFamily="34" charset="0"/>
            </a:pPr>
            <a:r>
              <a:rPr lang="en-US" sz="1400" dirty="0"/>
              <a:t>/n/IWFND/MAINT_SERVICE – to check the available registered APIs</a:t>
            </a:r>
          </a:p>
          <a:p>
            <a:pPr>
              <a:spcBef>
                <a:spcPct val="20000"/>
              </a:spcBef>
              <a:buFont typeface="Arial" pitchFamily="34" charset="0"/>
            </a:pPr>
            <a:endParaRPr lang="en-US" sz="1400" dirty="0"/>
          </a:p>
          <a:p>
            <a:pPr>
              <a:spcBef>
                <a:spcPct val="20000"/>
              </a:spcBef>
              <a:buFont typeface="Arial" pitchFamily="34" charset="0"/>
            </a:pPr>
            <a:r>
              <a:rPr lang="en-US" sz="1400" dirty="0">
                <a:hlinkClick r:id="rId4"/>
              </a:rPr>
              <a:t>http://s4dev.st.com:8021/sap/opu/odata/sap/API_SALES_ORDER_SRV/A_SalesOrder('309')?$format=json&amp;$expand=to_Item</a:t>
            </a:r>
            <a:endParaRPr lang="en-US" sz="1400" dirty="0"/>
          </a:p>
          <a:p>
            <a:pPr>
              <a:spcBef>
                <a:spcPct val="20000"/>
              </a:spcBef>
              <a:buFont typeface="Arial" pitchFamily="34" charset="0"/>
            </a:pPr>
            <a:r>
              <a:rPr lang="en-US" sz="1400" dirty="0">
                <a:hlinkClick r:id="rId5"/>
              </a:rPr>
              <a:t>http://s4dev.st.com:8021/sap/opu/odata/sap/API_PRODUCT_SRV/A_Product?$top=20&amp;$filter=ProductType%20eq%20%27FERT%27&amp;$expand=to_Description&amp;$select=Product,to_Description/ProductDescription&amp;$format=json</a:t>
            </a:r>
            <a:endParaRPr lang="en-US" sz="1400" dirty="0"/>
          </a:p>
          <a:p>
            <a:pPr>
              <a:spcBef>
                <a:spcPct val="20000"/>
              </a:spcBef>
              <a:buFont typeface="Arial" pitchFamily="34" charset="0"/>
            </a:pPr>
            <a:endParaRPr lang="en-US" sz="1400" dirty="0"/>
          </a:p>
          <a:p>
            <a:pPr>
              <a:spcBef>
                <a:spcPct val="20000"/>
              </a:spcBef>
              <a:buFont typeface="Arial" pitchFamily="34" charset="0"/>
            </a:pPr>
            <a:endParaRPr lang="en-US" sz="1400" dirty="0"/>
          </a:p>
          <a:p>
            <a:pPr>
              <a:spcBef>
                <a:spcPct val="20000"/>
              </a:spcBef>
              <a:buFont typeface="Arial" pitchFamily="34" charset="0"/>
            </a:pPr>
            <a:endParaRPr lang="en-US" sz="1400" dirty="0"/>
          </a:p>
        </p:txBody>
      </p:sp>
    </p:spTree>
    <p:extLst>
      <p:ext uri="{BB962C8B-B14F-4D97-AF65-F5344CB8AC3E}">
        <p14:creationId xmlns:p14="http://schemas.microsoft.com/office/powerpoint/2010/main" val="155414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DCDD-B314-0334-825D-0FC8808242E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C462E-7577-943B-4451-7FCE38062F4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EC05F36-DE99-49F3-2D93-34FD423FC59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85</a:t>
            </a:fld>
            <a:endParaRPr lang="en-US" dirty="0"/>
          </a:p>
        </p:txBody>
      </p:sp>
      <p:sp>
        <p:nvSpPr>
          <p:cNvPr id="5" name="Title 4">
            <a:extLst>
              <a:ext uri="{FF2B5EF4-FFF2-40B4-BE49-F238E27FC236}">
                <a16:creationId xmlns:a16="http://schemas.microsoft.com/office/drawing/2014/main" id="{793B54BC-13C3-1C4E-D80D-137D7FECD9E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Steps</a:t>
            </a:r>
          </a:p>
        </p:txBody>
      </p:sp>
      <p:sp>
        <p:nvSpPr>
          <p:cNvPr id="2" name="TextBox 1">
            <a:extLst>
              <a:ext uri="{FF2B5EF4-FFF2-40B4-BE49-F238E27FC236}">
                <a16:creationId xmlns:a16="http://schemas.microsoft.com/office/drawing/2014/main" id="{60EE8A38-842D-AF32-8B7E-556D2B24DC34}"/>
              </a:ext>
            </a:extLst>
          </p:cNvPr>
          <p:cNvSpPr txBox="1"/>
          <p:nvPr/>
        </p:nvSpPr>
        <p:spPr>
          <a:xfrm>
            <a:off x="152400" y="971549"/>
            <a:ext cx="8839200" cy="4069557"/>
          </a:xfrm>
          <a:prstGeom prst="rect">
            <a:avLst/>
          </a:prstGeom>
        </p:spPr>
        <p:txBody>
          <a:bodyPr vert="horz" lIns="91440" tIns="45720" rIns="91440" bIns="45720" rtlCol="0">
            <a:normAutofit/>
          </a:bodyPr>
          <a:lstStyle/>
          <a:p>
            <a:pPr marL="342900" indent="-342900">
              <a:spcBef>
                <a:spcPct val="20000"/>
              </a:spcBef>
              <a:buFont typeface="Arial" pitchFamily="34" charset="0"/>
              <a:buAutoNum type="arabicPeriod"/>
            </a:pPr>
            <a:r>
              <a:rPr lang="en-US" sz="1400" dirty="0"/>
              <a:t>Go to </a:t>
            </a:r>
            <a:r>
              <a:rPr lang="en-US" sz="1400" dirty="0">
                <a:hlinkClick r:id="rId2"/>
              </a:rPr>
              <a:t>https://api.sap.com</a:t>
            </a:r>
            <a:endParaRPr lang="en-US" sz="1400" dirty="0"/>
          </a:p>
          <a:p>
            <a:pPr marL="342900" indent="-342900">
              <a:spcBef>
                <a:spcPct val="20000"/>
              </a:spcBef>
              <a:buFont typeface="Arial" pitchFamily="34" charset="0"/>
              <a:buAutoNum type="arabicPeriod"/>
            </a:pPr>
            <a:r>
              <a:rPr lang="en-US" sz="1400" dirty="0"/>
              <a:t>Open S/4HANA product</a:t>
            </a:r>
          </a:p>
          <a:p>
            <a:pPr marL="342900" indent="-342900">
              <a:spcBef>
                <a:spcPct val="20000"/>
              </a:spcBef>
              <a:buFont typeface="Arial" pitchFamily="34" charset="0"/>
              <a:buAutoNum type="arabicPeriod"/>
            </a:pPr>
            <a:r>
              <a:rPr lang="en-US" sz="1400" dirty="0"/>
              <a:t>Search the particular APIs</a:t>
            </a:r>
          </a:p>
          <a:p>
            <a:pPr marL="342900" indent="-342900">
              <a:spcBef>
                <a:spcPct val="20000"/>
              </a:spcBef>
              <a:buFont typeface="Arial" pitchFamily="34" charset="0"/>
              <a:buAutoNum type="arabicPeriod"/>
            </a:pPr>
            <a:r>
              <a:rPr lang="en-US" sz="1400" dirty="0"/>
              <a:t>Download the API specification</a:t>
            </a:r>
          </a:p>
          <a:p>
            <a:pPr marL="342900" indent="-342900">
              <a:spcBef>
                <a:spcPct val="20000"/>
              </a:spcBef>
              <a:buFont typeface="Arial" pitchFamily="34" charset="0"/>
              <a:buAutoNum type="arabicPeriod"/>
            </a:pPr>
            <a:r>
              <a:rPr lang="en-US" sz="1400" dirty="0"/>
              <a:t>Check if these services are active or not, if not activate them</a:t>
            </a:r>
          </a:p>
          <a:p>
            <a:pPr marL="342900" indent="-342900">
              <a:spcBef>
                <a:spcPct val="20000"/>
              </a:spcBef>
              <a:buFont typeface="Arial" pitchFamily="34" charset="0"/>
              <a:buAutoNum type="arabicPeriod"/>
            </a:pPr>
            <a:r>
              <a:rPr lang="en-US" sz="1400" dirty="0"/>
              <a:t>Test the </a:t>
            </a:r>
            <a:r>
              <a:rPr lang="en-US" sz="1400" dirty="0" err="1"/>
              <a:t>apis</a:t>
            </a:r>
            <a:r>
              <a:rPr lang="en-US" sz="1400" dirty="0"/>
              <a:t> in local browser and ensure what are all the filters, selections, conditions and data we want to select</a:t>
            </a:r>
          </a:p>
          <a:p>
            <a:pPr marL="342900" indent="-342900">
              <a:spcBef>
                <a:spcPct val="20000"/>
              </a:spcBef>
              <a:buFont typeface="Arial" pitchFamily="34" charset="0"/>
              <a:buAutoNum type="arabicPeriod"/>
            </a:pPr>
            <a:endParaRPr lang="en-US" sz="1400" dirty="0"/>
          </a:p>
        </p:txBody>
      </p:sp>
    </p:spTree>
    <p:extLst>
      <p:ext uri="{BB962C8B-B14F-4D97-AF65-F5344CB8AC3E}">
        <p14:creationId xmlns:p14="http://schemas.microsoft.com/office/powerpoint/2010/main" val="410573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82DE-04DB-DA9D-ABAA-251EE545FF1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54B0B6-9F8B-E9F0-B8B1-5E0EB9F1F8E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5F5DF3B0-7B73-F2FE-B0B2-B94F45C4CC4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86</a:t>
            </a:fld>
            <a:endParaRPr lang="en-US" dirty="0"/>
          </a:p>
        </p:txBody>
      </p:sp>
      <p:sp>
        <p:nvSpPr>
          <p:cNvPr id="5" name="Title 4">
            <a:extLst>
              <a:ext uri="{FF2B5EF4-FFF2-40B4-BE49-F238E27FC236}">
                <a16:creationId xmlns:a16="http://schemas.microsoft.com/office/drawing/2014/main" id="{B3BDBC62-8180-6D01-0995-E7ACA5FF85F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Output of actions</a:t>
            </a:r>
          </a:p>
        </p:txBody>
      </p:sp>
      <p:sp>
        <p:nvSpPr>
          <p:cNvPr id="2" name="TextBox 1">
            <a:extLst>
              <a:ext uri="{FF2B5EF4-FFF2-40B4-BE49-F238E27FC236}">
                <a16:creationId xmlns:a16="http://schemas.microsoft.com/office/drawing/2014/main" id="{088400D6-DEA1-A177-15C3-D88F376D17F6}"/>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0BEF9412-7AF8-0E1E-A7BC-1975F26AAAE2}"/>
              </a:ext>
            </a:extLst>
          </p:cNvPr>
          <p:cNvPicPr>
            <a:picLocks noChangeAspect="1"/>
          </p:cNvPicPr>
          <p:nvPr/>
        </p:nvPicPr>
        <p:blipFill>
          <a:blip r:embed="rId2"/>
          <a:stretch>
            <a:fillRect/>
          </a:stretch>
        </p:blipFill>
        <p:spPr>
          <a:xfrm>
            <a:off x="76200" y="742950"/>
            <a:ext cx="4284978" cy="3257550"/>
          </a:xfrm>
          <a:prstGeom prst="rect">
            <a:avLst/>
          </a:prstGeom>
        </p:spPr>
      </p:pic>
      <p:pic>
        <p:nvPicPr>
          <p:cNvPr id="9" name="Picture 8">
            <a:extLst>
              <a:ext uri="{FF2B5EF4-FFF2-40B4-BE49-F238E27FC236}">
                <a16:creationId xmlns:a16="http://schemas.microsoft.com/office/drawing/2014/main" id="{6F19E5A5-4F0E-6CE5-4AF2-52C2F53829EF}"/>
              </a:ext>
            </a:extLst>
          </p:cNvPr>
          <p:cNvPicPr>
            <a:picLocks noChangeAspect="1"/>
          </p:cNvPicPr>
          <p:nvPr/>
        </p:nvPicPr>
        <p:blipFill>
          <a:blip r:embed="rId3"/>
          <a:stretch>
            <a:fillRect/>
          </a:stretch>
        </p:blipFill>
        <p:spPr>
          <a:xfrm>
            <a:off x="3505200" y="971548"/>
            <a:ext cx="5288450" cy="2616307"/>
          </a:xfrm>
          <a:prstGeom prst="rect">
            <a:avLst/>
          </a:prstGeom>
        </p:spPr>
      </p:pic>
    </p:spTree>
    <p:extLst>
      <p:ext uri="{BB962C8B-B14F-4D97-AF65-F5344CB8AC3E}">
        <p14:creationId xmlns:p14="http://schemas.microsoft.com/office/powerpoint/2010/main" val="225304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48141-1857-31B0-9582-819CB390B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DCF67-AE5A-5EBE-A5A1-EB62B5BAF118}"/>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21: Configure Process Visibility Scenario</a:t>
            </a:r>
          </a:p>
        </p:txBody>
      </p:sp>
      <p:sp>
        <p:nvSpPr>
          <p:cNvPr id="4" name="Text Placeholder 3">
            <a:extLst>
              <a:ext uri="{FF2B5EF4-FFF2-40B4-BE49-F238E27FC236}">
                <a16:creationId xmlns:a16="http://schemas.microsoft.com/office/drawing/2014/main" id="{007B1307-E10B-BCBC-6113-B07BF3F0E7CC}"/>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Understanding new process Scenario</a:t>
            </a:r>
          </a:p>
          <a:p>
            <a:pPr marL="285750" indent="-285750">
              <a:buFont typeface="Arial" panose="020B0604020202020204" pitchFamily="34" charset="0"/>
              <a:buChar char="•"/>
            </a:pPr>
            <a:r>
              <a:rPr lang="en-IN" dirty="0"/>
              <a:t>Create Build process with integration to actions</a:t>
            </a:r>
          </a:p>
          <a:p>
            <a:pPr marL="285750" indent="-285750">
              <a:buFont typeface="Arial" panose="020B0604020202020204" pitchFamily="34" charset="0"/>
              <a:buChar char="•"/>
            </a:pPr>
            <a:r>
              <a:rPr lang="en-IN" dirty="0"/>
              <a:t>Configure approval form</a:t>
            </a:r>
          </a:p>
          <a:p>
            <a:pPr marL="285750" indent="-285750">
              <a:buFont typeface="Arial" panose="020B0604020202020204" pitchFamily="34" charset="0"/>
              <a:buChar char="•"/>
            </a:pPr>
            <a:r>
              <a:rPr lang="en-IN" dirty="0"/>
              <a:t>Configure decision </a:t>
            </a:r>
          </a:p>
          <a:p>
            <a:pPr marL="285750" indent="-285750">
              <a:buFont typeface="Arial" panose="020B0604020202020204" pitchFamily="34" charset="0"/>
              <a:buChar char="•"/>
            </a:pPr>
            <a:r>
              <a:rPr lang="en-IN" dirty="0"/>
              <a:t>Handling condition</a:t>
            </a:r>
          </a:p>
          <a:p>
            <a:pPr marL="285750" indent="-285750">
              <a:buFont typeface="Arial" panose="020B0604020202020204" pitchFamily="34" charset="0"/>
              <a:buChar char="•"/>
            </a:pPr>
            <a:r>
              <a:rPr lang="en-IN" dirty="0"/>
              <a:t>Create process visibility scenario</a:t>
            </a:r>
          </a:p>
          <a:p>
            <a:pPr marL="285750" indent="-285750">
              <a:buFont typeface="Arial" panose="020B0604020202020204" pitchFamily="34" charset="0"/>
              <a:buChar char="•"/>
            </a:pPr>
            <a:r>
              <a:rPr lang="en-IN" dirty="0"/>
              <a:t>Save and publish the build project</a:t>
            </a:r>
          </a:p>
          <a:p>
            <a:pPr marL="285750" indent="-285750">
              <a:buFont typeface="Arial" panose="020B0604020202020204" pitchFamily="34" charset="0"/>
              <a:buChar char="•"/>
            </a:pPr>
            <a:r>
              <a:rPr lang="en-IN" dirty="0"/>
              <a:t>Configure Build work zone site tiles for Process start and Process visibility</a:t>
            </a:r>
          </a:p>
          <a:p>
            <a:pPr marL="285750" indent="-285750">
              <a:buFont typeface="Arial" panose="020B0604020202020204" pitchFamily="34" charset="0"/>
              <a:buChar char="•"/>
            </a:pPr>
            <a:r>
              <a:rPr lang="en-IN" dirty="0"/>
              <a:t>Testing the process with multiple orders</a:t>
            </a:r>
          </a:p>
          <a:p>
            <a:pPr marL="285750" indent="-285750">
              <a:buFont typeface="Arial" panose="020B0604020202020204" pitchFamily="34" charset="0"/>
              <a:buChar char="•"/>
            </a:pPr>
            <a:r>
              <a:rPr lang="en-IN" dirty="0"/>
              <a:t>Analyse the dashboard for process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509AB9A9-7116-6009-9F45-DC5B321DB70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484801E-BD4C-E60C-BB69-AAAB2AD0A32D}"/>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139931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E35B9-F38A-1D2E-2FA2-42F11B33754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F59D6A-EB84-95AE-0F89-15E294F571E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99D953C-063F-8EB2-1F0C-4AFAB4D94A1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88</a:t>
            </a:fld>
            <a:endParaRPr lang="en-US" dirty="0"/>
          </a:p>
        </p:txBody>
      </p:sp>
      <p:sp>
        <p:nvSpPr>
          <p:cNvPr id="5" name="Title 4">
            <a:extLst>
              <a:ext uri="{FF2B5EF4-FFF2-40B4-BE49-F238E27FC236}">
                <a16:creationId xmlns:a16="http://schemas.microsoft.com/office/drawing/2014/main" id="{31BAA234-96D4-8ED4-8B31-36B3F83AD37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 Extract SAP S/4HANA Sales order</a:t>
            </a:r>
          </a:p>
        </p:txBody>
      </p:sp>
      <p:pic>
        <p:nvPicPr>
          <p:cNvPr id="1026" name="Picture 2" descr="SAP S/4HANA -">
            <a:extLst>
              <a:ext uri="{FF2B5EF4-FFF2-40B4-BE49-F238E27FC236}">
                <a16:creationId xmlns:a16="http://schemas.microsoft.com/office/drawing/2014/main" id="{EEDA9077-FAE5-8CB0-ED5F-57A517DA468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301" b="18447"/>
          <a:stretch/>
        </p:blipFill>
        <p:spPr bwMode="auto">
          <a:xfrm>
            <a:off x="3505200" y="3596372"/>
            <a:ext cx="19621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icon sales order Vector Icons free download in SVG, PNG Format">
            <a:extLst>
              <a:ext uri="{FF2B5EF4-FFF2-40B4-BE49-F238E27FC236}">
                <a16:creationId xmlns:a16="http://schemas.microsoft.com/office/drawing/2014/main" id="{948413C3-DC5C-C9C5-259A-D045821546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7106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pp icon sales order Vector Icons free download in SVG, PNG Format">
            <a:extLst>
              <a:ext uri="{FF2B5EF4-FFF2-40B4-BE49-F238E27FC236}">
                <a16:creationId xmlns:a16="http://schemas.microsoft.com/office/drawing/2014/main" id="{B1CD5861-CA17-8991-C07B-28BF781685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8630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pp icon sales order Vector Icons free download in SVG, PNG Format">
            <a:extLst>
              <a:ext uri="{FF2B5EF4-FFF2-40B4-BE49-F238E27FC236}">
                <a16:creationId xmlns:a16="http://schemas.microsoft.com/office/drawing/2014/main" id="{3CA528F7-DF6D-DB27-5D68-998051D12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0154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p icon sales order Vector Icons free download in SVG, PNG Format">
            <a:extLst>
              <a:ext uri="{FF2B5EF4-FFF2-40B4-BE49-F238E27FC236}">
                <a16:creationId xmlns:a16="http://schemas.microsoft.com/office/drawing/2014/main" id="{316229F2-E012-A557-5FDC-5CEB68DEDC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16787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CF2F2-CD5B-91AC-14A2-8D879F00479B}"/>
              </a:ext>
            </a:extLst>
          </p:cNvPr>
          <p:cNvSpPr txBox="1"/>
          <p:nvPr/>
        </p:nvSpPr>
        <p:spPr>
          <a:xfrm>
            <a:off x="6019800" y="3863072"/>
            <a:ext cx="1447800" cy="369332"/>
          </a:xfrm>
          <a:prstGeom prst="rect">
            <a:avLst/>
          </a:prstGeom>
          <a:noFill/>
        </p:spPr>
        <p:txBody>
          <a:bodyPr wrap="square" rtlCol="0">
            <a:spAutoFit/>
          </a:bodyPr>
          <a:lstStyle/>
          <a:p>
            <a:r>
              <a:rPr lang="en-IN" dirty="0"/>
              <a:t>orders</a:t>
            </a:r>
          </a:p>
        </p:txBody>
      </p:sp>
      <p:sp>
        <p:nvSpPr>
          <p:cNvPr id="10" name="Rectangle 9">
            <a:extLst>
              <a:ext uri="{FF2B5EF4-FFF2-40B4-BE49-F238E27FC236}">
                <a16:creationId xmlns:a16="http://schemas.microsoft.com/office/drawing/2014/main" id="{05DD7C58-A905-2224-186C-33F3CDE9ED0A}"/>
              </a:ext>
            </a:extLst>
          </p:cNvPr>
          <p:cNvSpPr/>
          <p:nvPr/>
        </p:nvSpPr>
        <p:spPr>
          <a:xfrm>
            <a:off x="609600" y="2411143"/>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process Automation</a:t>
            </a:r>
          </a:p>
        </p:txBody>
      </p:sp>
      <p:sp>
        <p:nvSpPr>
          <p:cNvPr id="11" name="Rectangle 10">
            <a:extLst>
              <a:ext uri="{FF2B5EF4-FFF2-40B4-BE49-F238E27FC236}">
                <a16:creationId xmlns:a16="http://schemas.microsoft.com/office/drawing/2014/main" id="{D3B9501A-1577-A94B-EDC0-9A1AA64ED515}"/>
              </a:ext>
            </a:extLst>
          </p:cNvPr>
          <p:cNvSpPr/>
          <p:nvPr/>
        </p:nvSpPr>
        <p:spPr>
          <a:xfrm>
            <a:off x="3733800" y="2407134"/>
            <a:ext cx="5181600" cy="948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work zone</a:t>
            </a:r>
          </a:p>
        </p:txBody>
      </p:sp>
      <p:sp>
        <p:nvSpPr>
          <p:cNvPr id="12" name="Rectangle: Rounded Corners 11">
            <a:extLst>
              <a:ext uri="{FF2B5EF4-FFF2-40B4-BE49-F238E27FC236}">
                <a16:creationId xmlns:a16="http://schemas.microsoft.com/office/drawing/2014/main" id="{7C02F5A0-AA71-7F94-60CD-5743F2490537}"/>
              </a:ext>
            </a:extLst>
          </p:cNvPr>
          <p:cNvSpPr/>
          <p:nvPr/>
        </p:nvSpPr>
        <p:spPr>
          <a:xfrm>
            <a:off x="1143000" y="2495550"/>
            <a:ext cx="1905000"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Build process</a:t>
            </a:r>
          </a:p>
        </p:txBody>
      </p:sp>
      <p:sp>
        <p:nvSpPr>
          <p:cNvPr id="13" name="Rectangle: Rounded Corners 12">
            <a:extLst>
              <a:ext uri="{FF2B5EF4-FFF2-40B4-BE49-F238E27FC236}">
                <a16:creationId xmlns:a16="http://schemas.microsoft.com/office/drawing/2014/main" id="{AB6898F0-399D-635D-2588-1C7DAEFF0C26}"/>
              </a:ext>
            </a:extLst>
          </p:cNvPr>
          <p:cNvSpPr/>
          <p:nvPr/>
        </p:nvSpPr>
        <p:spPr>
          <a:xfrm>
            <a:off x="5602664" y="2467489"/>
            <a:ext cx="1582328"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My Inbox App</a:t>
            </a:r>
          </a:p>
        </p:txBody>
      </p:sp>
      <p:sp>
        <p:nvSpPr>
          <p:cNvPr id="14" name="Rectangle: Rounded Corners 13">
            <a:extLst>
              <a:ext uri="{FF2B5EF4-FFF2-40B4-BE49-F238E27FC236}">
                <a16:creationId xmlns:a16="http://schemas.microsoft.com/office/drawing/2014/main" id="{E003723B-BBEB-CD7B-753E-E5A31441D9CC}"/>
              </a:ext>
            </a:extLst>
          </p:cNvPr>
          <p:cNvSpPr/>
          <p:nvPr/>
        </p:nvSpPr>
        <p:spPr>
          <a:xfrm>
            <a:off x="3850064" y="2467489"/>
            <a:ext cx="1636336"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Process Trigger</a:t>
            </a:r>
          </a:p>
        </p:txBody>
      </p:sp>
      <p:sp>
        <p:nvSpPr>
          <p:cNvPr id="15" name="Rectangle: Rounded Corners 14">
            <a:extLst>
              <a:ext uri="{FF2B5EF4-FFF2-40B4-BE49-F238E27FC236}">
                <a16:creationId xmlns:a16="http://schemas.microsoft.com/office/drawing/2014/main" id="{F8171AB5-BBEC-6768-90EB-61CF4EDC5F4A}"/>
              </a:ext>
            </a:extLst>
          </p:cNvPr>
          <p:cNvSpPr/>
          <p:nvPr/>
        </p:nvSpPr>
        <p:spPr>
          <a:xfrm>
            <a:off x="7301256" y="2452074"/>
            <a:ext cx="1582328" cy="81561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Visibility Scenario Dashboard</a:t>
            </a:r>
          </a:p>
        </p:txBody>
      </p:sp>
      <p:pic>
        <p:nvPicPr>
          <p:cNvPr id="1030" name="Picture 6" descr="Developer - Free computer icons">
            <a:extLst>
              <a:ext uri="{FF2B5EF4-FFF2-40B4-BE49-F238E27FC236}">
                <a16:creationId xmlns:a16="http://schemas.microsoft.com/office/drawing/2014/main" id="{A3B8E747-F473-39F2-CBE1-775A85ABAB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666751"/>
            <a:ext cx="838200" cy="838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038642CC-71E7-6C93-B811-662567507D35}"/>
              </a:ext>
            </a:extLst>
          </p:cNvPr>
          <p:cNvCxnSpPr>
            <a:stCxn id="1030" idx="2"/>
            <a:endCxn id="10" idx="0"/>
          </p:cNvCxnSpPr>
          <p:nvPr/>
        </p:nvCxnSpPr>
        <p:spPr>
          <a:xfrm rot="5400000">
            <a:off x="1699554" y="1938997"/>
            <a:ext cx="906192" cy="38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0FB94-BCB4-39F2-CA91-5BB428B8E7FB}"/>
              </a:ext>
            </a:extLst>
          </p:cNvPr>
          <p:cNvSpPr txBox="1"/>
          <p:nvPr/>
        </p:nvSpPr>
        <p:spPr>
          <a:xfrm>
            <a:off x="0" y="1513157"/>
            <a:ext cx="2438400" cy="738664"/>
          </a:xfrm>
          <a:prstGeom prst="rect">
            <a:avLst/>
          </a:prstGeom>
          <a:noFill/>
        </p:spPr>
        <p:txBody>
          <a:bodyPr wrap="square" rtlCol="0">
            <a:spAutoFit/>
          </a:bodyPr>
          <a:lstStyle/>
          <a:p>
            <a:r>
              <a:rPr lang="en-IN" sz="1050" b="1" dirty="0"/>
              <a:t>Citizen Developer</a:t>
            </a:r>
          </a:p>
          <a:p>
            <a:r>
              <a:rPr lang="en-IN" sz="1050" dirty="0">
                <a:latin typeface="Biome" panose="020B0502040204020203" pitchFamily="34" charset="0"/>
                <a:cs typeface="Biome" panose="020B0502040204020203" pitchFamily="34" charset="0"/>
              </a:rPr>
              <a:t>Design and deploy the build business process with process visibility scenario</a:t>
            </a:r>
          </a:p>
        </p:txBody>
      </p:sp>
      <p:sp>
        <p:nvSpPr>
          <p:cNvPr id="19" name="TextBox 18">
            <a:extLst>
              <a:ext uri="{FF2B5EF4-FFF2-40B4-BE49-F238E27FC236}">
                <a16:creationId xmlns:a16="http://schemas.microsoft.com/office/drawing/2014/main" id="{495BF858-ED8D-87ED-5CC6-FCEB50C683EA}"/>
              </a:ext>
            </a:extLst>
          </p:cNvPr>
          <p:cNvSpPr txBox="1"/>
          <p:nvPr/>
        </p:nvSpPr>
        <p:spPr>
          <a:xfrm>
            <a:off x="2857500" y="1505330"/>
            <a:ext cx="1600200" cy="900246"/>
          </a:xfrm>
          <a:prstGeom prst="rect">
            <a:avLst/>
          </a:prstGeom>
          <a:noFill/>
        </p:spPr>
        <p:txBody>
          <a:bodyPr wrap="square" rtlCol="0">
            <a:spAutoFit/>
          </a:bodyPr>
          <a:lstStyle/>
          <a:p>
            <a:r>
              <a:rPr lang="en-IN" sz="1050" b="1" dirty="0"/>
              <a:t>Sales Representative</a:t>
            </a:r>
          </a:p>
          <a:p>
            <a:r>
              <a:rPr lang="en-IN" sz="1050" dirty="0">
                <a:latin typeface="Biome" panose="020B0502040204020203" pitchFamily="34" charset="0"/>
                <a:cs typeface="Biome" panose="020B0502040204020203" pitchFamily="34" charset="0"/>
              </a:rPr>
              <a:t>Starts the sales order process by providing order no. for approval</a:t>
            </a:r>
          </a:p>
        </p:txBody>
      </p:sp>
      <p:sp>
        <p:nvSpPr>
          <p:cNvPr id="20" name="TextBox 19">
            <a:extLst>
              <a:ext uri="{FF2B5EF4-FFF2-40B4-BE49-F238E27FC236}">
                <a16:creationId xmlns:a16="http://schemas.microsoft.com/office/drawing/2014/main" id="{AD6636F2-B4E6-9D66-0965-9441B6B4F118}"/>
              </a:ext>
            </a:extLst>
          </p:cNvPr>
          <p:cNvSpPr txBox="1"/>
          <p:nvPr/>
        </p:nvSpPr>
        <p:spPr>
          <a:xfrm>
            <a:off x="4758965" y="1513157"/>
            <a:ext cx="1600200" cy="738664"/>
          </a:xfrm>
          <a:prstGeom prst="rect">
            <a:avLst/>
          </a:prstGeom>
          <a:noFill/>
        </p:spPr>
        <p:txBody>
          <a:bodyPr wrap="square" rtlCol="0">
            <a:spAutoFit/>
          </a:bodyPr>
          <a:lstStyle/>
          <a:p>
            <a:r>
              <a:rPr lang="en-IN" sz="1050" b="1" dirty="0"/>
              <a:t>Sales Manager</a:t>
            </a:r>
          </a:p>
          <a:p>
            <a:r>
              <a:rPr lang="en-IN" sz="1050" dirty="0">
                <a:latin typeface="Biome" panose="020B0502040204020203" pitchFamily="34" charset="0"/>
                <a:cs typeface="Biome" panose="020B0502040204020203" pitchFamily="34" charset="0"/>
              </a:rPr>
              <a:t>Provides the necessary approval for the sales order</a:t>
            </a:r>
          </a:p>
        </p:txBody>
      </p:sp>
      <p:sp>
        <p:nvSpPr>
          <p:cNvPr id="21" name="TextBox 20">
            <a:extLst>
              <a:ext uri="{FF2B5EF4-FFF2-40B4-BE49-F238E27FC236}">
                <a16:creationId xmlns:a16="http://schemas.microsoft.com/office/drawing/2014/main" id="{1770328F-DC44-EDBC-3D81-CC25C9799298}"/>
              </a:ext>
            </a:extLst>
          </p:cNvPr>
          <p:cNvSpPr txBox="1"/>
          <p:nvPr/>
        </p:nvSpPr>
        <p:spPr>
          <a:xfrm>
            <a:off x="6705600" y="1513157"/>
            <a:ext cx="1676400" cy="738664"/>
          </a:xfrm>
          <a:prstGeom prst="rect">
            <a:avLst/>
          </a:prstGeom>
          <a:noFill/>
        </p:spPr>
        <p:txBody>
          <a:bodyPr wrap="square" rtlCol="0">
            <a:spAutoFit/>
          </a:bodyPr>
          <a:lstStyle/>
          <a:p>
            <a:r>
              <a:rPr lang="en-IN" sz="1050" b="1" dirty="0"/>
              <a:t>Sales Head</a:t>
            </a:r>
          </a:p>
          <a:p>
            <a:r>
              <a:rPr lang="en-IN" sz="1050" dirty="0">
                <a:latin typeface="Biome" panose="020B0502040204020203" pitchFamily="34" charset="0"/>
                <a:cs typeface="Biome" panose="020B0502040204020203" pitchFamily="34" charset="0"/>
              </a:rPr>
              <a:t>Track the progress of business process and KPIs (transparency)</a:t>
            </a:r>
          </a:p>
        </p:txBody>
      </p:sp>
      <p:pic>
        <p:nvPicPr>
          <p:cNvPr id="1032" name="Picture 8" descr="Salesperson Icon Images – Browse 58,765 Stock Photos, Vectors, and Video |  Adobe Stock">
            <a:extLst>
              <a:ext uri="{FF2B5EF4-FFF2-40B4-BE49-F238E27FC236}">
                <a16:creationId xmlns:a16="http://schemas.microsoft.com/office/drawing/2014/main" id="{DFC72079-592E-6FFD-E207-ABE52FC0E4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1350" y="752595"/>
            <a:ext cx="762000"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or: Elbow 22">
            <a:extLst>
              <a:ext uri="{FF2B5EF4-FFF2-40B4-BE49-F238E27FC236}">
                <a16:creationId xmlns:a16="http://schemas.microsoft.com/office/drawing/2014/main" id="{5D986337-CE5A-C1AD-CF4A-A3B28DF12422}"/>
              </a:ext>
            </a:extLst>
          </p:cNvPr>
          <p:cNvCxnSpPr>
            <a:stCxn id="1032" idx="3"/>
            <a:endCxn id="14" idx="0"/>
          </p:cNvCxnSpPr>
          <p:nvPr/>
        </p:nvCxnSpPr>
        <p:spPr>
          <a:xfrm>
            <a:off x="3943350" y="1133595"/>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5BCDB7F-18F0-DD32-3D05-505AAFCE4C5B}"/>
              </a:ext>
            </a:extLst>
          </p:cNvPr>
          <p:cNvCxnSpPr/>
          <p:nvPr/>
        </p:nvCxnSpPr>
        <p:spPr>
          <a:xfrm>
            <a:off x="5718437" y="1130997"/>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374760C-E45B-A4FD-CDBC-7D897075FC72}"/>
              </a:ext>
            </a:extLst>
          </p:cNvPr>
          <p:cNvCxnSpPr/>
          <p:nvPr/>
        </p:nvCxnSpPr>
        <p:spPr>
          <a:xfrm>
            <a:off x="7801073" y="1094417"/>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Sales rep - Free professions and jobs icons">
            <a:extLst>
              <a:ext uri="{FF2B5EF4-FFF2-40B4-BE49-F238E27FC236}">
                <a16:creationId xmlns:a16="http://schemas.microsoft.com/office/drawing/2014/main" id="{863D0AE4-CBA6-7DE6-6A19-D958E38887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8275" y="614918"/>
            <a:ext cx="997647" cy="9976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ld Man Icon #194315 - Free Icons Library">
            <a:extLst>
              <a:ext uri="{FF2B5EF4-FFF2-40B4-BE49-F238E27FC236}">
                <a16:creationId xmlns:a16="http://schemas.microsoft.com/office/drawing/2014/main" id="{021A2DA6-7EB1-14A3-58E2-93A991A46A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6127" y="673232"/>
            <a:ext cx="825238" cy="8252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8">
            <a:extLst>
              <a:ext uri="{FF2B5EF4-FFF2-40B4-BE49-F238E27FC236}">
                <a16:creationId xmlns:a16="http://schemas.microsoft.com/office/drawing/2014/main" id="{F6FE5304-6B9D-73E9-A454-C3DF8B3B6C2B}"/>
              </a:ext>
            </a:extLst>
          </p:cNvPr>
          <p:cNvCxnSpPr>
            <a:stCxn id="1026" idx="1"/>
            <a:endCxn id="10" idx="2"/>
          </p:cNvCxnSpPr>
          <p:nvPr/>
        </p:nvCxnSpPr>
        <p:spPr>
          <a:xfrm rot="10800000">
            <a:off x="2133600" y="3356104"/>
            <a:ext cx="1371600" cy="8117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CB3CE1A-283E-E88D-D393-A0EAE4572A09}"/>
              </a:ext>
            </a:extLst>
          </p:cNvPr>
          <p:cNvSpPr txBox="1"/>
          <p:nvPr/>
        </p:nvSpPr>
        <p:spPr>
          <a:xfrm>
            <a:off x="632381" y="3650590"/>
            <a:ext cx="2832558" cy="1223412"/>
          </a:xfrm>
          <a:prstGeom prst="rect">
            <a:avLst/>
          </a:prstGeom>
          <a:noFill/>
        </p:spPr>
        <p:txBody>
          <a:bodyPr wrap="square" rtlCol="0">
            <a:spAutoFit/>
          </a:bodyPr>
          <a:lstStyle/>
          <a:p>
            <a:r>
              <a:rPr lang="en-IN" sz="1050" b="1" dirty="0"/>
              <a:t>Requirement</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Start the process    with order no</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Retrieve the order details from S4</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Determine the approver based on Sales organization</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Allows monitoring of process through key KPIs</a:t>
            </a:r>
          </a:p>
        </p:txBody>
      </p:sp>
    </p:spTree>
    <p:extLst>
      <p:ext uri="{BB962C8B-B14F-4D97-AF65-F5344CB8AC3E}">
        <p14:creationId xmlns:p14="http://schemas.microsoft.com/office/powerpoint/2010/main" val="128448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BDF9-0E23-BEF7-1BDD-B53213A8547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F69667A-14E1-2048-013C-A10976D5128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24BDFA9-5F68-9754-4B95-2FEAF8EE82F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89</a:t>
            </a:fld>
            <a:endParaRPr lang="en-US" dirty="0"/>
          </a:p>
        </p:txBody>
      </p:sp>
      <p:sp>
        <p:nvSpPr>
          <p:cNvPr id="5" name="Title 4">
            <a:extLst>
              <a:ext uri="{FF2B5EF4-FFF2-40B4-BE49-F238E27FC236}">
                <a16:creationId xmlns:a16="http://schemas.microsoft.com/office/drawing/2014/main" id="{CDC39F52-F1F7-1483-B65A-7F453D71225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 Visibility</a:t>
            </a:r>
          </a:p>
        </p:txBody>
      </p:sp>
      <p:sp>
        <p:nvSpPr>
          <p:cNvPr id="2" name="TextBox 1">
            <a:extLst>
              <a:ext uri="{FF2B5EF4-FFF2-40B4-BE49-F238E27FC236}">
                <a16:creationId xmlns:a16="http://schemas.microsoft.com/office/drawing/2014/main" id="{8A3F3A2D-011E-C897-59F4-57263D2E0229}"/>
              </a:ext>
            </a:extLst>
          </p:cNvPr>
          <p:cNvSpPr txBox="1"/>
          <p:nvPr/>
        </p:nvSpPr>
        <p:spPr>
          <a:xfrm>
            <a:off x="152400" y="742950"/>
            <a:ext cx="8839200" cy="4069557"/>
          </a:xfrm>
          <a:prstGeom prst="rect">
            <a:avLst/>
          </a:prstGeom>
        </p:spPr>
        <p:txBody>
          <a:bodyPr vert="horz" lIns="91440" tIns="45720" rIns="91440" bIns="45720" rtlCol="0">
            <a:normAutofit/>
          </a:bodyPr>
          <a:lstStyle/>
          <a:p>
            <a:pPr algn="l"/>
            <a:r>
              <a:rPr lang="en-US" sz="1400" b="0" i="0" dirty="0">
                <a:solidFill>
                  <a:srgbClr val="333333"/>
                </a:solidFill>
                <a:effectLst/>
                <a:latin typeface="72" panose="020B0503030000000003" pitchFamily="34" charset="0"/>
              </a:rPr>
              <a:t>The process visibility capability within the SAP Workflow Management service provides end-to-end visibility and intelligence to processes, which run on cloud, on-premise, and in hybrid environments.</a:t>
            </a:r>
          </a:p>
          <a:p>
            <a:pPr algn="l"/>
            <a:r>
              <a:rPr lang="en-US" sz="1400" b="0" i="0" dirty="0">
                <a:solidFill>
                  <a:srgbClr val="333333"/>
                </a:solidFill>
                <a:effectLst/>
                <a:latin typeface="72" panose="020B0503030000000003" pitchFamily="34" charset="0"/>
              </a:rPr>
              <a:t>The Process Visibility capability provides visibility on business processes with their extensions to enable process excellence by:</a:t>
            </a:r>
          </a:p>
          <a:p>
            <a:pPr algn="l"/>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a real-time view of an entire process regardless of the platform it operates on.</a:t>
            </a: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actionable insights to steer the process forward.</a:t>
            </a: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performance indicators for a business process to understand the current and the past performance.</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The capability provides </a:t>
            </a:r>
            <a:r>
              <a:rPr lang="en-US" sz="1400" b="1" i="0" dirty="0">
                <a:solidFill>
                  <a:srgbClr val="333333"/>
                </a:solidFill>
                <a:effectLst/>
                <a:latin typeface="72" panose="020B0503030000000003" pitchFamily="34" charset="0"/>
              </a:rPr>
              <a:t>Process Workspace</a:t>
            </a:r>
            <a:r>
              <a:rPr lang="en-US" sz="1400" b="0" i="0" dirty="0">
                <a:solidFill>
                  <a:srgbClr val="333333"/>
                </a:solidFill>
                <a:effectLst/>
                <a:latin typeface="72" panose="020B0503030000000003" pitchFamily="34" charset="0"/>
              </a:rPr>
              <a:t> to track processes in real-time, search and filter instances, analyze performance indicators, and view detailed information about an instance. </a:t>
            </a:r>
          </a:p>
          <a:p>
            <a:pPr algn="l"/>
            <a:endParaRPr lang="en-US" sz="1400" dirty="0">
              <a:solidFill>
                <a:srgbClr val="333333"/>
              </a:solidFill>
              <a:latin typeface="72" panose="020B0503030000000003" pitchFamily="34" charset="0"/>
            </a:endParaRPr>
          </a:p>
          <a:p>
            <a:r>
              <a:rPr lang="en-US" sz="1400" dirty="0">
                <a:solidFill>
                  <a:srgbClr val="333333"/>
                </a:solidFill>
                <a:latin typeface="72" panose="020B0503030000000003" pitchFamily="34" charset="0"/>
                <a:hlinkClick r:id="rId2"/>
              </a:rPr>
              <a:t>https://help.sap.com/docs/process-visibility/process-visibility-capability/creating-visibility-scenario</a:t>
            </a:r>
            <a:endParaRPr lang="en-US" sz="1400" dirty="0">
              <a:solidFill>
                <a:srgbClr val="333333"/>
              </a:solidFill>
              <a:latin typeface="72" panose="020B0503030000000003" pitchFamily="34" charset="0"/>
            </a:endParaRPr>
          </a:p>
          <a:p>
            <a:endParaRPr lang="en-US" sz="1400" b="0" i="0" dirty="0">
              <a:solidFill>
                <a:srgbClr val="333333"/>
              </a:solidFill>
              <a:effectLst/>
              <a:latin typeface="72" panose="020B0503030000000003" pitchFamily="34" charset="0"/>
            </a:endParaRPr>
          </a:p>
          <a:p>
            <a:r>
              <a:rPr lang="en-US" sz="1400" dirty="0">
                <a:solidFill>
                  <a:srgbClr val="333333"/>
                </a:solidFill>
                <a:latin typeface="72" panose="020B0503030000000003" pitchFamily="34" charset="0"/>
                <a:hlinkClick r:id="rId3"/>
              </a:rPr>
              <a:t>http://s4dev.st.com:8021/sap/opu/odata/sap/API_SALES_ORDER_SRV/A_SalesOrder?$format=json&amp;$filter=TotalNetAmount%20gt%2010000&amp;$select=SalesOrder,SalesOrganization,TotalNetAmount</a:t>
            </a:r>
            <a:endParaRPr lang="en-US" sz="1400" dirty="0">
              <a:solidFill>
                <a:srgbClr val="333333"/>
              </a:solidFill>
              <a:latin typeface="72" panose="020B0503030000000003" pitchFamily="34" charset="0"/>
            </a:endParaRPr>
          </a:p>
          <a:p>
            <a:endParaRPr lang="en-US" sz="1400" b="0" i="0" dirty="0">
              <a:solidFill>
                <a:srgbClr val="333333"/>
              </a:solidFill>
              <a:effectLst/>
              <a:latin typeface="72" panose="020B0503030000000003" pitchFamily="34" charset="0"/>
            </a:endParaRPr>
          </a:p>
        </p:txBody>
      </p:sp>
    </p:spTree>
    <p:extLst>
      <p:ext uri="{BB962C8B-B14F-4D97-AF65-F5344CB8AC3E}">
        <p14:creationId xmlns:p14="http://schemas.microsoft.com/office/powerpoint/2010/main" val="65096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fade">
                                      <p:cBhvr>
                                        <p:cTn id="49" dur="1000"/>
                                        <p:tgtEl>
                                          <p:spTgt spid="2">
                                            <p:txEl>
                                              <p:pRg st="9" end="9"/>
                                            </p:txEl>
                                          </p:spTgt>
                                        </p:tgtEl>
                                      </p:cBhvr>
                                    </p:animEffect>
                                    <p:anim calcmode="lin" valueType="num">
                                      <p:cBhvr>
                                        <p:cTn id="50"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Effect transition="in" filter="fade">
                                      <p:cBhvr>
                                        <p:cTn id="56" dur="1000"/>
                                        <p:tgtEl>
                                          <p:spTgt spid="2">
                                            <p:txEl>
                                              <p:pRg st="11" end="11"/>
                                            </p:txEl>
                                          </p:spTgt>
                                        </p:tgtEl>
                                      </p:cBhvr>
                                    </p:animEffect>
                                    <p:anim calcmode="lin" valueType="num">
                                      <p:cBhvr>
                                        <p:cTn id="57"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7BF4E-8B28-D674-57FE-3E79300454D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4978BB3-577C-01FE-FA48-87C76FF0011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5AD9A86-FB8B-D00B-7281-30D3934C19B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a:t>
            </a:fld>
            <a:endParaRPr lang="en-US" dirty="0"/>
          </a:p>
        </p:txBody>
      </p:sp>
      <p:sp>
        <p:nvSpPr>
          <p:cNvPr id="5" name="Title 4">
            <a:extLst>
              <a:ext uri="{FF2B5EF4-FFF2-40B4-BE49-F238E27FC236}">
                <a16:creationId xmlns:a16="http://schemas.microsoft.com/office/drawing/2014/main" id="{D5EE818E-9DAE-9523-E7EE-A41059E9964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API HUB</a:t>
            </a:r>
          </a:p>
        </p:txBody>
      </p:sp>
      <p:sp>
        <p:nvSpPr>
          <p:cNvPr id="2" name="TextBox 1">
            <a:extLst>
              <a:ext uri="{FF2B5EF4-FFF2-40B4-BE49-F238E27FC236}">
                <a16:creationId xmlns:a16="http://schemas.microsoft.com/office/drawing/2014/main" id="{10D76612-AFCC-576B-3D64-1F13DE1844B5}"/>
              </a:ext>
            </a:extLst>
          </p:cNvPr>
          <p:cNvSpPr txBox="1"/>
          <p:nvPr/>
        </p:nvSpPr>
        <p:spPr>
          <a:xfrm>
            <a:off x="152400" y="666751"/>
            <a:ext cx="8839200" cy="1815882"/>
          </a:xfrm>
          <a:prstGeom prst="rect">
            <a:avLst/>
          </a:prstGeom>
          <a:noFill/>
        </p:spPr>
        <p:txBody>
          <a:bodyPr wrap="square" rtlCol="0">
            <a:spAutoFit/>
          </a:bodyPr>
          <a:lstStyle/>
          <a:p>
            <a:r>
              <a:rPr lang="en-IN" sz="1600" dirty="0"/>
              <a:t>SAP provides a publicly available website. Any developer can go and explore the APIs offered by SAP Solutions e.g. S/4HANA, BTP, Success Factors, Field Glass, Concur etc.</a:t>
            </a:r>
          </a:p>
          <a:p>
            <a:endParaRPr lang="en-IN" sz="1600" dirty="0"/>
          </a:p>
          <a:p>
            <a:r>
              <a:rPr lang="en-IN" sz="1600" dirty="0">
                <a:hlinkClick r:id="rId2"/>
              </a:rPr>
              <a:t>https://api.sap.com</a:t>
            </a:r>
            <a:endParaRPr lang="en-IN" sz="1600" dirty="0"/>
          </a:p>
          <a:p>
            <a:endParaRPr lang="en-IN" sz="1600" dirty="0"/>
          </a:p>
          <a:p>
            <a:r>
              <a:rPr lang="en-IN" sz="1600" dirty="0"/>
              <a:t>You can request S/4HANA server access – </a:t>
            </a:r>
            <a:r>
              <a:rPr lang="en-IN" sz="1600" dirty="0">
                <a:hlinkClick r:id="rId3"/>
              </a:rPr>
              <a:t>server@anubhavtrainings.com</a:t>
            </a:r>
            <a:endParaRPr lang="en-IN" sz="1600" dirty="0"/>
          </a:p>
          <a:p>
            <a:endParaRPr lang="en-IN" sz="1600" dirty="0"/>
          </a:p>
        </p:txBody>
      </p:sp>
    </p:spTree>
    <p:extLst>
      <p:ext uri="{BB962C8B-B14F-4D97-AF65-F5344CB8AC3E}">
        <p14:creationId xmlns:p14="http://schemas.microsoft.com/office/powerpoint/2010/main" val="36724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86B92-8EE6-EBF4-0ACA-3B31CE8BB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B8E0D-EC80-13F1-7A4D-582BA927C642}"/>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22: Consume CAPM Service in Build</a:t>
            </a:r>
          </a:p>
        </p:txBody>
      </p:sp>
      <p:sp>
        <p:nvSpPr>
          <p:cNvPr id="4" name="Text Placeholder 3">
            <a:extLst>
              <a:ext uri="{FF2B5EF4-FFF2-40B4-BE49-F238E27FC236}">
                <a16:creationId xmlns:a16="http://schemas.microsoft.com/office/drawing/2014/main" id="{D8D17D3B-9B29-9DED-86FE-E0BAEC43D872}"/>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What is CAPM? </a:t>
            </a:r>
          </a:p>
          <a:p>
            <a:pPr marL="285750" indent="-285750">
              <a:buFont typeface="Arial" panose="020B0604020202020204" pitchFamily="34" charset="0"/>
              <a:buChar char="•"/>
            </a:pPr>
            <a:r>
              <a:rPr lang="en-IN" dirty="0"/>
              <a:t>Getting started with CAPM project in BAS</a:t>
            </a:r>
          </a:p>
          <a:p>
            <a:pPr marL="285750" indent="-285750">
              <a:buFont typeface="Arial" panose="020B0604020202020204" pitchFamily="34" charset="0"/>
              <a:buChar char="•"/>
            </a:pPr>
            <a:r>
              <a:rPr lang="en-IN" dirty="0"/>
              <a:t>Build REST APIs in CAPM</a:t>
            </a:r>
          </a:p>
          <a:p>
            <a:pPr marL="285750" indent="-285750">
              <a:buFont typeface="Arial" panose="020B0604020202020204" pitchFamily="34" charset="0"/>
              <a:buChar char="•"/>
            </a:pPr>
            <a:r>
              <a:rPr lang="en-IN" dirty="0"/>
              <a:t>Test the CAP API locally</a:t>
            </a:r>
          </a:p>
          <a:p>
            <a:pPr marL="285750" indent="-285750">
              <a:buFont typeface="Arial" panose="020B0604020202020204" pitchFamily="34" charset="0"/>
              <a:buChar char="•"/>
            </a:pPr>
            <a:r>
              <a:rPr lang="en-IN" dirty="0"/>
              <a:t>Build, package and deploy CAP application to BTP</a:t>
            </a:r>
          </a:p>
          <a:p>
            <a:pPr marL="285750" indent="-285750">
              <a:buFont typeface="Arial" panose="020B0604020202020204" pitchFamily="34" charset="0"/>
              <a:buChar char="•"/>
            </a:pPr>
            <a:r>
              <a:rPr lang="en-IN" dirty="0"/>
              <a:t>Extract Service schema of CAP API</a:t>
            </a:r>
          </a:p>
          <a:p>
            <a:pPr marL="285750" indent="-285750">
              <a:buFont typeface="Arial" panose="020B0604020202020204" pitchFamily="34" charset="0"/>
              <a:buChar char="•"/>
            </a:pPr>
            <a:r>
              <a:rPr lang="en-IN" dirty="0"/>
              <a:t>Create Destination in BTP to consume CAP API</a:t>
            </a:r>
          </a:p>
          <a:p>
            <a:pPr marL="285750" indent="-285750">
              <a:buFont typeface="Arial" panose="020B0604020202020204" pitchFamily="34" charset="0"/>
              <a:buChar char="•"/>
            </a:pPr>
            <a:r>
              <a:rPr lang="en-IN" dirty="0"/>
              <a:t>Import destination to Build</a:t>
            </a:r>
          </a:p>
          <a:p>
            <a:pPr marL="285750" indent="-285750">
              <a:buFont typeface="Arial" panose="020B0604020202020204" pitchFamily="34" charset="0"/>
              <a:buChar char="•"/>
            </a:pPr>
            <a:r>
              <a:rPr lang="en-IN" dirty="0"/>
              <a:t>Configure CAP Action in SAP Build Process Automation</a:t>
            </a:r>
          </a:p>
          <a:p>
            <a:pPr marL="285750" indent="-285750">
              <a:buFont typeface="Arial" panose="020B0604020202020204" pitchFamily="34" charset="0"/>
              <a:buChar char="•"/>
            </a:pPr>
            <a:r>
              <a:rPr lang="en-IN" dirty="0"/>
              <a:t>Test the API in Build</a:t>
            </a:r>
          </a:p>
          <a:p>
            <a:pPr marL="285750" indent="-285750">
              <a:buFont typeface="Arial" panose="020B0604020202020204" pitchFamily="34" charset="0"/>
              <a:buChar char="•"/>
            </a:pPr>
            <a:r>
              <a:rPr lang="en-IN" dirty="0"/>
              <a:t>Integrate CAP API</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EAECFC8F-FD36-5DC3-36D7-BE4C1C031B61}"/>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9B42B4C-CD44-8D3B-85F5-51DCCB3A66B9}"/>
              </a:ext>
            </a:extLst>
          </p:cNvPr>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206899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AE184-992A-651D-CAED-9FAD52EDA00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F03D8A-BD13-2255-90E9-4DE1C873559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C46FDB-E7C3-45C5-9C39-386E4FECACB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91</a:t>
            </a:fld>
            <a:endParaRPr lang="en-US" dirty="0"/>
          </a:p>
        </p:txBody>
      </p:sp>
      <p:sp>
        <p:nvSpPr>
          <p:cNvPr id="5" name="Title 4">
            <a:extLst>
              <a:ext uri="{FF2B5EF4-FFF2-40B4-BE49-F238E27FC236}">
                <a16:creationId xmlns:a16="http://schemas.microsoft.com/office/drawing/2014/main" id="{C978180B-390D-75B4-8137-3BBDD2A9F41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CAP?</a:t>
            </a:r>
          </a:p>
        </p:txBody>
      </p:sp>
      <p:sp>
        <p:nvSpPr>
          <p:cNvPr id="2" name="TextBox 1">
            <a:extLst>
              <a:ext uri="{FF2B5EF4-FFF2-40B4-BE49-F238E27FC236}">
                <a16:creationId xmlns:a16="http://schemas.microsoft.com/office/drawing/2014/main" id="{E4CCC4CE-2513-2093-7B08-98A8F8CA3799}"/>
              </a:ext>
            </a:extLst>
          </p:cNvPr>
          <p:cNvSpPr txBox="1"/>
          <p:nvPr/>
        </p:nvSpPr>
        <p:spPr>
          <a:xfrm>
            <a:off x="152400" y="971549"/>
            <a:ext cx="8839200" cy="4069557"/>
          </a:xfrm>
          <a:prstGeom prst="rect">
            <a:avLst/>
          </a:prstGeom>
        </p:spPr>
        <p:txBody>
          <a:bodyPr vert="horz" lIns="91440" tIns="45720" rIns="91440" bIns="45720" rtlCol="0">
            <a:normAutofit/>
          </a:bodyPr>
          <a:lstStyle/>
          <a:p>
            <a:pPr algn="l">
              <a:spcBef>
                <a:spcPts val="1200"/>
              </a:spcBef>
              <a:spcAft>
                <a:spcPts val="1200"/>
              </a:spcAft>
            </a:pPr>
            <a:r>
              <a:rPr lang="en-US" sz="1400" b="0" i="0" dirty="0">
                <a:effectLst/>
                <a:latin typeface="Avenir Next"/>
              </a:rPr>
              <a:t>The </a:t>
            </a:r>
            <a:r>
              <a:rPr lang="en-US" sz="1400" b="0" i="1" dirty="0">
                <a:effectLst/>
                <a:latin typeface="Avenir Next"/>
              </a:rPr>
              <a:t>Cloud Application Programming Model</a:t>
            </a:r>
            <a:r>
              <a:rPr lang="en-US" sz="1400" b="0" i="0" dirty="0">
                <a:effectLst/>
                <a:latin typeface="Avenir Next"/>
              </a:rPr>
              <a:t> (CAP) is a framework of languages, libraries, and tools for building </a:t>
            </a:r>
            <a:r>
              <a:rPr lang="en-US" sz="1400" b="0" i="1" dirty="0">
                <a:effectLst/>
                <a:latin typeface="Avenir Next"/>
              </a:rPr>
              <a:t>enterprise-grade</a:t>
            </a:r>
            <a:r>
              <a:rPr lang="en-US" sz="1400" b="0" i="0" dirty="0">
                <a:effectLst/>
                <a:latin typeface="Avenir Next"/>
              </a:rPr>
              <a:t> cloud applications. It guides developers along a </a:t>
            </a:r>
            <a:r>
              <a:rPr lang="en-US" sz="1400" b="0" i="1" dirty="0">
                <a:effectLst/>
                <a:latin typeface="Avenir Next"/>
              </a:rPr>
              <a:t>golden path</a:t>
            </a:r>
            <a:r>
              <a:rPr lang="en-US" sz="1400" b="0" i="0" dirty="0">
                <a:effectLst/>
                <a:latin typeface="Avenir Next"/>
              </a:rPr>
              <a:t> of </a:t>
            </a:r>
            <a:r>
              <a:rPr lang="en-US" sz="1400" b="1" i="0" dirty="0">
                <a:effectLst/>
                <a:latin typeface="Avenir Next"/>
              </a:rPr>
              <a:t>proven best practices</a:t>
            </a:r>
            <a:r>
              <a:rPr lang="en-US" sz="1400" b="0" i="0" dirty="0">
                <a:effectLst/>
                <a:latin typeface="Avenir Next"/>
              </a:rPr>
              <a:t>, which are </a:t>
            </a:r>
            <a:r>
              <a:rPr lang="en-US" sz="1400" b="1" i="0" dirty="0">
                <a:effectLst/>
                <a:latin typeface="Avenir Next"/>
              </a:rPr>
              <a:t>served out of the box</a:t>
            </a:r>
            <a:r>
              <a:rPr lang="en-US" sz="1400" b="0" i="0" dirty="0">
                <a:effectLst/>
                <a:latin typeface="Avenir Next"/>
              </a:rPr>
              <a:t> by generic providers cloud-natively, thereby relieving application developers from tedious recurring tasks.</a:t>
            </a:r>
          </a:p>
          <a:p>
            <a:pPr algn="l">
              <a:spcBef>
                <a:spcPts val="1200"/>
              </a:spcBef>
              <a:spcAft>
                <a:spcPts val="1200"/>
              </a:spcAft>
            </a:pPr>
            <a:r>
              <a:rPr lang="en-US" sz="1400" b="0" i="0" dirty="0">
                <a:effectLst/>
                <a:latin typeface="Avenir Next"/>
              </a:rPr>
              <a:t>In effect, CAP-based projects benefit from a primary </a:t>
            </a:r>
            <a:r>
              <a:rPr lang="en-US" sz="1400" b="1" i="0" dirty="0">
                <a:effectLst/>
                <a:latin typeface="Avenir Next"/>
              </a:rPr>
              <a:t>focus on domain</a:t>
            </a:r>
            <a:r>
              <a:rPr lang="en-US" sz="1400" b="0" i="0" dirty="0">
                <a:effectLst/>
                <a:latin typeface="Avenir Next"/>
              </a:rPr>
              <a:t>, with close collaboration of developers and domain experts, </a:t>
            </a:r>
            <a:r>
              <a:rPr lang="en-US" sz="1400" b="1" i="0" dirty="0">
                <a:effectLst/>
                <a:latin typeface="Avenir Next"/>
              </a:rPr>
              <a:t>rapid development</a:t>
            </a:r>
            <a:r>
              <a:rPr lang="en-US" sz="1400" b="0" i="0" dirty="0">
                <a:effectLst/>
                <a:latin typeface="Avenir Next"/>
              </a:rPr>
              <a:t> at </a:t>
            </a:r>
            <a:r>
              <a:rPr lang="en-US" sz="1400" b="1" i="0" dirty="0">
                <a:effectLst/>
                <a:latin typeface="Avenir Next"/>
              </a:rPr>
              <a:t>minimized costs</a:t>
            </a:r>
            <a:r>
              <a:rPr lang="en-US" sz="1400" b="0" i="0" dirty="0">
                <a:effectLst/>
                <a:latin typeface="Avenir Next"/>
              </a:rPr>
              <a:t>, as well as </a:t>
            </a:r>
            <a:r>
              <a:rPr lang="en-US" sz="1400" b="1" i="0" dirty="0">
                <a:effectLst/>
                <a:latin typeface="Avenir Next"/>
              </a:rPr>
              <a:t>avoiding technical debts</a:t>
            </a:r>
            <a:r>
              <a:rPr lang="en-US" sz="1400" b="0" i="0" dirty="0">
                <a:effectLst/>
                <a:latin typeface="Avenir Next"/>
              </a:rPr>
              <a:t> by eliminating exposure to, and lock-ins to volatile low-level technologies.</a:t>
            </a:r>
          </a:p>
          <a:p>
            <a:pPr algn="l">
              <a:spcBef>
                <a:spcPts val="1200"/>
              </a:spcBef>
              <a:spcAft>
                <a:spcPts val="1200"/>
              </a:spcAft>
            </a:pPr>
            <a:r>
              <a:rPr lang="en-US" sz="1400" b="0" i="0" dirty="0">
                <a:effectLst/>
                <a:latin typeface="Avenir Next"/>
              </a:rPr>
              <a:t>Someone once said:</a:t>
            </a:r>
          </a:p>
          <a:p>
            <a:pPr algn="l">
              <a:spcBef>
                <a:spcPts val="1200"/>
              </a:spcBef>
              <a:spcAft>
                <a:spcPts val="1200"/>
              </a:spcAft>
            </a:pPr>
            <a:r>
              <a:rPr lang="en-US" sz="1400" b="0" i="1" dirty="0">
                <a:effectLst/>
                <a:latin typeface="Times New Roman" panose="02020603050405020304" pitchFamily="18" charset="0"/>
              </a:rPr>
              <a:t>"CAP is like ABAP for the non-ABAP world"</a:t>
            </a:r>
          </a:p>
        </p:txBody>
      </p:sp>
    </p:spTree>
    <p:extLst>
      <p:ext uri="{BB962C8B-B14F-4D97-AF65-F5344CB8AC3E}">
        <p14:creationId xmlns:p14="http://schemas.microsoft.com/office/powerpoint/2010/main" val="64262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1000"/>
                                        <p:tgtEl>
                                          <p:spTgt spid="2">
                                            <p:txEl>
                                              <p:pRg st="3" end="3"/>
                                            </p:txEl>
                                          </p:spTgt>
                                        </p:tgtEl>
                                      </p:cBhvr>
                                    </p:animEffect>
                                    <p:anim calcmode="lin" valueType="num">
                                      <p:cBhvr>
                                        <p:cTn id="27"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A0D31-9885-29B8-D20D-7D68889CDD1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E00EAD-942C-9A1A-DB42-0A75B8AF512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130B088-BBF7-DB69-EA03-A4397D2EE3E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92</a:t>
            </a:fld>
            <a:endParaRPr lang="en-US" dirty="0"/>
          </a:p>
        </p:txBody>
      </p:sp>
      <p:sp>
        <p:nvSpPr>
          <p:cNvPr id="5" name="Title 4">
            <a:extLst>
              <a:ext uri="{FF2B5EF4-FFF2-40B4-BE49-F238E27FC236}">
                <a16:creationId xmlns:a16="http://schemas.microsoft.com/office/drawing/2014/main" id="{C63ECD1C-1500-F1E8-1485-E246A39C100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10" name="Rectangle 9">
            <a:extLst>
              <a:ext uri="{FF2B5EF4-FFF2-40B4-BE49-F238E27FC236}">
                <a16:creationId xmlns:a16="http://schemas.microsoft.com/office/drawing/2014/main" id="{05DD7C58-A905-2224-186C-33F3CDE9ED0A}"/>
              </a:ext>
            </a:extLst>
          </p:cNvPr>
          <p:cNvSpPr/>
          <p:nvPr/>
        </p:nvSpPr>
        <p:spPr>
          <a:xfrm>
            <a:off x="5791200" y="2876550"/>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process Automation</a:t>
            </a:r>
          </a:p>
        </p:txBody>
      </p:sp>
      <p:sp>
        <p:nvSpPr>
          <p:cNvPr id="12" name="Rectangle: Rounded Corners 11">
            <a:extLst>
              <a:ext uri="{FF2B5EF4-FFF2-40B4-BE49-F238E27FC236}">
                <a16:creationId xmlns:a16="http://schemas.microsoft.com/office/drawing/2014/main" id="{7C02F5A0-AA71-7F94-60CD-5743F2490537}"/>
              </a:ext>
            </a:extLst>
          </p:cNvPr>
          <p:cNvSpPr/>
          <p:nvPr/>
        </p:nvSpPr>
        <p:spPr>
          <a:xfrm>
            <a:off x="6324600" y="2960957"/>
            <a:ext cx="1905000"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Build process</a:t>
            </a:r>
          </a:p>
        </p:txBody>
      </p:sp>
      <p:pic>
        <p:nvPicPr>
          <p:cNvPr id="1030" name="Picture 6" descr="Developer - Free computer icons">
            <a:extLst>
              <a:ext uri="{FF2B5EF4-FFF2-40B4-BE49-F238E27FC236}">
                <a16:creationId xmlns:a16="http://schemas.microsoft.com/office/drawing/2014/main" id="{A3B8E747-F473-39F2-CBE1-775A85ABAB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132158"/>
            <a:ext cx="838200" cy="838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038642CC-71E7-6C93-B811-662567507D35}"/>
              </a:ext>
            </a:extLst>
          </p:cNvPr>
          <p:cNvCxnSpPr>
            <a:stCxn id="1030" idx="2"/>
            <a:endCxn id="10" idx="0"/>
          </p:cNvCxnSpPr>
          <p:nvPr/>
        </p:nvCxnSpPr>
        <p:spPr>
          <a:xfrm rot="5400000">
            <a:off x="6881154" y="2404404"/>
            <a:ext cx="906192" cy="38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0FB94-BCB4-39F2-CA91-5BB428B8E7FB}"/>
              </a:ext>
            </a:extLst>
          </p:cNvPr>
          <p:cNvSpPr txBox="1"/>
          <p:nvPr/>
        </p:nvSpPr>
        <p:spPr>
          <a:xfrm>
            <a:off x="4730095" y="1166078"/>
            <a:ext cx="2438400" cy="738664"/>
          </a:xfrm>
          <a:prstGeom prst="rect">
            <a:avLst/>
          </a:prstGeom>
          <a:noFill/>
        </p:spPr>
        <p:txBody>
          <a:bodyPr wrap="square" rtlCol="0">
            <a:spAutoFit/>
          </a:bodyPr>
          <a:lstStyle/>
          <a:p>
            <a:r>
              <a:rPr lang="en-IN" sz="1050" b="1" dirty="0"/>
              <a:t>Citizen Developer</a:t>
            </a:r>
          </a:p>
          <a:p>
            <a:r>
              <a:rPr lang="en-IN" sz="1050" dirty="0">
                <a:latin typeface="Biome" panose="020B0502040204020203" pitchFamily="34" charset="0"/>
                <a:cs typeface="Biome" panose="020B0502040204020203" pitchFamily="34" charset="0"/>
              </a:rPr>
              <a:t>Design and deploy the build business process by consuming BTP CAP API in cloud</a:t>
            </a:r>
          </a:p>
        </p:txBody>
      </p:sp>
      <p:pic>
        <p:nvPicPr>
          <p:cNvPr id="11" name="Picture 10" descr="A person with a beard and glasses&#10;&#10;AI-generated content may be incorrect.">
            <a:extLst>
              <a:ext uri="{FF2B5EF4-FFF2-40B4-BE49-F238E27FC236}">
                <a16:creationId xmlns:a16="http://schemas.microsoft.com/office/drawing/2014/main" id="{C672A847-5B3E-1DE9-0475-B022C1858B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2955" y="842304"/>
            <a:ext cx="1581150" cy="1581150"/>
          </a:xfrm>
          <a:prstGeom prst="rect">
            <a:avLst/>
          </a:prstGeom>
        </p:spPr>
      </p:pic>
      <p:sp>
        <p:nvSpPr>
          <p:cNvPr id="14" name="TextBox 13">
            <a:extLst>
              <a:ext uri="{FF2B5EF4-FFF2-40B4-BE49-F238E27FC236}">
                <a16:creationId xmlns:a16="http://schemas.microsoft.com/office/drawing/2014/main" id="{320E205C-C00C-399C-0098-FDC5AF544393}"/>
              </a:ext>
            </a:extLst>
          </p:cNvPr>
          <p:cNvSpPr txBox="1"/>
          <p:nvPr/>
        </p:nvSpPr>
        <p:spPr>
          <a:xfrm>
            <a:off x="194330" y="2425885"/>
            <a:ext cx="2438400" cy="900246"/>
          </a:xfrm>
          <a:prstGeom prst="rect">
            <a:avLst/>
          </a:prstGeom>
          <a:noFill/>
        </p:spPr>
        <p:txBody>
          <a:bodyPr wrap="square" rtlCol="0">
            <a:spAutoFit/>
          </a:bodyPr>
          <a:lstStyle/>
          <a:p>
            <a:r>
              <a:rPr lang="en-IN" sz="1050" b="1" dirty="0"/>
              <a:t>Pro CAP Developer</a:t>
            </a:r>
          </a:p>
          <a:p>
            <a:r>
              <a:rPr lang="en-IN" sz="1050" dirty="0">
                <a:latin typeface="Biome" panose="020B0502040204020203" pitchFamily="34" charset="0"/>
                <a:cs typeface="Biome" panose="020B0502040204020203" pitchFamily="34" charset="0"/>
              </a:rPr>
              <a:t>Design and deploy the application in BTP CF environment using Node JS based CAP framework</a:t>
            </a:r>
          </a:p>
        </p:txBody>
      </p:sp>
      <p:sp>
        <p:nvSpPr>
          <p:cNvPr id="15" name="Rectangle 14">
            <a:extLst>
              <a:ext uri="{FF2B5EF4-FFF2-40B4-BE49-F238E27FC236}">
                <a16:creationId xmlns:a16="http://schemas.microsoft.com/office/drawing/2014/main" id="{ECB854A3-E9A4-4349-18C8-CA860068DCC4}"/>
              </a:ext>
            </a:extLst>
          </p:cNvPr>
          <p:cNvSpPr/>
          <p:nvPr/>
        </p:nvSpPr>
        <p:spPr>
          <a:xfrm>
            <a:off x="2819400" y="1402122"/>
            <a:ext cx="1295400" cy="73866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5706CD0-540A-1AE2-2C70-F78C792D4670}"/>
              </a:ext>
            </a:extLst>
          </p:cNvPr>
          <p:cNvSpPr/>
          <p:nvPr/>
        </p:nvSpPr>
        <p:spPr>
          <a:xfrm>
            <a:off x="1981200" y="3638550"/>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BTP Cloud Foundry env.</a:t>
            </a:r>
          </a:p>
        </p:txBody>
      </p:sp>
      <p:pic>
        <p:nvPicPr>
          <p:cNvPr id="1026" name="Picture 2" descr="sap-business-application-studio' tag wiki - Stack Overflow">
            <a:extLst>
              <a:ext uri="{FF2B5EF4-FFF2-40B4-BE49-F238E27FC236}">
                <a16:creationId xmlns:a16="http://schemas.microsoft.com/office/drawing/2014/main" id="{5D642051-4DE1-6846-792C-EEB1B0032F3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49" t="14627" r="27742" b="10188"/>
          <a:stretch/>
        </p:blipFill>
        <p:spPr bwMode="auto">
          <a:xfrm>
            <a:off x="3159452" y="1454325"/>
            <a:ext cx="691495" cy="6823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7AC369A-605E-1766-7DC7-E9EF40EEF1A4}"/>
              </a:ext>
            </a:extLst>
          </p:cNvPr>
          <p:cNvSpPr txBox="1"/>
          <p:nvPr/>
        </p:nvSpPr>
        <p:spPr>
          <a:xfrm>
            <a:off x="2971800" y="1085907"/>
            <a:ext cx="1676400" cy="369332"/>
          </a:xfrm>
          <a:prstGeom prst="rect">
            <a:avLst/>
          </a:prstGeom>
          <a:noFill/>
        </p:spPr>
        <p:txBody>
          <a:bodyPr wrap="square" rtlCol="0">
            <a:spAutoFit/>
          </a:bodyPr>
          <a:lstStyle/>
          <a:p>
            <a:r>
              <a:rPr lang="en-IN" b="1" dirty="0"/>
              <a:t>BAS Tool</a:t>
            </a:r>
          </a:p>
        </p:txBody>
      </p:sp>
      <p:cxnSp>
        <p:nvCxnSpPr>
          <p:cNvPr id="21" name="Straight Arrow Connector 20">
            <a:extLst>
              <a:ext uri="{FF2B5EF4-FFF2-40B4-BE49-F238E27FC236}">
                <a16:creationId xmlns:a16="http://schemas.microsoft.com/office/drawing/2014/main" id="{62153382-2679-0D41-1E01-5BD35F805A3D}"/>
              </a:ext>
            </a:extLst>
          </p:cNvPr>
          <p:cNvCxnSpPr>
            <a:cxnSpLocks/>
            <a:endCxn id="15" idx="1"/>
          </p:cNvCxnSpPr>
          <p:nvPr/>
        </p:nvCxnSpPr>
        <p:spPr>
          <a:xfrm>
            <a:off x="2204105" y="1771454"/>
            <a:ext cx="615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765146-A402-43B1-691E-A5777D3C198B}"/>
              </a:ext>
            </a:extLst>
          </p:cNvPr>
          <p:cNvCxnSpPr>
            <a:stCxn id="1026" idx="2"/>
            <a:endCxn id="16" idx="0"/>
          </p:cNvCxnSpPr>
          <p:nvPr/>
        </p:nvCxnSpPr>
        <p:spPr>
          <a:xfrm>
            <a:off x="3505200" y="2136662"/>
            <a:ext cx="0" cy="1501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F114BDE-AF0C-B003-C65D-9667E279A4D7}"/>
              </a:ext>
            </a:extLst>
          </p:cNvPr>
          <p:cNvSpPr/>
          <p:nvPr/>
        </p:nvSpPr>
        <p:spPr>
          <a:xfrm>
            <a:off x="2362199" y="3791628"/>
            <a:ext cx="2286000" cy="34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CAP API</a:t>
            </a:r>
          </a:p>
        </p:txBody>
      </p:sp>
      <p:cxnSp>
        <p:nvCxnSpPr>
          <p:cNvPr id="27" name="Connector: Elbow 26">
            <a:extLst>
              <a:ext uri="{FF2B5EF4-FFF2-40B4-BE49-F238E27FC236}">
                <a16:creationId xmlns:a16="http://schemas.microsoft.com/office/drawing/2014/main" id="{C228EADB-8077-BAA5-4BDA-EE75FD93F76E}"/>
              </a:ext>
            </a:extLst>
          </p:cNvPr>
          <p:cNvCxnSpPr>
            <a:stCxn id="10" idx="1"/>
            <a:endCxn id="16" idx="3"/>
          </p:cNvCxnSpPr>
          <p:nvPr/>
        </p:nvCxnSpPr>
        <p:spPr>
          <a:xfrm rot="10800000" flipV="1">
            <a:off x="5029200" y="3349031"/>
            <a:ext cx="762000" cy="762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8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09073-3E99-6B09-5152-4CE4A2A4841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1D71D9-F500-AB8E-CB01-049D1810CE8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6B4C25E-FA0B-62A7-8264-68A0B506FD5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93</a:t>
            </a:fld>
            <a:endParaRPr lang="en-US" dirty="0"/>
          </a:p>
        </p:txBody>
      </p:sp>
      <p:sp>
        <p:nvSpPr>
          <p:cNvPr id="5" name="Title 4">
            <a:extLst>
              <a:ext uri="{FF2B5EF4-FFF2-40B4-BE49-F238E27FC236}">
                <a16:creationId xmlns:a16="http://schemas.microsoft.com/office/drawing/2014/main" id="{D23F8032-DDF4-6793-8CE5-F3313302BC58}"/>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Create Destination to CAP App</a:t>
            </a:r>
          </a:p>
        </p:txBody>
      </p:sp>
      <p:sp>
        <p:nvSpPr>
          <p:cNvPr id="2" name="TextBox 1">
            <a:extLst>
              <a:ext uri="{FF2B5EF4-FFF2-40B4-BE49-F238E27FC236}">
                <a16:creationId xmlns:a16="http://schemas.microsoft.com/office/drawing/2014/main" id="{0868A047-D424-D0D2-DEDA-058E1BA4A24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1" i="0" dirty="0">
                <a:effectLst/>
              </a:rPr>
              <a:t>Create Destination</a:t>
            </a:r>
          </a:p>
          <a:p>
            <a:pPr>
              <a:spcBef>
                <a:spcPct val="20000"/>
              </a:spcBef>
              <a:buFont typeface="Arial" pitchFamily="34" charset="0"/>
            </a:pPr>
            <a:r>
              <a:rPr lang="en-US" sz="1400" b="0" i="0" dirty="0">
                <a:effectLst/>
              </a:rPr>
              <a:t>Click Create Destination</a:t>
            </a:r>
          </a:p>
          <a:p>
            <a:pPr>
              <a:spcBef>
                <a:spcPct val="20000"/>
              </a:spcBef>
              <a:buFont typeface="Arial" pitchFamily="34" charset="0"/>
            </a:pPr>
            <a:r>
              <a:rPr lang="en-US" sz="1400" b="0" i="0" dirty="0">
                <a:effectLst/>
              </a:rPr>
              <a:t>enter URL &lt;Application Routes </a:t>
            </a:r>
            <a:r>
              <a:rPr lang="en-US" sz="1400" b="0" i="0" dirty="0" err="1">
                <a:effectLst/>
              </a:rPr>
              <a:t>url</a:t>
            </a:r>
            <a:r>
              <a:rPr lang="en-US" sz="1400" b="0" i="0" dirty="0">
                <a:effectLst/>
              </a:rPr>
              <a:t>&gt;/</a:t>
            </a:r>
            <a:r>
              <a:rPr lang="en-US" sz="1400" b="0" i="0" dirty="0" err="1">
                <a:effectLst/>
              </a:rPr>
              <a:t>api</a:t>
            </a:r>
            <a:r>
              <a:rPr lang="en-US" sz="1400" b="0" i="0" dirty="0">
                <a:effectLst/>
              </a:rPr>
              <a:t>/v1 (paste Routes URL from the clipboard)</a:t>
            </a:r>
          </a:p>
          <a:p>
            <a:pPr>
              <a:spcBef>
                <a:spcPct val="20000"/>
              </a:spcBef>
              <a:buFont typeface="Arial" pitchFamily="34" charset="0"/>
            </a:pPr>
            <a:r>
              <a:rPr lang="en-US" sz="1400" b="0" i="0" dirty="0">
                <a:effectLst/>
              </a:rPr>
              <a:t>enter Name </a:t>
            </a:r>
            <a:r>
              <a:rPr lang="en-US" sz="1400" b="0" i="0" dirty="0" err="1">
                <a:effectLst/>
              </a:rPr>
              <a:t>Demo_CAP_Sample_Library</a:t>
            </a:r>
            <a:endParaRPr lang="en-US" sz="1400" b="0" i="0" dirty="0">
              <a:effectLst/>
            </a:endParaRPr>
          </a:p>
          <a:p>
            <a:pPr>
              <a:spcBef>
                <a:spcPct val="20000"/>
              </a:spcBef>
              <a:buFont typeface="Arial" pitchFamily="34" charset="0"/>
            </a:pPr>
            <a:r>
              <a:rPr lang="en-US" sz="1400" b="0" i="0" dirty="0">
                <a:effectLst/>
              </a:rPr>
              <a:t>enter Additional properties </a:t>
            </a:r>
            <a:r>
              <a:rPr lang="en-US" sz="1400" b="0" i="0" dirty="0" err="1">
                <a:effectLst/>
              </a:rPr>
              <a:t>sap.applicationdevelopment.actions.enabled</a:t>
            </a:r>
            <a:r>
              <a:rPr lang="en-US" sz="1400" b="0" i="0" dirty="0">
                <a:effectLst/>
              </a:rPr>
              <a:t> true</a:t>
            </a:r>
          </a:p>
          <a:p>
            <a:pPr>
              <a:spcBef>
                <a:spcPct val="20000"/>
              </a:spcBef>
              <a:buFont typeface="Arial" pitchFamily="34" charset="0"/>
            </a:pPr>
            <a:r>
              <a:rPr lang="en-US" sz="1400" b="0" i="0" dirty="0">
                <a:effectLst/>
              </a:rPr>
              <a:t>enter Additional properties </a:t>
            </a:r>
            <a:r>
              <a:rPr lang="en-US" sz="1400" b="0" i="0" dirty="0" err="1">
                <a:effectLst/>
              </a:rPr>
              <a:t>sap.processautomation.enabled</a:t>
            </a:r>
            <a:r>
              <a:rPr lang="en-US" sz="1400" b="0" i="0" dirty="0">
                <a:effectLst/>
              </a:rPr>
              <a:t> true</a:t>
            </a:r>
          </a:p>
          <a:p>
            <a:pPr>
              <a:spcBef>
                <a:spcPct val="20000"/>
              </a:spcBef>
              <a:buFont typeface="Arial" pitchFamily="34" charset="0"/>
            </a:pPr>
            <a:r>
              <a:rPr lang="en-US" sz="1400" b="0" i="0" dirty="0">
                <a:effectLst/>
              </a:rPr>
              <a:t>click Save</a:t>
            </a:r>
            <a:endParaRPr lang="en-US" sz="1400" dirty="0"/>
          </a:p>
        </p:txBody>
      </p:sp>
    </p:spTree>
    <p:extLst>
      <p:ext uri="{BB962C8B-B14F-4D97-AF65-F5344CB8AC3E}">
        <p14:creationId xmlns:p14="http://schemas.microsoft.com/office/powerpoint/2010/main" val="25883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2D29-89C5-97E2-BDEB-76A373F2164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12E164C-D707-3531-06ED-C658F5736F8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8FFBEA4-04BC-CC43-EA33-B57A1D2FEC2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94</a:t>
            </a:fld>
            <a:endParaRPr lang="en-US" dirty="0"/>
          </a:p>
        </p:txBody>
      </p:sp>
      <p:sp>
        <p:nvSpPr>
          <p:cNvPr id="5" name="Title 4">
            <a:extLst>
              <a:ext uri="{FF2B5EF4-FFF2-40B4-BE49-F238E27FC236}">
                <a16:creationId xmlns:a16="http://schemas.microsoft.com/office/drawing/2014/main" id="{3CDD4AC7-1AFB-57E7-17A9-5CDCEE6D3AB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Build and Deploy the App</a:t>
            </a:r>
          </a:p>
        </p:txBody>
      </p:sp>
      <p:sp>
        <p:nvSpPr>
          <p:cNvPr id="2" name="TextBox 1">
            <a:extLst>
              <a:ext uri="{FF2B5EF4-FFF2-40B4-BE49-F238E27FC236}">
                <a16:creationId xmlns:a16="http://schemas.microsoft.com/office/drawing/2014/main" id="{8B3BC68F-F8A9-0BF0-FDA3-89363BD54631}"/>
              </a:ext>
            </a:extLst>
          </p:cNvPr>
          <p:cNvSpPr txBox="1"/>
          <p:nvPr/>
        </p:nvSpPr>
        <p:spPr>
          <a:xfrm>
            <a:off x="150770" y="666751"/>
            <a:ext cx="8839200" cy="4069557"/>
          </a:xfrm>
          <a:prstGeom prst="rect">
            <a:avLst/>
          </a:prstGeom>
        </p:spPr>
        <p:txBody>
          <a:bodyPr vert="horz" lIns="91440" tIns="45720" rIns="91440" bIns="45720" rtlCol="0">
            <a:normAutofit/>
          </a:bodyPr>
          <a:lstStyle/>
          <a:p>
            <a:pPr marL="342900" indent="-342900">
              <a:spcBef>
                <a:spcPct val="20000"/>
              </a:spcBef>
              <a:buFont typeface="Arial" pitchFamily="34" charset="0"/>
              <a:buAutoNum type="arabicPeriod"/>
            </a:pPr>
            <a:r>
              <a:rPr lang="en-US" sz="1400" b="0" i="0" dirty="0">
                <a:effectLst/>
              </a:rPr>
              <a:t>Create a new dev space for full stack development and start the same</a:t>
            </a:r>
          </a:p>
          <a:p>
            <a:pPr marL="342900" indent="-342900">
              <a:spcBef>
                <a:spcPct val="20000"/>
              </a:spcBef>
              <a:buFont typeface="Arial" pitchFamily="34" charset="0"/>
              <a:buAutoNum type="arabicPeriod"/>
            </a:pPr>
            <a:r>
              <a:rPr lang="en-US" sz="1400" dirty="0"/>
              <a:t>Press F1 &gt; open folder and switch to Projects folder</a:t>
            </a:r>
          </a:p>
          <a:p>
            <a:pPr marL="342900" indent="-342900">
              <a:spcBef>
                <a:spcPct val="20000"/>
              </a:spcBef>
              <a:buFont typeface="Arial" pitchFamily="34" charset="0"/>
              <a:buAutoNum type="arabicPeriod"/>
            </a:pPr>
            <a:r>
              <a:rPr lang="en-US" sz="1400" b="0" i="0" dirty="0">
                <a:effectLst/>
              </a:rPr>
              <a:t>F1&gt; Explore and install generator and search </a:t>
            </a:r>
            <a:r>
              <a:rPr lang="en-US" sz="1400" b="0" i="0" dirty="0" err="1">
                <a:effectLst/>
              </a:rPr>
              <a:t>anubhav</a:t>
            </a:r>
            <a:r>
              <a:rPr lang="en-US" sz="1400" b="0" i="0" dirty="0">
                <a:effectLst/>
              </a:rPr>
              <a:t>-build, install the same</a:t>
            </a:r>
          </a:p>
          <a:p>
            <a:pPr marL="342900" indent="-342900">
              <a:spcBef>
                <a:spcPct val="20000"/>
              </a:spcBef>
              <a:buFont typeface="Arial" pitchFamily="34" charset="0"/>
              <a:buAutoNum type="arabicPeriod"/>
            </a:pPr>
            <a:r>
              <a:rPr lang="en-US" sz="1400" dirty="0"/>
              <a:t>Open terminal and run command </a:t>
            </a:r>
            <a:r>
              <a:rPr lang="en-US" sz="1400" b="1" dirty="0" err="1"/>
              <a:t>yo</a:t>
            </a:r>
            <a:r>
              <a:rPr lang="en-US" sz="1400" b="1" dirty="0"/>
              <a:t> generator-</a:t>
            </a:r>
            <a:r>
              <a:rPr lang="en-US" sz="1400" b="1" dirty="0" err="1"/>
              <a:t>anubhav</a:t>
            </a:r>
            <a:r>
              <a:rPr lang="en-US" sz="1400" b="1" dirty="0"/>
              <a:t>-build-cap</a:t>
            </a:r>
          </a:p>
          <a:p>
            <a:pPr marL="342900" indent="-342900">
              <a:spcBef>
                <a:spcPct val="20000"/>
              </a:spcBef>
              <a:buFont typeface="Arial" pitchFamily="34" charset="0"/>
              <a:buAutoNum type="arabicPeriod"/>
            </a:pPr>
            <a:r>
              <a:rPr lang="en-US" sz="1400" dirty="0"/>
              <a:t>To test the API locally - </a:t>
            </a:r>
            <a:r>
              <a:rPr lang="en-US" sz="1400" b="1" dirty="0"/>
              <a:t>cd </a:t>
            </a:r>
            <a:r>
              <a:rPr lang="en-US" sz="1400" b="1" dirty="0" err="1"/>
              <a:t>anubhav</a:t>
            </a:r>
            <a:r>
              <a:rPr lang="en-US" sz="1400" b="1" dirty="0"/>
              <a:t>-build-app</a:t>
            </a:r>
            <a:r>
              <a:rPr lang="en-US" sz="1400" dirty="0"/>
              <a:t>/  and run </a:t>
            </a:r>
            <a:r>
              <a:rPr lang="en-US" sz="1400" b="1" dirty="0" err="1"/>
              <a:t>cds</a:t>
            </a:r>
            <a:r>
              <a:rPr lang="en-US" sz="1400" b="1" dirty="0"/>
              <a:t> watch</a:t>
            </a:r>
          </a:p>
          <a:p>
            <a:pPr marL="342900" indent="-342900">
              <a:spcBef>
                <a:spcPct val="20000"/>
              </a:spcBef>
              <a:buFont typeface="Arial" pitchFamily="34" charset="0"/>
              <a:buAutoNum type="arabicPeriod"/>
            </a:pPr>
            <a:r>
              <a:rPr lang="en-US" sz="1400" dirty="0"/>
              <a:t>To Deploy the app to cloud we use </a:t>
            </a:r>
            <a:r>
              <a:rPr lang="en-US" sz="1400" b="1" dirty="0" err="1"/>
              <a:t>npm</a:t>
            </a:r>
            <a:r>
              <a:rPr lang="en-US" sz="1400" b="1" dirty="0"/>
              <a:t> run deploy </a:t>
            </a:r>
            <a:r>
              <a:rPr lang="en-US" sz="1400" dirty="0"/>
              <a:t>as a result we get </a:t>
            </a:r>
            <a:r>
              <a:rPr lang="en-US" sz="1400" dirty="0" err="1"/>
              <a:t>mta_archievs</a:t>
            </a:r>
            <a:r>
              <a:rPr lang="en-US" sz="1400" dirty="0"/>
              <a:t> folder created</a:t>
            </a:r>
            <a:endParaRPr lang="en-US" sz="1400" i="0" dirty="0">
              <a:effectLst/>
            </a:endParaRPr>
          </a:p>
          <a:p>
            <a:pPr marL="342900" indent="-342900">
              <a:spcBef>
                <a:spcPct val="20000"/>
              </a:spcBef>
              <a:buFont typeface="Arial" pitchFamily="34" charset="0"/>
              <a:buAutoNum type="arabicPeriod"/>
            </a:pPr>
            <a:r>
              <a:rPr lang="en-US" sz="1400" b="0" i="0" dirty="0">
                <a:effectLst/>
              </a:rPr>
              <a:t>Right click on generated </a:t>
            </a:r>
            <a:r>
              <a:rPr lang="en-US" sz="1400" b="0" i="0" dirty="0" err="1">
                <a:effectLst/>
              </a:rPr>
              <a:t>mtar</a:t>
            </a:r>
            <a:r>
              <a:rPr lang="en-US" sz="1400" b="0" i="0" dirty="0">
                <a:effectLst/>
              </a:rPr>
              <a:t> and deploy MTAR to BTP</a:t>
            </a:r>
          </a:p>
          <a:p>
            <a:pPr marL="342900" indent="-342900">
              <a:spcBef>
                <a:spcPct val="20000"/>
              </a:spcBef>
              <a:buFont typeface="Arial" pitchFamily="34" charset="0"/>
              <a:buAutoNum type="arabicPeriod"/>
            </a:pPr>
            <a:r>
              <a:rPr lang="en-US" sz="1400" b="0" i="0" dirty="0">
                <a:effectLst/>
              </a:rPr>
              <a:t>We can open BTP cockpit &gt; Sub Account &gt; dev space and check the deployed app</a:t>
            </a:r>
          </a:p>
          <a:p>
            <a:pPr marL="342900" indent="-342900">
              <a:spcBef>
                <a:spcPct val="20000"/>
              </a:spcBef>
              <a:buFont typeface="Arial" pitchFamily="34" charset="0"/>
              <a:buAutoNum type="arabicPeriod"/>
            </a:pPr>
            <a:endParaRPr lang="en-US" sz="1400" b="0" i="0" dirty="0">
              <a:effectLst/>
            </a:endParaRPr>
          </a:p>
        </p:txBody>
      </p:sp>
    </p:spTree>
    <p:extLst>
      <p:ext uri="{BB962C8B-B14F-4D97-AF65-F5344CB8AC3E}">
        <p14:creationId xmlns:p14="http://schemas.microsoft.com/office/powerpoint/2010/main" val="30251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8AA0-EA29-782B-5DCE-BF6410707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84F76-76A1-D30A-0774-1CE182DDBAA6}"/>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23: Pre-packaged Content Process</a:t>
            </a:r>
          </a:p>
        </p:txBody>
      </p:sp>
      <p:sp>
        <p:nvSpPr>
          <p:cNvPr id="4" name="Text Placeholder 3">
            <a:extLst>
              <a:ext uri="{FF2B5EF4-FFF2-40B4-BE49-F238E27FC236}">
                <a16:creationId xmlns:a16="http://schemas.microsoft.com/office/drawing/2014/main" id="{7CD105AA-C462-79E5-E35C-AAE92D985E0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SAP Build Pre-built content package? </a:t>
            </a:r>
          </a:p>
          <a:p>
            <a:pPr marL="285750" indent="-285750">
              <a:buFont typeface="Arial" panose="020B0604020202020204" pitchFamily="34" charset="0"/>
              <a:buChar char="•"/>
            </a:pPr>
            <a:r>
              <a:rPr lang="en-IN" dirty="0"/>
              <a:t>Content stores </a:t>
            </a:r>
          </a:p>
          <a:p>
            <a:pPr marL="285750" indent="-285750">
              <a:buFont typeface="Arial" panose="020B0604020202020204" pitchFamily="34" charset="0"/>
              <a:buChar char="•"/>
            </a:pPr>
            <a:r>
              <a:rPr lang="en-IN" dirty="0"/>
              <a:t>Understand the integrated store</a:t>
            </a:r>
          </a:p>
          <a:p>
            <a:pPr marL="285750" indent="-285750">
              <a:buFont typeface="Arial" panose="020B0604020202020204" pitchFamily="34" charset="0"/>
              <a:buChar char="•"/>
            </a:pPr>
            <a:r>
              <a:rPr lang="en-IN" dirty="0"/>
              <a:t>Open the configuration guide</a:t>
            </a:r>
          </a:p>
          <a:p>
            <a:pPr marL="285750" indent="-285750">
              <a:buFont typeface="Arial" panose="020B0604020202020204" pitchFamily="34" charset="0"/>
              <a:buChar char="•"/>
            </a:pPr>
            <a:r>
              <a:rPr lang="en-IN" dirty="0"/>
              <a:t>Configure standard destination required by pre-built package</a:t>
            </a:r>
          </a:p>
          <a:p>
            <a:pPr marL="285750" indent="-285750">
              <a:buFont typeface="Arial" panose="020B0604020202020204" pitchFamily="34" charset="0"/>
              <a:buChar char="•"/>
            </a:pPr>
            <a:r>
              <a:rPr lang="en-IN" dirty="0"/>
              <a:t>Create Integration Suite subscription</a:t>
            </a:r>
          </a:p>
          <a:p>
            <a:pPr marL="285750" indent="-285750">
              <a:buFont typeface="Arial" panose="020B0604020202020204" pitchFamily="34" charset="0"/>
              <a:buChar char="•"/>
            </a:pPr>
            <a:r>
              <a:rPr lang="en-IN" dirty="0"/>
              <a:t>Activate S/4HANA APIs</a:t>
            </a:r>
          </a:p>
          <a:p>
            <a:pPr marL="285750" indent="-285750">
              <a:buFont typeface="Arial" panose="020B0604020202020204" pitchFamily="34" charset="0"/>
              <a:buChar char="•"/>
            </a:pPr>
            <a:r>
              <a:rPr lang="en-IN" dirty="0"/>
              <a:t>Check Available BAPIs for integration with build process</a:t>
            </a:r>
          </a:p>
          <a:p>
            <a:pPr marL="285750" indent="-285750">
              <a:buFont typeface="Arial" panose="020B0604020202020204" pitchFamily="34" charset="0"/>
              <a:buChar char="•"/>
            </a:pPr>
            <a:r>
              <a:rPr lang="en-IN" dirty="0"/>
              <a:t>Add the standard application to the build </a:t>
            </a:r>
            <a:r>
              <a:rPr lang="en-IN" dirty="0" err="1"/>
              <a:t>workzone</a:t>
            </a:r>
            <a:endParaRPr lang="en-IN" dirty="0"/>
          </a:p>
          <a:p>
            <a:pPr marL="285750" indent="-285750">
              <a:buFont typeface="Arial" panose="020B0604020202020204" pitchFamily="34" charset="0"/>
              <a:buChar char="•"/>
            </a:pPr>
            <a:r>
              <a:rPr lang="en-IN" dirty="0"/>
              <a:t>Configure Process variant for the standard business process</a:t>
            </a:r>
          </a:p>
          <a:p>
            <a:pPr marL="285750" indent="-285750">
              <a:buFont typeface="Arial" panose="020B0604020202020204" pitchFamily="34" charset="0"/>
              <a:buChar char="•"/>
            </a:pPr>
            <a:r>
              <a:rPr lang="en-IN" dirty="0"/>
              <a:t>Activate the steps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ABF4B27F-A206-AFF4-8A5D-97E4F6B3F2B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5AA70037-EBE9-F82C-8791-D7BE868E1D0C}"/>
              </a:ext>
            </a:extLst>
          </p:cNvPr>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15242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464A-1F7A-A8A0-A7F8-35C797AB6E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221A1EA-7B25-348D-AE44-9762980DB77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BD5E152-88CF-4586-32DE-9F081B4DA03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96</a:t>
            </a:fld>
            <a:endParaRPr lang="en-US" dirty="0"/>
          </a:p>
        </p:txBody>
      </p:sp>
      <p:sp>
        <p:nvSpPr>
          <p:cNvPr id="5" name="Title 4">
            <a:extLst>
              <a:ext uri="{FF2B5EF4-FFF2-40B4-BE49-F238E27FC236}">
                <a16:creationId xmlns:a16="http://schemas.microsoft.com/office/drawing/2014/main" id="{9055F056-96BA-4BD4-C4E2-14881E36FC6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Content Package</a:t>
            </a:r>
          </a:p>
        </p:txBody>
      </p:sp>
      <p:sp>
        <p:nvSpPr>
          <p:cNvPr id="2" name="TextBox 1">
            <a:extLst>
              <a:ext uri="{FF2B5EF4-FFF2-40B4-BE49-F238E27FC236}">
                <a16:creationId xmlns:a16="http://schemas.microsoft.com/office/drawing/2014/main" id="{2DB4887A-B121-71EB-1AE3-205185C9C70E}"/>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7ECE6795-5FBE-AF3E-310A-19B35402F260}"/>
              </a:ext>
            </a:extLst>
          </p:cNvPr>
          <p:cNvPicPr>
            <a:picLocks noChangeAspect="1"/>
          </p:cNvPicPr>
          <p:nvPr/>
        </p:nvPicPr>
        <p:blipFill>
          <a:blip r:embed="rId2"/>
          <a:stretch>
            <a:fillRect/>
          </a:stretch>
        </p:blipFill>
        <p:spPr>
          <a:xfrm>
            <a:off x="76200" y="666751"/>
            <a:ext cx="8156618" cy="4161341"/>
          </a:xfrm>
          <a:prstGeom prst="rect">
            <a:avLst/>
          </a:prstGeom>
        </p:spPr>
      </p:pic>
      <p:sp>
        <p:nvSpPr>
          <p:cNvPr id="8" name="Rectangle 7">
            <a:extLst>
              <a:ext uri="{FF2B5EF4-FFF2-40B4-BE49-F238E27FC236}">
                <a16:creationId xmlns:a16="http://schemas.microsoft.com/office/drawing/2014/main" id="{F0A8F0A1-4BB5-AD44-8D2D-D311A8B05E8A}"/>
              </a:ext>
            </a:extLst>
          </p:cNvPr>
          <p:cNvSpPr/>
          <p:nvPr/>
        </p:nvSpPr>
        <p:spPr>
          <a:xfrm>
            <a:off x="7823548" y="4385072"/>
            <a:ext cx="329852" cy="382191"/>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998211C-33B5-8C1B-0D2F-72CD9F7D9AD0}"/>
              </a:ext>
            </a:extLst>
          </p:cNvPr>
          <p:cNvSpPr/>
          <p:nvPr/>
        </p:nvSpPr>
        <p:spPr>
          <a:xfrm>
            <a:off x="7493696" y="4399359"/>
            <a:ext cx="329852" cy="382191"/>
          </a:xfrm>
          <a:prstGeom prst="rect">
            <a:avLst/>
          </a:prstGeom>
          <a:solidFill>
            <a:srgbClr val="1B4134"/>
          </a:solidFill>
          <a:ln>
            <a:solidFill>
              <a:srgbClr val="2E67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638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15253-2CC4-DCDA-331C-494DEB4A89E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775444-7FCA-3ABC-E945-AB74DA792E24}"/>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0216192A-61CA-CE25-C523-8F79CBE5E60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97</a:t>
            </a:fld>
            <a:endParaRPr lang="en-US" dirty="0"/>
          </a:p>
        </p:txBody>
      </p:sp>
      <p:sp>
        <p:nvSpPr>
          <p:cNvPr id="5" name="Title 4">
            <a:extLst>
              <a:ext uri="{FF2B5EF4-FFF2-40B4-BE49-F238E27FC236}">
                <a16:creationId xmlns:a16="http://schemas.microsoft.com/office/drawing/2014/main" id="{51D07E9D-4E3A-5C68-4381-CDC2808F65A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content Store</a:t>
            </a:r>
          </a:p>
        </p:txBody>
      </p:sp>
      <p:sp>
        <p:nvSpPr>
          <p:cNvPr id="2" name="TextBox 1">
            <a:extLst>
              <a:ext uri="{FF2B5EF4-FFF2-40B4-BE49-F238E27FC236}">
                <a16:creationId xmlns:a16="http://schemas.microsoft.com/office/drawing/2014/main" id="{E93C119E-6A97-EE59-780E-F529C459E8F8}"/>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a:effectLst/>
              </a:rPr>
              <a:t>&lt;content&gt;</a:t>
            </a:r>
            <a:endParaRPr lang="en-US" sz="1400" dirty="0"/>
          </a:p>
        </p:txBody>
      </p:sp>
      <p:pic>
        <p:nvPicPr>
          <p:cNvPr id="7" name="Picture 6">
            <a:extLst>
              <a:ext uri="{FF2B5EF4-FFF2-40B4-BE49-F238E27FC236}">
                <a16:creationId xmlns:a16="http://schemas.microsoft.com/office/drawing/2014/main" id="{AA8EDB51-90D1-9B06-674E-C1F242436A66}"/>
              </a:ext>
            </a:extLst>
          </p:cNvPr>
          <p:cNvPicPr>
            <a:picLocks noChangeAspect="1"/>
          </p:cNvPicPr>
          <p:nvPr/>
        </p:nvPicPr>
        <p:blipFill>
          <a:blip r:embed="rId2"/>
          <a:stretch>
            <a:fillRect/>
          </a:stretch>
        </p:blipFill>
        <p:spPr>
          <a:xfrm>
            <a:off x="137244" y="666750"/>
            <a:ext cx="8984262" cy="4038599"/>
          </a:xfrm>
          <a:prstGeom prst="rect">
            <a:avLst/>
          </a:prstGeom>
        </p:spPr>
      </p:pic>
      <p:pic>
        <p:nvPicPr>
          <p:cNvPr id="9" name="Picture 8">
            <a:extLst>
              <a:ext uri="{FF2B5EF4-FFF2-40B4-BE49-F238E27FC236}">
                <a16:creationId xmlns:a16="http://schemas.microsoft.com/office/drawing/2014/main" id="{D7EE71AB-9944-1E03-B603-77C343DD118F}"/>
              </a:ext>
            </a:extLst>
          </p:cNvPr>
          <p:cNvPicPr>
            <a:picLocks noChangeAspect="1"/>
          </p:cNvPicPr>
          <p:nvPr/>
        </p:nvPicPr>
        <p:blipFill>
          <a:blip r:embed="rId3"/>
          <a:stretch>
            <a:fillRect/>
          </a:stretch>
        </p:blipFill>
        <p:spPr>
          <a:xfrm>
            <a:off x="8305800" y="4198144"/>
            <a:ext cx="409575" cy="561975"/>
          </a:xfrm>
          <a:prstGeom prst="rect">
            <a:avLst/>
          </a:prstGeom>
        </p:spPr>
      </p:pic>
      <p:sp>
        <p:nvSpPr>
          <p:cNvPr id="11" name="Rectangle 10">
            <a:extLst>
              <a:ext uri="{FF2B5EF4-FFF2-40B4-BE49-F238E27FC236}">
                <a16:creationId xmlns:a16="http://schemas.microsoft.com/office/drawing/2014/main" id="{C8A42A42-3F94-0AA3-B9D7-FFA8366E84E8}"/>
              </a:ext>
            </a:extLst>
          </p:cNvPr>
          <p:cNvSpPr/>
          <p:nvPr/>
        </p:nvSpPr>
        <p:spPr>
          <a:xfrm>
            <a:off x="8690486" y="4194486"/>
            <a:ext cx="409575" cy="510863"/>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74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EF19-7510-7AF7-71C5-44173804905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9AFAAA-7A15-205E-46A0-FD967FD848E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0FF3ADD-5058-51C3-E9C7-B2C8676B5CE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98</a:t>
            </a:fld>
            <a:endParaRPr lang="en-US" dirty="0"/>
          </a:p>
        </p:txBody>
      </p:sp>
      <p:sp>
        <p:nvSpPr>
          <p:cNvPr id="5" name="Title 4">
            <a:extLst>
              <a:ext uri="{FF2B5EF4-FFF2-40B4-BE49-F238E27FC236}">
                <a16:creationId xmlns:a16="http://schemas.microsoft.com/office/drawing/2014/main" id="{6476A636-FF60-BA98-A8BC-F2A618C3C65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Asset Transfer between organization</a:t>
            </a:r>
          </a:p>
        </p:txBody>
      </p:sp>
      <p:pic>
        <p:nvPicPr>
          <p:cNvPr id="1026" name="Picture 2" descr="Caricature of Elon Musk, for Avatar Profile Picture Editorial Image -  Illustration of entertainment, drawing: 281433590">
            <a:extLst>
              <a:ext uri="{FF2B5EF4-FFF2-40B4-BE49-F238E27FC236}">
                <a16:creationId xmlns:a16="http://schemas.microsoft.com/office/drawing/2014/main" id="{3FB286BC-A60D-F008-E549-3DB8D7467CF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48" t="8391" r="19013" b="10489"/>
          <a:stretch/>
        </p:blipFill>
        <p:spPr bwMode="auto">
          <a:xfrm>
            <a:off x="180974" y="1657350"/>
            <a:ext cx="165735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7D16126-ABBF-2421-BD2F-67FE58105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742950"/>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acex Logo PNG Images (Transparent HD Photo Clipart)">
            <a:extLst>
              <a:ext uri="{FF2B5EF4-FFF2-40B4-BE49-F238E27FC236}">
                <a16:creationId xmlns:a16="http://schemas.microsoft.com/office/drawing/2014/main" id="{8DA8BB8E-40B2-2AF7-982D-A197E9A2D1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2952750"/>
            <a:ext cx="18097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Cybertruck Vector Art - Download 1+ Cybertruck Icons &amp; Graphics -  Pixabay">
            <a:extLst>
              <a:ext uri="{FF2B5EF4-FFF2-40B4-BE49-F238E27FC236}">
                <a16:creationId xmlns:a16="http://schemas.microsoft.com/office/drawing/2014/main" id="{73565AE3-2992-145B-59E4-BCE3309269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4588" y="1852613"/>
            <a:ext cx="3486150" cy="1743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B74FAE5-82D7-E283-5862-937381797CA2}"/>
                  </a:ext>
                </a:extLst>
              </p14:cNvPr>
              <p14:cNvContentPartPr/>
              <p14:nvPr/>
            </p14:nvContentPartPr>
            <p14:xfrm>
              <a:off x="2882520" y="1193040"/>
              <a:ext cx="5443920" cy="3429360"/>
            </p14:xfrm>
          </p:contentPart>
        </mc:Choice>
        <mc:Fallback xmlns="">
          <p:pic>
            <p:nvPicPr>
              <p:cNvPr id="2" name="Ink 1">
                <a:extLst>
                  <a:ext uri="{FF2B5EF4-FFF2-40B4-BE49-F238E27FC236}">
                    <a16:creationId xmlns:a16="http://schemas.microsoft.com/office/drawing/2014/main" id="{5B74FAE5-82D7-E283-5862-937381797CA2}"/>
                  </a:ext>
                </a:extLst>
              </p:cNvPr>
              <p:cNvPicPr/>
              <p:nvPr/>
            </p:nvPicPr>
            <p:blipFill>
              <a:blip r:embed="rId7"/>
              <a:stretch>
                <a:fillRect/>
              </a:stretch>
            </p:blipFill>
            <p:spPr>
              <a:xfrm>
                <a:off x="2873160" y="1183680"/>
                <a:ext cx="5462640" cy="344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70ADBBD-3A14-1D13-76D2-3389A6E3C34B}"/>
                  </a:ext>
                </a:extLst>
              </p14:cNvPr>
              <p14:cNvContentPartPr/>
              <p14:nvPr/>
            </p14:nvContentPartPr>
            <p14:xfrm>
              <a:off x="7324837" y="1265862"/>
              <a:ext cx="90360" cy="103320"/>
            </p14:xfrm>
          </p:contentPart>
        </mc:Choice>
        <mc:Fallback xmlns="">
          <p:pic>
            <p:nvPicPr>
              <p:cNvPr id="6" name="Ink 5">
                <a:extLst>
                  <a:ext uri="{FF2B5EF4-FFF2-40B4-BE49-F238E27FC236}">
                    <a16:creationId xmlns:a16="http://schemas.microsoft.com/office/drawing/2014/main" id="{570ADBBD-3A14-1D13-76D2-3389A6E3C34B}"/>
                  </a:ext>
                </a:extLst>
              </p:cNvPr>
              <p:cNvPicPr/>
              <p:nvPr/>
            </p:nvPicPr>
            <p:blipFill>
              <a:blip r:embed="rId9"/>
              <a:stretch>
                <a:fillRect/>
              </a:stretch>
            </p:blipFill>
            <p:spPr>
              <a:xfrm>
                <a:off x="7316197" y="1257222"/>
                <a:ext cx="108000" cy="120960"/>
              </a:xfrm>
              <a:prstGeom prst="rect">
                <a:avLst/>
              </a:prstGeom>
            </p:spPr>
          </p:pic>
        </mc:Fallback>
      </mc:AlternateContent>
      <p:grpSp>
        <p:nvGrpSpPr>
          <p:cNvPr id="17" name="Group 16">
            <a:extLst>
              <a:ext uri="{FF2B5EF4-FFF2-40B4-BE49-F238E27FC236}">
                <a16:creationId xmlns:a16="http://schemas.microsoft.com/office/drawing/2014/main" id="{F8601895-0894-C62F-C0F9-D52788EFA888}"/>
              </a:ext>
            </a:extLst>
          </p:cNvPr>
          <p:cNvGrpSpPr/>
          <p:nvPr/>
        </p:nvGrpSpPr>
        <p:grpSpPr>
          <a:xfrm>
            <a:off x="8292877" y="3140742"/>
            <a:ext cx="545400" cy="253080"/>
            <a:chOff x="8292877" y="3140742"/>
            <a:chExt cx="545400" cy="2530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A4173F7-C826-F2EF-39C9-47D80D538C4D}"/>
                    </a:ext>
                  </a:extLst>
                </p14:cNvPr>
                <p14:cNvContentPartPr/>
                <p14:nvPr/>
              </p14:nvContentPartPr>
              <p14:xfrm>
                <a:off x="8292877" y="3140742"/>
                <a:ext cx="98280" cy="253080"/>
              </p14:xfrm>
            </p:contentPart>
          </mc:Choice>
          <mc:Fallback xmlns="">
            <p:pic>
              <p:nvPicPr>
                <p:cNvPr id="11" name="Ink 10">
                  <a:extLst>
                    <a:ext uri="{FF2B5EF4-FFF2-40B4-BE49-F238E27FC236}">
                      <a16:creationId xmlns:a16="http://schemas.microsoft.com/office/drawing/2014/main" id="{4A4173F7-C826-F2EF-39C9-47D80D538C4D}"/>
                    </a:ext>
                  </a:extLst>
                </p:cNvPr>
                <p:cNvPicPr/>
                <p:nvPr/>
              </p:nvPicPr>
              <p:blipFill>
                <a:blip r:embed="rId11"/>
                <a:stretch>
                  <a:fillRect/>
                </a:stretch>
              </p:blipFill>
              <p:spPr>
                <a:xfrm>
                  <a:off x="8284237" y="3132102"/>
                  <a:ext cx="115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563F2EF-2DD4-DE13-2060-8E6CF8F398FA}"/>
                    </a:ext>
                  </a:extLst>
                </p14:cNvPr>
                <p14:cNvContentPartPr/>
                <p14:nvPr/>
              </p14:nvContentPartPr>
              <p14:xfrm>
                <a:off x="8444437" y="3273942"/>
                <a:ext cx="64800" cy="99720"/>
              </p14:xfrm>
            </p:contentPart>
          </mc:Choice>
          <mc:Fallback xmlns="">
            <p:pic>
              <p:nvPicPr>
                <p:cNvPr id="12" name="Ink 11">
                  <a:extLst>
                    <a:ext uri="{FF2B5EF4-FFF2-40B4-BE49-F238E27FC236}">
                      <a16:creationId xmlns:a16="http://schemas.microsoft.com/office/drawing/2014/main" id="{3563F2EF-2DD4-DE13-2060-8E6CF8F398FA}"/>
                    </a:ext>
                  </a:extLst>
                </p:cNvPr>
                <p:cNvPicPr/>
                <p:nvPr/>
              </p:nvPicPr>
              <p:blipFill>
                <a:blip r:embed="rId13"/>
                <a:stretch>
                  <a:fillRect/>
                </a:stretch>
              </p:blipFill>
              <p:spPr>
                <a:xfrm>
                  <a:off x="8435797" y="3264942"/>
                  <a:ext cx="82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B5C7B8D-0F7A-8CB1-2FDB-0F6BB7AD0D32}"/>
                    </a:ext>
                  </a:extLst>
                </p14:cNvPr>
                <p14:cNvContentPartPr/>
                <p14:nvPr/>
              </p14:nvContentPartPr>
              <p14:xfrm>
                <a:off x="8552077" y="3231822"/>
                <a:ext cx="74160" cy="143640"/>
              </p14:xfrm>
            </p:contentPart>
          </mc:Choice>
          <mc:Fallback xmlns="">
            <p:pic>
              <p:nvPicPr>
                <p:cNvPr id="13" name="Ink 12">
                  <a:extLst>
                    <a:ext uri="{FF2B5EF4-FFF2-40B4-BE49-F238E27FC236}">
                      <a16:creationId xmlns:a16="http://schemas.microsoft.com/office/drawing/2014/main" id="{0B5C7B8D-0F7A-8CB1-2FDB-0F6BB7AD0D32}"/>
                    </a:ext>
                  </a:extLst>
                </p:cNvPr>
                <p:cNvPicPr/>
                <p:nvPr/>
              </p:nvPicPr>
              <p:blipFill>
                <a:blip r:embed="rId15"/>
                <a:stretch>
                  <a:fillRect/>
                </a:stretch>
              </p:blipFill>
              <p:spPr>
                <a:xfrm>
                  <a:off x="8543437" y="3222822"/>
                  <a:ext cx="91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3A71D1C-D0D5-2467-229D-985F90FC8144}"/>
                    </a:ext>
                  </a:extLst>
                </p14:cNvPr>
                <p14:cNvContentPartPr/>
                <p14:nvPr/>
              </p14:nvContentPartPr>
              <p14:xfrm>
                <a:off x="8681677" y="3290862"/>
                <a:ext cx="11880" cy="83520"/>
              </p14:xfrm>
            </p:contentPart>
          </mc:Choice>
          <mc:Fallback xmlns="">
            <p:pic>
              <p:nvPicPr>
                <p:cNvPr id="14" name="Ink 13">
                  <a:extLst>
                    <a:ext uri="{FF2B5EF4-FFF2-40B4-BE49-F238E27FC236}">
                      <a16:creationId xmlns:a16="http://schemas.microsoft.com/office/drawing/2014/main" id="{A3A71D1C-D0D5-2467-229D-985F90FC8144}"/>
                    </a:ext>
                  </a:extLst>
                </p:cNvPr>
                <p:cNvPicPr/>
                <p:nvPr/>
              </p:nvPicPr>
              <p:blipFill>
                <a:blip r:embed="rId17"/>
                <a:stretch>
                  <a:fillRect/>
                </a:stretch>
              </p:blipFill>
              <p:spPr>
                <a:xfrm>
                  <a:off x="8672677" y="3281862"/>
                  <a:ext cx="29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1261BDF-582C-B7EF-C154-3949979659B4}"/>
                    </a:ext>
                  </a:extLst>
                </p14:cNvPr>
                <p14:cNvContentPartPr/>
                <p14:nvPr/>
              </p14:nvContentPartPr>
              <p14:xfrm>
                <a:off x="8694997" y="3222462"/>
                <a:ext cx="9360" cy="1080"/>
              </p14:xfrm>
            </p:contentPart>
          </mc:Choice>
          <mc:Fallback xmlns="">
            <p:pic>
              <p:nvPicPr>
                <p:cNvPr id="15" name="Ink 14">
                  <a:extLst>
                    <a:ext uri="{FF2B5EF4-FFF2-40B4-BE49-F238E27FC236}">
                      <a16:creationId xmlns:a16="http://schemas.microsoft.com/office/drawing/2014/main" id="{C1261BDF-582C-B7EF-C154-3949979659B4}"/>
                    </a:ext>
                  </a:extLst>
                </p:cNvPr>
                <p:cNvPicPr/>
                <p:nvPr/>
              </p:nvPicPr>
              <p:blipFill>
                <a:blip r:embed="rId19"/>
                <a:stretch>
                  <a:fillRect/>
                </a:stretch>
              </p:blipFill>
              <p:spPr>
                <a:xfrm>
                  <a:off x="8685997" y="3213462"/>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45CC357-CDE2-3B69-8F6A-526C83739FA6}"/>
                    </a:ext>
                  </a:extLst>
                </p14:cNvPr>
                <p14:cNvContentPartPr/>
                <p14:nvPr/>
              </p14:nvContentPartPr>
              <p14:xfrm>
                <a:off x="8737837" y="3285822"/>
                <a:ext cx="100440" cy="105480"/>
              </p14:xfrm>
            </p:contentPart>
          </mc:Choice>
          <mc:Fallback xmlns="">
            <p:pic>
              <p:nvPicPr>
                <p:cNvPr id="16" name="Ink 15">
                  <a:extLst>
                    <a:ext uri="{FF2B5EF4-FFF2-40B4-BE49-F238E27FC236}">
                      <a16:creationId xmlns:a16="http://schemas.microsoft.com/office/drawing/2014/main" id="{145CC357-CDE2-3B69-8F6A-526C83739FA6}"/>
                    </a:ext>
                  </a:extLst>
                </p:cNvPr>
                <p:cNvPicPr/>
                <p:nvPr/>
              </p:nvPicPr>
              <p:blipFill>
                <a:blip r:embed="rId21"/>
                <a:stretch>
                  <a:fillRect/>
                </a:stretch>
              </p:blipFill>
              <p:spPr>
                <a:xfrm>
                  <a:off x="8729197" y="3276822"/>
                  <a:ext cx="118080" cy="123120"/>
                </a:xfrm>
                <a:prstGeom prst="rect">
                  <a:avLst/>
                </a:prstGeom>
              </p:spPr>
            </p:pic>
          </mc:Fallback>
        </mc:AlternateContent>
      </p:grpSp>
      <p:grpSp>
        <p:nvGrpSpPr>
          <p:cNvPr id="19" name="Group 18">
            <a:extLst>
              <a:ext uri="{FF2B5EF4-FFF2-40B4-BE49-F238E27FC236}">
                <a16:creationId xmlns:a16="http://schemas.microsoft.com/office/drawing/2014/main" id="{627B6129-4879-4CC2-0E3C-DBF57AD03BCD}"/>
              </a:ext>
            </a:extLst>
          </p:cNvPr>
          <p:cNvGrpSpPr/>
          <p:nvPr/>
        </p:nvGrpSpPr>
        <p:grpSpPr>
          <a:xfrm>
            <a:off x="7605997" y="1458102"/>
            <a:ext cx="590400" cy="228960"/>
            <a:chOff x="7605997" y="1458102"/>
            <a:chExt cx="590400" cy="228960"/>
          </a:xfrm>
        </p:grpSpPr>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4A9271A9-DCD7-0833-9409-81608B53939A}"/>
                    </a:ext>
                  </a:extLst>
                </p14:cNvPr>
                <p14:cNvContentPartPr/>
                <p14:nvPr/>
              </p14:nvContentPartPr>
              <p14:xfrm>
                <a:off x="7605997" y="1458102"/>
                <a:ext cx="142560" cy="136080"/>
              </p14:xfrm>
            </p:contentPart>
          </mc:Choice>
          <mc:Fallback xmlns="">
            <p:pic>
              <p:nvPicPr>
                <p:cNvPr id="7" name="Ink 6">
                  <a:extLst>
                    <a:ext uri="{FF2B5EF4-FFF2-40B4-BE49-F238E27FC236}">
                      <a16:creationId xmlns:a16="http://schemas.microsoft.com/office/drawing/2014/main" id="{4A9271A9-DCD7-0833-9409-81608B53939A}"/>
                    </a:ext>
                  </a:extLst>
                </p:cNvPr>
                <p:cNvPicPr/>
                <p:nvPr/>
              </p:nvPicPr>
              <p:blipFill>
                <a:blip r:embed="rId23"/>
                <a:stretch>
                  <a:fillRect/>
                </a:stretch>
              </p:blipFill>
              <p:spPr>
                <a:xfrm>
                  <a:off x="7597357" y="1449462"/>
                  <a:ext cx="160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27DF107-21E1-A5A1-C757-29825751F858}"/>
                    </a:ext>
                  </a:extLst>
                </p14:cNvPr>
                <p14:cNvContentPartPr/>
                <p14:nvPr/>
              </p14:nvContentPartPr>
              <p14:xfrm>
                <a:off x="7797517" y="1473222"/>
                <a:ext cx="101160" cy="116640"/>
              </p14:xfrm>
            </p:contentPart>
          </mc:Choice>
          <mc:Fallback xmlns="">
            <p:pic>
              <p:nvPicPr>
                <p:cNvPr id="8" name="Ink 7">
                  <a:extLst>
                    <a:ext uri="{FF2B5EF4-FFF2-40B4-BE49-F238E27FC236}">
                      <a16:creationId xmlns:a16="http://schemas.microsoft.com/office/drawing/2014/main" id="{B27DF107-21E1-A5A1-C757-29825751F858}"/>
                    </a:ext>
                  </a:extLst>
                </p:cNvPr>
                <p:cNvPicPr/>
                <p:nvPr/>
              </p:nvPicPr>
              <p:blipFill>
                <a:blip r:embed="rId25"/>
                <a:stretch>
                  <a:fillRect/>
                </a:stretch>
              </p:blipFill>
              <p:spPr>
                <a:xfrm>
                  <a:off x="7788517" y="1464222"/>
                  <a:ext cx="118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A1FAA605-2CFE-504F-2F7B-4F54173BCC40}"/>
                    </a:ext>
                  </a:extLst>
                </p14:cNvPr>
                <p14:cNvContentPartPr/>
                <p14:nvPr/>
              </p14:nvContentPartPr>
              <p14:xfrm>
                <a:off x="7937917" y="1495902"/>
                <a:ext cx="219240" cy="138600"/>
              </p14:xfrm>
            </p:contentPart>
          </mc:Choice>
          <mc:Fallback xmlns="">
            <p:pic>
              <p:nvPicPr>
                <p:cNvPr id="9" name="Ink 8">
                  <a:extLst>
                    <a:ext uri="{FF2B5EF4-FFF2-40B4-BE49-F238E27FC236}">
                      <a16:creationId xmlns:a16="http://schemas.microsoft.com/office/drawing/2014/main" id="{A1FAA605-2CFE-504F-2F7B-4F54173BCC40}"/>
                    </a:ext>
                  </a:extLst>
                </p:cNvPr>
                <p:cNvPicPr/>
                <p:nvPr/>
              </p:nvPicPr>
              <p:blipFill>
                <a:blip r:embed="rId27"/>
                <a:stretch>
                  <a:fillRect/>
                </a:stretch>
              </p:blipFill>
              <p:spPr>
                <a:xfrm>
                  <a:off x="7928917" y="1487262"/>
                  <a:ext cx="236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CCFBD00-FF80-B2B1-5124-B09D7AF037E8}"/>
                    </a:ext>
                  </a:extLst>
                </p14:cNvPr>
                <p14:cNvContentPartPr/>
                <p14:nvPr/>
              </p14:nvContentPartPr>
              <p14:xfrm>
                <a:off x="7662157" y="1676982"/>
                <a:ext cx="534240" cy="10080"/>
              </p14:xfrm>
            </p:contentPart>
          </mc:Choice>
          <mc:Fallback xmlns="">
            <p:pic>
              <p:nvPicPr>
                <p:cNvPr id="18" name="Ink 17">
                  <a:extLst>
                    <a:ext uri="{FF2B5EF4-FFF2-40B4-BE49-F238E27FC236}">
                      <a16:creationId xmlns:a16="http://schemas.microsoft.com/office/drawing/2014/main" id="{ACCFBD00-FF80-B2B1-5124-B09D7AF037E8}"/>
                    </a:ext>
                  </a:extLst>
                </p:cNvPr>
                <p:cNvPicPr/>
                <p:nvPr/>
              </p:nvPicPr>
              <p:blipFill>
                <a:blip r:embed="rId29"/>
                <a:stretch>
                  <a:fillRect/>
                </a:stretch>
              </p:blipFill>
              <p:spPr>
                <a:xfrm>
                  <a:off x="7653517" y="1668342"/>
                  <a:ext cx="5518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B1889BFE-8EBF-66CF-1902-56C4EE2E681D}"/>
                  </a:ext>
                </a:extLst>
              </p14:cNvPr>
              <p14:cNvContentPartPr/>
              <p14:nvPr/>
            </p14:nvContentPartPr>
            <p14:xfrm>
              <a:off x="6281917" y="1329582"/>
              <a:ext cx="705600" cy="433800"/>
            </p14:xfrm>
          </p:contentPart>
        </mc:Choice>
        <mc:Fallback xmlns="">
          <p:pic>
            <p:nvPicPr>
              <p:cNvPr id="20" name="Ink 19">
                <a:extLst>
                  <a:ext uri="{FF2B5EF4-FFF2-40B4-BE49-F238E27FC236}">
                    <a16:creationId xmlns:a16="http://schemas.microsoft.com/office/drawing/2014/main" id="{B1889BFE-8EBF-66CF-1902-56C4EE2E681D}"/>
                  </a:ext>
                </a:extLst>
              </p:cNvPr>
              <p:cNvPicPr/>
              <p:nvPr/>
            </p:nvPicPr>
            <p:blipFill>
              <a:blip r:embed="rId31"/>
              <a:stretch>
                <a:fillRect/>
              </a:stretch>
            </p:blipFill>
            <p:spPr>
              <a:xfrm>
                <a:off x="6273277" y="1320582"/>
                <a:ext cx="723240" cy="451440"/>
              </a:xfrm>
              <a:prstGeom prst="rect">
                <a:avLst/>
              </a:prstGeom>
            </p:spPr>
          </p:pic>
        </mc:Fallback>
      </mc:AlternateContent>
      <p:grpSp>
        <p:nvGrpSpPr>
          <p:cNvPr id="23" name="Group 22">
            <a:extLst>
              <a:ext uri="{FF2B5EF4-FFF2-40B4-BE49-F238E27FC236}">
                <a16:creationId xmlns:a16="http://schemas.microsoft.com/office/drawing/2014/main" id="{D0B0F93B-1B10-0E70-C6F3-A63D13B59385}"/>
              </a:ext>
            </a:extLst>
          </p:cNvPr>
          <p:cNvGrpSpPr/>
          <p:nvPr/>
        </p:nvGrpSpPr>
        <p:grpSpPr>
          <a:xfrm>
            <a:off x="6424477" y="3043542"/>
            <a:ext cx="876240" cy="448920"/>
            <a:chOff x="6424477" y="3043542"/>
            <a:chExt cx="876240" cy="44892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90DB66E-7B68-3CA5-B551-FFA82FED1075}"/>
                    </a:ext>
                  </a:extLst>
                </p14:cNvPr>
                <p14:cNvContentPartPr/>
                <p14:nvPr/>
              </p14:nvContentPartPr>
              <p14:xfrm>
                <a:off x="7117477" y="3068742"/>
                <a:ext cx="27000" cy="7200"/>
              </p14:xfrm>
            </p:contentPart>
          </mc:Choice>
          <mc:Fallback xmlns="">
            <p:pic>
              <p:nvPicPr>
                <p:cNvPr id="21" name="Ink 20">
                  <a:extLst>
                    <a:ext uri="{FF2B5EF4-FFF2-40B4-BE49-F238E27FC236}">
                      <a16:creationId xmlns:a16="http://schemas.microsoft.com/office/drawing/2014/main" id="{290DB66E-7B68-3CA5-B551-FFA82FED1075}"/>
                    </a:ext>
                  </a:extLst>
                </p:cNvPr>
                <p:cNvPicPr/>
                <p:nvPr/>
              </p:nvPicPr>
              <p:blipFill>
                <a:blip r:embed="rId33"/>
                <a:stretch>
                  <a:fillRect/>
                </a:stretch>
              </p:blipFill>
              <p:spPr>
                <a:xfrm>
                  <a:off x="7108477" y="3060102"/>
                  <a:ext cx="44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8844B51-C540-84D9-31BF-A5A6054D1146}"/>
                    </a:ext>
                  </a:extLst>
                </p14:cNvPr>
                <p14:cNvContentPartPr/>
                <p14:nvPr/>
              </p14:nvContentPartPr>
              <p14:xfrm>
                <a:off x="6424477" y="3043542"/>
                <a:ext cx="876240" cy="448920"/>
              </p14:xfrm>
            </p:contentPart>
          </mc:Choice>
          <mc:Fallback xmlns="">
            <p:pic>
              <p:nvPicPr>
                <p:cNvPr id="22" name="Ink 21">
                  <a:extLst>
                    <a:ext uri="{FF2B5EF4-FFF2-40B4-BE49-F238E27FC236}">
                      <a16:creationId xmlns:a16="http://schemas.microsoft.com/office/drawing/2014/main" id="{A8844B51-C540-84D9-31BF-A5A6054D1146}"/>
                    </a:ext>
                  </a:extLst>
                </p:cNvPr>
                <p:cNvPicPr/>
                <p:nvPr/>
              </p:nvPicPr>
              <p:blipFill>
                <a:blip r:embed="rId35"/>
                <a:stretch>
                  <a:fillRect/>
                </a:stretch>
              </p:blipFill>
              <p:spPr>
                <a:xfrm>
                  <a:off x="6415837" y="3034902"/>
                  <a:ext cx="893880" cy="46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4BFD3C0-4F77-87A8-A9BD-88949DCB8DD4}"/>
                  </a:ext>
                </a:extLst>
              </p14:cNvPr>
              <p14:cNvContentPartPr/>
              <p14:nvPr/>
            </p14:nvContentPartPr>
            <p14:xfrm>
              <a:off x="8244997" y="1368462"/>
              <a:ext cx="192960" cy="175680"/>
            </p14:xfrm>
          </p:contentPart>
        </mc:Choice>
        <mc:Fallback xmlns="">
          <p:pic>
            <p:nvPicPr>
              <p:cNvPr id="24" name="Ink 23">
                <a:extLst>
                  <a:ext uri="{FF2B5EF4-FFF2-40B4-BE49-F238E27FC236}">
                    <a16:creationId xmlns:a16="http://schemas.microsoft.com/office/drawing/2014/main" id="{F4BFD3C0-4F77-87A8-A9BD-88949DCB8DD4}"/>
                  </a:ext>
                </a:extLst>
              </p:cNvPr>
              <p:cNvPicPr/>
              <p:nvPr/>
            </p:nvPicPr>
            <p:blipFill>
              <a:blip r:embed="rId37"/>
              <a:stretch>
                <a:fillRect/>
              </a:stretch>
            </p:blipFill>
            <p:spPr>
              <a:xfrm>
                <a:off x="8235997" y="1359822"/>
                <a:ext cx="210600" cy="193320"/>
              </a:xfrm>
              <a:prstGeom prst="rect">
                <a:avLst/>
              </a:prstGeom>
            </p:spPr>
          </p:pic>
        </mc:Fallback>
      </mc:AlternateContent>
    </p:spTree>
    <p:extLst>
      <p:ext uri="{BB962C8B-B14F-4D97-AF65-F5344CB8AC3E}">
        <p14:creationId xmlns:p14="http://schemas.microsoft.com/office/powerpoint/2010/main" val="390966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anim calcmode="lin" valueType="num">
                                      <p:cBhvr>
                                        <p:cTn id="22" dur="1000" fill="hold"/>
                                        <p:tgtEl>
                                          <p:spTgt spid="1034"/>
                                        </p:tgtEl>
                                        <p:attrNameLst>
                                          <p:attrName>ppt_w</p:attrName>
                                        </p:attrNameLst>
                                      </p:cBhvr>
                                      <p:tavLst>
                                        <p:tav tm="0">
                                          <p:val>
                                            <p:strVal val="#ppt_w+.3"/>
                                          </p:val>
                                        </p:tav>
                                        <p:tav tm="100000">
                                          <p:val>
                                            <p:strVal val="#ppt_w"/>
                                          </p:val>
                                        </p:tav>
                                      </p:tavLst>
                                    </p:anim>
                                    <p:anim calcmode="lin" valueType="num">
                                      <p:cBhvr>
                                        <p:cTn id="23" dur="1000" fill="hold"/>
                                        <p:tgtEl>
                                          <p:spTgt spid="1034"/>
                                        </p:tgtEl>
                                        <p:attrNameLst>
                                          <p:attrName>ppt_h</p:attrName>
                                        </p:attrNameLst>
                                      </p:cBhvr>
                                      <p:tavLst>
                                        <p:tav tm="0">
                                          <p:val>
                                            <p:strVal val="#ppt_h"/>
                                          </p:val>
                                        </p:tav>
                                        <p:tav tm="100000">
                                          <p:val>
                                            <p:strVal val="#ppt_h"/>
                                          </p:val>
                                        </p:tav>
                                      </p:tavLst>
                                    </p:anim>
                                    <p:animEffect transition="in" filter="fade">
                                      <p:cBhvr>
                                        <p:cTn id="24"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7D3E-77B6-EB2A-C9FB-4CC83CD95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B68BE-9B47-2DD2-5EC5-D5327C55C5D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24: Continue… Asset Transfer Scenario</a:t>
            </a:r>
          </a:p>
        </p:txBody>
      </p:sp>
      <p:sp>
        <p:nvSpPr>
          <p:cNvPr id="4" name="Text Placeholder 3">
            <a:extLst>
              <a:ext uri="{FF2B5EF4-FFF2-40B4-BE49-F238E27FC236}">
                <a16:creationId xmlns:a16="http://schemas.microsoft.com/office/drawing/2014/main" id="{CB8E135D-2A45-4FC8-57A7-44D0AAD5FDB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Explore Integration Suite</a:t>
            </a:r>
          </a:p>
          <a:p>
            <a:pPr marL="285750" indent="-285750">
              <a:buFont typeface="Arial" panose="020B0604020202020204" pitchFamily="34" charset="0"/>
              <a:buChar char="•"/>
            </a:pPr>
            <a:r>
              <a:rPr lang="en-IN" dirty="0"/>
              <a:t>Grant Integration Suite Roles</a:t>
            </a:r>
          </a:p>
          <a:p>
            <a:pPr marL="285750" indent="-285750">
              <a:buFont typeface="Arial" panose="020B0604020202020204" pitchFamily="34" charset="0"/>
              <a:buChar char="•"/>
            </a:pPr>
            <a:r>
              <a:rPr lang="en-IN" dirty="0"/>
              <a:t>Understanding </a:t>
            </a:r>
            <a:r>
              <a:rPr lang="en-IN" dirty="0" err="1"/>
              <a:t>iFlow</a:t>
            </a:r>
            <a:endParaRPr lang="en-IN" dirty="0"/>
          </a:p>
          <a:p>
            <a:pPr marL="285750" indent="-285750">
              <a:buFont typeface="Arial" panose="020B0604020202020204" pitchFamily="34" charset="0"/>
              <a:buChar char="•"/>
            </a:pPr>
            <a:r>
              <a:rPr lang="en-IN" dirty="0"/>
              <a:t>Configure Cloud Connector</a:t>
            </a:r>
          </a:p>
          <a:p>
            <a:pPr marL="285750" indent="-285750">
              <a:buFont typeface="Arial" panose="020B0604020202020204" pitchFamily="34" charset="0"/>
              <a:buChar char="•"/>
            </a:pPr>
            <a:r>
              <a:rPr lang="en-IN" dirty="0"/>
              <a:t>Configure RFC destination</a:t>
            </a:r>
          </a:p>
          <a:p>
            <a:pPr marL="285750" indent="-285750">
              <a:buFont typeface="Arial" panose="020B0604020202020204" pitchFamily="34" charset="0"/>
              <a:buChar char="•"/>
            </a:pPr>
            <a:r>
              <a:rPr lang="en-IN" dirty="0"/>
              <a:t>Configure </a:t>
            </a:r>
            <a:r>
              <a:rPr lang="en-IN" dirty="0" err="1"/>
              <a:t>iFlow</a:t>
            </a:r>
            <a:r>
              <a:rPr lang="en-IN" dirty="0"/>
              <a:t> with Destination</a:t>
            </a:r>
          </a:p>
          <a:p>
            <a:pPr marL="285750" indent="-285750">
              <a:buFont typeface="Arial" panose="020B0604020202020204" pitchFamily="34" charset="0"/>
              <a:buChar char="•"/>
            </a:pPr>
            <a:r>
              <a:rPr lang="en-IN" dirty="0"/>
              <a:t>Deploy </a:t>
            </a:r>
            <a:r>
              <a:rPr lang="en-IN" dirty="0" err="1"/>
              <a:t>iFlow</a:t>
            </a:r>
            <a:r>
              <a:rPr lang="en-IN" dirty="0"/>
              <a:t> for asset transfer use case</a:t>
            </a:r>
          </a:p>
          <a:p>
            <a:pPr marL="285750" indent="-285750">
              <a:buFont typeface="Arial" panose="020B0604020202020204" pitchFamily="34" charset="0"/>
              <a:buChar char="•"/>
            </a:pPr>
            <a:r>
              <a:rPr lang="en-IN" dirty="0"/>
              <a:t>Check deployed </a:t>
            </a:r>
            <a:r>
              <a:rPr lang="en-IN" dirty="0" err="1"/>
              <a:t>iFlow</a:t>
            </a:r>
            <a:endParaRPr lang="en-IN" dirty="0"/>
          </a:p>
          <a:p>
            <a:pPr marL="285750" indent="-285750">
              <a:buFont typeface="Arial" panose="020B0604020202020204" pitchFamily="34" charset="0"/>
              <a:buChar char="•"/>
            </a:pPr>
            <a:r>
              <a:rPr lang="en-IN" dirty="0"/>
              <a:t>Create Integration Service instance and key</a:t>
            </a:r>
          </a:p>
          <a:p>
            <a:pPr marL="285750" indent="-285750">
              <a:buFont typeface="Arial" panose="020B0604020202020204" pitchFamily="34" charset="0"/>
              <a:buChar char="•"/>
            </a:pPr>
            <a:r>
              <a:rPr lang="en-IN" dirty="0"/>
              <a:t>Trigger </a:t>
            </a:r>
            <a:r>
              <a:rPr lang="en-IN" dirty="0" err="1"/>
              <a:t>iFlow</a:t>
            </a:r>
            <a:r>
              <a:rPr lang="en-IN" dirty="0"/>
              <a:t> from POSTMAN and test the same</a:t>
            </a:r>
          </a:p>
          <a:p>
            <a:pPr marL="285750" indent="-285750">
              <a:buFont typeface="Arial" panose="020B0604020202020204" pitchFamily="34" charset="0"/>
              <a:buChar char="•"/>
            </a:pPr>
            <a:r>
              <a:rPr lang="en-IN" dirty="0"/>
              <a:t>Maintain the Company Code details in SAP using classic GUI </a:t>
            </a:r>
            <a:r>
              <a:rPr lang="en-IN" dirty="0" err="1"/>
              <a:t>tcode</a:t>
            </a:r>
            <a:endParaRPr lang="en-IN" dirty="0"/>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E46DA5B-6F8D-1E97-0DA0-8DAC1E898EC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6358254-ED26-A38A-5309-3381CDC58647}"/>
              </a:ext>
            </a:extLst>
          </p:cNvPr>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16397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516</TotalTime>
  <Words>10281</Words>
  <Application>Microsoft Office PowerPoint</Application>
  <PresentationFormat>On-screen Show (16:9)</PresentationFormat>
  <Paragraphs>1219</Paragraphs>
  <Slides>123</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123</vt:i4>
      </vt:variant>
    </vt:vector>
  </HeadingPairs>
  <TitlesOfParts>
    <vt:vector size="140" baseType="lpstr">
      <vt:lpstr>72</vt:lpstr>
      <vt:lpstr>72 Brand Variable</vt:lpstr>
      <vt:lpstr>Amasis MT Pro Black</vt:lpstr>
      <vt:lpstr>Arial</vt:lpstr>
      <vt:lpstr>Arial Unicode MS</vt:lpstr>
      <vt:lpstr>Avenir Next</vt:lpstr>
      <vt:lpstr>Biome</vt:lpstr>
      <vt:lpstr>Calibri</vt:lpstr>
      <vt:lpstr>Consolas</vt:lpstr>
      <vt:lpstr>Cooper Black</vt:lpstr>
      <vt:lpstr>Helvetica Neue Light</vt:lpstr>
      <vt:lpstr>Monaco</vt:lpstr>
      <vt:lpstr>source-serif-pro</vt:lpstr>
      <vt:lpstr>Times New Roman</vt:lpstr>
      <vt:lpstr>var(--identity-gm3-migration-headline5-font)</vt:lpstr>
      <vt:lpstr>Wingdings</vt:lpstr>
      <vt:lpstr>Office Theme</vt:lpstr>
      <vt:lpstr>SAP Build Process Automation Training on SAP BTP for professionals</vt:lpstr>
      <vt:lpstr>Chapter 3: SAP Build Process Automation</vt:lpstr>
      <vt:lpstr>Chapter 4: SAP Build Process Automation</vt:lpstr>
      <vt:lpstr>Configuring the SMTP mail destination</vt:lpstr>
      <vt:lpstr>Process to configure gmail</vt:lpstr>
      <vt:lpstr>PowerPoint Presentation</vt:lpstr>
      <vt:lpstr>Chapter 5: Design and Deploy First process</vt:lpstr>
      <vt:lpstr>What is API?</vt:lpstr>
      <vt:lpstr>API HUB</vt:lpstr>
      <vt:lpstr>Scenario</vt:lpstr>
      <vt:lpstr>Data types</vt:lpstr>
      <vt:lpstr>JSON</vt:lpstr>
      <vt:lpstr>Chapter 6: Deploy and Configure Work Zone</vt:lpstr>
      <vt:lpstr>Deploy the BPA process</vt:lpstr>
      <vt:lpstr>My Inbox Fiori App</vt:lpstr>
      <vt:lpstr>The destination  sap_process_automation_service  </vt:lpstr>
      <vt:lpstr>The Postman tool</vt:lpstr>
      <vt:lpstr>Chapter 7: Trigger the Business Process</vt:lpstr>
      <vt:lpstr>APIs on API HUB</vt:lpstr>
      <vt:lpstr>SAP BTP CF Security Concept</vt:lpstr>
      <vt:lpstr>Chapter 8: Monitoring &amp; Enhancement</vt:lpstr>
      <vt:lpstr>Control</vt:lpstr>
      <vt:lpstr>Requirement</vt:lpstr>
      <vt:lpstr>PowerPoint Presentation</vt:lpstr>
      <vt:lpstr>Chapter 9: Calling APIs and Script Tasks</vt:lpstr>
      <vt:lpstr>Questions?</vt:lpstr>
      <vt:lpstr>What is Environment in Build Process Automation</vt:lpstr>
      <vt:lpstr>Build Process Scenario 2 – Script Task</vt:lpstr>
      <vt:lpstr>The Service</vt:lpstr>
      <vt:lpstr>Actions in BPA</vt:lpstr>
      <vt:lpstr>Steps</vt:lpstr>
      <vt:lpstr>PowerPoint Presentation</vt:lpstr>
      <vt:lpstr>Script task</vt:lpstr>
      <vt:lpstr>PowerPoint Presentation</vt:lpstr>
      <vt:lpstr>Chapter 10: Working with Sub Process and Automations</vt:lpstr>
      <vt:lpstr>Questions?</vt:lpstr>
      <vt:lpstr>Scenario – Mass order management</vt:lpstr>
      <vt:lpstr>PowerPoint Presentation</vt:lpstr>
      <vt:lpstr>iRPA</vt:lpstr>
      <vt:lpstr>The Design</vt:lpstr>
      <vt:lpstr>What is iRPA Desktop agent?</vt:lpstr>
      <vt:lpstr>Steps to configure Desktop agent</vt:lpstr>
      <vt:lpstr>Chapter 11: Part 1 Custom UI5 Task in Business Process</vt:lpstr>
      <vt:lpstr>Custom Task UI</vt:lpstr>
      <vt:lpstr>Employee Hiring Scenario – Custom UI task</vt:lpstr>
      <vt:lpstr>What is SAP UI5</vt:lpstr>
      <vt:lpstr>What is Business Application Studio</vt:lpstr>
      <vt:lpstr>Core Concepts of Building UI on BTP</vt:lpstr>
      <vt:lpstr>More BTP Backing Services</vt:lpstr>
      <vt:lpstr>Managed App Router</vt:lpstr>
      <vt:lpstr>Steps</vt:lpstr>
      <vt:lpstr>The MTA file</vt:lpstr>
      <vt:lpstr>Chapter 12: Part 2 Custom UI5 Task in Business Process</vt:lpstr>
      <vt:lpstr>Employee Hiring Scenario – Custom UI task</vt:lpstr>
      <vt:lpstr>PowerPoint Presentation</vt:lpstr>
      <vt:lpstr>Task Model</vt:lpstr>
      <vt:lpstr>Behind the scenes</vt:lpstr>
      <vt:lpstr>Recap</vt:lpstr>
      <vt:lpstr>Chapter 13: Working with Start UI</vt:lpstr>
      <vt:lpstr>PowerPoint Presentation</vt:lpstr>
      <vt:lpstr>What is Start UI</vt:lpstr>
      <vt:lpstr>Steps to create Start UI</vt:lpstr>
      <vt:lpstr>Chapter 14: Automating PDF Extraction</vt:lpstr>
      <vt:lpstr>The Scenario – Invoice Approval</vt:lpstr>
      <vt:lpstr>Flow</vt:lpstr>
      <vt:lpstr>Document template</vt:lpstr>
      <vt:lpstr>Chapter 15: Excel Automation using Build RPA</vt:lpstr>
      <vt:lpstr>Understanding Excel SDK</vt:lpstr>
      <vt:lpstr>Scenario</vt:lpstr>
      <vt:lpstr>Automation Flow design by Anubhav</vt:lpstr>
      <vt:lpstr>Chapter 16: Automation for MS outlook Mails</vt:lpstr>
      <vt:lpstr>Outlook SDK</vt:lpstr>
      <vt:lpstr>Scenario – Download All mail attachments</vt:lpstr>
      <vt:lpstr>Chapter 17: Automation of Fiori App</vt:lpstr>
      <vt:lpstr>Why we need UI Automation?</vt:lpstr>
      <vt:lpstr>What is DOM</vt:lpstr>
      <vt:lpstr>Scenario Sales Order App UI Automation</vt:lpstr>
      <vt:lpstr>Chapter 18: Automation of SAP GUI</vt:lpstr>
      <vt:lpstr>Guideline for UI Automation</vt:lpstr>
      <vt:lpstr>What is Recorder?</vt:lpstr>
      <vt:lpstr>Scenario – Sales order application</vt:lpstr>
      <vt:lpstr>Chapter 19: Working with cloud Connector</vt:lpstr>
      <vt:lpstr>Chapter 20: Configure Backend API calls</vt:lpstr>
      <vt:lpstr>Study material</vt:lpstr>
      <vt:lpstr>Steps</vt:lpstr>
      <vt:lpstr>Output of actions</vt:lpstr>
      <vt:lpstr>Chapter 21: Configure Process Visibility Scenario</vt:lpstr>
      <vt:lpstr>Scenario – Extract SAP S/4HANA Sales order</vt:lpstr>
      <vt:lpstr>Process Visibility</vt:lpstr>
      <vt:lpstr>Chapter 22: Consume CAPM Service in Build</vt:lpstr>
      <vt:lpstr>What is CAP?</vt:lpstr>
      <vt:lpstr>Scenario</vt:lpstr>
      <vt:lpstr>Create Destination to CAP App</vt:lpstr>
      <vt:lpstr>Build and Deploy the App</vt:lpstr>
      <vt:lpstr>Chapter 23: Pre-packaged Content Process</vt:lpstr>
      <vt:lpstr>SAP Build Content Package</vt:lpstr>
      <vt:lpstr>SAP Build content Store</vt:lpstr>
      <vt:lpstr>Scenario Asset Transfer between organization</vt:lpstr>
      <vt:lpstr>Chapter 24: Continue… Asset Transfer Scenario</vt:lpstr>
      <vt:lpstr>Overview</vt:lpstr>
      <vt:lpstr>PowerPoint Presentation</vt:lpstr>
      <vt:lpstr>Chapter 25: Continue… Asset Process in SAP</vt:lpstr>
      <vt:lpstr>Chapter 26: Continue… Asset Process in SAP</vt:lpstr>
      <vt:lpstr>PowerPoint Presentation</vt:lpstr>
      <vt:lpstr>PowerPoint Presentation</vt:lpstr>
      <vt:lpstr>PowerPoint Presentation</vt:lpstr>
      <vt:lpstr>Chapter 27: Final Test : Asset Transfer Scenario</vt:lpstr>
      <vt:lpstr>Process</vt:lpstr>
      <vt:lpstr>Chapter 28: Billing Block Scenario</vt:lpstr>
      <vt:lpstr>What is Billing Block</vt:lpstr>
      <vt:lpstr>Scenario</vt:lpstr>
      <vt:lpstr>Chapter 29: SAP Build Content Transport</vt:lpstr>
      <vt:lpstr>Build Transport</vt:lpstr>
      <vt:lpstr>Cloud Transport Management Service</vt:lpstr>
      <vt:lpstr>Setting up CTMS</vt:lpstr>
      <vt:lpstr>Steps</vt:lpstr>
      <vt:lpstr>What is CMS (Content Management Service)</vt:lpstr>
      <vt:lpstr>Setting up CAS </vt:lpstr>
      <vt:lpstr>Create destination to TMS</vt:lpstr>
      <vt:lpstr>Chapter 30: Transport Content to Q and P</vt:lpstr>
      <vt:lpstr>The Process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Anubhav Oberoy</cp:lastModifiedBy>
  <cp:revision>24</cp:revision>
  <dcterms:created xsi:type="dcterms:W3CDTF">2013-12-05T19:37:13Z</dcterms:created>
  <dcterms:modified xsi:type="dcterms:W3CDTF">2025-07-08T13:36:43Z</dcterms:modified>
</cp:coreProperties>
</file>